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6" r:id="rId2"/>
    <p:sldMasterId id="2147483698" r:id="rId3"/>
  </p:sldMasterIdLst>
  <p:notesMasterIdLst>
    <p:notesMasterId r:id="rId26"/>
  </p:notesMasterIdLst>
  <p:sldIdLst>
    <p:sldId id="297" r:id="rId4"/>
    <p:sldId id="307" r:id="rId5"/>
    <p:sldId id="308" r:id="rId6"/>
    <p:sldId id="310" r:id="rId7"/>
    <p:sldId id="311" r:id="rId8"/>
    <p:sldId id="312" r:id="rId9"/>
    <p:sldId id="309" r:id="rId10"/>
    <p:sldId id="313" r:id="rId11"/>
    <p:sldId id="314" r:id="rId12"/>
    <p:sldId id="315" r:id="rId13"/>
    <p:sldId id="316" r:id="rId14"/>
    <p:sldId id="319" r:id="rId15"/>
    <p:sldId id="320" r:id="rId16"/>
    <p:sldId id="317" r:id="rId17"/>
    <p:sldId id="318" r:id="rId18"/>
    <p:sldId id="321" r:id="rId19"/>
    <p:sldId id="322" r:id="rId20"/>
    <p:sldId id="324" r:id="rId21"/>
    <p:sldId id="323" r:id="rId22"/>
    <p:sldId id="325" r:id="rId23"/>
    <p:sldId id="326" r:id="rId24"/>
    <p:sldId id="3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59" d="100"/>
          <a:sy n="59" d="100"/>
        </p:scale>
        <p:origin x="3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877C2D-54D9-41CC-8C51-150E16ADF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EAFFABE-94BD-4250-B5AA-83D3FBAA7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0E87DC-BE08-4A8F-BDCF-6E86CE67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F8699F-FC98-47B6-A5D8-5B6FC271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A3B3850-6B39-4A46-AF8B-FB7EF996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90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537BAD-E84E-43D7-A32D-3A044829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AA3D47-442D-42C8-A73F-4D6B3EB0D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649630-43F6-48C7-974D-D2B8253B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CFB7946-8CCE-4F18-B682-E6C85A28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6E70028-7B63-4CCC-B0EE-6FD03ACA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562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ACB323-78A2-481D-865E-8F103347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52DE8C7-8EDC-414A-B06F-B1DCB23CF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699E59-8A5C-4615-AD91-59DACC71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080D048-A043-4E36-A482-3C063088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D1502B-D7FF-46C1-9268-A39635EE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964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CB3519-C028-490B-936F-52C6F06F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ACB25B-070C-47CD-AC99-D0DBA712E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4A0797-2835-4CAC-ABC6-7C6D05582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858EDD-EB98-4344-82D0-1FBFB5D8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0E47B86-67D2-4B91-ACE4-6BCA1854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91D532B-931B-49C6-AB32-2196F5A6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039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473AAB8-D703-4FCC-964A-4324AB9A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51981DB-93A4-483E-A831-CA1431FA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3B5805A-6592-4B9D-94AB-EB82E306C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C8CCE9B-5924-48D9-B5A8-CC59F43E2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1D64453-D403-4787-8AA7-D7739B6B3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D8CF6BC-9C33-404E-9E5F-C22185EC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844AB14-7569-4A89-9225-F567BC9F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8EF4BB5-6A44-4DFF-92B3-CEDC64C6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560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A39C88-07F5-4073-9D69-F0B2F5BF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BD8E3A4-E49B-4D2C-8EDB-3356A527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A3700E5-7D10-4852-BE7E-C23F3753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BA71489-78A3-40FF-BE3B-5A84D19C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62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4EC700-7D46-4CF9-B69E-ED956C6D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C85A3BF-258E-40DF-B1D6-6CA7D13C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E00CEB8-BCC8-4C09-8748-B91DF198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904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E87772-055B-4183-8787-87ECF741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2194BE-E101-4EA4-B0BF-7E7E2AEB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51F0F92-F1A8-4D74-9D3A-AAD63F8C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6EBC72-6E8B-4715-8915-1D9BB638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1B94CF0-FC6D-448A-AFE1-80AE120A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4C8D727-DC8F-410C-ABBD-22382286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4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BD0263-92DE-4425-8831-1FF15F37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F6B62F7-A17B-4EEE-9A74-B5CDC8182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6FBA942-8D26-4C95-B012-D4C80AE37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7DBD02F-F07C-4537-9C51-2A55F45D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EBAE9F4-3B91-44E2-8159-023819F9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5BA6EF-6A20-4835-9556-D149A606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09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632195-86CF-442D-85AC-E30C9F91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EE80832-C3C5-48F4-AE16-E7B00F30D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6C12A9-2D97-4E34-8CEA-EFC55465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3B76AC-A466-4253-BCCB-991C0329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147C16-FB1E-498A-9B8A-4C428164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932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898ECF8-92F9-463D-BD6D-A88510804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EF790D-6672-4A70-B492-AB1AC2596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71F1D4-AEB6-49FE-B5B2-47D749A8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F2851A6-7849-419A-97B8-0391F159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9FB96CD-9745-490A-BE17-37A6D520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28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677131B-2504-484B-A660-C63C948A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74DB9BB-B106-4814-9B89-C40B2A892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8D50C9-2DF6-42AC-B4A3-83939D439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9F49F-8373-4AC8-B93E-E4E3923896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8DA6DB-F2FF-4404-B7DF-E834AC522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828241-856A-479A-84F5-AAB3B08F0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0252-F339-4E9F-8AED-20EF3298EE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06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2.wdp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ưu đồ: Tài liệu 3">
            <a:extLst>
              <a:ext uri="{FF2B5EF4-FFF2-40B4-BE49-F238E27FC236}">
                <a16:creationId xmlns:a16="http://schemas.microsoft.com/office/drawing/2014/main" id="{746FC6C2-F2F5-4AD1-8B5D-CE062F4670AF}"/>
              </a:ext>
            </a:extLst>
          </p:cNvPr>
          <p:cNvSpPr/>
          <p:nvPr/>
        </p:nvSpPr>
        <p:spPr>
          <a:xfrm rot="10800000" flipH="1">
            <a:off x="-1" y="1000220"/>
            <a:ext cx="12192001" cy="5857780"/>
          </a:xfrm>
          <a:prstGeom prst="flowChartDocument">
            <a:avLst/>
          </a:prstGeom>
          <a:solidFill>
            <a:srgbClr val="FFCE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4D589B5-2F33-4BB5-8438-12221FFCD18A}"/>
              </a:ext>
            </a:extLst>
          </p:cNvPr>
          <p:cNvSpPr/>
          <p:nvPr/>
        </p:nvSpPr>
        <p:spPr>
          <a:xfrm rot="10800000">
            <a:off x="-1225686" y="-3468597"/>
            <a:ext cx="14416392" cy="947096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Hình ảnh 6" descr="Ảnh có chứa đồ chơi, đồ họa véc-tơ&#10;&#10;Mô tả được tạo tự động">
            <a:extLst>
              <a:ext uri="{FF2B5EF4-FFF2-40B4-BE49-F238E27FC236}">
                <a16:creationId xmlns:a16="http://schemas.microsoft.com/office/drawing/2014/main" id="{A65BCD7A-ED12-4A85-9DEF-ECFF51AB1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88" y="1441979"/>
            <a:ext cx="7702903" cy="7702903"/>
          </a:xfrm>
          <a:prstGeom prst="rect">
            <a:avLst/>
          </a:prstGeom>
        </p:spPr>
      </p:pic>
      <p:pic>
        <p:nvPicPr>
          <p:cNvPr id="8" name="55">
            <a:extLst>
              <a:ext uri="{FF2B5EF4-FFF2-40B4-BE49-F238E27FC236}">
                <a16:creationId xmlns:a16="http://schemas.microsoft.com/office/drawing/2014/main" id="{A18FD0F8-9CD9-4ABC-B27A-BE56A3B5D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49757"/>
            <a:ext cx="9803219" cy="3679353"/>
          </a:xfrm>
          <a:prstGeom prst="rect">
            <a:avLst/>
          </a:prstGeom>
        </p:spPr>
      </p:pic>
      <p:pic>
        <p:nvPicPr>
          <p:cNvPr id="9" name="69">
            <a:extLst>
              <a:ext uri="{FF2B5EF4-FFF2-40B4-BE49-F238E27FC236}">
                <a16:creationId xmlns:a16="http://schemas.microsoft.com/office/drawing/2014/main" id="{0C030F0E-DC38-4092-AC06-BB2104C442A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696083">
            <a:off x="-1614310" y="560028"/>
            <a:ext cx="4465329" cy="2328677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C845D22F-877A-4727-8080-C04AF37C7AC3}"/>
              </a:ext>
            </a:extLst>
          </p:cNvPr>
          <p:cNvSpPr/>
          <p:nvPr/>
        </p:nvSpPr>
        <p:spPr>
          <a:xfrm>
            <a:off x="1696646" y="1545340"/>
            <a:ext cx="732980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và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528AEBDC-73FC-4352-A6F4-2913C9C000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816" y="3429000"/>
            <a:ext cx="3103859" cy="3836661"/>
          </a:xfrm>
          <a:prstGeom prst="rect">
            <a:avLst/>
          </a:prstGeom>
        </p:spPr>
      </p:pic>
      <p:grpSp>
        <p:nvGrpSpPr>
          <p:cNvPr id="12" name="组合 3">
            <a:extLst>
              <a:ext uri="{FF2B5EF4-FFF2-40B4-BE49-F238E27FC236}">
                <a16:creationId xmlns:a16="http://schemas.microsoft.com/office/drawing/2014/main" id="{6C425A0F-8222-4ACA-8346-926A276938AE}"/>
              </a:ext>
            </a:extLst>
          </p:cNvPr>
          <p:cNvGrpSpPr/>
          <p:nvPr/>
        </p:nvGrpSpPr>
        <p:grpSpPr>
          <a:xfrm>
            <a:off x="2168192" y="4358100"/>
            <a:ext cx="6386711" cy="2590492"/>
            <a:chOff x="2178296" y="3110568"/>
            <a:chExt cx="8289199" cy="3834581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D3D80ADB-7AC4-44D6-A753-19A9ACF56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47D1D0FE-1FAA-471B-87E5-6C77F213E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8095E56E-39F5-42F5-B7D4-47F4DF87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A8608A33-AB1A-452C-8D55-0022AF943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8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0" y="-224841"/>
            <a:ext cx="1156150" cy="12700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5028" y="1775153"/>
            <a:ext cx="90242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nơi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vui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chơi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vậy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gìn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vệ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sạch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đẹp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chính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iCiel Pony" panose="02000000000000000000" pitchFamily="2" charset="0"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0" y="-224841"/>
            <a:ext cx="1156150" cy="12700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8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</p:grpSp>
      <p:graphicFrame>
        <p:nvGraphicFramePr>
          <p:cNvPr id="1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796134"/>
              </p:ext>
            </p:extLst>
          </p:nvPr>
        </p:nvGraphicFramePr>
        <p:xfrm>
          <a:off x="391886" y="1161597"/>
          <a:ext cx="11428730" cy="4152900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5714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Nên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làm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nên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làm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18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 dirty="0"/>
                        <a:t>- </a:t>
                      </a:r>
                      <a:r>
                        <a:rPr lang="en-US" sz="2800" dirty="0" err="1"/>
                        <a:t>Dọn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dẹp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vệ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sinh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sau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khi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hoạt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động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kết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thúc</a:t>
                      </a:r>
                      <a:r>
                        <a:rPr lang="en-US" sz="2800" dirty="0"/>
                        <a:t>.</a:t>
                      </a:r>
                    </a:p>
                    <a:p>
                      <a:pPr algn="just">
                        <a:buNone/>
                      </a:pPr>
                      <a:r>
                        <a:rPr lang="en-US" sz="2800" dirty="0"/>
                        <a:t>- </a:t>
                      </a:r>
                      <a:r>
                        <a:rPr lang="en-US" sz="2800" dirty="0" err="1"/>
                        <a:t>Không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vứt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rác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bừa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bãi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khi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tham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gia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các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hoạt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động</a:t>
                      </a:r>
                      <a:r>
                        <a:rPr lang="en-US" sz="2800" dirty="0"/>
                        <a:t>.</a:t>
                      </a:r>
                    </a:p>
                    <a:p>
                      <a:pPr algn="just">
                        <a:buNone/>
                      </a:pPr>
                      <a:r>
                        <a:rPr lang="en-US" sz="2800" dirty="0"/>
                        <a:t>- </a:t>
                      </a:r>
                      <a:r>
                        <a:rPr lang="en-US" sz="2800" dirty="0" err="1"/>
                        <a:t>Trồng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cây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xanh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hoặc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chăm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sóc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cây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xanh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trường</a:t>
                      </a:r>
                      <a:r>
                        <a:rPr lang="en-US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Vứt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rác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không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đúng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nơi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quy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định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2400" dirty="0" smtClean="0">
                        <a:effectLst/>
                      </a:endParaRPr>
                    </a:p>
                    <a:p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Bẻ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cây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trong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trường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2400" dirty="0" smtClean="0">
                        <a:effectLst/>
                      </a:endParaRPr>
                    </a:p>
                    <a:p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Không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quét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dọn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lớp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học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sân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trường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2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Nhổ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cây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xanh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trong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bồn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hoa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vườn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trường</a:t>
                      </a:r>
                      <a:r>
                        <a:rPr lang="en-US" sz="2800" dirty="0" smtClean="0"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1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0" y="-224841"/>
            <a:ext cx="1156150" cy="12700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7685" y="1807811"/>
            <a:ext cx="9187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nhé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0" y="-224841"/>
            <a:ext cx="1156150" cy="12700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grpSp>
        <p:nvGrpSpPr>
          <p:cNvPr id="7" name="组合 3"/>
          <p:cNvGrpSpPr/>
          <p:nvPr/>
        </p:nvGrpSpPr>
        <p:grpSpPr>
          <a:xfrm>
            <a:off x="1981161" y="1965572"/>
            <a:ext cx="8736458" cy="2055304"/>
            <a:chOff x="7019" y="5598"/>
            <a:chExt cx="6358" cy="1378"/>
          </a:xfrm>
        </p:grpSpPr>
        <p:sp>
          <p:nvSpPr>
            <p:cNvPr id="8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0" name="Text Box 1"/>
          <p:cNvSpPr txBox="1"/>
          <p:nvPr/>
        </p:nvSpPr>
        <p:spPr>
          <a:xfrm>
            <a:off x="2115822" y="737209"/>
            <a:ext cx="8082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Chia sẻ với người thân về việc tham gia vệ sinh trường học của em.</a:t>
            </a:r>
          </a:p>
        </p:txBody>
      </p:sp>
      <p:sp>
        <p:nvSpPr>
          <p:cNvPr id="12" name="Rectangle 4"/>
          <p:cNvSpPr/>
          <p:nvPr/>
        </p:nvSpPr>
        <p:spPr>
          <a:xfrm>
            <a:off x="1204535" y="2079071"/>
            <a:ext cx="897826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VD: Con đã tham gia trồng cây xanh và dọn dẹp vệ sinh bồn hoa để giúp cho trường có nhiều bóng mát và xanh sạch đẹp hơn.</a:t>
            </a:r>
          </a:p>
        </p:txBody>
      </p:sp>
    </p:spTree>
    <p:extLst>
      <p:ext uri="{BB962C8B-B14F-4D97-AF65-F5344CB8AC3E}">
        <p14:creationId xmlns:p14="http://schemas.microsoft.com/office/powerpoint/2010/main" val="35397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0" y="-224841"/>
            <a:ext cx="1156150" cy="12700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89" y="1045211"/>
            <a:ext cx="9215611" cy="38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2" y="-327817"/>
            <a:ext cx="2310036" cy="25376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0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1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12" name="1"/>
          <p:cNvGrpSpPr/>
          <p:nvPr/>
        </p:nvGrpSpPr>
        <p:grpSpPr>
          <a:xfrm>
            <a:off x="0" y="3020562"/>
            <a:ext cx="12282473" cy="3934752"/>
            <a:chOff x="-53293" y="2190760"/>
            <a:chExt cx="9211855" cy="2951064"/>
          </a:xfrm>
        </p:grpSpPr>
        <p:pic>
          <p:nvPicPr>
            <p:cNvPr id="13" name="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5" name="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696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2" y="-327817"/>
            <a:ext cx="2310036" cy="25376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"/>
          <p:cNvGrpSpPr/>
          <p:nvPr/>
        </p:nvGrpSpPr>
        <p:grpSpPr>
          <a:xfrm>
            <a:off x="0" y="3020562"/>
            <a:ext cx="12282473" cy="3934752"/>
            <a:chOff x="-53293" y="2190760"/>
            <a:chExt cx="9211855" cy="2951064"/>
          </a:xfrm>
        </p:grpSpPr>
        <p:pic>
          <p:nvPicPr>
            <p:cNvPr id="13" name="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5" name="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6" name="文本框 19"/>
          <p:cNvSpPr txBox="1"/>
          <p:nvPr/>
        </p:nvSpPr>
        <p:spPr>
          <a:xfrm>
            <a:off x="1981161" y="2022035"/>
            <a:ext cx="8601797" cy="921755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thực hành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Content Placeholder 5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28" y="-269073"/>
            <a:ext cx="1239815" cy="13619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51811" y="2623458"/>
            <a:ext cx="7895156" cy="413109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35771" y="411907"/>
            <a:ext cx="2392680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28451" y="47573"/>
            <a:ext cx="8322578" cy="16614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bồn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0" grpId="2" animBg="1"/>
      <p:bldP spid="22" grpId="1" animBg="1"/>
      <p:bldP spid="2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2" y="-327817"/>
            <a:ext cx="2310036" cy="25376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"/>
          <p:cNvGrpSpPr/>
          <p:nvPr/>
        </p:nvGrpSpPr>
        <p:grpSpPr>
          <a:xfrm>
            <a:off x="0" y="3020562"/>
            <a:ext cx="12282473" cy="3934752"/>
            <a:chOff x="-53293" y="2190760"/>
            <a:chExt cx="9211855" cy="2951064"/>
          </a:xfrm>
        </p:grpSpPr>
        <p:pic>
          <p:nvPicPr>
            <p:cNvPr id="13" name="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5" name="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9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0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6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2" y="-327817"/>
            <a:ext cx="2310036" cy="25376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"/>
          <p:cNvGrpSpPr/>
          <p:nvPr/>
        </p:nvGrpSpPr>
        <p:grpSpPr>
          <a:xfrm>
            <a:off x="4920343" y="5638800"/>
            <a:ext cx="7362130" cy="1316514"/>
            <a:chOff x="-53293" y="2190760"/>
            <a:chExt cx="9211855" cy="2951064"/>
          </a:xfrm>
        </p:grpSpPr>
        <p:pic>
          <p:nvPicPr>
            <p:cNvPr id="13" name="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5" name="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87849" y="36308"/>
            <a:ext cx="9525000" cy="2887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156" y="3100818"/>
            <a:ext cx="607314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41516" y="3008307"/>
            <a:ext cx="10330541" cy="5691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等线" panose="02010600030101010101"/>
                <a:cs typeface="Arial" panose="020B0604020202020204" pitchFamily="34" charset="0"/>
                <a:sym typeface="+mn-lt"/>
              </a:rPr>
              <a:t>Bài 9: Giữ vệ sinh </a:t>
            </a:r>
            <a:r>
              <a:rPr lang="en-US" altLang="zh-CN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等线" panose="02010600030101010101"/>
                <a:cs typeface="Arial" panose="020B0604020202020204" pitchFamily="34" charset="0"/>
                <a:sym typeface="+mn-lt"/>
              </a:rPr>
              <a:t>trường</a:t>
            </a: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等线" panose="02010600030101010101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等线" panose="02010600030101010101"/>
                <a:cs typeface="Arial" panose="020B0604020202020204" pitchFamily="34" charset="0"/>
                <a:sym typeface="+mn-lt"/>
              </a:rPr>
              <a:t>học</a:t>
            </a:r>
            <a:r>
              <a:rPr lang="en-US" altLang="zh-CN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等线" panose="02010600030101010101"/>
                <a:cs typeface="Arial" panose="020B0604020202020204" pitchFamily="34" charset="0"/>
                <a:sym typeface="+mn-lt"/>
              </a:rPr>
              <a:t>  (</a:t>
            </a:r>
            <a:r>
              <a:rPr lang="en-US" altLang="zh-CN" sz="5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等线" panose="02010600030101010101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等线" panose="02010600030101010101"/>
                <a:cs typeface="Arial" panose="020B0604020202020204" pitchFamily="34" charset="0"/>
                <a:sym typeface="+mn-lt"/>
              </a:rPr>
              <a:t> 1)</a:t>
            </a:r>
            <a:endParaRPr lang="en-US" altLang="zh-CN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等线" panose="02010600030101010101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8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2" y="-327817"/>
            <a:ext cx="2310036" cy="25376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"/>
          <p:cNvGrpSpPr/>
          <p:nvPr/>
        </p:nvGrpSpPr>
        <p:grpSpPr>
          <a:xfrm>
            <a:off x="4724399" y="5355770"/>
            <a:ext cx="6803571" cy="1502229"/>
            <a:chOff x="-53293" y="2190760"/>
            <a:chExt cx="9211855" cy="2951064"/>
          </a:xfrm>
        </p:grpSpPr>
        <p:pic>
          <p:nvPicPr>
            <p:cNvPr id="13" name="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5" name="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305802" y="669756"/>
            <a:ext cx="8478520" cy="50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2" y="-327817"/>
            <a:ext cx="2310036" cy="25376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"/>
          <p:cNvGrpSpPr/>
          <p:nvPr/>
        </p:nvGrpSpPr>
        <p:grpSpPr>
          <a:xfrm>
            <a:off x="5040086" y="5248607"/>
            <a:ext cx="6284444" cy="1609393"/>
            <a:chOff x="-53293" y="2190760"/>
            <a:chExt cx="9211855" cy="2951064"/>
          </a:xfrm>
        </p:grpSpPr>
        <p:pic>
          <p:nvPicPr>
            <p:cNvPr id="13" name="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5" name="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81768" y="572044"/>
            <a:ext cx="9228455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2" y="-327817"/>
            <a:ext cx="2310036" cy="25376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"/>
          <p:cNvGrpSpPr/>
          <p:nvPr/>
        </p:nvGrpSpPr>
        <p:grpSpPr>
          <a:xfrm>
            <a:off x="0" y="3891569"/>
            <a:ext cx="11324530" cy="2966431"/>
            <a:chOff x="-53293" y="2190760"/>
            <a:chExt cx="9211855" cy="2951064"/>
          </a:xfrm>
        </p:grpSpPr>
        <p:pic>
          <p:nvPicPr>
            <p:cNvPr id="13" name="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5" name="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66058" y="2694587"/>
            <a:ext cx="973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Chào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tạm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biệt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hẹn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gặp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lại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con !</a:t>
            </a:r>
            <a:endParaRPr lang="en-US" sz="4800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38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sp>
        <p:nvSpPr>
          <p:cNvPr id="9" name="Oval 6">
            <a:extLst>
              <a:ext uri="{FF2B5EF4-FFF2-40B4-BE49-F238E27FC236}">
                <a16:creationId xmlns:a16="http://schemas.microsoft.com/office/drawing/2014/main" id="{1CB869A4-15B8-4F9A-99EE-69D3D748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08" y="1963245"/>
            <a:ext cx="3690083" cy="236507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57150">
            <a:solidFill>
              <a:srgbClr val="4472C4"/>
            </a:solidFill>
            <a:prstDash val="dash"/>
            <a:round/>
          </a:ln>
        </p:spPr>
        <p:txBody>
          <a:bodyPr lIns="87761" tIns="43881" rIns="87761" bIns="438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6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ea"/>
              <a:sym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D6C6C6-6BB8-49BF-97D0-47024CC22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17" y="2121109"/>
            <a:ext cx="3442362" cy="2049341"/>
          </a:xfrm>
          <a:prstGeom prst="ellipse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87761" tIns="43881" rIns="87761" bIns="438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4000" dirty="0" err="1" smtClean="0">
                <a:solidFill>
                  <a:srgbClr val="FF0000"/>
                </a:solidFill>
                <a:latin typeface="iCiel Pony" panose="02000000000000000000" pitchFamily="2" charset="0"/>
                <a:ea typeface="等线" panose="02010600030101010101"/>
                <a:cs typeface="+mn-ea"/>
                <a:sym typeface="+mn-lt"/>
              </a:rPr>
              <a:t>Yêu</a:t>
            </a:r>
            <a:r>
              <a:rPr lang="en-US" altLang="zh-CN" sz="4000" dirty="0" smtClean="0">
                <a:solidFill>
                  <a:srgbClr val="FF0000"/>
                </a:solidFill>
                <a:latin typeface="iCiel Pony" panose="02000000000000000000" pitchFamily="2" charset="0"/>
                <a:ea typeface="等线" panose="02010600030101010101"/>
                <a:cs typeface="+mn-ea"/>
                <a:sym typeface="+mn-lt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iCiel Pony" panose="02000000000000000000" pitchFamily="2" charset="0"/>
                <a:ea typeface="等线" panose="02010600030101010101"/>
                <a:cs typeface="+mn-ea"/>
                <a:sym typeface="+mn-lt"/>
              </a:rPr>
              <a:t>cầu</a:t>
            </a:r>
            <a:r>
              <a:rPr lang="en-US" altLang="zh-CN" sz="4000" dirty="0" smtClean="0">
                <a:solidFill>
                  <a:srgbClr val="FF0000"/>
                </a:solidFill>
                <a:latin typeface="iCiel Pony" panose="02000000000000000000" pitchFamily="2" charset="0"/>
                <a:ea typeface="等线" panose="02010600030101010101"/>
                <a:cs typeface="+mn-ea"/>
                <a:sym typeface="+mn-lt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iCiel Pony" panose="02000000000000000000" pitchFamily="2" charset="0"/>
                <a:ea typeface="等线" panose="02010600030101010101"/>
                <a:cs typeface="+mn-ea"/>
                <a:sym typeface="+mn-lt"/>
              </a:rPr>
              <a:t>cần</a:t>
            </a:r>
            <a:r>
              <a:rPr lang="en-US" altLang="zh-CN" sz="4000" dirty="0" smtClean="0">
                <a:solidFill>
                  <a:srgbClr val="FF0000"/>
                </a:solidFill>
                <a:latin typeface="iCiel Pony" panose="02000000000000000000" pitchFamily="2" charset="0"/>
                <a:ea typeface="等线" panose="02010600030101010101"/>
                <a:cs typeface="+mn-ea"/>
                <a:sym typeface="+mn-lt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iCiel Pony" panose="02000000000000000000" pitchFamily="2" charset="0"/>
                <a:ea typeface="等线" panose="02010600030101010101"/>
                <a:cs typeface="+mn-ea"/>
                <a:sym typeface="+mn-lt"/>
              </a:rPr>
              <a:t>đạt</a:t>
            </a:r>
            <a:endParaRPr lang="zh-CN" altLang="en-US" sz="4000" dirty="0">
              <a:solidFill>
                <a:srgbClr val="FF0000"/>
              </a:solidFill>
              <a:latin typeface="iCiel Pony" panose="02000000000000000000" pitchFamily="2" charset="0"/>
              <a:ea typeface="等线" panose="02010600030101010101"/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2818" y="1662531"/>
            <a:ext cx="59165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iCiel Po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iCiel Pony" panose="020000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7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grpSp>
        <p:nvGrpSpPr>
          <p:cNvPr id="8" name="组合 3"/>
          <p:cNvGrpSpPr/>
          <p:nvPr/>
        </p:nvGrpSpPr>
        <p:grpSpPr>
          <a:xfrm>
            <a:off x="1446342" y="2259910"/>
            <a:ext cx="8736458" cy="2055304"/>
            <a:chOff x="7019" y="5598"/>
            <a:chExt cx="6358" cy="1378"/>
          </a:xfrm>
        </p:grpSpPr>
        <p:sp>
          <p:nvSpPr>
            <p:cNvPr id="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dash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5400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lang="en-US" altLang="zh-CN" sz="54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400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lang="en-US" altLang="zh-CN" sz="54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mở đầu</a:t>
              </a:r>
              <a:endParaRPr lang="zh-CN" altLang="en-US" sz="5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6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69645" y="132080"/>
            <a:ext cx="11146156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cờ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428849" y="1277284"/>
            <a:ext cx="6753951" cy="4603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085" y="1479319"/>
            <a:ext cx="29935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bừa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vứt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ghế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grpSp>
        <p:nvGrpSpPr>
          <p:cNvPr id="8" name="组合 3"/>
          <p:cNvGrpSpPr/>
          <p:nvPr/>
        </p:nvGrpSpPr>
        <p:grpSpPr>
          <a:xfrm>
            <a:off x="1346581" y="1875740"/>
            <a:ext cx="8736458" cy="2055304"/>
            <a:chOff x="7019" y="5598"/>
            <a:chExt cx="6358" cy="1378"/>
          </a:xfrm>
        </p:grpSpPr>
        <p:sp>
          <p:nvSpPr>
            <p:cNvPr id="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7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3"/>
          <p:cNvGrpSpPr/>
          <p:nvPr/>
        </p:nvGrpSpPr>
        <p:grpSpPr>
          <a:xfrm>
            <a:off x="-17585" y="6204856"/>
            <a:ext cx="12203723" cy="750457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70" y="871552"/>
            <a:ext cx="5992216" cy="5463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49" y="1012371"/>
            <a:ext cx="5798383" cy="5322734"/>
          </a:xfrm>
          <a:prstGeom prst="rect">
            <a:avLst/>
          </a:prstGeom>
        </p:spPr>
      </p:pic>
      <p:sp>
        <p:nvSpPr>
          <p:cNvPr id="10" name="Rectangles 2"/>
          <p:cNvSpPr/>
          <p:nvPr/>
        </p:nvSpPr>
        <p:spPr>
          <a:xfrm>
            <a:off x="962660" y="162560"/>
            <a:ext cx="10680700" cy="882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Cho </a:t>
            </a:r>
            <a:r>
              <a:rPr lang="en-US" sz="2400" b="1" dirty="0" err="1">
                <a:solidFill>
                  <a:schemeClr val="tx1"/>
                </a:solidFill>
              </a:rPr>
              <a:t>biết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mỗi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đồng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tình</a:t>
            </a:r>
            <a:r>
              <a:rPr lang="en-US" sz="2400" b="1" dirty="0">
                <a:solidFill>
                  <a:schemeClr val="tx1"/>
                </a:solidFill>
              </a:rPr>
              <a:t>? </a:t>
            </a:r>
            <a:r>
              <a:rPr lang="en-US" sz="2400" b="1" dirty="0" err="1">
                <a:solidFill>
                  <a:schemeClr val="tx1"/>
                </a:solidFill>
              </a:rPr>
              <a:t>Vì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sao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67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0" y="-224841"/>
            <a:ext cx="1156150" cy="12700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701737" y="2342453"/>
            <a:ext cx="5940431" cy="3356847"/>
          </a:xfrm>
          <a:prstGeom prst="rect">
            <a:avLst/>
          </a:prstGeom>
        </p:spPr>
      </p:pic>
      <p:sp>
        <p:nvSpPr>
          <p:cNvPr id="12" name="Rectangles 2"/>
          <p:cNvSpPr/>
          <p:nvPr/>
        </p:nvSpPr>
        <p:spPr>
          <a:xfrm>
            <a:off x="355150" y="90052"/>
            <a:ext cx="10680700" cy="882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Cho </a:t>
            </a:r>
            <a:r>
              <a:rPr lang="en-US" sz="2400" b="1" dirty="0" err="1">
                <a:solidFill>
                  <a:schemeClr val="tx1"/>
                </a:solidFill>
              </a:rPr>
              <a:t>biết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mỗi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đồng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tình</a:t>
            </a:r>
            <a:r>
              <a:rPr lang="en-US" sz="2400" b="1" dirty="0">
                <a:solidFill>
                  <a:schemeClr val="tx1"/>
                </a:solidFill>
              </a:rPr>
              <a:t>? </a:t>
            </a:r>
            <a:r>
              <a:rPr lang="en-US" sz="2400" b="1" dirty="0" err="1">
                <a:solidFill>
                  <a:schemeClr val="tx1"/>
                </a:solidFill>
              </a:rPr>
              <a:t>Vì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sao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3" name="Content Placeholder 4" descr="neutral_button-021-582x437_zmx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86" y="2209800"/>
            <a:ext cx="1270635" cy="953770"/>
          </a:xfrm>
          <a:prstGeom prst="rect">
            <a:avLst/>
          </a:prstGeom>
        </p:spPr>
      </p:pic>
      <p:pic>
        <p:nvPicPr>
          <p:cNvPr id="14" name="Content Placeholder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1421" y="1526216"/>
            <a:ext cx="7987665" cy="4229735"/>
          </a:xfrm>
          <a:prstGeom prst="rect">
            <a:avLst/>
          </a:prstGeom>
        </p:spPr>
      </p:pic>
      <p:pic>
        <p:nvPicPr>
          <p:cNvPr id="15" name="Content Placeholder 4" descr="neutral_button-021-582x437_zmx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171" y="1764976"/>
            <a:ext cx="1270635" cy="9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0" y="-224841"/>
            <a:ext cx="1156150" cy="12700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182800" y="2209800"/>
            <a:ext cx="2003643" cy="4745514"/>
          </a:xfrm>
          <a:prstGeom prst="rect">
            <a:avLst/>
          </a:prstGeom>
        </p:spPr>
      </p:pic>
      <p:sp>
        <p:nvSpPr>
          <p:cNvPr id="12" name="Rectangles 2"/>
          <p:cNvSpPr/>
          <p:nvPr/>
        </p:nvSpPr>
        <p:spPr>
          <a:xfrm>
            <a:off x="355150" y="90052"/>
            <a:ext cx="10680700" cy="882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73193" y="1427474"/>
            <a:ext cx="5768975" cy="3167380"/>
          </a:xfrm>
          <a:prstGeom prst="rect">
            <a:avLst/>
          </a:prstGeom>
        </p:spPr>
      </p:pic>
      <p:pic>
        <p:nvPicPr>
          <p:cNvPr id="14" name="Content Placeholder 8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0798" y="4766939"/>
            <a:ext cx="913130" cy="883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3591" y="1154430"/>
            <a:ext cx="4853940" cy="4274820"/>
          </a:xfrm>
          <a:prstGeom prst="rect">
            <a:avLst/>
          </a:prstGeom>
        </p:spPr>
      </p:pic>
      <p:pic>
        <p:nvPicPr>
          <p:cNvPr id="16" name="Content Placeholder 8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996" y="5429250"/>
            <a:ext cx="913130" cy="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485</Words>
  <Application>Microsoft Office PowerPoint</Application>
  <PresentationFormat>Widescreen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iCiel Pony</vt:lpstr>
      <vt:lpstr>Times New Roman</vt:lpstr>
      <vt:lpstr>字魂59号-创粗黑</vt:lpstr>
      <vt:lpstr>3_Office Theme</vt:lpstr>
      <vt:lpstr>1_Office Theme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Admin</cp:lastModifiedBy>
  <cp:revision>34</cp:revision>
  <dcterms:created xsi:type="dcterms:W3CDTF">2021-06-03T08:15:20Z</dcterms:created>
  <dcterms:modified xsi:type="dcterms:W3CDTF">2021-10-28T05:09:59Z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