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51" r:id="rId1"/>
  </p:sldMasterIdLst>
  <p:notesMasterIdLst>
    <p:notesMasterId r:id="rId31"/>
  </p:notesMasterIdLst>
  <p:sldIdLst>
    <p:sldId id="482" r:id="rId2"/>
    <p:sldId id="408" r:id="rId3"/>
    <p:sldId id="461" r:id="rId4"/>
    <p:sldId id="462" r:id="rId5"/>
    <p:sldId id="463" r:id="rId6"/>
    <p:sldId id="464" r:id="rId7"/>
    <p:sldId id="465" r:id="rId8"/>
    <p:sldId id="466" r:id="rId9"/>
    <p:sldId id="419" r:id="rId10"/>
    <p:sldId id="420" r:id="rId11"/>
    <p:sldId id="442" r:id="rId12"/>
    <p:sldId id="345" r:id="rId13"/>
    <p:sldId id="446" r:id="rId14"/>
    <p:sldId id="447" r:id="rId15"/>
    <p:sldId id="448" r:id="rId16"/>
    <p:sldId id="449" r:id="rId17"/>
    <p:sldId id="450" r:id="rId18"/>
    <p:sldId id="467" r:id="rId19"/>
    <p:sldId id="468" r:id="rId20"/>
    <p:sldId id="469" r:id="rId21"/>
    <p:sldId id="451" r:id="rId22"/>
    <p:sldId id="343" r:id="rId23"/>
    <p:sldId id="452" r:id="rId24"/>
    <p:sldId id="470" r:id="rId25"/>
    <p:sldId id="471" r:id="rId26"/>
    <p:sldId id="479" r:id="rId27"/>
    <p:sldId id="474" r:id="rId28"/>
    <p:sldId id="475" r:id="rId29"/>
    <p:sldId id="476" r:id="rId3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86"/>
  </p:normalViewPr>
  <p:slideViewPr>
    <p:cSldViewPr>
      <p:cViewPr varScale="1">
        <p:scale>
          <a:sx n="101" d="100"/>
          <a:sy n="101" d="100"/>
        </p:scale>
        <p:origin x="1136" y="1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018D6C2-A661-737C-8F2E-2B9F7D05FC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4D7DDF6-78C6-BF6F-C71B-71A64D83D5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3097DA91-519A-E558-CB45-C722E3C99E3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46008542-C785-DB0B-F09B-118EFDADC4A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344A88A9-D313-F2D6-8DB6-9085A977FE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FCBD8D53-C254-3742-EDC3-F2F9899DDB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B16ED79F-F9D7-E94E-B1AA-A1E6C5341051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6B61B40-A978-5269-F786-092B29DD18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4DD282F5-23C7-BAB5-B43C-0E7A68ED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14B04EB-2270-5C9F-D415-029233046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042B22-3797-E64B-80D0-8AB07F192680}" type="slidenum">
              <a:rPr lang="en-US" altLang="en-VN">
                <a:latin typeface="Arial" panose="020B0604020202020204" pitchFamily="34" charset="0"/>
              </a:rPr>
              <a:pPr/>
              <a:t>3</a:t>
            </a:fld>
            <a:endParaRPr lang="en-US" altLang="en-V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3D4DCB-12B0-BBF1-BBFD-B73AC4DE2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4F1654-9604-D35E-3B3E-65EFB0DFD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82C614-F511-3DC9-DD42-315965F42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8E6BC-E494-D84A-ABAE-F08140C9DD5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7167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5B24AD-E1EB-6F09-BEF7-40D26463F4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B7B877-3642-31C7-F720-42A71AC94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3A42AA-B8BD-BFFD-FAD2-485069BCB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0DB18-7664-4B4D-B295-EBEA4AF6EAA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280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C0F2E5-B40F-4957-FF82-89F98B09B8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FFA9CD-B035-C3C8-8910-1134FE319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3E7E4C-F678-EC6A-05C0-83DC3C848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1EC99-0582-1F4B-8A0B-9EC4B2E6CE4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70673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ACA454-6D57-71F3-F67C-08617EB3B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A9797D-5A58-E6E4-A7F2-BC720C2FEE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910AF1-56ED-8F26-FF19-1AA29D111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D19AE-7EA6-E54D-A7A7-8AED31C0737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877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90E4E0D-BD83-FC94-78D4-71B612038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E646436-3F39-02DD-A434-1FA5C0156E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439185-75A6-6B70-9031-0B3A36DBF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6F327-5631-774F-9F64-1A2280D7620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3109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287F2C-91B8-C54F-7D84-72FFF12D54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8F6925-6F9C-35FF-15E3-F06067CD2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3A967-BD1D-5845-758B-EE3438E4F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C6CB1-A848-1242-8A42-44A6409960C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5430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711C9-ECA5-9D60-230A-210AC6EB4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06B590-C37A-C27A-450B-93C8D4ECE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AFA5B4-291D-FFC5-EE13-8179CDEA8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CFA7E-8888-DD49-87E5-026F01F7E57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8673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BB640-28BF-28FB-42E9-487C47F9B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C16C2-E7C3-0ACC-D69D-C846B3830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5C560-4A10-28BE-F69B-781C5DD50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9AF42-91CF-9F41-9414-7A380169953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6085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A958DE-B3CC-FA64-B465-4F01DA554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AC7633-8BFE-770A-ECF2-5D0066DAA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BD0E8C-9BCC-9F52-5A5B-0BA256B9F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21518-E7EC-E642-97AD-39C54084B5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4369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0D8BDD-81CB-4A8A-4E46-E4A5F2D4B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0A0496-2D9E-7992-AC90-34B0A31340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95690E-F3C5-EE01-FE41-E52124C36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F879F-2D75-ED4A-A591-D88C1D4EC8F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38917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1A00F1-02D1-25A9-2A5F-18BED488A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B745F3-4440-41DA-3E6B-363F340296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C18A63-E041-0DDB-0F00-D3C6613D39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3EE9A-4D84-804C-91ED-C8BAEF2F598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1336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0AAF4-3055-7F41-0F89-913C9118C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4FC35-7724-BAEB-7083-6616C6E7D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34A48-C073-D446-3628-06E8C3E77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4253A-3E0F-2843-9437-F9B29D02914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1612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B7B47-5DD9-8E9C-F034-140823EA5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D77C1-91FF-753F-CA56-DC959DDBF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CD490-2A85-5F76-00E2-96432114F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79B73-13A4-994C-9886-F94D23692C4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5586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AFC1EF-58EC-9727-1D59-BB16D6319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3DA9550-7F83-029B-80E4-CC51820FF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68231AC5-A99F-991C-690F-61DBA1D5C7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D4DDD49-B061-2D69-B0F6-747E2A5E04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6DD6568D-C0B1-78A1-3531-5B313F42F1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7820D93A-C2AE-7542-A940-905FDD196A7E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>
            <a:extLst>
              <a:ext uri="{FF2B5EF4-FFF2-40B4-BE49-F238E27FC236}">
                <a16:creationId xmlns:a16="http://schemas.microsoft.com/office/drawing/2014/main" id="{D13D93A8-1A52-8567-9067-70EEB216B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>
            <a:extLst>
              <a:ext uri="{FF2B5EF4-FFF2-40B4-BE49-F238E27FC236}">
                <a16:creationId xmlns:a16="http://schemas.microsoft.com/office/drawing/2014/main" id="{43357D43-CC38-21EE-EF6E-4D27038AF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>
            <a:extLst>
              <a:ext uri="{FF2B5EF4-FFF2-40B4-BE49-F238E27FC236}">
                <a16:creationId xmlns:a16="http://schemas.microsoft.com/office/drawing/2014/main" id="{09547E06-EF15-FB01-23BF-7F7083CE8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>
            <a:extLst>
              <a:ext uri="{FF2B5EF4-FFF2-40B4-BE49-F238E27FC236}">
                <a16:creationId xmlns:a16="http://schemas.microsoft.com/office/drawing/2014/main" id="{46B331C8-0A4E-EDC3-DDCC-32FC1C2949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>
            <a:extLst>
              <a:ext uri="{FF2B5EF4-FFF2-40B4-BE49-F238E27FC236}">
                <a16:creationId xmlns:a16="http://schemas.microsoft.com/office/drawing/2014/main" id="{3327589F-85EC-6478-BCEF-E927C51376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>
            <a:extLst>
              <a:ext uri="{FF2B5EF4-FFF2-40B4-BE49-F238E27FC236}">
                <a16:creationId xmlns:a16="http://schemas.microsoft.com/office/drawing/2014/main" id="{8998A6CF-A46E-2B2F-A553-0679D25E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>
            <a:extLst>
              <a:ext uri="{FF2B5EF4-FFF2-40B4-BE49-F238E27FC236}">
                <a16:creationId xmlns:a16="http://schemas.microsoft.com/office/drawing/2014/main" id="{907E4ABD-7AB4-A283-D4CF-EA8F6FAC8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>
            <a:extLst>
              <a:ext uri="{FF2B5EF4-FFF2-40B4-BE49-F238E27FC236}">
                <a16:creationId xmlns:a16="http://schemas.microsoft.com/office/drawing/2014/main" id="{ED0723F8-0AE6-0D45-8AAA-B0C68E052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1 – CHỦ ĐỀ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D:\GIÁO ÁN 1 2020-2021\HÌNH SOẠN GIÁO ÁN\Học hát\Vào rừng hoa\Vào rừng hoa - Copy (2) - Copy.jpg">
            <a:extLst>
              <a:ext uri="{FF2B5EF4-FFF2-40B4-BE49-F238E27FC236}">
                <a16:creationId xmlns:a16="http://schemas.microsoft.com/office/drawing/2014/main" id="{33AB9E66-A284-B887-092F-5FDE4B89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9D30552D-40DF-E2CC-B937-C62A1D356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D64FF0F-A7F5-3A5B-A172-721DB714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5365" name="Picture 8" descr="000o">
            <a:extLst>
              <a:ext uri="{FF2B5EF4-FFF2-40B4-BE49-F238E27FC236}">
                <a16:creationId xmlns:a16="http://schemas.microsoft.com/office/drawing/2014/main" id="{1A352BC8-1024-0B2E-F11D-AF40593F2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000o">
            <a:extLst>
              <a:ext uri="{FF2B5EF4-FFF2-40B4-BE49-F238E27FC236}">
                <a16:creationId xmlns:a16="http://schemas.microsoft.com/office/drawing/2014/main" id="{854EC660-ED36-8FA9-E722-EE77A82560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000o">
            <a:extLst>
              <a:ext uri="{FF2B5EF4-FFF2-40B4-BE49-F238E27FC236}">
                <a16:creationId xmlns:a16="http://schemas.microsoft.com/office/drawing/2014/main" id="{0676C12A-DB09-BB34-86E9-22F37F0F6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000o">
            <a:extLst>
              <a:ext uri="{FF2B5EF4-FFF2-40B4-BE49-F238E27FC236}">
                <a16:creationId xmlns:a16="http://schemas.microsoft.com/office/drawing/2014/main" id="{9B780CDD-8298-9DF9-AD20-383063D12C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>
            <a:extLst>
              <a:ext uri="{FF2B5EF4-FFF2-40B4-BE49-F238E27FC236}">
                <a16:creationId xmlns:a16="http://schemas.microsoft.com/office/drawing/2014/main" id="{9957F37D-447B-6C6A-E915-C102C1DA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F9A799-1DD8-82CE-15AA-0743B4868A50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6388" name="Rectangle 11">
            <a:extLst>
              <a:ext uri="{FF2B5EF4-FFF2-40B4-BE49-F238E27FC236}">
                <a16:creationId xmlns:a16="http://schemas.microsoft.com/office/drawing/2014/main" id="{6E001E02-A4E5-4A68-47C7-7A68DFF49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0"/>
            <a:ext cx="320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altLang="en-VN" sz="1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B2133C-6144-D854-A7DE-308EF2D1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071688"/>
            <a:ext cx="9783763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VN" sz="3700">
                <a:cs typeface="Times New Roman" panose="02020603050405020304" pitchFamily="18" charset="0"/>
              </a:rPr>
              <a:t>Cầm tay nhau cùng đi chơi.</a:t>
            </a:r>
          </a:p>
          <a:p>
            <a:r>
              <a:rPr lang="en-US" altLang="en-VN" sz="3700">
                <a:cs typeface="Times New Roman" panose="02020603050405020304" pitchFamily="18" charset="0"/>
              </a:rPr>
              <a:t>Đi khắp nơi hái bông hoa tươi.</a:t>
            </a:r>
          </a:p>
          <a:p>
            <a:r>
              <a:rPr lang="en-US" altLang="en-VN" sz="3700">
                <a:cs typeface="Times New Roman" panose="02020603050405020304" pitchFamily="18" charset="0"/>
              </a:rPr>
              <a:t>Vào đây chơi rừng hoa tươi.</a:t>
            </a:r>
          </a:p>
          <a:p>
            <a:r>
              <a:rPr lang="en-US" altLang="en-VN" sz="3700">
                <a:cs typeface="Times New Roman" panose="02020603050405020304" pitchFamily="18" charset="0"/>
              </a:rPr>
              <a:t>Chim líu lo hót nghe vui vui.</a:t>
            </a:r>
          </a:p>
          <a:p>
            <a:r>
              <a:rPr lang="en-US" altLang="en-VN" sz="3700">
                <a:cs typeface="Times New Roman" panose="02020603050405020304" pitchFamily="18" charset="0"/>
              </a:rPr>
              <a:t>Vào rừng xem hoa nghe tiếng chim rừng reo ca.</a:t>
            </a:r>
          </a:p>
          <a:p>
            <a:r>
              <a:rPr lang="en-US" altLang="en-VN" sz="3700">
                <a:cs typeface="Times New Roman" panose="02020603050405020304" pitchFamily="18" charset="0"/>
              </a:rPr>
              <a:t>Tìm vài bông hoa cùng hái đem về nhà.</a:t>
            </a: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9C043038-CC48-DF77-8F64-EDC3112EB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1071563"/>
            <a:ext cx="434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  <a:endParaRPr lang="en-US" altLang="en-VN" sz="4000" b="1">
              <a:solidFill>
                <a:srgbClr val="FF0000"/>
              </a:solidFill>
            </a:endParaRPr>
          </a:p>
        </p:txBody>
      </p:sp>
      <p:pic>
        <p:nvPicPr>
          <p:cNvPr id="16391" name="Picture 8" descr="000o">
            <a:extLst>
              <a:ext uri="{FF2B5EF4-FFF2-40B4-BE49-F238E27FC236}">
                <a16:creationId xmlns:a16="http://schemas.microsoft.com/office/drawing/2014/main" id="{C3CCAB90-0E70-5733-07AD-89EEE175CF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000o">
            <a:extLst>
              <a:ext uri="{FF2B5EF4-FFF2-40B4-BE49-F238E27FC236}">
                <a16:creationId xmlns:a16="http://schemas.microsoft.com/office/drawing/2014/main" id="{13062D9D-8DC4-9AF8-AB68-59E0DCC933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000o">
            <a:extLst>
              <a:ext uri="{FF2B5EF4-FFF2-40B4-BE49-F238E27FC236}">
                <a16:creationId xmlns:a16="http://schemas.microsoft.com/office/drawing/2014/main" id="{54CEF9C2-DBEF-E141-92A7-7A22B7DC6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000o">
            <a:extLst>
              <a:ext uri="{FF2B5EF4-FFF2-40B4-BE49-F238E27FC236}">
                <a16:creationId xmlns:a16="http://schemas.microsoft.com/office/drawing/2014/main" id="{4FCB70C7-C701-A54B-6CB5-B0C0109FD6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>
            <a:extLst>
              <a:ext uri="{FF2B5EF4-FFF2-40B4-BE49-F238E27FC236}">
                <a16:creationId xmlns:a16="http://schemas.microsoft.com/office/drawing/2014/main" id="{39B11212-1F2F-C40C-5AFE-BF8AF481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75D69B20-E923-2AEE-CC97-3F7DDC3F7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285875"/>
            <a:ext cx="19510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9963-34A8-4887-9DCB-05569AE861FF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C62950AC-601A-34E0-9CA2-F03A7FA8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414" name="Picture 8" descr="000o">
            <a:extLst>
              <a:ext uri="{FF2B5EF4-FFF2-40B4-BE49-F238E27FC236}">
                <a16:creationId xmlns:a16="http://schemas.microsoft.com/office/drawing/2014/main" id="{3BAB6D06-F261-60E7-C7EA-64A10BCFDE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>
            <a:extLst>
              <a:ext uri="{FF2B5EF4-FFF2-40B4-BE49-F238E27FC236}">
                <a16:creationId xmlns:a16="http://schemas.microsoft.com/office/drawing/2014/main" id="{A9932723-21EB-74AF-5AA9-22DDDE00C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>
            <a:extLst>
              <a:ext uri="{FF2B5EF4-FFF2-40B4-BE49-F238E27FC236}">
                <a16:creationId xmlns:a16="http://schemas.microsoft.com/office/drawing/2014/main" id="{CE2EB04A-FEEF-E341-88EE-DCC03EBF8E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>
            <a:extLst>
              <a:ext uri="{FF2B5EF4-FFF2-40B4-BE49-F238E27FC236}">
                <a16:creationId xmlns:a16="http://schemas.microsoft.com/office/drawing/2014/main" id="{AA9ACC51-FE0B-2919-0174-842417D3ED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4" descr="D:\GIÁO ÁN 1 2020-2021\HÌNH SOẠN GIÁO ÁN\Học hát\Vào rừng hoa - Copy (2).jpg">
            <a:extLst>
              <a:ext uri="{FF2B5EF4-FFF2-40B4-BE49-F238E27FC236}">
                <a16:creationId xmlns:a16="http://schemas.microsoft.com/office/drawing/2014/main" id="{C547DB83-09D1-0F7E-74B3-95AB9FA0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557213" y="2071688"/>
            <a:ext cx="6286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7">
            <a:extLst>
              <a:ext uri="{FF2B5EF4-FFF2-40B4-BE49-F238E27FC236}">
                <a16:creationId xmlns:a16="http://schemas.microsoft.com/office/drawing/2014/main" id="{C9D7EC71-BE17-955E-7D07-823931AE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7420" name="Picture 16">
            <a:extLst>
              <a:ext uri="{FF2B5EF4-FFF2-40B4-BE49-F238E27FC236}">
                <a16:creationId xmlns:a16="http://schemas.microsoft.com/office/drawing/2014/main" id="{307C6D90-7B75-9CCC-09EB-428E46246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6843713" y="1071563"/>
            <a:ext cx="37861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D1113E93-76C0-7072-5BFD-96600923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EE2392E3-EFA5-E459-3B28-BD4978D9D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1357313"/>
            <a:ext cx="19510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D418EF-6A22-EF9C-822A-643E1D47AFF9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04F69820-E766-6F05-372C-9AB80569F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5A119DCE-FDD5-BC8C-CD9E-E1E0DF3D2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8439" name="Picture 8" descr="000o">
            <a:extLst>
              <a:ext uri="{FF2B5EF4-FFF2-40B4-BE49-F238E27FC236}">
                <a16:creationId xmlns:a16="http://schemas.microsoft.com/office/drawing/2014/main" id="{93248B60-E021-3152-0F37-8194B88AF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000o">
            <a:extLst>
              <a:ext uri="{FF2B5EF4-FFF2-40B4-BE49-F238E27FC236}">
                <a16:creationId xmlns:a16="http://schemas.microsoft.com/office/drawing/2014/main" id="{5D6024E1-6CDC-FABE-1E75-A3EC729A4E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000o">
            <a:extLst>
              <a:ext uri="{FF2B5EF4-FFF2-40B4-BE49-F238E27FC236}">
                <a16:creationId xmlns:a16="http://schemas.microsoft.com/office/drawing/2014/main" id="{97D1ABEE-0743-48FC-6DF3-6832D24EF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000o">
            <a:extLst>
              <a:ext uri="{FF2B5EF4-FFF2-40B4-BE49-F238E27FC236}">
                <a16:creationId xmlns:a16="http://schemas.microsoft.com/office/drawing/2014/main" id="{C597A1BD-EE62-3AFC-D9C4-1AC8F23E7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3" descr="D:\GIÁO ÁN 1 2020-2021\HÌNH SOẠN GIÁO ÁN\Học hát\câu 1 VRH.jpg">
            <a:extLst>
              <a:ext uri="{FF2B5EF4-FFF2-40B4-BE49-F238E27FC236}">
                <a16:creationId xmlns:a16="http://schemas.microsoft.com/office/drawing/2014/main" id="{9E768775-42D1-16C1-A10A-66FC7DFD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428875"/>
            <a:ext cx="61436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A118A2E3-C851-E3EC-3177-98B2523C593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41357" t="62467" r="41565" b="11009"/>
          <a:stretch>
            <a:fillRect/>
          </a:stretch>
        </p:blipFill>
        <p:spPr bwMode="auto">
          <a:xfrm>
            <a:off x="6557970" y="1214422"/>
            <a:ext cx="400052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>
            <a:extLst>
              <a:ext uri="{FF2B5EF4-FFF2-40B4-BE49-F238E27FC236}">
                <a16:creationId xmlns:a16="http://schemas.microsoft.com/office/drawing/2014/main" id="{7C78D9A4-5793-CECE-3490-00A915AC5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95C59D38-734E-07EF-476D-AC1546E0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71563"/>
            <a:ext cx="2143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1 + 2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1AF19-53E4-3039-1D08-2A95B78FEB02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4788367F-65C1-2AB6-E252-4ADBC30AC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62" name="Picture 8" descr="000o">
            <a:extLst>
              <a:ext uri="{FF2B5EF4-FFF2-40B4-BE49-F238E27FC236}">
                <a16:creationId xmlns:a16="http://schemas.microsoft.com/office/drawing/2014/main" id="{26970ACB-B28F-C692-B41F-087A11AE7C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>
            <a:extLst>
              <a:ext uri="{FF2B5EF4-FFF2-40B4-BE49-F238E27FC236}">
                <a16:creationId xmlns:a16="http://schemas.microsoft.com/office/drawing/2014/main" id="{E5966302-98B5-FB5B-28C9-73A4FE6E70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>
            <a:extLst>
              <a:ext uri="{FF2B5EF4-FFF2-40B4-BE49-F238E27FC236}">
                <a16:creationId xmlns:a16="http://schemas.microsoft.com/office/drawing/2014/main" id="{6C87D8CE-CB8D-D925-F259-F94DAB7FC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>
            <a:extLst>
              <a:ext uri="{FF2B5EF4-FFF2-40B4-BE49-F238E27FC236}">
                <a16:creationId xmlns:a16="http://schemas.microsoft.com/office/drawing/2014/main" id="{0121B340-06EA-503F-C5EE-C70E01761E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2" descr="D:\GIÁO ÁN 1 2020-2021\HÌNH SOẠN GIÁO ÁN\Học hát\câu 1b VRH.jpg">
            <a:extLst>
              <a:ext uri="{FF2B5EF4-FFF2-40B4-BE49-F238E27FC236}">
                <a16:creationId xmlns:a16="http://schemas.microsoft.com/office/drawing/2014/main" id="{E892F9EA-D05A-C562-68A9-723B2400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757363"/>
            <a:ext cx="99441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7">
            <a:extLst>
              <a:ext uri="{FF2B5EF4-FFF2-40B4-BE49-F238E27FC236}">
                <a16:creationId xmlns:a16="http://schemas.microsoft.com/office/drawing/2014/main" id="{2958374F-F873-1C1C-7A81-F5C7FDF71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FFC88D68-D71B-6F38-8F44-E076CCD5B13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60843" r="26460" b="11009"/>
          <a:stretch>
            <a:fillRect/>
          </a:stretch>
        </p:blipFill>
        <p:spPr bwMode="auto">
          <a:xfrm>
            <a:off x="485740" y="3071810"/>
            <a:ext cx="10072758" cy="256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>
            <a:extLst>
              <a:ext uri="{FF2B5EF4-FFF2-40B4-BE49-F238E27FC236}">
                <a16:creationId xmlns:a16="http://schemas.microsoft.com/office/drawing/2014/main" id="{5DC8B083-FC74-BC69-0C30-5EC5DA87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EDDF281E-7814-41B7-C184-1A0D4C571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500188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D2830-C411-49F3-26DF-6851F942DCC4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DA5617B7-2D0A-793A-971A-9C02F5F0A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6" name="Picture 8" descr="000o">
            <a:extLst>
              <a:ext uri="{FF2B5EF4-FFF2-40B4-BE49-F238E27FC236}">
                <a16:creationId xmlns:a16="http://schemas.microsoft.com/office/drawing/2014/main" id="{A4F00237-1E9B-DCB5-784F-B57F2C969E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000o">
            <a:extLst>
              <a:ext uri="{FF2B5EF4-FFF2-40B4-BE49-F238E27FC236}">
                <a16:creationId xmlns:a16="http://schemas.microsoft.com/office/drawing/2014/main" id="{E8BF99A7-5653-78FC-E510-21ACA34EA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000o">
            <a:extLst>
              <a:ext uri="{FF2B5EF4-FFF2-40B4-BE49-F238E27FC236}">
                <a16:creationId xmlns:a16="http://schemas.microsoft.com/office/drawing/2014/main" id="{99B73BFD-1F62-2FDD-C069-0C81E30682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 descr="000o">
            <a:extLst>
              <a:ext uri="{FF2B5EF4-FFF2-40B4-BE49-F238E27FC236}">
                <a16:creationId xmlns:a16="http://schemas.microsoft.com/office/drawing/2014/main" id="{5D7F2B67-A007-16A5-0DD1-C99A02837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3" descr="D:\GIÁO ÁN 1 2020-2021\HÌNH SOẠN GIÁO ÁN\Học hát\Câu 2 VRH.jpg">
            <a:extLst>
              <a:ext uri="{FF2B5EF4-FFF2-40B4-BE49-F238E27FC236}">
                <a16:creationId xmlns:a16="http://schemas.microsoft.com/office/drawing/2014/main" id="{76CB8572-ABD6-8153-1039-30BD23E4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9"/>
          <a:stretch>
            <a:fillRect/>
          </a:stretch>
        </p:blipFill>
        <p:spPr bwMode="auto">
          <a:xfrm>
            <a:off x="4271963" y="2357438"/>
            <a:ext cx="62865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E562A9-4B09-AFFD-EBB3-E56BAA05E22B}"/>
              </a:ext>
            </a:extLst>
          </p:cNvPr>
          <p:cNvCxnSpPr/>
          <p:nvPr/>
        </p:nvCxnSpPr>
        <p:spPr>
          <a:xfrm rot="5400000">
            <a:off x="10237788" y="3035300"/>
            <a:ext cx="642938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92" name="Rectangle 7">
            <a:extLst>
              <a:ext uri="{FF2B5EF4-FFF2-40B4-BE49-F238E27FC236}">
                <a16:creationId xmlns:a16="http://schemas.microsoft.com/office/drawing/2014/main" id="{FA818A3B-0980-93CC-3506-63575C9F7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20493" name="Content Placeholder 3">
            <a:extLst>
              <a:ext uri="{FF2B5EF4-FFF2-40B4-BE49-F238E27FC236}">
                <a16:creationId xmlns:a16="http://schemas.microsoft.com/office/drawing/2014/main" id="{88278D93-4D7C-475C-D6D1-857DB65A7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3908"/>
          <a:stretch>
            <a:fillRect/>
          </a:stretch>
        </p:blipFill>
        <p:spPr>
          <a:xfrm>
            <a:off x="414338" y="1357313"/>
            <a:ext cx="3924300" cy="4227512"/>
          </a:xfr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>
            <a:extLst>
              <a:ext uri="{FF2B5EF4-FFF2-40B4-BE49-F238E27FC236}">
                <a16:creationId xmlns:a16="http://schemas.microsoft.com/office/drawing/2014/main" id="{7AAD0AF3-B3B9-7E4E-2B92-1B5799B4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DD6E31E8-CDB7-FA3B-5A16-35D67A494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963" y="1643063"/>
            <a:ext cx="15144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4 </a:t>
            </a: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C55330F5-C523-460F-FC57-0DE629EB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09" name="Picture 8" descr="000o">
            <a:extLst>
              <a:ext uri="{FF2B5EF4-FFF2-40B4-BE49-F238E27FC236}">
                <a16:creationId xmlns:a16="http://schemas.microsoft.com/office/drawing/2014/main" id="{BB64015D-A692-CC45-1F70-7B485F89D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>
            <a:extLst>
              <a:ext uri="{FF2B5EF4-FFF2-40B4-BE49-F238E27FC236}">
                <a16:creationId xmlns:a16="http://schemas.microsoft.com/office/drawing/2014/main" id="{4E2EE4D9-973D-5A0F-A818-76BDB9C9D0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>
            <a:extLst>
              <a:ext uri="{FF2B5EF4-FFF2-40B4-BE49-F238E27FC236}">
                <a16:creationId xmlns:a16="http://schemas.microsoft.com/office/drawing/2014/main" id="{99C84110-8528-6D12-9260-C4DD5AD9E0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>
            <a:extLst>
              <a:ext uri="{FF2B5EF4-FFF2-40B4-BE49-F238E27FC236}">
                <a16:creationId xmlns:a16="http://schemas.microsoft.com/office/drawing/2014/main" id="{43DBAABE-5C00-F8F7-A75C-D52792021C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D:\GIÁO ÁN 1 2020-2021\HÌNH SOẠN GIÁO ÁN\Học hát\Câu 2b VRH.jpg">
            <a:extLst>
              <a:ext uri="{FF2B5EF4-FFF2-40B4-BE49-F238E27FC236}">
                <a16:creationId xmlns:a16="http://schemas.microsoft.com/office/drawing/2014/main" id="{7203BA8B-B024-154A-C8D2-717BBD79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2571750"/>
            <a:ext cx="6286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7">
            <a:extLst>
              <a:ext uri="{FF2B5EF4-FFF2-40B4-BE49-F238E27FC236}">
                <a16:creationId xmlns:a16="http://schemas.microsoft.com/office/drawing/2014/main" id="{1FFE1E63-5B02-6A0B-D275-8C6C0CA6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F6FBCA-7A66-7F1A-CD17-7867C573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25050" r="39716" b="13484"/>
          <a:stretch>
            <a:fillRect/>
          </a:stretch>
        </p:blipFill>
        <p:spPr bwMode="auto">
          <a:xfrm>
            <a:off x="414302" y="1071546"/>
            <a:ext cx="3857652" cy="454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>
            <a:extLst>
              <a:ext uri="{FF2B5EF4-FFF2-40B4-BE49-F238E27FC236}">
                <a16:creationId xmlns:a16="http://schemas.microsoft.com/office/drawing/2014/main" id="{6AF9E84A-B79A-0043-82AF-D73D86DE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8AD9A-2186-799D-DEE7-B31F6F6F21A4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DC807EFB-DA9A-965E-C072-AFE597036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4F06FABB-4331-9F7D-4973-3B0D758E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000125"/>
            <a:ext cx="20716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3 + 4 </a:t>
            </a:r>
          </a:p>
        </p:txBody>
      </p:sp>
      <p:pic>
        <p:nvPicPr>
          <p:cNvPr id="22534" name="Picture 8" descr="000o">
            <a:extLst>
              <a:ext uri="{FF2B5EF4-FFF2-40B4-BE49-F238E27FC236}">
                <a16:creationId xmlns:a16="http://schemas.microsoft.com/office/drawing/2014/main" id="{7D0B87A2-2F0F-1216-E449-0C444E5399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000o">
            <a:extLst>
              <a:ext uri="{FF2B5EF4-FFF2-40B4-BE49-F238E27FC236}">
                <a16:creationId xmlns:a16="http://schemas.microsoft.com/office/drawing/2014/main" id="{28AED972-44BA-2B18-E09D-D54D6A7F0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000o">
            <a:extLst>
              <a:ext uri="{FF2B5EF4-FFF2-40B4-BE49-F238E27FC236}">
                <a16:creationId xmlns:a16="http://schemas.microsoft.com/office/drawing/2014/main" id="{9D943576-8070-D041-2527-D2B9B5914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000o">
            <a:extLst>
              <a:ext uri="{FF2B5EF4-FFF2-40B4-BE49-F238E27FC236}">
                <a16:creationId xmlns:a16="http://schemas.microsoft.com/office/drawing/2014/main" id="{9DA7DF46-A75A-7A18-A8B4-B012BD71F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7">
            <a:extLst>
              <a:ext uri="{FF2B5EF4-FFF2-40B4-BE49-F238E27FC236}">
                <a16:creationId xmlns:a16="http://schemas.microsoft.com/office/drawing/2014/main" id="{F709E304-3BE8-1DBE-5025-125D7195F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34B0580-CECF-F72F-8F1F-65B42FFC2D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rcRect l="32940" t="55363" r="26460" b="11009"/>
          <a:stretch>
            <a:fillRect/>
          </a:stretch>
        </p:blipFill>
        <p:spPr bwMode="auto">
          <a:xfrm>
            <a:off x="485740" y="2928934"/>
            <a:ext cx="10144196" cy="271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3" descr="D:\GIÁO ÁN 1 2020-2021\HÌNH SOẠN GIÁO ÁN\Học hát\Câu 2 VRH.jpg">
            <a:extLst>
              <a:ext uri="{FF2B5EF4-FFF2-40B4-BE49-F238E27FC236}">
                <a16:creationId xmlns:a16="http://schemas.microsoft.com/office/drawing/2014/main" id="{4B4EC7FF-FC34-631F-D235-F7C277DC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643063"/>
            <a:ext cx="100298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>
            <a:extLst>
              <a:ext uri="{FF2B5EF4-FFF2-40B4-BE49-F238E27FC236}">
                <a16:creationId xmlns:a16="http://schemas.microsoft.com/office/drawing/2014/main" id="{1F237451-B968-8975-CC1C-9D207D5C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250CCFBB-6836-9B18-6932-710CFD024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588" y="928688"/>
            <a:ext cx="16430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CDBCB0-AFFB-FB80-2886-C9B83AF4F461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23557" name="Rectangle 6">
            <a:extLst>
              <a:ext uri="{FF2B5EF4-FFF2-40B4-BE49-F238E27FC236}">
                <a16:creationId xmlns:a16="http://schemas.microsoft.com/office/drawing/2014/main" id="{23034094-5D12-7A4D-9A2A-24D9315B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558" name="Picture 8" descr="000o">
            <a:extLst>
              <a:ext uri="{FF2B5EF4-FFF2-40B4-BE49-F238E27FC236}">
                <a16:creationId xmlns:a16="http://schemas.microsoft.com/office/drawing/2014/main" id="{15B17ED7-40F6-7E5D-FA48-045A86DE96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 descr="000o">
            <a:extLst>
              <a:ext uri="{FF2B5EF4-FFF2-40B4-BE49-F238E27FC236}">
                <a16:creationId xmlns:a16="http://schemas.microsoft.com/office/drawing/2014/main" id="{A64D6017-62D8-1B1C-DA2D-2F0F71075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000o">
            <a:extLst>
              <a:ext uri="{FF2B5EF4-FFF2-40B4-BE49-F238E27FC236}">
                <a16:creationId xmlns:a16="http://schemas.microsoft.com/office/drawing/2014/main" id="{93C0F3BD-2514-02F5-B5F1-2704D622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000o">
            <a:extLst>
              <a:ext uri="{FF2B5EF4-FFF2-40B4-BE49-F238E27FC236}">
                <a16:creationId xmlns:a16="http://schemas.microsoft.com/office/drawing/2014/main" id="{A36CA1DD-4737-5760-1779-C06B5722B8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7">
            <a:extLst>
              <a:ext uri="{FF2B5EF4-FFF2-40B4-BE49-F238E27FC236}">
                <a16:creationId xmlns:a16="http://schemas.microsoft.com/office/drawing/2014/main" id="{81C42D20-9C82-682F-C70F-D50DD058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A98474B7-ED98-52E6-22AD-95C0F890C4C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rcRect l="32940" t="55363" r="26460" b="11009"/>
          <a:stretch>
            <a:fillRect/>
          </a:stretch>
        </p:blipFill>
        <p:spPr bwMode="auto">
          <a:xfrm>
            <a:off x="485740" y="2928934"/>
            <a:ext cx="10144196" cy="271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4" name="Picture 2" descr="D:\GIÁO ÁN 1 2020-2021\HÌNH SOẠN GIÁO ÁN\Học hát\Câu 3 VRH.jpg">
            <a:extLst>
              <a:ext uri="{FF2B5EF4-FFF2-40B4-BE49-F238E27FC236}">
                <a16:creationId xmlns:a16="http://schemas.microsoft.com/office/drawing/2014/main" id="{49962B91-BCD8-6018-9486-3C8CC25F1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477838" y="1571625"/>
            <a:ext cx="9944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>
            <a:extLst>
              <a:ext uri="{FF2B5EF4-FFF2-40B4-BE49-F238E27FC236}">
                <a16:creationId xmlns:a16="http://schemas.microsoft.com/office/drawing/2014/main" id="{7DE3F2C2-07D7-522C-DF89-BEF6B0A4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E33984EE-DE83-5378-2CB5-39F16A51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713" y="1000125"/>
            <a:ext cx="19510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6 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6FFA27B2-666C-9C22-9913-D28A0D60A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4581" name="Picture 8" descr="000o">
            <a:extLst>
              <a:ext uri="{FF2B5EF4-FFF2-40B4-BE49-F238E27FC236}">
                <a16:creationId xmlns:a16="http://schemas.microsoft.com/office/drawing/2014/main" id="{2BDEE6DA-00AB-FDAB-BCCB-DFDE8D354D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000o">
            <a:extLst>
              <a:ext uri="{FF2B5EF4-FFF2-40B4-BE49-F238E27FC236}">
                <a16:creationId xmlns:a16="http://schemas.microsoft.com/office/drawing/2014/main" id="{7259073E-8BE2-B63D-12AE-E7F7E4F206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000o">
            <a:extLst>
              <a:ext uri="{FF2B5EF4-FFF2-40B4-BE49-F238E27FC236}">
                <a16:creationId xmlns:a16="http://schemas.microsoft.com/office/drawing/2014/main" id="{8C111847-9DCB-16A8-1917-84376AA3D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 descr="000o">
            <a:extLst>
              <a:ext uri="{FF2B5EF4-FFF2-40B4-BE49-F238E27FC236}">
                <a16:creationId xmlns:a16="http://schemas.microsoft.com/office/drawing/2014/main" id="{12FB44E6-7329-9B89-406E-9BA967DD22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" descr="D:\GIÁO ÁN 1 2020-2021\HÌNH SOẠN GIÁO ÁN\Học hát\Câu 4 VRH.jpg">
            <a:extLst>
              <a:ext uri="{FF2B5EF4-FFF2-40B4-BE49-F238E27FC236}">
                <a16:creationId xmlns:a16="http://schemas.microsoft.com/office/drawing/2014/main" id="{715F453D-E49C-69BC-544E-0EF40E1B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785938"/>
            <a:ext cx="100298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7">
            <a:extLst>
              <a:ext uri="{FF2B5EF4-FFF2-40B4-BE49-F238E27FC236}">
                <a16:creationId xmlns:a16="http://schemas.microsoft.com/office/drawing/2014/main" id="{80EE20E8-4ADC-4783-C1FC-E5B992139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84259BD8-A59E-48ED-2534-0660365961B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60843" r="41984" b="10191"/>
          <a:stretch>
            <a:fillRect/>
          </a:stretch>
        </p:blipFill>
        <p:spPr bwMode="auto">
          <a:xfrm>
            <a:off x="485740" y="3071810"/>
            <a:ext cx="1007275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000o">
            <a:extLst>
              <a:ext uri="{FF2B5EF4-FFF2-40B4-BE49-F238E27FC236}">
                <a16:creationId xmlns:a16="http://schemas.microsoft.com/office/drawing/2014/main" id="{AB550BE1-AE9D-EFDC-1BB6-D80955AA78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9" descr="000o">
            <a:extLst>
              <a:ext uri="{FF2B5EF4-FFF2-40B4-BE49-F238E27FC236}">
                <a16:creationId xmlns:a16="http://schemas.microsoft.com/office/drawing/2014/main" id="{73B0051A-72E4-63C0-1485-AD12A7E040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" descr="000o">
            <a:extLst>
              <a:ext uri="{FF2B5EF4-FFF2-40B4-BE49-F238E27FC236}">
                <a16:creationId xmlns:a16="http://schemas.microsoft.com/office/drawing/2014/main" id="{7647A132-C79C-3FDD-54DC-348AD6C5EC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 descr="000o">
            <a:extLst>
              <a:ext uri="{FF2B5EF4-FFF2-40B4-BE49-F238E27FC236}">
                <a16:creationId xmlns:a16="http://schemas.microsoft.com/office/drawing/2014/main" id="{8E4B7AC3-FEE7-EC21-C4FD-A7FF2AB11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A015D594-DDA7-281F-631A-802406F88DA8}"/>
              </a:ext>
            </a:extLst>
          </p:cNvPr>
          <p:cNvSpPr/>
          <p:nvPr/>
        </p:nvSpPr>
        <p:spPr>
          <a:xfrm>
            <a:off x="2743200" y="1571625"/>
            <a:ext cx="1189038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pic>
        <p:nvPicPr>
          <p:cNvPr id="7175" name="Picture 11">
            <a:extLst>
              <a:ext uri="{FF2B5EF4-FFF2-40B4-BE49-F238E27FC236}">
                <a16:creationId xmlns:a16="http://schemas.microsoft.com/office/drawing/2014/main" id="{E12CDE74-E240-0E88-C508-F63DF1F8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8288"/>
            <a:ext cx="93249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>
                <a16:creationId xmlns:a16="http://schemas.microsoft.com/office/drawing/2014/main" id="{97EAAA46-5774-047C-528E-22D8F83EB34A}"/>
              </a:ext>
            </a:extLst>
          </p:cNvPr>
          <p:cNvSpPr/>
          <p:nvPr/>
        </p:nvSpPr>
        <p:spPr>
          <a:xfrm>
            <a:off x="6805613" y="111125"/>
            <a:ext cx="2466975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>
                <a16:creationId xmlns:a16="http://schemas.microsoft.com/office/drawing/2014/main" id="{B176EF5B-4292-2F0A-5FB5-0620673196A5}"/>
              </a:ext>
            </a:extLst>
          </p:cNvPr>
          <p:cNvSpPr/>
          <p:nvPr/>
        </p:nvSpPr>
        <p:spPr>
          <a:xfrm>
            <a:off x="533400" y="2547938"/>
            <a:ext cx="1847850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>
                <a16:creationId xmlns:a16="http://schemas.microsoft.com/office/drawing/2014/main" id="{56ADADDF-70C2-0DB0-15F4-C71D02B0B446}"/>
              </a:ext>
            </a:extLst>
          </p:cNvPr>
          <p:cNvSpPr/>
          <p:nvPr/>
        </p:nvSpPr>
        <p:spPr>
          <a:xfrm>
            <a:off x="2608263" y="1912938"/>
            <a:ext cx="1847850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A86D7D73-1CF8-6C42-BBCF-169013B27017}"/>
              </a:ext>
            </a:extLst>
          </p:cNvPr>
          <p:cNvSpPr/>
          <p:nvPr/>
        </p:nvSpPr>
        <p:spPr>
          <a:xfrm>
            <a:off x="9123363" y="2714625"/>
            <a:ext cx="1849437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id="{AFC83CDA-EA6F-43A8-CD9A-E4B58006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9960FF-FC90-E1B8-0DE2-48A2DA2A4090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0499AF59-2BBF-F37E-1CA6-9BAF39C9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VN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VN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9CA29033-CF32-D611-694E-A92F895AB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1071563"/>
            <a:ext cx="2571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2800" b="1">
                <a:solidFill>
                  <a:srgbClr val="FF0000"/>
                </a:solidFill>
                <a:cs typeface="Times New Roman" panose="02020603050405020304" pitchFamily="18" charset="0"/>
              </a:rPr>
              <a:t>Câu 5 + 6 </a:t>
            </a:r>
          </a:p>
        </p:txBody>
      </p:sp>
      <p:pic>
        <p:nvPicPr>
          <p:cNvPr id="25606" name="Picture 8" descr="000o">
            <a:extLst>
              <a:ext uri="{FF2B5EF4-FFF2-40B4-BE49-F238E27FC236}">
                <a16:creationId xmlns:a16="http://schemas.microsoft.com/office/drawing/2014/main" id="{03BB57E3-5F8E-A76D-F54E-FDCDCBA13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000o">
            <a:extLst>
              <a:ext uri="{FF2B5EF4-FFF2-40B4-BE49-F238E27FC236}">
                <a16:creationId xmlns:a16="http://schemas.microsoft.com/office/drawing/2014/main" id="{522B7DE3-47BA-BCBA-F52C-D85FF4D0AE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000o">
            <a:extLst>
              <a:ext uri="{FF2B5EF4-FFF2-40B4-BE49-F238E27FC236}">
                <a16:creationId xmlns:a16="http://schemas.microsoft.com/office/drawing/2014/main" id="{09238E06-9E0C-4C57-FB75-6FF20A1109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000o">
            <a:extLst>
              <a:ext uri="{FF2B5EF4-FFF2-40B4-BE49-F238E27FC236}">
                <a16:creationId xmlns:a16="http://schemas.microsoft.com/office/drawing/2014/main" id="{4926A690-5A9C-9662-BF35-13B4EB206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" descr="D:\GIÁO ÁN 1 2020-2021\HÌNH SOẠN GIÁO ÁN\Học hát\Câu 3 VRH.jpg">
            <a:extLst>
              <a:ext uri="{FF2B5EF4-FFF2-40B4-BE49-F238E27FC236}">
                <a16:creationId xmlns:a16="http://schemas.microsoft.com/office/drawing/2014/main" id="{099DC92D-6C68-FD8A-7680-E1E75AE6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514350" y="1517650"/>
            <a:ext cx="990123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7">
            <a:extLst>
              <a:ext uri="{FF2B5EF4-FFF2-40B4-BE49-F238E27FC236}">
                <a16:creationId xmlns:a16="http://schemas.microsoft.com/office/drawing/2014/main" id="{6BF355A0-9A11-7469-E1C0-F6FBA1E5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0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23467FA8-BC4A-E9E6-6A12-E6CE69B2A2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52260" r="26460" b="11009"/>
          <a:stretch>
            <a:fillRect/>
          </a:stretch>
        </p:blipFill>
        <p:spPr bwMode="auto">
          <a:xfrm>
            <a:off x="485740" y="3500438"/>
            <a:ext cx="10072758" cy="213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3" name="Picture 2" descr="D:\GIÁO ÁN 1 2020-2021\HÌNH SOẠN GIÁO ÁN\Học hát\Câu 4 VRH.jpg">
            <a:extLst>
              <a:ext uri="{FF2B5EF4-FFF2-40B4-BE49-F238E27FC236}">
                <a16:creationId xmlns:a16="http://schemas.microsoft.com/office/drawing/2014/main" id="{1DDD71E6-E2D9-5D37-DC35-408153FE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589213"/>
            <a:ext cx="10001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:\GIÁO ÁN 1 2020-2021\HÌNH SOẠN GIÁO ÁN\Học hát\Vào rừng hoa\Vào rừng hoa - Copy (2) - Copy.jpg">
            <a:extLst>
              <a:ext uri="{FF2B5EF4-FFF2-40B4-BE49-F238E27FC236}">
                <a16:creationId xmlns:a16="http://schemas.microsoft.com/office/drawing/2014/main" id="{ECDD659E-1F53-2A57-21C2-8A49026E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5DC5B53-BDCA-6FF7-2809-947F998C3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500" b="1">
                <a:solidFill>
                  <a:srgbClr val="FF0000"/>
                </a:solidFill>
                <a:cs typeface="Times New Roman" panose="02020603050405020304" pitchFamily="18" charset="0"/>
              </a:rPr>
              <a:t>Cả bài</a:t>
            </a:r>
          </a:p>
        </p:txBody>
      </p:sp>
      <p:pic>
        <p:nvPicPr>
          <p:cNvPr id="26628" name="Picture 8" descr="000o">
            <a:extLst>
              <a:ext uri="{FF2B5EF4-FFF2-40B4-BE49-F238E27FC236}">
                <a16:creationId xmlns:a16="http://schemas.microsoft.com/office/drawing/2014/main" id="{0CFCB7D8-FA28-0018-CE39-2ED116435B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000o">
            <a:extLst>
              <a:ext uri="{FF2B5EF4-FFF2-40B4-BE49-F238E27FC236}">
                <a16:creationId xmlns:a16="http://schemas.microsoft.com/office/drawing/2014/main" id="{DAFFA2C8-FE72-3F7D-7A97-2750984BE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000o">
            <a:extLst>
              <a:ext uri="{FF2B5EF4-FFF2-40B4-BE49-F238E27FC236}">
                <a16:creationId xmlns:a16="http://schemas.microsoft.com/office/drawing/2014/main" id="{5015D7D3-9191-BA4C-5A84-B6F21FF566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000o">
            <a:extLst>
              <a:ext uri="{FF2B5EF4-FFF2-40B4-BE49-F238E27FC236}">
                <a16:creationId xmlns:a16="http://schemas.microsoft.com/office/drawing/2014/main" id="{C00CC66C-7582-A637-E05B-1B39E84D1F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Kết quả hình ảnh cho nền powerpoint đẹp">
            <a:extLst>
              <a:ext uri="{FF2B5EF4-FFF2-40B4-BE49-F238E27FC236}">
                <a16:creationId xmlns:a16="http://schemas.microsoft.com/office/drawing/2014/main" id="{1F34645B-A35A-ACAC-0D66-EAF3F1D2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ag00373_">
            <a:extLst>
              <a:ext uri="{FF2B5EF4-FFF2-40B4-BE49-F238E27FC236}">
                <a16:creationId xmlns:a16="http://schemas.microsoft.com/office/drawing/2014/main" id="{0BEDD679-1BF5-4BA3-DFA1-628886BF24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>
            <a:extLst>
              <a:ext uri="{FF2B5EF4-FFF2-40B4-BE49-F238E27FC236}">
                <a16:creationId xmlns:a16="http://schemas.microsoft.com/office/drawing/2014/main" id="{4360931C-8E85-BC67-8D1B-D307E8787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4FB3E2-C600-AAED-422A-07C2BCA7D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2571750"/>
            <a:ext cx="77216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VN" sz="5500" b="1">
                <a:solidFill>
                  <a:srgbClr val="0000FF"/>
                </a:solidFill>
                <a:cs typeface="Times New Roman" panose="02020603050405020304" pitchFamily="18" charset="0"/>
              </a:rPr>
              <a:t>VỖ TAY THEO PHÁCH</a:t>
            </a:r>
          </a:p>
        </p:txBody>
      </p:sp>
      <p:pic>
        <p:nvPicPr>
          <p:cNvPr id="27654" name="Picture 8" descr="000o">
            <a:extLst>
              <a:ext uri="{FF2B5EF4-FFF2-40B4-BE49-F238E27FC236}">
                <a16:creationId xmlns:a16="http://schemas.microsoft.com/office/drawing/2014/main" id="{B17CBF30-DDE6-E76D-5AC8-EAEE9803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000o">
            <a:extLst>
              <a:ext uri="{FF2B5EF4-FFF2-40B4-BE49-F238E27FC236}">
                <a16:creationId xmlns:a16="http://schemas.microsoft.com/office/drawing/2014/main" id="{7F61E388-4FFE-AD0D-D053-567EFBD5C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 descr="000o">
            <a:extLst>
              <a:ext uri="{FF2B5EF4-FFF2-40B4-BE49-F238E27FC236}">
                <a16:creationId xmlns:a16="http://schemas.microsoft.com/office/drawing/2014/main" id="{03EC3BF9-742B-EDD6-C1E8-8563F2B157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000o">
            <a:extLst>
              <a:ext uri="{FF2B5EF4-FFF2-40B4-BE49-F238E27FC236}">
                <a16:creationId xmlns:a16="http://schemas.microsoft.com/office/drawing/2014/main" id="{B7ED8708-9C94-6114-5A7A-F2A372AEC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7">
            <a:extLst>
              <a:ext uri="{FF2B5EF4-FFF2-40B4-BE49-F238E27FC236}">
                <a16:creationId xmlns:a16="http://schemas.microsoft.com/office/drawing/2014/main" id="{FEE8B127-6BB3-9DA4-10A6-04692AB0C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1000125"/>
            <a:ext cx="47148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3000" b="1" i="1"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>
            <a:extLst>
              <a:ext uri="{FF2B5EF4-FFF2-40B4-BE49-F238E27FC236}">
                <a16:creationId xmlns:a16="http://schemas.microsoft.com/office/drawing/2014/main" id="{C4DAA7C6-FAA8-E289-4C86-689DDAF8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60FB28ED-315F-E7C5-3291-B8C722C5C827}"/>
              </a:ext>
            </a:extLst>
          </p:cNvPr>
          <p:cNvSpPr/>
          <p:nvPr/>
        </p:nvSpPr>
        <p:spPr>
          <a:xfrm>
            <a:off x="200025" y="2000250"/>
            <a:ext cx="1257300" cy="571500"/>
          </a:xfrm>
          <a:prstGeom prst="wedgeRoundRectCallout">
            <a:avLst>
              <a:gd name="adj1" fmla="val 78476"/>
              <a:gd name="adj2" fmla="val 21372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r>
              <a:rPr lang="en-US" sz="30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0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8" descr="000o">
            <a:extLst>
              <a:ext uri="{FF2B5EF4-FFF2-40B4-BE49-F238E27FC236}">
                <a16:creationId xmlns:a16="http://schemas.microsoft.com/office/drawing/2014/main" id="{C9B93E04-72AB-CEC3-42EB-59F1DB54D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000o">
            <a:extLst>
              <a:ext uri="{FF2B5EF4-FFF2-40B4-BE49-F238E27FC236}">
                <a16:creationId xmlns:a16="http://schemas.microsoft.com/office/drawing/2014/main" id="{CEA1710D-4D7E-CE35-10A5-4485B0B54A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 descr="000o">
            <a:extLst>
              <a:ext uri="{FF2B5EF4-FFF2-40B4-BE49-F238E27FC236}">
                <a16:creationId xmlns:a16="http://schemas.microsoft.com/office/drawing/2014/main" id="{AB7850B4-5D3A-0655-067A-81AF1349FB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descr="000o">
            <a:extLst>
              <a:ext uri="{FF2B5EF4-FFF2-40B4-BE49-F238E27FC236}">
                <a16:creationId xmlns:a16="http://schemas.microsoft.com/office/drawing/2014/main" id="{4783D0E9-C512-127E-5D2C-FD0C474E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Kết quả hình ảnh cho nền powerpoint đẹp">
            <a:extLst>
              <a:ext uri="{FF2B5EF4-FFF2-40B4-BE49-F238E27FC236}">
                <a16:creationId xmlns:a16="http://schemas.microsoft.com/office/drawing/2014/main" id="{63A89F16-11C5-3E61-7D9F-6FEF7B5C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ag00373_">
            <a:extLst>
              <a:ext uri="{FF2B5EF4-FFF2-40B4-BE49-F238E27FC236}">
                <a16:creationId xmlns:a16="http://schemas.microsoft.com/office/drawing/2014/main" id="{2EA24002-D3FA-6D97-22F3-C15D9273F0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">
            <a:extLst>
              <a:ext uri="{FF2B5EF4-FFF2-40B4-BE49-F238E27FC236}">
                <a16:creationId xmlns:a16="http://schemas.microsoft.com/office/drawing/2014/main" id="{A9154D1C-15C2-E60C-A228-3B15F59EF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623D60-A014-F536-1882-FBC656F1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2714625"/>
            <a:ext cx="80740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CÙNG NHẠC ĐỆM</a:t>
            </a:r>
          </a:p>
          <a:p>
            <a:pPr eaLnBrk="1" hangingPunct="1"/>
            <a:r>
              <a:rPr lang="en-US" altLang="en-VN" sz="55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PHÁCH</a:t>
            </a:r>
          </a:p>
        </p:txBody>
      </p:sp>
      <p:pic>
        <p:nvPicPr>
          <p:cNvPr id="29702" name="Picture 8" descr="000o">
            <a:extLst>
              <a:ext uri="{FF2B5EF4-FFF2-40B4-BE49-F238E27FC236}">
                <a16:creationId xmlns:a16="http://schemas.microsoft.com/office/drawing/2014/main" id="{3D1EEA23-6550-1958-4CAE-2D05D3423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000o">
            <a:extLst>
              <a:ext uri="{FF2B5EF4-FFF2-40B4-BE49-F238E27FC236}">
                <a16:creationId xmlns:a16="http://schemas.microsoft.com/office/drawing/2014/main" id="{F0A25245-F75A-195F-8406-E1BDE1AFD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 descr="000o">
            <a:extLst>
              <a:ext uri="{FF2B5EF4-FFF2-40B4-BE49-F238E27FC236}">
                <a16:creationId xmlns:a16="http://schemas.microsoft.com/office/drawing/2014/main" id="{FC65F357-4E55-7F42-E9A4-9F637B2FB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 descr="000o">
            <a:extLst>
              <a:ext uri="{FF2B5EF4-FFF2-40B4-BE49-F238E27FC236}">
                <a16:creationId xmlns:a16="http://schemas.microsoft.com/office/drawing/2014/main" id="{3A7E85CE-7739-9E37-D1B7-12B1333F6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7">
            <a:extLst>
              <a:ext uri="{FF2B5EF4-FFF2-40B4-BE49-F238E27FC236}">
                <a16:creationId xmlns:a16="http://schemas.microsoft.com/office/drawing/2014/main" id="{5E4089A7-0889-8785-9D40-79C8D8D7B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1000125"/>
            <a:ext cx="47148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VN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VN" sz="3000" b="1" i="1"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>
            <a:extLst>
              <a:ext uri="{FF2B5EF4-FFF2-40B4-BE49-F238E27FC236}">
                <a16:creationId xmlns:a16="http://schemas.microsoft.com/office/drawing/2014/main" id="{014D314B-9C84-0C63-5BB6-4639E633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8" descr="000o">
            <a:extLst>
              <a:ext uri="{FF2B5EF4-FFF2-40B4-BE49-F238E27FC236}">
                <a16:creationId xmlns:a16="http://schemas.microsoft.com/office/drawing/2014/main" id="{8CE420F8-CBC8-A664-6269-74E42E7648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 descr="000o">
            <a:extLst>
              <a:ext uri="{FF2B5EF4-FFF2-40B4-BE49-F238E27FC236}">
                <a16:creationId xmlns:a16="http://schemas.microsoft.com/office/drawing/2014/main" id="{2EB03E1E-48CF-0899-631A-D07AF18098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 descr="000o">
            <a:extLst>
              <a:ext uri="{FF2B5EF4-FFF2-40B4-BE49-F238E27FC236}">
                <a16:creationId xmlns:a16="http://schemas.microsoft.com/office/drawing/2014/main" id="{248BB9EB-58FD-04E5-028E-D615153C1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 descr="000o">
            <a:extLst>
              <a:ext uri="{FF2B5EF4-FFF2-40B4-BE49-F238E27FC236}">
                <a16:creationId xmlns:a16="http://schemas.microsoft.com/office/drawing/2014/main" id="{559C6A8D-A95A-C1C1-3B7D-F4AB62A8E5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1" descr="14">
            <a:extLst>
              <a:ext uri="{FF2B5EF4-FFF2-40B4-BE49-F238E27FC236}">
                <a16:creationId xmlns:a16="http://schemas.microsoft.com/office/drawing/2014/main" id="{DA754A77-868A-669F-5F06-B27EE8B6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Content Placeholder 3">
            <a:extLst>
              <a:ext uri="{FF2B5EF4-FFF2-40B4-BE49-F238E27FC236}">
                <a16:creationId xmlns:a16="http://schemas.microsoft.com/office/drawing/2014/main" id="{D4FFC320-FE47-851F-2CE8-F7C24F69D8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3429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9">
            <a:extLst>
              <a:ext uri="{FF2B5EF4-FFF2-40B4-BE49-F238E27FC236}">
                <a16:creationId xmlns:a16="http://schemas.microsoft.com/office/drawing/2014/main" id="{FDF32D24-B04D-4390-CF38-D3455C3A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VN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VN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31749" name="Text Box 10">
            <a:extLst>
              <a:ext uri="{FF2B5EF4-FFF2-40B4-BE49-F238E27FC236}">
                <a16:creationId xmlns:a16="http://schemas.microsoft.com/office/drawing/2014/main" id="{B8C4E380-7921-F2B6-D25D-8852BAC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857375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500" b="1"/>
              <a:t>VÀO RỪNG HOA</a:t>
            </a:r>
          </a:p>
        </p:txBody>
      </p:sp>
      <p:pic>
        <p:nvPicPr>
          <p:cNvPr id="31750" name="Picture 8" descr="000o">
            <a:extLst>
              <a:ext uri="{FF2B5EF4-FFF2-40B4-BE49-F238E27FC236}">
                <a16:creationId xmlns:a16="http://schemas.microsoft.com/office/drawing/2014/main" id="{1B4B8C24-44A8-982D-0177-00D38EFD2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000o">
            <a:extLst>
              <a:ext uri="{FF2B5EF4-FFF2-40B4-BE49-F238E27FC236}">
                <a16:creationId xmlns:a16="http://schemas.microsoft.com/office/drawing/2014/main" id="{4DCD9D72-6C17-26D5-4212-4D31BAC2A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000o">
            <a:extLst>
              <a:ext uri="{FF2B5EF4-FFF2-40B4-BE49-F238E27FC236}">
                <a16:creationId xmlns:a16="http://schemas.microsoft.com/office/drawing/2014/main" id="{DC8B04E5-3139-6913-953A-20C722FBD2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1" descr="000o">
            <a:extLst>
              <a:ext uri="{FF2B5EF4-FFF2-40B4-BE49-F238E27FC236}">
                <a16:creationId xmlns:a16="http://schemas.microsoft.com/office/drawing/2014/main" id="{C21FFDD7-02B1-5AFF-F875-8AF3DF80A2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3">
            <a:extLst>
              <a:ext uri="{FF2B5EF4-FFF2-40B4-BE49-F238E27FC236}">
                <a16:creationId xmlns:a16="http://schemas.microsoft.com/office/drawing/2014/main" id="{A2F83A28-423F-36F9-CAF0-7C0B14966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2428875"/>
            <a:ext cx="1800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0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000o">
            <a:extLst>
              <a:ext uri="{FF2B5EF4-FFF2-40B4-BE49-F238E27FC236}">
                <a16:creationId xmlns:a16="http://schemas.microsoft.com/office/drawing/2014/main" id="{2E1772FD-ECB9-8498-06D7-9D0A3CCCC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9" descr="000o">
            <a:extLst>
              <a:ext uri="{FF2B5EF4-FFF2-40B4-BE49-F238E27FC236}">
                <a16:creationId xmlns:a16="http://schemas.microsoft.com/office/drawing/2014/main" id="{2858B6B3-A8B3-1D61-0840-AF43C1900D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0" descr="000o">
            <a:extLst>
              <a:ext uri="{FF2B5EF4-FFF2-40B4-BE49-F238E27FC236}">
                <a16:creationId xmlns:a16="http://schemas.microsoft.com/office/drawing/2014/main" id="{ACEF517F-A342-8F3F-C541-9FED1900E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1" descr="000o">
            <a:extLst>
              <a:ext uri="{FF2B5EF4-FFF2-40B4-BE49-F238E27FC236}">
                <a16:creationId xmlns:a16="http://schemas.microsoft.com/office/drawing/2014/main" id="{C6B55A67-7381-444D-4589-B7C57BD4C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7B7530F-B70B-A2F5-38A8-26253A67E276}"/>
              </a:ext>
            </a:extLst>
          </p:cNvPr>
          <p:cNvSpPr/>
          <p:nvPr/>
        </p:nvSpPr>
        <p:spPr>
          <a:xfrm>
            <a:off x="2743200" y="1571625"/>
            <a:ext cx="1189038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35847" name="Text Box 9">
            <a:extLst>
              <a:ext uri="{FF2B5EF4-FFF2-40B4-BE49-F238E27FC236}">
                <a16:creationId xmlns:a16="http://schemas.microsoft.com/office/drawing/2014/main" id="{0E984491-6394-4B19-D2DC-62EC64D1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214313"/>
            <a:ext cx="45005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VN" sz="3500">
                <a:solidFill>
                  <a:srgbClr val="1713CB"/>
                </a:solidFill>
                <a:cs typeface="Times New Roman" panose="02020603050405020304" pitchFamily="18" charset="0"/>
              </a:rPr>
              <a:t>Gọi tên các nhân vật</a:t>
            </a:r>
            <a:endParaRPr lang="en-US" altLang="en-VN" sz="450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9F6F4C-CA78-D84D-8A2C-43B1325C4A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8288"/>
            <a:ext cx="93249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>
                <a16:creationId xmlns:a16="http://schemas.microsoft.com/office/drawing/2014/main" id="{0D957106-B153-9C60-F49D-94762657157C}"/>
              </a:ext>
            </a:extLst>
          </p:cNvPr>
          <p:cNvSpPr/>
          <p:nvPr/>
        </p:nvSpPr>
        <p:spPr>
          <a:xfrm>
            <a:off x="6805613" y="111125"/>
            <a:ext cx="2466975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>
                <a16:creationId xmlns:a16="http://schemas.microsoft.com/office/drawing/2014/main" id="{9FE769F4-DA23-542F-0312-00D4826A4270}"/>
              </a:ext>
            </a:extLst>
          </p:cNvPr>
          <p:cNvSpPr/>
          <p:nvPr/>
        </p:nvSpPr>
        <p:spPr>
          <a:xfrm>
            <a:off x="533400" y="2547938"/>
            <a:ext cx="1847850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>
                <a16:creationId xmlns:a16="http://schemas.microsoft.com/office/drawing/2014/main" id="{B9E6DB9C-8C3D-AB0A-4A24-363B5BB59640}"/>
              </a:ext>
            </a:extLst>
          </p:cNvPr>
          <p:cNvSpPr/>
          <p:nvPr/>
        </p:nvSpPr>
        <p:spPr>
          <a:xfrm>
            <a:off x="2608263" y="1912938"/>
            <a:ext cx="1847850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3138D5C3-F1DC-5910-C798-CDDBE45882B2}"/>
              </a:ext>
            </a:extLst>
          </p:cNvPr>
          <p:cNvSpPr/>
          <p:nvPr/>
        </p:nvSpPr>
        <p:spPr>
          <a:xfrm>
            <a:off x="9123363" y="2714625"/>
            <a:ext cx="1849437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000o">
            <a:extLst>
              <a:ext uri="{FF2B5EF4-FFF2-40B4-BE49-F238E27FC236}">
                <a16:creationId xmlns:a16="http://schemas.microsoft.com/office/drawing/2014/main" id="{7201A5C3-311A-221E-249D-95FB5B2BD0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0" descr="000o">
            <a:extLst>
              <a:ext uri="{FF2B5EF4-FFF2-40B4-BE49-F238E27FC236}">
                <a16:creationId xmlns:a16="http://schemas.microsoft.com/office/drawing/2014/main" id="{2D5DBCE6-7585-F962-BE6C-2539D3D3E1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1" descr="000o">
            <a:extLst>
              <a:ext uri="{FF2B5EF4-FFF2-40B4-BE49-F238E27FC236}">
                <a16:creationId xmlns:a16="http://schemas.microsoft.com/office/drawing/2014/main" id="{CD0BA906-368E-2D00-07FA-77E8ECB926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000o">
            <a:extLst>
              <a:ext uri="{FF2B5EF4-FFF2-40B4-BE49-F238E27FC236}">
                <a16:creationId xmlns:a16="http://schemas.microsoft.com/office/drawing/2014/main" id="{94868A7D-0881-638F-1E2E-4C2220DEC0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09DDB-AC10-2D59-3BE1-0B5CF74BAB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5557838" y="1428750"/>
            <a:ext cx="5294312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1ABFC-7857-88F7-165B-992688EB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79375" y="1285875"/>
            <a:ext cx="5478463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>
            <a:extLst>
              <a:ext uri="{FF2B5EF4-FFF2-40B4-BE49-F238E27FC236}">
                <a16:creationId xmlns:a16="http://schemas.microsoft.com/office/drawing/2014/main" id="{82C11CD7-79CE-C52A-4FAA-9F581ACE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1288"/>
            <a:ext cx="66865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>
                <a:solidFill>
                  <a:srgbClr val="1713CB"/>
                </a:solidFill>
                <a:cs typeface="Times New Roman" panose="02020603050405020304" pitchFamily="18" charset="0"/>
              </a:rPr>
              <a:t>Có những âm thanh nào vang lên trong khu rừng kì diệu?</a:t>
            </a:r>
            <a:endParaRPr lang="en-US" altLang="en-VN" sz="500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 descr="14">
            <a:extLst>
              <a:ext uri="{FF2B5EF4-FFF2-40B4-BE49-F238E27FC236}">
                <a16:creationId xmlns:a16="http://schemas.microsoft.com/office/drawing/2014/main" id="{83BB6DBE-9945-21ED-3EBD-DB5AB1F5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Content Placeholder 3">
            <a:extLst>
              <a:ext uri="{FF2B5EF4-FFF2-40B4-BE49-F238E27FC236}">
                <a16:creationId xmlns:a16="http://schemas.microsoft.com/office/drawing/2014/main" id="{9602E0F0-304E-FBCC-75FC-9F59D64F77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3429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>
            <a:extLst>
              <a:ext uri="{FF2B5EF4-FFF2-40B4-BE49-F238E27FC236}">
                <a16:creationId xmlns:a16="http://schemas.microsoft.com/office/drawing/2014/main" id="{88C8DBAC-D1FC-EC09-A650-0FD6C4B9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000125"/>
            <a:ext cx="20955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VN" sz="2400" b="1">
                <a:solidFill>
                  <a:srgbClr val="1713CB"/>
                </a:solidFill>
                <a:cs typeface="Times New Roman" panose="02020603050405020304" pitchFamily="18" charset="0"/>
              </a:rPr>
              <a:t>Câu chuyện: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E17346A6-C17F-5555-92C8-C5F9D5CD9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1357313"/>
            <a:ext cx="37861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b="1"/>
              <a:t>ÂM THANH KÌ DIỆU</a:t>
            </a:r>
          </a:p>
        </p:txBody>
      </p:sp>
      <p:pic>
        <p:nvPicPr>
          <p:cNvPr id="34822" name="Picture 8" descr="000o">
            <a:extLst>
              <a:ext uri="{FF2B5EF4-FFF2-40B4-BE49-F238E27FC236}">
                <a16:creationId xmlns:a16="http://schemas.microsoft.com/office/drawing/2014/main" id="{77FE9CAF-176E-14B1-589C-CA7F26E006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000o">
            <a:extLst>
              <a:ext uri="{FF2B5EF4-FFF2-40B4-BE49-F238E27FC236}">
                <a16:creationId xmlns:a16="http://schemas.microsoft.com/office/drawing/2014/main" id="{7E679F10-14A6-3A90-A840-9E8DF8AB27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000o">
            <a:extLst>
              <a:ext uri="{FF2B5EF4-FFF2-40B4-BE49-F238E27FC236}">
                <a16:creationId xmlns:a16="http://schemas.microsoft.com/office/drawing/2014/main" id="{C0FF7EBB-C793-6FCE-4FDF-AF7EAC7E5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1" descr="000o">
            <a:extLst>
              <a:ext uri="{FF2B5EF4-FFF2-40B4-BE49-F238E27FC236}">
                <a16:creationId xmlns:a16="http://schemas.microsoft.com/office/drawing/2014/main" id="{D7F3805A-F0C1-5BA0-6A7C-48DF95875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9C34833F-3520-CB1E-19D9-BA36E7319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786063"/>
            <a:ext cx="1419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24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sp>
        <p:nvSpPr>
          <p:cNvPr id="37899" name="Text Box 9">
            <a:extLst>
              <a:ext uri="{FF2B5EF4-FFF2-40B4-BE49-F238E27FC236}">
                <a16:creationId xmlns:a16="http://schemas.microsoft.com/office/drawing/2014/main" id="{DC86CA46-1107-054E-3CD9-363D31A41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928813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VN" sz="2400" b="1">
                <a:solidFill>
                  <a:srgbClr val="1713CB"/>
                </a:solidFill>
                <a:cs typeface="Times New Roman" panose="02020603050405020304" pitchFamily="18" charset="0"/>
              </a:rPr>
              <a:t>Học hát: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695527FA-C4DD-0300-1A00-51E584EAF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2286000"/>
            <a:ext cx="37861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b="1"/>
              <a:t>VÀO RỪNG HOA</a:t>
            </a:r>
          </a:p>
        </p:txBody>
      </p:sp>
      <p:sp>
        <p:nvSpPr>
          <p:cNvPr id="34829" name="Rectangle 3">
            <a:extLst>
              <a:ext uri="{FF2B5EF4-FFF2-40B4-BE49-F238E27FC236}">
                <a16:creationId xmlns:a16="http://schemas.microsoft.com/office/drawing/2014/main" id="{5F304C50-D1C5-A54F-B143-218BC39A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VN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13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B2A4A50D-688C-6603-5A65-94D80286F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8195" name="Picture 8" descr="000o">
            <a:extLst>
              <a:ext uri="{FF2B5EF4-FFF2-40B4-BE49-F238E27FC236}">
                <a16:creationId xmlns:a16="http://schemas.microsoft.com/office/drawing/2014/main" id="{2AD8D772-448C-E372-87B8-9BEEFDD19F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>
            <a:extLst>
              <a:ext uri="{FF2B5EF4-FFF2-40B4-BE49-F238E27FC236}">
                <a16:creationId xmlns:a16="http://schemas.microsoft.com/office/drawing/2014/main" id="{E128B95E-63D2-F4B3-6582-CBE63AD48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>
            <a:extLst>
              <a:ext uri="{FF2B5EF4-FFF2-40B4-BE49-F238E27FC236}">
                <a16:creationId xmlns:a16="http://schemas.microsoft.com/office/drawing/2014/main" id="{873C1070-F7D8-8DDF-F2AF-6C8246879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>
            <a:extLst>
              <a:ext uri="{FF2B5EF4-FFF2-40B4-BE49-F238E27FC236}">
                <a16:creationId xmlns:a16="http://schemas.microsoft.com/office/drawing/2014/main" id="{53144C0A-1241-C48F-3F3F-D926181E8C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97DFD751-5F74-F360-DA69-13A67A8847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000o">
            <a:extLst>
              <a:ext uri="{FF2B5EF4-FFF2-40B4-BE49-F238E27FC236}">
                <a16:creationId xmlns:a16="http://schemas.microsoft.com/office/drawing/2014/main" id="{4A40FB2D-FC8F-1ECF-3345-503A1E928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000o">
            <a:extLst>
              <a:ext uri="{FF2B5EF4-FFF2-40B4-BE49-F238E27FC236}">
                <a16:creationId xmlns:a16="http://schemas.microsoft.com/office/drawing/2014/main" id="{28DD08C6-4E9C-36BA-ACC0-ABDBB259B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000o">
            <a:extLst>
              <a:ext uri="{FF2B5EF4-FFF2-40B4-BE49-F238E27FC236}">
                <a16:creationId xmlns:a16="http://schemas.microsoft.com/office/drawing/2014/main" id="{260747D5-BF8E-CC78-E64E-B9F8D931E2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1" descr="000o">
            <a:extLst>
              <a:ext uri="{FF2B5EF4-FFF2-40B4-BE49-F238E27FC236}">
                <a16:creationId xmlns:a16="http://schemas.microsoft.com/office/drawing/2014/main" id="{C2F42BDD-D8EE-6A01-CC41-1C7B2CD14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>
            <a:extLst>
              <a:ext uri="{FF2B5EF4-FFF2-40B4-BE49-F238E27FC236}">
                <a16:creationId xmlns:a16="http://schemas.microsoft.com/office/drawing/2014/main" id="{96B5C4D5-F693-7803-651D-E9C8A660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>
            <a:extLst>
              <a:ext uri="{FF2B5EF4-FFF2-40B4-BE49-F238E27FC236}">
                <a16:creationId xmlns:a16="http://schemas.microsoft.com/office/drawing/2014/main" id="{074D1D2E-7AA4-1D99-CEAE-C31421D92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>
            <a:extLst>
              <a:ext uri="{FF2B5EF4-FFF2-40B4-BE49-F238E27FC236}">
                <a16:creationId xmlns:a16="http://schemas.microsoft.com/office/drawing/2014/main" id="{1CC3F223-A3DD-2B1C-3E5F-A153974D75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>
            <a:extLst>
              <a:ext uri="{FF2B5EF4-FFF2-40B4-BE49-F238E27FC236}">
                <a16:creationId xmlns:a16="http://schemas.microsoft.com/office/drawing/2014/main" id="{CF6B0FDE-0655-2838-F509-72961F223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>
            <a:extLst>
              <a:ext uri="{FF2B5EF4-FFF2-40B4-BE49-F238E27FC236}">
                <a16:creationId xmlns:a16="http://schemas.microsoft.com/office/drawing/2014/main" id="{5BEF9180-1A14-C535-7722-1B8C731415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>
            <a:extLst>
              <a:ext uri="{FF2B5EF4-FFF2-40B4-BE49-F238E27FC236}">
                <a16:creationId xmlns:a16="http://schemas.microsoft.com/office/drawing/2014/main" id="{368D9CCB-1F67-FC85-06EB-0187E56F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D79094-878F-C89D-5C44-AAA5E16A30FA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642B2A00-5953-EDF4-1C72-05BF73CF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0"/>
            <a:ext cx="3800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chemeClr val="bg1"/>
                </a:solidFill>
                <a:cs typeface="Times New Roman" panose="02020603050405020304" pitchFamily="18" charset="0"/>
              </a:rPr>
              <a:t>Câu chuyện:</a:t>
            </a:r>
            <a:endParaRPr lang="en-US" altLang="en-VN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69" name="Picture 2" descr="D:\GIÁO ÁN 1 2020-2021\HÌNH SOẠN GIÁO ÁN\Thường thức âm nhạc\Âm thanh kì diệu 2.jpg">
            <a:extLst>
              <a:ext uri="{FF2B5EF4-FFF2-40B4-BE49-F238E27FC236}">
                <a16:creationId xmlns:a16="http://schemas.microsoft.com/office/drawing/2014/main" id="{AEEB0E43-3B1D-7E42-B59B-1A6AEA9F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505777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D:\GIÁO ÁN 1 2020-2021\HÌNH SOẠN GIÁO ÁN\Thường thức âm nhạc\Âm thanh kì diệu 1 - Copy.jpg">
            <a:extLst>
              <a:ext uri="{FF2B5EF4-FFF2-40B4-BE49-F238E27FC236}">
                <a16:creationId xmlns:a16="http://schemas.microsoft.com/office/drawing/2014/main" id="{83FA0F96-A5EB-5A80-BF14-DDF49126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98500"/>
            <a:ext cx="50577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D:\GIÁO ÁN 1 2020-2021\HÌNH SOẠN GIÁO ÁN\Thường thức âm nhạc\Âm thanh kì diệu 1.jpg">
            <a:extLst>
              <a:ext uri="{FF2B5EF4-FFF2-40B4-BE49-F238E27FC236}">
                <a16:creationId xmlns:a16="http://schemas.microsoft.com/office/drawing/2014/main" id="{3250540C-1AB9-FC45-8262-F09175C5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14375"/>
            <a:ext cx="5143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" descr="D:\GIÁO ÁN 1 2020-2021\HÌNH SOẠN GIÁO ÁN\Thường thức âm nhạc\Âm thanh kì diệu 2 - Copy.jpg">
            <a:extLst>
              <a:ext uri="{FF2B5EF4-FFF2-40B4-BE49-F238E27FC236}">
                <a16:creationId xmlns:a16="http://schemas.microsoft.com/office/drawing/2014/main" id="{58F3EDEB-1AAA-B11D-D3C1-75894D2D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5127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11">
            <a:extLst>
              <a:ext uri="{FF2B5EF4-FFF2-40B4-BE49-F238E27FC236}">
                <a16:creationId xmlns:a16="http://schemas.microsoft.com/office/drawing/2014/main" id="{B66A8F26-3296-6908-35C8-81D62A0F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0"/>
            <a:ext cx="4114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rgbClr val="FFFF00"/>
                </a:solidFill>
                <a:cs typeface="Times New Roman" panose="02020603050405020304" pitchFamily="18" charset="0"/>
              </a:rPr>
              <a:t>ÂM THANH KÌ DIỆU</a:t>
            </a:r>
            <a:endParaRPr lang="en-US" altLang="en-VN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74" name="Picture 8" descr="000o">
            <a:extLst>
              <a:ext uri="{FF2B5EF4-FFF2-40B4-BE49-F238E27FC236}">
                <a16:creationId xmlns:a16="http://schemas.microsoft.com/office/drawing/2014/main" id="{1FECDAC1-8280-AD6F-82D4-0238C8996E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9" descr="000o">
            <a:extLst>
              <a:ext uri="{FF2B5EF4-FFF2-40B4-BE49-F238E27FC236}">
                <a16:creationId xmlns:a16="http://schemas.microsoft.com/office/drawing/2014/main" id="{FCAD2E44-CB32-91AB-C2E8-4047125E3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0" descr="000o">
            <a:extLst>
              <a:ext uri="{FF2B5EF4-FFF2-40B4-BE49-F238E27FC236}">
                <a16:creationId xmlns:a16="http://schemas.microsoft.com/office/drawing/2014/main" id="{D16FDCFA-FD93-993D-CB7C-8EC8243A32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1" descr="000o">
            <a:extLst>
              <a:ext uri="{FF2B5EF4-FFF2-40B4-BE49-F238E27FC236}">
                <a16:creationId xmlns:a16="http://schemas.microsoft.com/office/drawing/2014/main" id="{CE0C0186-841A-59CD-AF1F-908373D3BC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>
            <a:extLst>
              <a:ext uri="{FF2B5EF4-FFF2-40B4-BE49-F238E27FC236}">
                <a16:creationId xmlns:a16="http://schemas.microsoft.com/office/drawing/2014/main" id="{E7B112F7-380B-F949-9983-B9174F0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6DAA48-BED3-4633-5DB3-20370DE63799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11">
            <a:extLst>
              <a:ext uri="{FF2B5EF4-FFF2-40B4-BE49-F238E27FC236}">
                <a16:creationId xmlns:a16="http://schemas.microsoft.com/office/drawing/2014/main" id="{1130A5AD-1714-5D96-0958-59810E77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0"/>
            <a:ext cx="46291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rgbClr val="FFFF00"/>
                </a:solidFill>
                <a:cs typeface="Times New Roman" panose="02020603050405020304" pitchFamily="18" charset="0"/>
              </a:rPr>
              <a:t>THỂ HIỆN ÂM THANH</a:t>
            </a:r>
            <a:endParaRPr lang="en-US" altLang="en-VN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293" name="Picture 8" descr="000o">
            <a:extLst>
              <a:ext uri="{FF2B5EF4-FFF2-40B4-BE49-F238E27FC236}">
                <a16:creationId xmlns:a16="http://schemas.microsoft.com/office/drawing/2014/main" id="{01F8407E-D5D3-BE2A-B71D-66C2514CF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000o">
            <a:extLst>
              <a:ext uri="{FF2B5EF4-FFF2-40B4-BE49-F238E27FC236}">
                <a16:creationId xmlns:a16="http://schemas.microsoft.com/office/drawing/2014/main" id="{71293405-2DAA-6597-A907-649778036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000o">
            <a:extLst>
              <a:ext uri="{FF2B5EF4-FFF2-40B4-BE49-F238E27FC236}">
                <a16:creationId xmlns:a16="http://schemas.microsoft.com/office/drawing/2014/main" id="{5FE52791-D425-E919-2942-7944FCFB0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000o">
            <a:extLst>
              <a:ext uri="{FF2B5EF4-FFF2-40B4-BE49-F238E27FC236}">
                <a16:creationId xmlns:a16="http://schemas.microsoft.com/office/drawing/2014/main" id="{6D3CB5FA-D522-76A3-6916-A64ED5E300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8FB23-49EC-1F88-E8F3-4F4C8EC927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414338" y="714375"/>
            <a:ext cx="10144125" cy="535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>
            <a:extLst>
              <a:ext uri="{FF2B5EF4-FFF2-40B4-BE49-F238E27FC236}">
                <a16:creationId xmlns:a16="http://schemas.microsoft.com/office/drawing/2014/main" id="{99C1D9AA-A716-D510-9E16-329BC992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F59193-CACB-22A3-9C7C-BC96BC2BF1E4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6" name="Rectangle 11">
            <a:extLst>
              <a:ext uri="{FF2B5EF4-FFF2-40B4-BE49-F238E27FC236}">
                <a16:creationId xmlns:a16="http://schemas.microsoft.com/office/drawing/2014/main" id="{1498548D-CCF1-C215-B3F8-4E44DA7F9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693738"/>
            <a:ext cx="4229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rgbClr val="1713CB"/>
                </a:solidFill>
                <a:cs typeface="Times New Roman" panose="02020603050405020304" pitchFamily="18" charset="0"/>
              </a:rPr>
              <a:t>Âm thanh âm nhạc</a:t>
            </a:r>
            <a:endParaRPr lang="en-US" altLang="en-VN" sz="17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13317" name="Picture 8" descr="000o">
            <a:extLst>
              <a:ext uri="{FF2B5EF4-FFF2-40B4-BE49-F238E27FC236}">
                <a16:creationId xmlns:a16="http://schemas.microsoft.com/office/drawing/2014/main" id="{3B1D58CF-2171-F05E-334B-2E58BDF3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000o">
            <a:extLst>
              <a:ext uri="{FF2B5EF4-FFF2-40B4-BE49-F238E27FC236}">
                <a16:creationId xmlns:a16="http://schemas.microsoft.com/office/drawing/2014/main" id="{9E4C9BC8-E337-8708-FC8E-FF5D53DB7C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000o">
            <a:extLst>
              <a:ext uri="{FF2B5EF4-FFF2-40B4-BE49-F238E27FC236}">
                <a16:creationId xmlns:a16="http://schemas.microsoft.com/office/drawing/2014/main" id="{CA3CD023-4C7A-6EED-056D-D0DF20672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000o">
            <a:extLst>
              <a:ext uri="{FF2B5EF4-FFF2-40B4-BE49-F238E27FC236}">
                <a16:creationId xmlns:a16="http://schemas.microsoft.com/office/drawing/2014/main" id="{1E076742-56F1-47D5-DF75-987FF183B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807AA0-340A-9079-6173-B43DC2C69F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5629275" y="1285875"/>
            <a:ext cx="49291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14780-91A2-EAE8-2E36-CD19577E376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438150" y="1500188"/>
            <a:ext cx="5191125" cy="464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Rectangle 11">
            <a:extLst>
              <a:ext uri="{FF2B5EF4-FFF2-40B4-BE49-F238E27FC236}">
                <a16:creationId xmlns:a16="http://schemas.microsoft.com/office/drawing/2014/main" id="{FEADE69A-7BF7-1FB3-79AF-41E1A733B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642938"/>
            <a:ext cx="4857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VN" sz="3000" b="1">
                <a:solidFill>
                  <a:srgbClr val="1713CB"/>
                </a:solidFill>
                <a:cs typeface="Times New Roman" panose="02020603050405020304" pitchFamily="18" charset="0"/>
              </a:rPr>
              <a:t>Âm thanh trong tự nhiên</a:t>
            </a:r>
            <a:endParaRPr lang="en-US" altLang="en-VN" sz="17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>
            <a:extLst>
              <a:ext uri="{FF2B5EF4-FFF2-40B4-BE49-F238E27FC236}">
                <a16:creationId xmlns:a16="http://schemas.microsoft.com/office/drawing/2014/main" id="{744E3FFC-4C9F-E12E-CCF0-30B22868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1B2B848A-BF31-4FAC-9122-453DCD9F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3429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>
            <a:extLst>
              <a:ext uri="{FF2B5EF4-FFF2-40B4-BE49-F238E27FC236}">
                <a16:creationId xmlns:a16="http://schemas.microsoft.com/office/drawing/2014/main" id="{541CEC9B-9C55-3220-FF46-E28891D7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VN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VN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D71F0F1A-BD22-9AB5-2C90-0FC1BEF5B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857375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500" b="1"/>
              <a:t>VÀO RỪNG HOA</a:t>
            </a:r>
          </a:p>
        </p:txBody>
      </p:sp>
      <p:pic>
        <p:nvPicPr>
          <p:cNvPr id="14342" name="Picture 8" descr="000o">
            <a:extLst>
              <a:ext uri="{FF2B5EF4-FFF2-40B4-BE49-F238E27FC236}">
                <a16:creationId xmlns:a16="http://schemas.microsoft.com/office/drawing/2014/main" id="{5BDFC72B-0AB5-2AAB-B97E-7B245ABC1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>
            <a:extLst>
              <a:ext uri="{FF2B5EF4-FFF2-40B4-BE49-F238E27FC236}">
                <a16:creationId xmlns:a16="http://schemas.microsoft.com/office/drawing/2014/main" id="{988C0F8B-4B74-5E0E-ACEB-0E84B01B2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>
            <a:extLst>
              <a:ext uri="{FF2B5EF4-FFF2-40B4-BE49-F238E27FC236}">
                <a16:creationId xmlns:a16="http://schemas.microsoft.com/office/drawing/2014/main" id="{07BA0230-1CDF-93EC-3BF3-8E271FAD8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>
            <a:extLst>
              <a:ext uri="{FF2B5EF4-FFF2-40B4-BE49-F238E27FC236}">
                <a16:creationId xmlns:a16="http://schemas.microsoft.com/office/drawing/2014/main" id="{4F68AA1F-1CCE-4644-269F-9FA6AD1678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D9E4DC3-59C1-09C1-F2BD-29379993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2428875"/>
            <a:ext cx="1800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0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6626</TotalTime>
  <Words>292</Words>
  <Application>Microsoft Macintosh PowerPoint</Application>
  <PresentationFormat>Custom</PresentationFormat>
  <Paragraphs>85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Times New Roman</vt:lpstr>
      <vt:lpstr>Arial</vt:lpstr>
      <vt:lpstr>Constantia</vt:lpstr>
      <vt:lpstr>MS PGothic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541</cp:revision>
  <dcterms:created xsi:type="dcterms:W3CDTF">2010-04-30T18:19:48Z</dcterms:created>
  <dcterms:modified xsi:type="dcterms:W3CDTF">2022-09-17T02:27:00Z</dcterms:modified>
</cp:coreProperties>
</file>