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51" r:id="rId1"/>
  </p:sldMasterIdLst>
  <p:notesMasterIdLst>
    <p:notesMasterId r:id="rId14"/>
  </p:notesMasterIdLst>
  <p:sldIdLst>
    <p:sldId id="485" r:id="rId2"/>
    <p:sldId id="299" r:id="rId3"/>
    <p:sldId id="480" r:id="rId4"/>
    <p:sldId id="532" r:id="rId5"/>
    <p:sldId id="533" r:id="rId6"/>
    <p:sldId id="536" r:id="rId7"/>
    <p:sldId id="539" r:id="rId8"/>
    <p:sldId id="538" r:id="rId9"/>
    <p:sldId id="540" r:id="rId10"/>
    <p:sldId id="535" r:id="rId11"/>
    <p:sldId id="541" r:id="rId12"/>
    <p:sldId id="528" r:id="rId13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1" autoAdjust="0"/>
    <p:restoredTop sz="94660"/>
  </p:normalViewPr>
  <p:slideViewPr>
    <p:cSldViewPr>
      <p:cViewPr varScale="1">
        <p:scale>
          <a:sx n="107" d="100"/>
          <a:sy n="107" d="100"/>
        </p:scale>
        <p:origin x="904" y="168"/>
      </p:cViewPr>
      <p:guideLst>
        <p:guide orient="horz" pos="2160"/>
        <p:guide pos="34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DD2728E-A25A-4DA0-46BF-2A1E46F628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CE301A5-08B2-EAAB-4EDC-EB642FCEE9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697AE1D-AAB6-3103-AE6F-5468F8E98CA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F8050259-052A-09BF-C663-1BD213A4E1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6EF654B4-DF04-2FE3-2420-B60DB469C1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FE7FC923-1ED9-2E89-FEBA-8195FB9D5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492180C-2042-2F46-9288-DD03F47EF9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051E9C3D-5F3B-27C1-B9B8-D770B830E6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F220565-5B57-C8C5-7F6F-72A1B4AD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343E868-578D-7FEC-B323-6D9ED5178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A23699-EF65-A24B-AF7D-F8EB8CC0D6EF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630ACCCF-89A2-C10C-91B6-CBEFB64FFB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AAAE7F0F-DD20-BA0E-96D0-2298B198F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8C9257A2-65AA-A674-F389-709827F8E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8DEE49-B9C8-C243-9406-0D282FE8DCE6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02A4D4-5853-A0C6-8169-3DC83A88B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786F93-3138-961D-8A2A-0276536325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6702A1-BF71-5337-8B42-75576766B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A8CE-F651-8C49-8F6A-6DF376116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87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076F30-7EE4-A66E-B85A-33A885AD73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983A3E-A364-5E75-D7C5-06BD8BB21E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D43075-6044-1C1E-9E54-9B98A3BEA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9FB4D-0ED0-2649-903B-F61ACC08C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2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40960F-0641-3C00-F964-334AC9394E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A03DD4-DB6F-3F42-A6D8-F7DB44CD3F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F9369F-2EB3-7928-8E26-535A74688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F1B02-AFFD-0148-A646-85A88C95F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72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0C97C5-B406-E28C-26CC-58667EDFB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44B103-14FC-8D80-EAD6-BE132F7232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27419D-29B5-483D-2C72-79BE8C1AF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85657-247B-184F-96A1-31E1686B6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21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AE2643-922F-5A8F-CC85-3262032B1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CEC46CA-8C00-5D34-B123-01C36FFAC8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C493877-D7D1-1440-FB53-6A9D83A07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ED90E-ED55-3C49-9B53-4EC462982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7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DDDEE5-200F-496F-293C-0B066B7F0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2B7EEE-A631-4974-2D2E-F13E27B12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84AEF0-8C33-275D-4ABA-C1D2F4A22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F31E6-B5FE-2245-962B-83474E038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34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401B8F-E1EC-632C-B178-5D416D1DF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613050-715B-2EFA-450E-CC8E0F1DB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9A8997-995D-F394-CCAD-2250BCE93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883E1-59C2-5442-9CF2-90E3BF137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67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C215B-65CB-C2F4-4D79-59C4790A2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FB6F-1A7B-FF0B-BEF1-4F00D1E35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F76537-68EC-0431-4CD0-81ECE9C60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55C36-F3E9-E84B-9197-44B1F89DF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03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1462FA-3901-A86E-C3EC-12B2FFDBE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FDA607-6363-588B-304F-3AED77511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6C2BA-8817-7FF6-1F41-B750C5333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5917E-3AD6-D14A-9C6A-83C8183E0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30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3A38D4-CD89-A118-7137-94CE4363B3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604DF3-BE0B-FD8F-2317-D504B02B9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0D9874-FAE5-E0EE-1253-0C3474384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51DFB-E708-C34A-A595-6DFCDE25B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36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76C7D1-CEE0-95C6-08D5-C4FDC09F3E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8FD3B2-9B44-7B87-5F19-7EBF6460C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B9B910-A1F4-29A6-5BFE-6CACF1731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D64A2-CB58-8449-A3A0-D4E150349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15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36758-4E6F-F20A-9463-C0D6C03E8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A825A4-FED9-F384-4D56-0FE942892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30CCE6-F91B-EDA9-7316-30658C6BE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DF9F4-3D8B-4540-B4DC-67F01BBA9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30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C016F5-74B8-C98C-8E09-7D8118B17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E0D8F-EA6E-1232-6FA7-2E6B686E2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86296-5DEC-67EE-27C7-76316C5A1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ED2CA-3B0E-8E44-9E4E-D058B15FE7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50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48E836-68BE-CAA7-7298-1A1B9D67F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2B84F91-DF38-78C0-34AC-253075B0E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2614945D-47AE-8884-D085-B5F3B6C1B0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49F4F563-275B-A86D-D908-C7F00D711F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806D445E-BD3F-7AD4-6A1D-C88A4B4BBF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D0FC790D-D73B-5147-8639-1809D76976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audio" Target="file:///D:/1%20AN%201%20-%202020/C&#272;%208%20-%20Vui%20&#273;&#243;n%20h&#232;/Beat%20Ng&#244;i%20sao%20l&#7845;p%20l&#225;nh.mp3" TargetMode="External"/><Relationship Id="rId1" Type="http://schemas.microsoft.com/office/2007/relationships/media" Target="file:///D:/1%20AN%201%20-%202020/C&#272;%208%20-%20Vui%20&#273;&#243;n%20h&#232;/Beat%20Ng&#244;i%20sao%20l&#7845;p%20l&#225;nh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2.gif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video" Target="file:///D:\1%20AN%201%20-%202020\C&#272;%208%20-%20Vui%20&#273;&#243;n%20h&#232;\Ti&#7871;t%202%20g&#245;%20&#273;&#7879;m%20triangole%20b&#224;i%20ng&#244;i%20sao%20l&#7845;p%20l&#225;nh.mp4" TargetMode="External"/><Relationship Id="rId1" Type="http://schemas.microsoft.com/office/2007/relationships/media" Target="file:///D:\1%20AN%201%20-%202020\C&#272;%208%20-%20Vui%20&#273;&#243;n%20h&#232;\Ti&#7871;t%202%20g&#245;%20&#273;&#7879;m%20triangole%20b&#224;i%20ng&#244;i%20sao%20l&#7845;p%20l&#225;nh.mp4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2.gif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microsoft.com/office/2007/relationships/media" Target="file:///D:/1%20AN%201%20-%202020/C&#272;%208%20-%20Vui%20&#273;&#243;n%20h&#232;/Beat%20Ng&#244;i%20sao%20l&#7845;p%20l&#225;nh.mp3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2.gif"/><Relationship Id="rId2" Type="http://schemas.openxmlformats.org/officeDocument/2006/relationships/audio" Target="file:///C:/Users/NGUYEN/Desktop/danh%20sach%20HS/tiet%2015%20lop%203/Sang%20Xuan%20Doc%20Tau%20dan%20tranh%20-%20Linh%20Thao%20(mp3cut.net).mp3" TargetMode="External"/><Relationship Id="rId1" Type="http://schemas.microsoft.com/office/2007/relationships/media" Target="file:///C:/Users/NGUYEN/Desktop/danh%20sach%20HS/tiet%2015%20lop%203/Sang%20Xuan%20Doc%20Tau%20dan%20tranh%20-%20Linh%20Thao%20(mp3cut.net).mp3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audio" Target="file:///D:/1%20AN%201%20-%202020/C&#272;%208%20-%20Vui%20&#273;&#243;n%20h&#232;/Beat%20Ng&#244;i%20sao%20l&#7845;p%20l&#225;nh.mp3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microsoft.com/office/2007/relationships/media" Target="file:///D:\1%20AN%201%20-%202020\C&#272;%208%20-%20Vui%20&#273;&#243;n%20h&#232;\H&#225;t%20m&#7851;u-%20Ng&#244;i%20sao%20l&#7845;p%20l&#225;nh.mp4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2.gif"/><Relationship Id="rId2" Type="http://schemas.openxmlformats.org/officeDocument/2006/relationships/audio" Target="file:///C:/Users/NGUYEN/Desktop/danh%20sach%20HS/tiet%2015%20lop%203/Sang%20Xuan%20Doc%20Tau%20dan%20tranh%20-%20Linh%20Thao%20(mp3cut.net).mp3" TargetMode="External"/><Relationship Id="rId1" Type="http://schemas.microsoft.com/office/2007/relationships/media" Target="file:///C:/Users/NGUYEN/Desktop/danh%20sach%20HS/tiet%2015%20lop%203/Sang%20Xuan%20Doc%20Tau%20dan%20tranh%20-%20Linh%20Thao%20(mp3cut.net).mp3" TargetMode="Externa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video" Target="file:///D:\1%20AN%201%20-%202020\C&#272;%208%20-%20Vui%20&#273;&#243;n%20h&#232;\H&#225;t%20m&#7851;u-%20Ng&#244;i%20sao%20l&#7845;p%20l&#225;nh.mp4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/1%20AN%201%20-%202020/C&#272;%208%20-%20Vui%20&#273;&#243;n%20h&#232;/Beat%20Ng&#244;i%20sao%20l&#7845;p%20l&#225;nh.mp3" TargetMode="External"/><Relationship Id="rId1" Type="http://schemas.microsoft.com/office/2007/relationships/media" Target="file:///D:/1%20AN%201%20-%202020/C&#272;%208%20-%20Vui%20&#273;&#243;n%20h&#232;/Beat%20Ng&#244;i%20sao%20l&#7845;p%20l&#225;nh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2" Type="http://schemas.openxmlformats.org/officeDocument/2006/relationships/video" Target="file:///D:\1%20AN%201%20-%202020\C&#272;%208%20-%20Vui%20&#273;&#243;n%20h&#232;\KARAOKE%20-%20NG&#212;I%20SAO%20L&#7844;P%20L&#193;NH.mp4" TargetMode="External"/><Relationship Id="rId1" Type="http://schemas.microsoft.com/office/2007/relationships/media" Target="file:///D:\1%20AN%201%20-%202020\C&#272;%208%20-%20Vui%20&#273;&#243;n%20h&#232;\KARAOKE%20-%20NG&#212;I%20SAO%20L&#7844;P%20L&#193;NH.mp4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video" Target="file:///D:\1%20AN%201%20-%202020\C&#272;%208%20-%20Vui%20&#273;&#243;n%20h&#232;\Ti&#7871;t%202%20g&#245;%20&#273;&#7879;m%20theo%20ti&#7871;t%20t&#7845;u.mp4" TargetMode="External"/><Relationship Id="rId1" Type="http://schemas.microsoft.com/office/2007/relationships/media" Target="file:///D:\1%20AN%201%20-%202020\C&#272;%208%20-%20Vui%20&#273;&#243;n%20h&#232;\Ti&#7871;t%202%20g&#245;%20&#273;&#7879;m%20theo%20ti&#7871;t%20t&#7845;u.mp4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2.gif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IÁO ÁN 1 2020-2021\HÌNH SOẠN GIÁO ÁN\Chủ đề\Untitled.png">
            <a:extLst>
              <a:ext uri="{FF2B5EF4-FFF2-40B4-BE49-F238E27FC236}">
                <a16:creationId xmlns:a16="http://schemas.microsoft.com/office/drawing/2014/main" id="{01F461D8-DC83-33FC-E9C3-F18237ABB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000o">
            <a:extLst>
              <a:ext uri="{FF2B5EF4-FFF2-40B4-BE49-F238E27FC236}">
                <a16:creationId xmlns:a16="http://schemas.microsoft.com/office/drawing/2014/main" id="{8AF5E9CD-F318-3119-8484-7B24469D2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000o">
            <a:extLst>
              <a:ext uri="{FF2B5EF4-FFF2-40B4-BE49-F238E27FC236}">
                <a16:creationId xmlns:a16="http://schemas.microsoft.com/office/drawing/2014/main" id="{5BAAD63E-8430-4FE1-8349-7D543F4E96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1750" y="6756400"/>
            <a:ext cx="110045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000o">
            <a:extLst>
              <a:ext uri="{FF2B5EF4-FFF2-40B4-BE49-F238E27FC236}">
                <a16:creationId xmlns:a16="http://schemas.microsoft.com/office/drawing/2014/main" id="{A3E073A3-506D-C106-B458-9BB8F3A4E5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15494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000o">
            <a:extLst>
              <a:ext uri="{FF2B5EF4-FFF2-40B4-BE49-F238E27FC236}">
                <a16:creationId xmlns:a16="http://schemas.microsoft.com/office/drawing/2014/main" id="{5E0BFCE4-D904-F647-896B-9BC3231F34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Phòng Giáo Dục Và Đào Tạo quận Thanh Xuân">
            <a:extLst>
              <a:ext uri="{FF2B5EF4-FFF2-40B4-BE49-F238E27FC236}">
                <a16:creationId xmlns:a16="http://schemas.microsoft.com/office/drawing/2014/main" id="{C9D1A6FD-BD7C-5E68-560C-8AFC6C365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5">
            <a:extLst>
              <a:ext uri="{FF2B5EF4-FFF2-40B4-BE49-F238E27FC236}">
                <a16:creationId xmlns:a16="http://schemas.microsoft.com/office/drawing/2014/main" id="{C62F0952-0A00-7F20-BCE6-AB850E9B2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3294063"/>
            <a:ext cx="38242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CHỦ ĐỀ 8 - TIẾT 2</a:t>
            </a:r>
          </a:p>
        </p:txBody>
      </p:sp>
      <p:pic>
        <p:nvPicPr>
          <p:cNvPr id="3082" name="Picture 4" descr="pcp_download_120">
            <a:extLst>
              <a:ext uri="{FF2B5EF4-FFF2-40B4-BE49-F238E27FC236}">
                <a16:creationId xmlns:a16="http://schemas.microsoft.com/office/drawing/2014/main" id="{26997FB1-D7FA-856E-51E6-5A350996B0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000o">
            <a:extLst>
              <a:ext uri="{FF2B5EF4-FFF2-40B4-BE49-F238E27FC236}">
                <a16:creationId xmlns:a16="http://schemas.microsoft.com/office/drawing/2014/main" id="{E73849BB-A0E5-FEC1-6307-237C9448A6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000o">
            <a:extLst>
              <a:ext uri="{FF2B5EF4-FFF2-40B4-BE49-F238E27FC236}">
                <a16:creationId xmlns:a16="http://schemas.microsoft.com/office/drawing/2014/main" id="{70256B75-02BD-A395-3506-12A4C18BDB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000o">
            <a:extLst>
              <a:ext uri="{FF2B5EF4-FFF2-40B4-BE49-F238E27FC236}">
                <a16:creationId xmlns:a16="http://schemas.microsoft.com/office/drawing/2014/main" id="{8CC7ED81-88BD-7361-D4FC-6804C577DF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000o">
            <a:extLst>
              <a:ext uri="{FF2B5EF4-FFF2-40B4-BE49-F238E27FC236}">
                <a16:creationId xmlns:a16="http://schemas.microsoft.com/office/drawing/2014/main" id="{8B156B30-C208-2C29-3A77-599186D856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7">
            <a:extLst>
              <a:ext uri="{FF2B5EF4-FFF2-40B4-BE49-F238E27FC236}">
                <a16:creationId xmlns:a16="http://schemas.microsoft.com/office/drawing/2014/main" id="{32070F92-21F5-6708-DECF-846D098409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46040" y="107997"/>
            <a:ext cx="5792909" cy="66734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5" name="Text Box 26">
            <a:extLst>
              <a:ext uri="{FF2B5EF4-FFF2-40B4-BE49-F238E27FC236}">
                <a16:creationId xmlns:a16="http://schemas.microsoft.com/office/drawing/2014/main" id="{1BE40A06-16A7-7C97-D3E2-F91B4B3AA28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36663" y="144463"/>
            <a:ext cx="806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Hát kết hợp nhạc cụ Trai-en gô (Triangle) </a:t>
            </a:r>
          </a:p>
        </p:txBody>
      </p:sp>
      <p:pic>
        <p:nvPicPr>
          <p:cNvPr id="14346" name="Content Placeholder 2">
            <a:extLst>
              <a:ext uri="{FF2B5EF4-FFF2-40B4-BE49-F238E27FC236}">
                <a16:creationId xmlns:a16="http://schemas.microsoft.com/office/drawing/2014/main" id="{5D83ABD9-D1C5-3533-0E4E-8537915C00F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100" y="1196975"/>
            <a:ext cx="7415213" cy="5508625"/>
          </a:xfrm>
        </p:spPr>
      </p:pic>
      <p:pic>
        <p:nvPicPr>
          <p:cNvPr id="11" name="Beat Ngôi sao lấp lánh.mp3">
            <a:hlinkClick r:id="" action="ppaction://media"/>
            <a:extLst>
              <a:ext uri="{FF2B5EF4-FFF2-40B4-BE49-F238E27FC236}">
                <a16:creationId xmlns:a16="http://schemas.microsoft.com/office/drawing/2014/main" id="{4C44AA9B-4374-15B8-551B-1AB64329419E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0" y="2370138"/>
            <a:ext cx="14652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Rectangle 7">
            <a:extLst>
              <a:ext uri="{FF2B5EF4-FFF2-40B4-BE49-F238E27FC236}">
                <a16:creationId xmlns:a16="http://schemas.microsoft.com/office/drawing/2014/main" id="{BA7DAEA6-B8F6-5548-5D57-C24469297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3" y="774700"/>
            <a:ext cx="3403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NGÔI SAO LẤP LÁNH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14349" name="Picture 12" descr="5">
            <a:extLst>
              <a:ext uri="{FF2B5EF4-FFF2-40B4-BE49-F238E27FC236}">
                <a16:creationId xmlns:a16="http://schemas.microsoft.com/office/drawing/2014/main" id="{30439C81-CF2B-C7CB-628E-38AD3E0E3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2" descr="5">
            <a:extLst>
              <a:ext uri="{FF2B5EF4-FFF2-40B4-BE49-F238E27FC236}">
                <a16:creationId xmlns:a16="http://schemas.microsoft.com/office/drawing/2014/main" id="{E2B9447F-0899-08DA-66F1-27D503AD4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987800"/>
            <a:ext cx="1420812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2" descr="5">
            <a:extLst>
              <a:ext uri="{FF2B5EF4-FFF2-40B4-BE49-F238E27FC236}">
                <a16:creationId xmlns:a16="http://schemas.microsoft.com/office/drawing/2014/main" id="{5E31A922-6C50-7312-F669-489F6AB3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63" y="152400"/>
            <a:ext cx="142081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2" descr="5">
            <a:extLst>
              <a:ext uri="{FF2B5EF4-FFF2-40B4-BE49-F238E27FC236}">
                <a16:creationId xmlns:a16="http://schemas.microsoft.com/office/drawing/2014/main" id="{A1BA242A-E7BE-FD25-73F7-8B1C23802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0" y="4200525"/>
            <a:ext cx="1465263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000o">
            <a:extLst>
              <a:ext uri="{FF2B5EF4-FFF2-40B4-BE49-F238E27FC236}">
                <a16:creationId xmlns:a16="http://schemas.microsoft.com/office/drawing/2014/main" id="{B435DDC0-1D77-E252-9693-27F2377697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000o">
            <a:extLst>
              <a:ext uri="{FF2B5EF4-FFF2-40B4-BE49-F238E27FC236}">
                <a16:creationId xmlns:a16="http://schemas.microsoft.com/office/drawing/2014/main" id="{A2F56BE9-8355-7621-5863-BC5B6C87D0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000o">
            <a:extLst>
              <a:ext uri="{FF2B5EF4-FFF2-40B4-BE49-F238E27FC236}">
                <a16:creationId xmlns:a16="http://schemas.microsoft.com/office/drawing/2014/main" id="{2DC52198-E0FA-FDB5-AEAD-31806FEA7A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000o">
            <a:extLst>
              <a:ext uri="{FF2B5EF4-FFF2-40B4-BE49-F238E27FC236}">
                <a16:creationId xmlns:a16="http://schemas.microsoft.com/office/drawing/2014/main" id="{B5496352-7820-7FEB-38B0-F921454DE1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5">
            <a:extLst>
              <a:ext uri="{FF2B5EF4-FFF2-40B4-BE49-F238E27FC236}">
                <a16:creationId xmlns:a16="http://schemas.microsoft.com/office/drawing/2014/main" id="{5F0086C5-B81E-4CF7-AA0E-16B777C4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5">
            <a:extLst>
              <a:ext uri="{FF2B5EF4-FFF2-40B4-BE49-F238E27FC236}">
                <a16:creationId xmlns:a16="http://schemas.microsoft.com/office/drawing/2014/main" id="{89A6A513-EFE4-88C7-3827-5D87AEA05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987800"/>
            <a:ext cx="1420812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 descr="5">
            <a:extLst>
              <a:ext uri="{FF2B5EF4-FFF2-40B4-BE49-F238E27FC236}">
                <a16:creationId xmlns:a16="http://schemas.microsoft.com/office/drawing/2014/main" id="{BE1CC55B-5A66-5AF8-019C-61C996721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63" y="152400"/>
            <a:ext cx="142081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 descr="5">
            <a:extLst>
              <a:ext uri="{FF2B5EF4-FFF2-40B4-BE49-F238E27FC236}">
                <a16:creationId xmlns:a16="http://schemas.microsoft.com/office/drawing/2014/main" id="{4EB2B38B-E0B8-9396-67F9-CC2788793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0" y="4200525"/>
            <a:ext cx="1465263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ết 2 gõ đệm triangole bài ngôi sao lấp lánh.mp4">
            <a:hlinkClick r:id="" action="ppaction://media"/>
            <a:extLst>
              <a:ext uri="{FF2B5EF4-FFF2-40B4-BE49-F238E27FC236}">
                <a16:creationId xmlns:a16="http://schemas.microsoft.com/office/drawing/2014/main" id="{3C75E08C-12BC-BFBB-E7F8-2D33ED11E509}"/>
              </a:ext>
            </a:extLst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20650"/>
            <a:ext cx="107521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>
            <a:extLst>
              <a:ext uri="{FF2B5EF4-FFF2-40B4-BE49-F238E27FC236}">
                <a16:creationId xmlns:a16="http://schemas.microsoft.com/office/drawing/2014/main" id="{14B4B346-C175-C7FE-5B97-73F3DDC2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-5715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>
            <a:extLst>
              <a:ext uri="{FF2B5EF4-FFF2-40B4-BE49-F238E27FC236}">
                <a16:creationId xmlns:a16="http://schemas.microsoft.com/office/drawing/2014/main" id="{704C598A-6301-51C8-54AA-C78E1C3DBC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>
            <a:extLst>
              <a:ext uri="{FF2B5EF4-FFF2-40B4-BE49-F238E27FC236}">
                <a16:creationId xmlns:a16="http://schemas.microsoft.com/office/drawing/2014/main" id="{ADE049A0-FCD2-9DA4-DF15-4D16EB261B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>
            <a:extLst>
              <a:ext uri="{FF2B5EF4-FFF2-40B4-BE49-F238E27FC236}">
                <a16:creationId xmlns:a16="http://schemas.microsoft.com/office/drawing/2014/main" id="{CC368D5F-7ED8-DA0A-C80E-DD2EE05F65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>
            <a:extLst>
              <a:ext uri="{FF2B5EF4-FFF2-40B4-BE49-F238E27FC236}">
                <a16:creationId xmlns:a16="http://schemas.microsoft.com/office/drawing/2014/main" id="{B5EDA310-00A6-EB94-E53E-6837AB4BD5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3">
            <a:extLst>
              <a:ext uri="{FF2B5EF4-FFF2-40B4-BE49-F238E27FC236}">
                <a16:creationId xmlns:a16="http://schemas.microsoft.com/office/drawing/2014/main" id="{45C1D85A-4837-EE3C-34A0-2AB77313D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981075"/>
            <a:ext cx="5461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5">
            <a:extLst>
              <a:ext uri="{FF2B5EF4-FFF2-40B4-BE49-F238E27FC236}">
                <a16:creationId xmlns:a16="http://schemas.microsoft.com/office/drawing/2014/main" id="{06FC0438-F70F-05DC-E841-FEB33E2A4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968375"/>
            <a:ext cx="5487988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3">
            <a:extLst>
              <a:ext uri="{FF2B5EF4-FFF2-40B4-BE49-F238E27FC236}">
                <a16:creationId xmlns:a16="http://schemas.microsoft.com/office/drawing/2014/main" id="{153321F7-341E-9E2E-AD69-E82E4056E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16394" name="Text Box 9">
            <a:extLst>
              <a:ext uri="{FF2B5EF4-FFF2-40B4-BE49-F238E27FC236}">
                <a16:creationId xmlns:a16="http://schemas.microsoft.com/office/drawing/2014/main" id="{63DF8BFB-E671-4EC0-5593-3245D53A9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119188"/>
            <a:ext cx="26241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cs typeface="Times New Roman" panose="02020603050405020304" pitchFamily="18" charset="0"/>
              </a:rPr>
              <a:t>Ôn hát:</a:t>
            </a:r>
          </a:p>
        </p:txBody>
      </p:sp>
      <p:sp>
        <p:nvSpPr>
          <p:cNvPr id="16395" name="Text Box 10">
            <a:extLst>
              <a:ext uri="{FF2B5EF4-FFF2-40B4-BE49-F238E27FC236}">
                <a16:creationId xmlns:a16="http://schemas.microsoft.com/office/drawing/2014/main" id="{0D31BA46-E3EC-CFF4-E4BF-F8FDBC887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1216025"/>
            <a:ext cx="45005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NGÔI SAO LẤP LÁNH</a:t>
            </a:r>
          </a:p>
        </p:txBody>
      </p:sp>
      <p:sp>
        <p:nvSpPr>
          <p:cNvPr id="16396" name="Rectangle 3">
            <a:extLst>
              <a:ext uri="{FF2B5EF4-FFF2-40B4-BE49-F238E27FC236}">
                <a16:creationId xmlns:a16="http://schemas.microsoft.com/office/drawing/2014/main" id="{1BDB5B83-97E1-8836-2C63-43924999F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1884363"/>
            <a:ext cx="5626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i="1">
                <a:cs typeface="Times New Roman" panose="02020603050405020304" pitchFamily="18" charset="0"/>
              </a:rPr>
              <a:t>Nhạc nước ngoài</a:t>
            </a:r>
          </a:p>
          <a:p>
            <a:r>
              <a:rPr lang="en-US" altLang="en-US" sz="2400" b="1" i="1">
                <a:cs typeface="Times New Roman" panose="02020603050405020304" pitchFamily="18" charset="0"/>
              </a:rPr>
              <a:t>Lời Việt: Thanh Vân sưu tầm và biên soạn</a:t>
            </a:r>
          </a:p>
        </p:txBody>
      </p:sp>
      <p:sp>
        <p:nvSpPr>
          <p:cNvPr id="16397" name="Text Box 9">
            <a:extLst>
              <a:ext uri="{FF2B5EF4-FFF2-40B4-BE49-F238E27FC236}">
                <a16:creationId xmlns:a16="http://schemas.microsoft.com/office/drawing/2014/main" id="{ACBEB486-A59E-941B-2825-941357912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2717800"/>
            <a:ext cx="66579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cs typeface="Times New Roman" panose="02020603050405020304" pitchFamily="18" charset="0"/>
              </a:rPr>
              <a:t>Nhạc cụ: TRAI-EN-GÔ (Triangle)</a:t>
            </a: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Kết quả hình ảnh cho nền powerpoint đẹp">
            <a:extLst>
              <a:ext uri="{FF2B5EF4-FFF2-40B4-BE49-F238E27FC236}">
                <a16:creationId xmlns:a16="http://schemas.microsoft.com/office/drawing/2014/main" id="{A649B23A-D2F5-B957-5F1A-248ACF8D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>
            <a:extLst>
              <a:ext uri="{FF2B5EF4-FFF2-40B4-BE49-F238E27FC236}">
                <a16:creationId xmlns:a16="http://schemas.microsoft.com/office/drawing/2014/main" id="{91A3DBA3-7BFA-6A69-3C8F-C8D88BD1D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986185-5F04-B102-AF6F-2819AB96C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4101" name="Picture 4" descr="pcp_download_120">
            <a:extLst>
              <a:ext uri="{FF2B5EF4-FFF2-40B4-BE49-F238E27FC236}">
                <a16:creationId xmlns:a16="http://schemas.microsoft.com/office/drawing/2014/main" id="{61123CFB-F235-F485-DFAA-E8D7EF02DB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" descr="AG00130_">
            <a:extLst>
              <a:ext uri="{FF2B5EF4-FFF2-40B4-BE49-F238E27FC236}">
                <a16:creationId xmlns:a16="http://schemas.microsoft.com/office/drawing/2014/main" id="{9F04A2A5-6C0C-8709-FF2D-A52F6149CF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000o">
            <a:extLst>
              <a:ext uri="{FF2B5EF4-FFF2-40B4-BE49-F238E27FC236}">
                <a16:creationId xmlns:a16="http://schemas.microsoft.com/office/drawing/2014/main" id="{4FA06C59-CF02-D384-0ECD-C608310838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000o">
            <a:extLst>
              <a:ext uri="{FF2B5EF4-FFF2-40B4-BE49-F238E27FC236}">
                <a16:creationId xmlns:a16="http://schemas.microsoft.com/office/drawing/2014/main" id="{A9CBEA03-4602-6E25-40F1-B13B452C67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000o">
            <a:extLst>
              <a:ext uri="{FF2B5EF4-FFF2-40B4-BE49-F238E27FC236}">
                <a16:creationId xmlns:a16="http://schemas.microsoft.com/office/drawing/2014/main" id="{B83DDC37-C4C7-EDB2-287C-8930E5C8EF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000o">
            <a:extLst>
              <a:ext uri="{FF2B5EF4-FFF2-40B4-BE49-F238E27FC236}">
                <a16:creationId xmlns:a16="http://schemas.microsoft.com/office/drawing/2014/main" id="{4666B0DA-908F-46FC-9176-BF66A5E05D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ang Xuan Doc Tau dan tranh - Linh Thao (mp3cut.net).mp3">
            <a:hlinkClick r:id="" action="ppaction://media"/>
            <a:extLst>
              <a:ext uri="{FF2B5EF4-FFF2-40B4-BE49-F238E27FC236}">
                <a16:creationId xmlns:a16="http://schemas.microsoft.com/office/drawing/2014/main" id="{B8E05564-59E1-E1A4-DDA3-3F82C9A34676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63">
            <a:extLst>
              <a:ext uri="{FF2B5EF4-FFF2-40B4-BE49-F238E27FC236}">
                <a16:creationId xmlns:a16="http://schemas.microsoft.com/office/drawing/2014/main" id="{327C58E0-9A43-6F4F-1898-3F68BF225EE1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209" name="AutoShape 17">
            <a:extLst>
              <a:ext uri="{FF2B5EF4-FFF2-40B4-BE49-F238E27FC236}">
                <a16:creationId xmlns:a16="http://schemas.microsoft.com/office/drawing/2014/main" id="{FA3E1CD7-0644-A781-426E-E635BF339E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47925" y="1"/>
            <a:ext cx="7000875" cy="86518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27" name="Text Box 26">
            <a:extLst>
              <a:ext uri="{FF2B5EF4-FFF2-40B4-BE49-F238E27FC236}">
                <a16:creationId xmlns:a16="http://schemas.microsoft.com/office/drawing/2014/main" id="{2AF342B9-A494-DABE-5601-566B6FEC183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68475" y="201613"/>
            <a:ext cx="6962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Trò chơi: Ai nhanh ai đúng.</a:t>
            </a:r>
          </a:p>
        </p:txBody>
      </p:sp>
      <p:pic>
        <p:nvPicPr>
          <p:cNvPr id="5128" name="Picture 13" descr="5">
            <a:extLst>
              <a:ext uri="{FF2B5EF4-FFF2-40B4-BE49-F238E27FC236}">
                <a16:creationId xmlns:a16="http://schemas.microsoft.com/office/drawing/2014/main" id="{859B956D-6D6F-FDAB-1534-FA4BF261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 descr="5">
            <a:extLst>
              <a:ext uri="{FF2B5EF4-FFF2-40B4-BE49-F238E27FC236}">
                <a16:creationId xmlns:a16="http://schemas.microsoft.com/office/drawing/2014/main" id="{B9F25B52-B02A-7728-3967-DF523443D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5">
            <a:extLst>
              <a:ext uri="{FF2B5EF4-FFF2-40B4-BE49-F238E27FC236}">
                <a16:creationId xmlns:a16="http://schemas.microsoft.com/office/drawing/2014/main" id="{8CF6F15C-0750-3E86-ACF6-70770F217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5">
            <a:extLst>
              <a:ext uri="{FF2B5EF4-FFF2-40B4-BE49-F238E27FC236}">
                <a16:creationId xmlns:a16="http://schemas.microsoft.com/office/drawing/2014/main" id="{575E9B68-4583-23D7-0189-4BB8493F4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8" descr="000o">
            <a:extLst>
              <a:ext uri="{FF2B5EF4-FFF2-40B4-BE49-F238E27FC236}">
                <a16:creationId xmlns:a16="http://schemas.microsoft.com/office/drawing/2014/main" id="{72A033FA-192D-7C28-203D-37CE1FA02E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6350"/>
            <a:ext cx="11012488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9" descr="000o">
            <a:extLst>
              <a:ext uri="{FF2B5EF4-FFF2-40B4-BE49-F238E27FC236}">
                <a16:creationId xmlns:a16="http://schemas.microsoft.com/office/drawing/2014/main" id="{23B750DA-3EEE-1C6F-569F-5132094066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0" descr="000o">
            <a:extLst>
              <a:ext uri="{FF2B5EF4-FFF2-40B4-BE49-F238E27FC236}">
                <a16:creationId xmlns:a16="http://schemas.microsoft.com/office/drawing/2014/main" id="{7AF5C23D-F1D7-B538-1353-5F4DF28905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1" descr="000o">
            <a:extLst>
              <a:ext uri="{FF2B5EF4-FFF2-40B4-BE49-F238E27FC236}">
                <a16:creationId xmlns:a16="http://schemas.microsoft.com/office/drawing/2014/main" id="{16B75AA5-1E65-C33F-689F-0CFB6CABA7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AutoShape 151" descr="Kết quả hình ảnh cho rong rắn lên mấy">
            <a:extLst>
              <a:ext uri="{FF2B5EF4-FFF2-40B4-BE49-F238E27FC236}">
                <a16:creationId xmlns:a16="http://schemas.microsoft.com/office/drawing/2014/main" id="{6257D13B-78CF-4F5A-0CEF-13366934D3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3" name="Beat Ngôi sao lấp lánh.mp3">
            <a:hlinkClick r:id="" action="ppaction://media"/>
            <a:extLst>
              <a:ext uri="{FF2B5EF4-FFF2-40B4-BE49-F238E27FC236}">
                <a16:creationId xmlns:a16="http://schemas.microsoft.com/office/drawing/2014/main" id="{E7654940-FC69-8EA5-F81D-A5665BDD08AA}"/>
              </a:ext>
            </a:extLst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42863"/>
            <a:ext cx="93503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6">
            <a:extLst>
              <a:ext uri="{FF2B5EF4-FFF2-40B4-BE49-F238E27FC236}">
                <a16:creationId xmlns:a16="http://schemas.microsoft.com/office/drawing/2014/main" id="{0A2E4D86-A455-2E36-70DC-2B8641060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906463"/>
            <a:ext cx="54181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7">
            <a:extLst>
              <a:ext uri="{FF2B5EF4-FFF2-40B4-BE49-F238E27FC236}">
                <a16:creationId xmlns:a16="http://schemas.microsoft.com/office/drawing/2014/main" id="{E43F172D-E8D6-1366-E54F-748937A8A7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906463"/>
            <a:ext cx="5357812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ang Xuan Doc Tau dan tranh - Linh Thao (mp3cut.net).mp3">
            <a:hlinkClick r:id="" action="ppaction://media"/>
            <a:extLst>
              <a:ext uri="{FF2B5EF4-FFF2-40B4-BE49-F238E27FC236}">
                <a16:creationId xmlns:a16="http://schemas.microsoft.com/office/drawing/2014/main" id="{0D093936-EC30-9C10-CD02-2B5B0AD89858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Rectangle 63">
            <a:extLst>
              <a:ext uri="{FF2B5EF4-FFF2-40B4-BE49-F238E27FC236}">
                <a16:creationId xmlns:a16="http://schemas.microsoft.com/office/drawing/2014/main" id="{2018C2BB-F4B4-B272-B50F-1EC549922AE1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209" name="AutoShape 17">
            <a:extLst>
              <a:ext uri="{FF2B5EF4-FFF2-40B4-BE49-F238E27FC236}">
                <a16:creationId xmlns:a16="http://schemas.microsoft.com/office/drawing/2014/main" id="{F969EEDC-576A-E451-92FA-FE5DA96404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09936" y="0"/>
            <a:ext cx="8784976" cy="78740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75" name="Text Box 26">
            <a:extLst>
              <a:ext uri="{FF2B5EF4-FFF2-40B4-BE49-F238E27FC236}">
                <a16:creationId xmlns:a16="http://schemas.microsoft.com/office/drawing/2014/main" id="{74B508C4-6F03-3AAD-B7A7-665B91F9E5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36800" y="107950"/>
            <a:ext cx="5919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Nghe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hát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6" name="Picture 13" descr="5">
            <a:extLst>
              <a:ext uri="{FF2B5EF4-FFF2-40B4-BE49-F238E27FC236}">
                <a16:creationId xmlns:a16="http://schemas.microsoft.com/office/drawing/2014/main" id="{B5E01FD6-F0BB-C86C-31AA-CC335D83F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2" descr="5">
            <a:extLst>
              <a:ext uri="{FF2B5EF4-FFF2-40B4-BE49-F238E27FC236}">
                <a16:creationId xmlns:a16="http://schemas.microsoft.com/office/drawing/2014/main" id="{822FCC44-BFFE-546D-2BF9-9A2ADAAF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 descr="5">
            <a:extLst>
              <a:ext uri="{FF2B5EF4-FFF2-40B4-BE49-F238E27FC236}">
                <a16:creationId xmlns:a16="http://schemas.microsoft.com/office/drawing/2014/main" id="{27E4B534-53C5-6874-1621-38807B0E8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3" descr="5">
            <a:extLst>
              <a:ext uri="{FF2B5EF4-FFF2-40B4-BE49-F238E27FC236}">
                <a16:creationId xmlns:a16="http://schemas.microsoft.com/office/drawing/2014/main" id="{97423425-F236-2253-B06C-BECE9CF2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8" descr="000o">
            <a:extLst>
              <a:ext uri="{FF2B5EF4-FFF2-40B4-BE49-F238E27FC236}">
                <a16:creationId xmlns:a16="http://schemas.microsoft.com/office/drawing/2014/main" id="{E359CE19-FEB6-148B-AE27-0EAEBDA6AE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9" descr="000o">
            <a:extLst>
              <a:ext uri="{FF2B5EF4-FFF2-40B4-BE49-F238E27FC236}">
                <a16:creationId xmlns:a16="http://schemas.microsoft.com/office/drawing/2014/main" id="{008F03E5-A759-A67D-B689-F404C20E2F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0" descr="000o">
            <a:extLst>
              <a:ext uri="{FF2B5EF4-FFF2-40B4-BE49-F238E27FC236}">
                <a16:creationId xmlns:a16="http://schemas.microsoft.com/office/drawing/2014/main" id="{C4EFBF72-0076-50DC-F53C-6492255140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1" descr="000o">
            <a:extLst>
              <a:ext uri="{FF2B5EF4-FFF2-40B4-BE49-F238E27FC236}">
                <a16:creationId xmlns:a16="http://schemas.microsoft.com/office/drawing/2014/main" id="{318C7691-D60A-92EB-813C-94A55C8762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AutoShape 151" descr="Kết quả hình ảnh cho rong rắn lên mấy">
            <a:extLst>
              <a:ext uri="{FF2B5EF4-FFF2-40B4-BE49-F238E27FC236}">
                <a16:creationId xmlns:a16="http://schemas.microsoft.com/office/drawing/2014/main" id="{468AC83F-5A1F-64B1-1F16-EDF2EB938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2" name="Hát mẫu- Ngôi sao lấp lánh.mp4">
            <a:hlinkClick r:id="" action="ppaction://media"/>
            <a:extLst>
              <a:ext uri="{FF2B5EF4-FFF2-40B4-BE49-F238E27FC236}">
                <a16:creationId xmlns:a16="http://schemas.microsoft.com/office/drawing/2014/main" id="{E0D9FBAE-F03B-736F-77C8-76388F7D3464}"/>
              </a:ext>
            </a:extLst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849313"/>
            <a:ext cx="1077118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>
            <a:extLst>
              <a:ext uri="{FF2B5EF4-FFF2-40B4-BE49-F238E27FC236}">
                <a16:creationId xmlns:a16="http://schemas.microsoft.com/office/drawing/2014/main" id="{5B07C7C6-B499-9063-8E2F-1151D698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-117475"/>
            <a:ext cx="1097280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1">
            <a:extLst>
              <a:ext uri="{FF2B5EF4-FFF2-40B4-BE49-F238E27FC236}">
                <a16:creationId xmlns:a16="http://schemas.microsoft.com/office/drawing/2014/main" id="{30F07C4B-36A8-D2B0-CCDA-604F5ED61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-63500"/>
            <a:ext cx="46085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HÁT VỖ ĐỆM THEO NHỊP</a:t>
            </a:r>
            <a:endParaRPr lang="en-US" altLang="en-US" sz="24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D7FA06-D3AF-B62F-6A0F-DF9E950AD4A5}"/>
              </a:ext>
            </a:extLst>
          </p:cNvPr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DB83B3-1BC9-F9D5-49B0-666522FB8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1465263"/>
            <a:ext cx="82089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6000"/>
              </a:lnSpc>
            </a:pPr>
            <a:r>
              <a:rPr lang="en-US" altLang="en-US" sz="3600"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Này</a:t>
            </a:r>
            <a:r>
              <a:rPr lang="en-US" altLang="en-US" sz="3600" b="1">
                <a:cs typeface="Times New Roman" panose="02020603050405020304" pitchFamily="18" charset="0"/>
              </a:rPr>
              <a:t> vì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sao</a:t>
            </a:r>
            <a:r>
              <a:rPr lang="en-US" altLang="en-US" sz="3600" b="1">
                <a:cs typeface="Times New Roman" panose="02020603050405020304" pitchFamily="18" charset="0"/>
              </a:rPr>
              <a:t> kia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lấp</a:t>
            </a:r>
            <a:r>
              <a:rPr lang="en-US" altLang="en-US" sz="3600" b="1">
                <a:cs typeface="Times New Roman" panose="02020603050405020304" pitchFamily="18" charset="0"/>
              </a:rPr>
              <a:t> lánh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ơi</a:t>
            </a:r>
            <a:r>
              <a:rPr lang="en-US" altLang="en-US" sz="3600" b="1"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6000"/>
              </a:lnSpc>
            </a:pPr>
            <a:r>
              <a:rPr lang="en-US" altLang="en-US" sz="3600" b="1"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Sao</a:t>
            </a:r>
            <a:r>
              <a:rPr lang="en-US" altLang="en-US" sz="3600" b="1">
                <a:cs typeface="Times New Roman" panose="02020603050405020304" pitchFamily="18" charset="0"/>
              </a:rPr>
              <a:t> tôi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sz="3600" b="1">
                <a:cs typeface="Times New Roman" panose="02020603050405020304" pitchFamily="18" charset="0"/>
              </a:rPr>
              <a:t> biết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3600" b="1">
                <a:cs typeface="Times New Roman" panose="02020603050405020304" pitchFamily="18" charset="0"/>
              </a:rPr>
              <a:t> của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bạn</a:t>
            </a:r>
            <a:r>
              <a:rPr lang="en-US" altLang="en-US" sz="3600" b="1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6000"/>
              </a:lnSpc>
            </a:pPr>
            <a:r>
              <a:rPr lang="en-US" altLang="en-US" sz="3600" b="1"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Trên</a:t>
            </a:r>
            <a:r>
              <a:rPr lang="en-US" altLang="en-US" sz="3600" b="1">
                <a:cs typeface="Times New Roman" panose="02020603050405020304" pitchFamily="18" charset="0"/>
              </a:rPr>
              <a:t> cao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tung</a:t>
            </a:r>
            <a:r>
              <a:rPr lang="en-US" altLang="en-US" sz="3600" b="1">
                <a:cs typeface="Times New Roman" panose="02020603050405020304" pitchFamily="18" charset="0"/>
              </a:rPr>
              <a:t> bay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quanh</a:t>
            </a:r>
            <a:r>
              <a:rPr lang="en-US" altLang="en-US" sz="3600" b="1">
                <a:cs typeface="Times New Roman" panose="02020603050405020304" pitchFamily="18" charset="0"/>
              </a:rPr>
              <a:t> thế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3600" b="1"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6000"/>
              </a:lnSpc>
            </a:pPr>
            <a:r>
              <a:rPr lang="en-US" altLang="en-US" sz="3600" b="1"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3600" b="1">
                <a:cs typeface="Times New Roman" panose="02020603050405020304" pitchFamily="18" charset="0"/>
              </a:rPr>
              <a:t> viên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kim</a:t>
            </a:r>
            <a:r>
              <a:rPr lang="en-US" altLang="en-US" sz="3600" b="1">
                <a:cs typeface="Times New Roman" panose="02020603050405020304" pitchFamily="18" charset="0"/>
              </a:rPr>
              <a:t> cương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xinh</a:t>
            </a:r>
            <a:r>
              <a:rPr lang="en-US" altLang="en-US" sz="3600" b="1">
                <a:cs typeface="Times New Roman" panose="02020603050405020304" pitchFamily="18" charset="0"/>
              </a:rPr>
              <a:t> giữa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trời</a:t>
            </a:r>
            <a:r>
              <a:rPr lang="en-US" altLang="en-US" sz="3600" b="1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6000"/>
              </a:lnSpc>
            </a:pPr>
            <a:r>
              <a:rPr lang="en-US" altLang="en-US" sz="3600" b="1"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Này</a:t>
            </a:r>
            <a:r>
              <a:rPr lang="en-US" altLang="en-US" sz="3600" b="1">
                <a:cs typeface="Times New Roman" panose="02020603050405020304" pitchFamily="18" charset="0"/>
              </a:rPr>
              <a:t> vì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sao</a:t>
            </a:r>
            <a:r>
              <a:rPr lang="en-US" altLang="en-US" sz="3600" b="1">
                <a:cs typeface="Times New Roman" panose="02020603050405020304" pitchFamily="18" charset="0"/>
              </a:rPr>
              <a:t> kia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lấp</a:t>
            </a:r>
            <a:r>
              <a:rPr lang="en-US" altLang="en-US" sz="3600" b="1">
                <a:cs typeface="Times New Roman" panose="02020603050405020304" pitchFamily="18" charset="0"/>
              </a:rPr>
              <a:t> lánh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ơi</a:t>
            </a:r>
            <a:r>
              <a:rPr lang="en-US" altLang="en-US" sz="3600" b="1"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6000"/>
              </a:lnSpc>
            </a:pPr>
            <a:r>
              <a:rPr lang="en-US" altLang="en-US" sz="3600" b="1"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Sao</a:t>
            </a:r>
            <a:r>
              <a:rPr lang="en-US" altLang="en-US" sz="3600" b="1">
                <a:cs typeface="Times New Roman" panose="02020603050405020304" pitchFamily="18" charset="0"/>
              </a:rPr>
              <a:t> tôi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sz="3600" b="1">
                <a:cs typeface="Times New Roman" panose="02020603050405020304" pitchFamily="18" charset="0"/>
              </a:rPr>
              <a:t> biết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3600" b="1">
                <a:cs typeface="Times New Roman" panose="02020603050405020304" pitchFamily="18" charset="0"/>
              </a:rPr>
              <a:t> của </a:t>
            </a:r>
            <a:r>
              <a:rPr lang="en-US" alt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bạn</a:t>
            </a:r>
            <a:r>
              <a:rPr lang="en-US" altLang="en-US" sz="3600" b="1"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222" name="Rectangle 7">
            <a:extLst>
              <a:ext uri="{FF2B5EF4-FFF2-40B4-BE49-F238E27FC236}">
                <a16:creationId xmlns:a16="http://schemas.microsoft.com/office/drawing/2014/main" id="{3B6B5F01-11CC-C67B-B835-CBB932292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0" y="544513"/>
            <a:ext cx="39322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NGÔI SAO LẤP LÁNH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6919C91-CD54-CA62-6F72-2C1052220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890588"/>
            <a:ext cx="56245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i="1">
                <a:solidFill>
                  <a:srgbClr val="0000CC"/>
                </a:solidFill>
                <a:cs typeface="Times New Roman" panose="02020603050405020304" pitchFamily="18" charset="0"/>
              </a:rPr>
              <a:t>Nhạc nước ngoài</a:t>
            </a:r>
          </a:p>
          <a:p>
            <a:r>
              <a:rPr lang="en-US" altLang="en-US" sz="2400" b="1" i="1">
                <a:solidFill>
                  <a:srgbClr val="0000CC"/>
                </a:solidFill>
                <a:cs typeface="Times New Roman" panose="02020603050405020304" pitchFamily="18" charset="0"/>
              </a:rPr>
              <a:t>Lời Việt: Thanh Vân sưu tầm và biên soạn</a:t>
            </a:r>
          </a:p>
        </p:txBody>
      </p:sp>
      <p:pic>
        <p:nvPicPr>
          <p:cNvPr id="3" name="Beat Ngôi sao lấp lánh.mp3">
            <a:hlinkClick r:id="" action="ppaction://media"/>
            <a:extLst>
              <a:ext uri="{FF2B5EF4-FFF2-40B4-BE49-F238E27FC236}">
                <a16:creationId xmlns:a16="http://schemas.microsoft.com/office/drawing/2014/main" id="{E30C4F01-4076-0FD7-9458-9AAAEB840F73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4546600"/>
            <a:ext cx="147478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025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utoUpdateAnimBg="0"/>
      <p:bldP spid="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ag00373_">
            <a:extLst>
              <a:ext uri="{FF2B5EF4-FFF2-40B4-BE49-F238E27FC236}">
                <a16:creationId xmlns:a16="http://schemas.microsoft.com/office/drawing/2014/main" id="{49CEA955-42A0-0D34-582B-13494BF0A6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">
            <a:extLst>
              <a:ext uri="{FF2B5EF4-FFF2-40B4-BE49-F238E27FC236}">
                <a16:creationId xmlns:a16="http://schemas.microsoft.com/office/drawing/2014/main" id="{6D759FCB-A9CE-5F0F-D5B8-AB2D26169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40AC16-D7FD-DB2F-62BD-22781C92E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73025"/>
            <a:ext cx="69183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HÁT CÙNG NHẠC ĐỆM KẾT HỢP VẬN ĐỘNG </a:t>
            </a:r>
          </a:p>
        </p:txBody>
      </p:sp>
      <p:pic>
        <p:nvPicPr>
          <p:cNvPr id="10245" name="Picture 8" descr="000o">
            <a:extLst>
              <a:ext uri="{FF2B5EF4-FFF2-40B4-BE49-F238E27FC236}">
                <a16:creationId xmlns:a16="http://schemas.microsoft.com/office/drawing/2014/main" id="{F413D7DF-DDF4-9A59-F666-328C488691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000o">
            <a:extLst>
              <a:ext uri="{FF2B5EF4-FFF2-40B4-BE49-F238E27FC236}">
                <a16:creationId xmlns:a16="http://schemas.microsoft.com/office/drawing/2014/main" id="{870E5381-0CD7-699B-0B17-0F89205C1F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000o">
            <a:extLst>
              <a:ext uri="{FF2B5EF4-FFF2-40B4-BE49-F238E27FC236}">
                <a16:creationId xmlns:a16="http://schemas.microsoft.com/office/drawing/2014/main" id="{12164AB5-F245-FA96-25F0-EBDFB53417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000o">
            <a:extLst>
              <a:ext uri="{FF2B5EF4-FFF2-40B4-BE49-F238E27FC236}">
                <a16:creationId xmlns:a16="http://schemas.microsoft.com/office/drawing/2014/main" id="{D8855F8D-1E48-4E05-D307-41AE9ADA08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ARAOKE - NGÔI SAO LẤP LÁNH.mp4">
            <a:hlinkClick r:id="" action="ppaction://media"/>
            <a:extLst>
              <a:ext uri="{FF2B5EF4-FFF2-40B4-BE49-F238E27FC236}">
                <a16:creationId xmlns:a16="http://schemas.microsoft.com/office/drawing/2014/main" id="{96A418DA-071F-A7CA-B150-8E32D4713062}"/>
              </a:ext>
            </a:extLst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76250"/>
            <a:ext cx="10669588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>
            <a:extLst>
              <a:ext uri="{FF2B5EF4-FFF2-40B4-BE49-F238E27FC236}">
                <a16:creationId xmlns:a16="http://schemas.microsoft.com/office/drawing/2014/main" id="{CEB350FA-9C4E-D211-5259-91FDA5DA2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549275" y="342900"/>
            <a:ext cx="98742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>
            <a:extLst>
              <a:ext uri="{FF2B5EF4-FFF2-40B4-BE49-F238E27FC236}">
                <a16:creationId xmlns:a16="http://schemas.microsoft.com/office/drawing/2014/main" id="{AA744462-975B-2DFA-CA9C-9FB93769B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236663"/>
            <a:ext cx="921702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">
            <a:extLst>
              <a:ext uri="{FF2B5EF4-FFF2-40B4-BE49-F238E27FC236}">
                <a16:creationId xmlns:a16="http://schemas.microsoft.com/office/drawing/2014/main" id="{F0402743-C1FE-75AA-EC97-555A243F0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42900"/>
            <a:ext cx="38163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000o">
            <a:extLst>
              <a:ext uri="{FF2B5EF4-FFF2-40B4-BE49-F238E27FC236}">
                <a16:creationId xmlns:a16="http://schemas.microsoft.com/office/drawing/2014/main" id="{12092B68-F2FD-C047-691B-5A9E9068B7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9" descr="000o">
            <a:extLst>
              <a:ext uri="{FF2B5EF4-FFF2-40B4-BE49-F238E27FC236}">
                <a16:creationId xmlns:a16="http://schemas.microsoft.com/office/drawing/2014/main" id="{1CEA8028-01F0-F6AD-5403-C91BE62B39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000o">
            <a:extLst>
              <a:ext uri="{FF2B5EF4-FFF2-40B4-BE49-F238E27FC236}">
                <a16:creationId xmlns:a16="http://schemas.microsoft.com/office/drawing/2014/main" id="{AFB6166B-5F3C-857F-D165-F3262C11A6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000o">
            <a:extLst>
              <a:ext uri="{FF2B5EF4-FFF2-40B4-BE49-F238E27FC236}">
                <a16:creationId xmlns:a16="http://schemas.microsoft.com/office/drawing/2014/main" id="{86816FDC-B2B0-F253-070D-E5E19EDD5B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>
            <a:extLst>
              <a:ext uri="{FF2B5EF4-FFF2-40B4-BE49-F238E27FC236}">
                <a16:creationId xmlns:a16="http://schemas.microsoft.com/office/drawing/2014/main" id="{AF200D28-45CB-B02A-79B9-AAF69BCF0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33375"/>
            <a:ext cx="8713788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5">
            <a:extLst>
              <a:ext uri="{FF2B5EF4-FFF2-40B4-BE49-F238E27FC236}">
                <a16:creationId xmlns:a16="http://schemas.microsoft.com/office/drawing/2014/main" id="{8E630728-6D6B-0056-831D-EF4EC49BF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 descr="5">
            <a:extLst>
              <a:ext uri="{FF2B5EF4-FFF2-40B4-BE49-F238E27FC236}">
                <a16:creationId xmlns:a16="http://schemas.microsoft.com/office/drawing/2014/main" id="{CA6D7F27-1E36-213A-9B90-4871646E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987800"/>
            <a:ext cx="1420812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 descr="5">
            <a:extLst>
              <a:ext uri="{FF2B5EF4-FFF2-40B4-BE49-F238E27FC236}">
                <a16:creationId xmlns:a16="http://schemas.microsoft.com/office/drawing/2014/main" id="{B3F3D56F-F7C3-E6DB-8388-7E84A037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63" y="152400"/>
            <a:ext cx="142081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 descr="5">
            <a:extLst>
              <a:ext uri="{FF2B5EF4-FFF2-40B4-BE49-F238E27FC236}">
                <a16:creationId xmlns:a16="http://schemas.microsoft.com/office/drawing/2014/main" id="{059A5438-2A9A-D268-9C95-53020A73C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0" y="4200525"/>
            <a:ext cx="1465263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000o">
            <a:extLst>
              <a:ext uri="{FF2B5EF4-FFF2-40B4-BE49-F238E27FC236}">
                <a16:creationId xmlns:a16="http://schemas.microsoft.com/office/drawing/2014/main" id="{912C61F7-FFC4-9A2E-F31D-39353988C6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 descr="000o">
            <a:extLst>
              <a:ext uri="{FF2B5EF4-FFF2-40B4-BE49-F238E27FC236}">
                <a16:creationId xmlns:a16="http://schemas.microsoft.com/office/drawing/2014/main" id="{ABC3C863-AEEE-971D-31CE-8E76A44AE2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0" descr="000o">
            <a:extLst>
              <a:ext uri="{FF2B5EF4-FFF2-40B4-BE49-F238E27FC236}">
                <a16:creationId xmlns:a16="http://schemas.microsoft.com/office/drawing/2014/main" id="{97E4DA1D-7A89-0CA4-7FFF-6ACF6BD5B9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000o">
            <a:extLst>
              <a:ext uri="{FF2B5EF4-FFF2-40B4-BE49-F238E27FC236}">
                <a16:creationId xmlns:a16="http://schemas.microsoft.com/office/drawing/2014/main" id="{2132FC4F-282B-2131-3352-53B4771C06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5">
            <a:extLst>
              <a:ext uri="{FF2B5EF4-FFF2-40B4-BE49-F238E27FC236}">
                <a16:creationId xmlns:a16="http://schemas.microsoft.com/office/drawing/2014/main" id="{5249C90A-CE6A-364E-37BC-A2C7E89B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5">
            <a:extLst>
              <a:ext uri="{FF2B5EF4-FFF2-40B4-BE49-F238E27FC236}">
                <a16:creationId xmlns:a16="http://schemas.microsoft.com/office/drawing/2014/main" id="{71C13095-649C-0071-E677-2A4697C3C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987800"/>
            <a:ext cx="1420812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2" descr="5">
            <a:extLst>
              <a:ext uri="{FF2B5EF4-FFF2-40B4-BE49-F238E27FC236}">
                <a16:creationId xmlns:a16="http://schemas.microsoft.com/office/drawing/2014/main" id="{6F9AE256-A200-7166-B752-2F9D4C9B4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63" y="152400"/>
            <a:ext cx="142081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5">
            <a:extLst>
              <a:ext uri="{FF2B5EF4-FFF2-40B4-BE49-F238E27FC236}">
                <a16:creationId xmlns:a16="http://schemas.microsoft.com/office/drawing/2014/main" id="{23F77121-234D-1E38-9BF2-0CF90C070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0" y="4200525"/>
            <a:ext cx="1465263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ết 2 gõ đệm theo tiết tấu.mp4">
            <a:hlinkClick r:id="" action="ppaction://media"/>
            <a:extLst>
              <a:ext uri="{FF2B5EF4-FFF2-40B4-BE49-F238E27FC236}">
                <a16:creationId xmlns:a16="http://schemas.microsoft.com/office/drawing/2014/main" id="{B6083D10-E959-B840-E479-9258A098B034}"/>
              </a:ext>
            </a:extLst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20650"/>
            <a:ext cx="10707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7758</TotalTime>
  <Words>149</Words>
  <Application>Microsoft Macintosh PowerPoint</Application>
  <PresentationFormat>Custom</PresentationFormat>
  <Paragraphs>27</Paragraphs>
  <Slides>12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Microsoft Office User</cp:lastModifiedBy>
  <cp:revision>680</cp:revision>
  <dcterms:created xsi:type="dcterms:W3CDTF">2010-04-30T18:19:48Z</dcterms:created>
  <dcterms:modified xsi:type="dcterms:W3CDTF">2022-05-08T17:30:29Z</dcterms:modified>
</cp:coreProperties>
</file>