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17"/>
  </p:notesMasterIdLst>
  <p:sldIdLst>
    <p:sldId id="326" r:id="rId7"/>
    <p:sldId id="345" r:id="rId8"/>
    <p:sldId id="339" r:id="rId9"/>
    <p:sldId id="340" r:id="rId10"/>
    <p:sldId id="341" r:id="rId11"/>
    <p:sldId id="342" r:id="rId12"/>
    <p:sldId id="343" r:id="rId13"/>
    <p:sldId id="344" r:id="rId14"/>
    <p:sldId id="338" r:id="rId15"/>
    <p:sldId id="327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.VnTime" panose="020B7200000000000000" pitchFamily="34" charset="0"/>
      <p:regular r:id="rId22"/>
    </p:embeddedFont>
    <p:embeddedFont>
      <p:font typeface="Calibri Light" panose="020F0302020204030204" pitchFamily="34" charset="0"/>
      <p:regular r:id="rId23"/>
      <p: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00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91" autoAdjust="0"/>
  </p:normalViewPr>
  <p:slideViewPr>
    <p:cSldViewPr snapToGrid="0">
      <p:cViewPr varScale="1">
        <p:scale>
          <a:sx n="78" d="100"/>
          <a:sy n="78" d="100"/>
        </p:scale>
        <p:origin x="87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7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7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12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3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7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21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15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15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7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5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12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3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7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1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1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1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27/02/2022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2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2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2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2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2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2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27/02/2022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4.mp4"/><Relationship Id="rId7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35.xml"/><Relationship Id="rId4" Type="http://schemas.openxmlformats.org/officeDocument/2006/relationships/video" Target="../media/media4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3" y="4049688"/>
            <a:ext cx="690350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5008" y="108749"/>
            <a:ext cx="10706933" cy="55892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và các bạn học sinh đến với </a:t>
            </a:r>
            <a:endParaRPr lang="en-US" sz="4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36469" y="2348957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 smtClean="0">
                <a:solidFill>
                  <a:prstClr val="white"/>
                </a:solidFill>
              </a:rPr>
              <a:t>ÂM NHẠC LỚP 4</a:t>
            </a:r>
            <a:endParaRPr lang="en-US" sz="6000" b="1" u="sng">
              <a:solidFill>
                <a:prstClr val="white"/>
              </a:solidFill>
            </a:endParaRP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511" y="5244703"/>
            <a:ext cx="581932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06933" y="5733694"/>
            <a:ext cx="8128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71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3" y="4049688"/>
            <a:ext cx="690350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2176" y="0"/>
            <a:ext cx="11472597" cy="685800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 smtClean="0">
                <a:solidFill>
                  <a:prstClr val="white"/>
                </a:solidFill>
              </a:rPr>
              <a:t>Chúc quý thầy cô mạnh khỏe các bạn học sinh chăm ngoan học giỏi</a:t>
            </a:r>
            <a:endParaRPr lang="en-US" sz="400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15680" y="2447391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 smtClean="0">
                <a:solidFill>
                  <a:prstClr val="white"/>
                </a:solidFill>
              </a:rPr>
              <a:t>ÂM NHẠC LỚP 4</a:t>
            </a:r>
            <a:endParaRPr lang="en-US" sz="6000" b="1" u="sng">
              <a:solidFill>
                <a:prstClr val="white"/>
              </a:solidFill>
            </a:endParaRP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511" y="5244699"/>
            <a:ext cx="581932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HUC MUG Cm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9374" y="535381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99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026833" y="0"/>
            <a:ext cx="2041264" cy="7438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4000">
              <a:solidFill>
                <a:srgbClr val="00206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46133" y="753480"/>
            <a:ext cx="4064510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TẬP: CHIM SÁO</a:t>
            </a:r>
          </a:p>
        </p:txBody>
      </p:sp>
      <p:sp>
        <p:nvSpPr>
          <p:cNvPr id="6" name="Rectangle 5"/>
          <p:cNvSpPr/>
          <p:nvPr/>
        </p:nvSpPr>
        <p:spPr>
          <a:xfrm>
            <a:off x="6113114" y="1407909"/>
            <a:ext cx="3430298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TẬP: TĐN 5,6</a:t>
            </a:r>
          </a:p>
        </p:txBody>
      </p:sp>
      <p:sp>
        <p:nvSpPr>
          <p:cNvPr id="7" name="Rectangle 6"/>
          <p:cNvSpPr/>
          <p:nvPr/>
        </p:nvSpPr>
        <p:spPr>
          <a:xfrm>
            <a:off x="3966847" y="3574472"/>
            <a:ext cx="4292534" cy="1595709"/>
          </a:xfrm>
          <a:prstGeom prst="rect">
            <a:avLst/>
          </a:prstGeom>
        </p:spPr>
        <p:txBody>
          <a:bodyPr wrap="none">
            <a:prstTxWarp prst="textCurveDown">
              <a:avLst/>
            </a:prstTxWarp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 NHẠC 4</a:t>
            </a:r>
          </a:p>
        </p:txBody>
      </p:sp>
      <p:pic>
        <p:nvPicPr>
          <p:cNvPr id="2050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87" y="816406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226" y="593720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4122205" y="0"/>
            <a:ext cx="4372287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1.ÔN TẬP: CHIM SÁO</a:t>
            </a:r>
          </a:p>
        </p:txBody>
      </p:sp>
      <p:pic>
        <p:nvPicPr>
          <p:cNvPr id="2" name="Chim sá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86581"/>
            <a:ext cx="12192000" cy="61746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IM SA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2000.42578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03173" y="6053468"/>
            <a:ext cx="609600" cy="609600"/>
          </a:xfrm>
          <a:prstGeom prst="rect">
            <a:avLst/>
          </a:prstGeom>
        </p:spPr>
      </p:pic>
      <p:pic>
        <p:nvPicPr>
          <p:cNvPr id="2" name="VAN DOG CHIM SAO 2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15741" y="1802072"/>
            <a:ext cx="6725880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2.ÔN TẬP: TĐN 5 HOA BÉ NGOAN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5794" y="0"/>
            <a:ext cx="7256207" cy="4612595"/>
          </a:xfrm>
          <a:prstGeom prst="rect">
            <a:avLst/>
          </a:prstGeom>
        </p:spPr>
      </p:pic>
      <p:pic>
        <p:nvPicPr>
          <p:cNvPr id="2" name="CA BAI TDN5 HOA BE NGO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76228" y="519974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568636" y="1445342"/>
            <a:ext cx="5339860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.ÔN TẬP: TĐN 6 MÚA VUI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CA BAI TDN6 MUA V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9759" y="35561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69</Words>
  <Application>Microsoft Office PowerPoint</Application>
  <PresentationFormat>Widescreen</PresentationFormat>
  <Paragraphs>11</Paragraphs>
  <Slides>10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Calibri</vt:lpstr>
      <vt:lpstr>.VnTime</vt:lpstr>
      <vt:lpstr>Times New Roman</vt:lpstr>
      <vt:lpstr>Arial</vt:lpstr>
      <vt:lpstr>Calibri Light</vt:lpstr>
      <vt:lpstr>Office Theme</vt:lpstr>
      <vt:lpstr>1_Office Theme</vt:lpstr>
      <vt:lpstr>3_Office Theme</vt:lpstr>
      <vt:lpstr>2_Office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155</cp:revision>
  <dcterms:created xsi:type="dcterms:W3CDTF">2020-08-30T12:35:00Z</dcterms:created>
  <dcterms:modified xsi:type="dcterms:W3CDTF">2022-02-27T11:03:18Z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97B9A70051414982B7C7D0DFB35AEA19</vt:lpwstr>
  </property>
  <property fmtid="{D5CDD505-2E9C-101B-9397-08002B2CF9AE}" pid="3" name="KSOProductBuildVer">
    <vt:lpwstr>1033-11.2.0.10265</vt:lpwstr>
  </property>
</Properties>
</file>