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8"/>
  </p:notesMasterIdLst>
  <p:sldIdLst>
    <p:sldId id="344" r:id="rId2"/>
    <p:sldId id="354" r:id="rId3"/>
    <p:sldId id="351" r:id="rId4"/>
    <p:sldId id="348" r:id="rId5"/>
    <p:sldId id="355" r:id="rId6"/>
    <p:sldId id="356" r:id="rId7"/>
    <p:sldId id="358" r:id="rId8"/>
    <p:sldId id="290" r:id="rId9"/>
    <p:sldId id="359" r:id="rId10"/>
    <p:sldId id="360" r:id="rId11"/>
    <p:sldId id="361" r:id="rId12"/>
    <p:sldId id="362" r:id="rId13"/>
    <p:sldId id="363" r:id="rId14"/>
    <p:sldId id="364" r:id="rId15"/>
    <p:sldId id="365" r:id="rId16"/>
    <p:sldId id="366"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30" autoAdjust="0"/>
    <p:restoredTop sz="94607" autoAdjust="0"/>
  </p:normalViewPr>
  <p:slideViewPr>
    <p:cSldViewPr>
      <p:cViewPr varScale="1">
        <p:scale>
          <a:sx n="78" d="100"/>
          <a:sy n="78" d="100"/>
        </p:scale>
        <p:origin x="1291" y="77"/>
      </p:cViewPr>
      <p:guideLst>
        <p:guide orient="horz" pos="2160"/>
        <p:guide pos="2880"/>
      </p:guideLst>
    </p:cSldViewPr>
  </p:slideViewPr>
  <p:notesTextViewPr>
    <p:cViewPr>
      <p:scale>
        <a:sx n="1" d="1"/>
        <a:sy n="1" d="1"/>
      </p:scale>
      <p:origin x="0" y="0"/>
    </p:cViewPr>
  </p:notesTextViewPr>
  <p:sorterViewPr>
    <p:cViewPr>
      <p:scale>
        <a:sx n="100" d="100"/>
        <a:sy n="100" d="100"/>
      </p:scale>
      <p:origin x="0" y="3192"/>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B60AB-AF63-7345-88F4-FA7943514C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FDD274BD-12C6-7844-BCA9-71F02F8B0E0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panose="020B0604020202020204" pitchFamily="34" charset="0"/>
              </a:defRPr>
            </a:lvl1pPr>
          </a:lstStyle>
          <a:p>
            <a:pPr>
              <a:defRPr/>
            </a:pPr>
            <a:fld id="{155BC723-7D52-46A9-8044-CC9A5B17194F}" type="datetimeFigureOut">
              <a:rPr lang="en-US"/>
              <a:pPr>
                <a:defRPr/>
              </a:pPr>
              <a:t>10/03/2022</a:t>
            </a:fld>
            <a:endParaRPr lang="en-US"/>
          </a:p>
        </p:txBody>
      </p:sp>
      <p:sp>
        <p:nvSpPr>
          <p:cNvPr id="4" name="Slide Image Placeholder 3">
            <a:extLst>
              <a:ext uri="{FF2B5EF4-FFF2-40B4-BE49-F238E27FC236}">
                <a16:creationId xmlns:a16="http://schemas.microsoft.com/office/drawing/2014/main" id="{B936B9BD-2FBA-0641-844E-6186B91811D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8A60EC2-A72C-094D-84B6-54D7AB9530C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13047AD-EE93-6C44-A857-E031AEA1FD9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770A5FC-56D6-B047-BE96-F9A471D546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noProof="1" dirty="0"/>
            </a:lvl1pPr>
          </a:lstStyle>
          <a:p>
            <a:fld id="{F180A5B7-7649-8042-A968-30CD6F47D52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6" name="Rectangle 9">
            <a:extLst>
              <a:ext uri="{FF2B5EF4-FFF2-40B4-BE49-F238E27FC236}">
                <a16:creationId xmlns:a16="http://schemas.microsoft.com/office/drawing/2014/main" id="{683AA33A-144E-7C49-AB45-8652896556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fld id="{5590CEE1-5FE0-4443-AF1F-1C81BF66CCA3}" type="slidenum">
              <a:rPr lang="en-US" altLang="en-US" smtClean="0">
                <a:solidFill>
                  <a:srgbClr val="000000"/>
                </a:solidFill>
                <a:latin typeface="Arial" panose="020B0604020202020204" pitchFamily="34" charset="0"/>
                <a:ea typeface="Microsoft YaHei" panose="020B0503020204020204" pitchFamily="34" charset="-122"/>
              </a:rPr>
              <a:pPr eaLnBrk="1" hangingPunct="1"/>
              <a:t>1</a:t>
            </a:fld>
            <a:endParaRPr lang="en-US" altLang="en-US">
              <a:solidFill>
                <a:srgbClr val="000000"/>
              </a:solidFill>
              <a:latin typeface="Arial" panose="020B0604020202020204" pitchFamily="34" charset="0"/>
              <a:ea typeface="Microsoft YaHei" panose="020B0503020204020204" pitchFamily="34" charset="-122"/>
            </a:endParaRPr>
          </a:p>
        </p:txBody>
      </p:sp>
      <p:sp>
        <p:nvSpPr>
          <p:cNvPr id="6147" name="Rectangle 1">
            <a:extLst>
              <a:ext uri="{FF2B5EF4-FFF2-40B4-BE49-F238E27FC236}">
                <a16:creationId xmlns:a16="http://schemas.microsoft.com/office/drawing/2014/main" id="{0C1447DF-EC43-D844-810E-F0F21286FFD4}"/>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6148" name="Rectangle 2">
            <a:extLst>
              <a:ext uri="{FF2B5EF4-FFF2-40B4-BE49-F238E27FC236}">
                <a16:creationId xmlns:a16="http://schemas.microsoft.com/office/drawing/2014/main" id="{670ED7E9-F1E6-3C49-846E-B12AB5D228C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25DF5CC7-8154-664C-A693-7C58F20AEAF9}"/>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13314" name="Notes Placeholder 2">
            <a:extLst>
              <a:ext uri="{FF2B5EF4-FFF2-40B4-BE49-F238E27FC236}">
                <a16:creationId xmlns:a16="http://schemas.microsoft.com/office/drawing/2014/main" id="{014D216B-E395-9146-9C97-9D9B25A6F46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5" name="Slide Number Placeholder 3">
            <a:extLst>
              <a:ext uri="{FF2B5EF4-FFF2-40B4-BE49-F238E27FC236}">
                <a16:creationId xmlns:a16="http://schemas.microsoft.com/office/drawing/2014/main" id="{DB1B8F99-36EC-4E4A-96D6-A7DBDDD3B7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402837AC-2E38-5849-A8FC-5B9F1A45683E}" type="slidenum">
              <a:rPr lang="en-US" altLang="en-US" smtClean="0"/>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25DF5CC7-8154-664C-A693-7C58F20AEAF9}"/>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13314" name="Notes Placeholder 2">
            <a:extLst>
              <a:ext uri="{FF2B5EF4-FFF2-40B4-BE49-F238E27FC236}">
                <a16:creationId xmlns:a16="http://schemas.microsoft.com/office/drawing/2014/main" id="{014D216B-E395-9146-9C97-9D9B25A6F46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5" name="Slide Number Placeholder 3">
            <a:extLst>
              <a:ext uri="{FF2B5EF4-FFF2-40B4-BE49-F238E27FC236}">
                <a16:creationId xmlns:a16="http://schemas.microsoft.com/office/drawing/2014/main" id="{DB1B8F99-36EC-4E4A-96D6-A7DBDDD3B7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402837AC-2E38-5849-A8FC-5B9F1A45683E}" type="slidenum">
              <a:rPr lang="en-US" altLang="en-US" smtClean="0"/>
              <a:pPr/>
              <a:t>5</a:t>
            </a:fld>
            <a:endParaRPr lang="en-US" altLang="en-US"/>
          </a:p>
        </p:txBody>
      </p:sp>
    </p:spTree>
    <p:extLst>
      <p:ext uri="{BB962C8B-B14F-4D97-AF65-F5344CB8AC3E}">
        <p14:creationId xmlns:p14="http://schemas.microsoft.com/office/powerpoint/2010/main" val="58782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id="{4BADC1F5-B736-0D44-B043-D946DB87B172}"/>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5" name="Footer Placeholder 4">
            <a:extLst>
              <a:ext uri="{FF2B5EF4-FFF2-40B4-BE49-F238E27FC236}">
                <a16:creationId xmlns:a16="http://schemas.microsoft.com/office/drawing/2014/main" id="{A6AF01DC-D782-7243-A031-0ECB1DCCE8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8D31A6-92FF-CE49-BA97-599C10E34AE2}"/>
              </a:ext>
            </a:extLst>
          </p:cNvPr>
          <p:cNvSpPr>
            <a:spLocks noGrp="1"/>
          </p:cNvSpPr>
          <p:nvPr>
            <p:ph type="sldNum" sz="quarter" idx="12"/>
          </p:nvPr>
        </p:nvSpPr>
        <p:spPr/>
        <p:txBody>
          <a:bodyPr/>
          <a:lstStyle>
            <a:lvl1pPr>
              <a:defRPr/>
            </a:lvl1pPr>
          </a:lstStyle>
          <a:p>
            <a:fld id="{6248CF3A-4D13-5A4F-9300-3C86AC48E358}" type="slidenum">
              <a:rPr lang="en-US" altLang="en-US"/>
              <a:pPr/>
              <a:t>‹#›</a:t>
            </a:fld>
            <a:endParaRPr lang="en-US" altLang="en-US"/>
          </a:p>
        </p:txBody>
      </p:sp>
    </p:spTree>
    <p:extLst>
      <p:ext uri="{BB962C8B-B14F-4D97-AF65-F5344CB8AC3E}">
        <p14:creationId xmlns:p14="http://schemas.microsoft.com/office/powerpoint/2010/main" val="84810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59FA1E2D-E97A-0343-926D-6D26715F5613}"/>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5" name="Footer Placeholder 4">
            <a:extLst>
              <a:ext uri="{FF2B5EF4-FFF2-40B4-BE49-F238E27FC236}">
                <a16:creationId xmlns:a16="http://schemas.microsoft.com/office/drawing/2014/main" id="{503F86DA-BACF-B645-AEB6-9BB72CC5DC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979FA5-4961-1546-A9B1-197DE4E2052E}"/>
              </a:ext>
            </a:extLst>
          </p:cNvPr>
          <p:cNvSpPr>
            <a:spLocks noGrp="1"/>
          </p:cNvSpPr>
          <p:nvPr>
            <p:ph type="sldNum" sz="quarter" idx="12"/>
          </p:nvPr>
        </p:nvSpPr>
        <p:spPr/>
        <p:txBody>
          <a:bodyPr/>
          <a:lstStyle>
            <a:lvl1pPr>
              <a:defRPr/>
            </a:lvl1pPr>
          </a:lstStyle>
          <a:p>
            <a:fld id="{7CBA4657-45AF-0E4E-AAD7-0C2B43C245E7}" type="slidenum">
              <a:rPr lang="en-US" altLang="en-US"/>
              <a:pPr/>
              <a:t>‹#›</a:t>
            </a:fld>
            <a:endParaRPr lang="en-US" altLang="en-US"/>
          </a:p>
        </p:txBody>
      </p:sp>
    </p:spTree>
    <p:extLst>
      <p:ext uri="{BB962C8B-B14F-4D97-AF65-F5344CB8AC3E}">
        <p14:creationId xmlns:p14="http://schemas.microsoft.com/office/powerpoint/2010/main" val="7363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AABD011B-0F99-F641-96DD-104C7A5C076E}"/>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5" name="Footer Placeholder 4">
            <a:extLst>
              <a:ext uri="{FF2B5EF4-FFF2-40B4-BE49-F238E27FC236}">
                <a16:creationId xmlns:a16="http://schemas.microsoft.com/office/drawing/2014/main" id="{28A46151-C929-AC42-94CF-ABA56B053A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82B3C1-B6C0-8648-9365-0EDA4752788F}"/>
              </a:ext>
            </a:extLst>
          </p:cNvPr>
          <p:cNvSpPr>
            <a:spLocks noGrp="1"/>
          </p:cNvSpPr>
          <p:nvPr>
            <p:ph type="sldNum" sz="quarter" idx="12"/>
          </p:nvPr>
        </p:nvSpPr>
        <p:spPr/>
        <p:txBody>
          <a:bodyPr/>
          <a:lstStyle>
            <a:lvl1pPr>
              <a:defRPr/>
            </a:lvl1pPr>
          </a:lstStyle>
          <a:p>
            <a:fld id="{A8BC0F5B-5826-3645-AEF5-F874B1E520E1}" type="slidenum">
              <a:rPr lang="en-US" altLang="en-US"/>
              <a:pPr/>
              <a:t>‹#›</a:t>
            </a:fld>
            <a:endParaRPr lang="en-US" altLang="en-US"/>
          </a:p>
        </p:txBody>
      </p:sp>
    </p:spTree>
    <p:extLst>
      <p:ext uri="{BB962C8B-B14F-4D97-AF65-F5344CB8AC3E}">
        <p14:creationId xmlns:p14="http://schemas.microsoft.com/office/powerpoint/2010/main" val="3221169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0"/>
            <a:ext cx="8224838" cy="1138237"/>
          </a:xfrm>
        </p:spPr>
        <p:txBody>
          <a:bodyPr/>
          <a:lstStyle/>
          <a:p>
            <a:r>
              <a:rPr lang="en-US" noProof="1"/>
              <a:t>Click to edit Master title style</a:t>
            </a:r>
          </a:p>
        </p:txBody>
      </p:sp>
      <p:sp>
        <p:nvSpPr>
          <p:cNvPr id="3" name="Rectangle 3">
            <a:extLst>
              <a:ext uri="{FF2B5EF4-FFF2-40B4-BE49-F238E27FC236}">
                <a16:creationId xmlns:a16="http://schemas.microsoft.com/office/drawing/2014/main" id="{C112DED6-0910-A84A-9327-3F1BAA243D23}"/>
              </a:ext>
            </a:extLst>
          </p:cNvPr>
          <p:cNvSpPr>
            <a:spLocks noGrp="1" noChangeArrowheads="1"/>
          </p:cNvSpPr>
          <p:nvPr>
            <p:ph type="dt" idx="10"/>
          </p:nvPr>
        </p:nvSpPr>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B14FCE47-CADA-124C-A852-31D5D5A63A33}"/>
              </a:ext>
            </a:extLst>
          </p:cNvPr>
          <p:cNvSpPr>
            <a:spLocks noGrp="1" noChangeArrowheads="1"/>
          </p:cNvSpPr>
          <p:nvPr>
            <p:ph type="ftr" idx="11"/>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6999EA-94F7-964E-9A39-773862BC332A}"/>
              </a:ext>
            </a:extLst>
          </p:cNvPr>
          <p:cNvSpPr>
            <a:spLocks noGrp="1" noChangeArrowheads="1"/>
          </p:cNvSpPr>
          <p:nvPr>
            <p:ph type="sldNum" idx="12"/>
          </p:nvPr>
        </p:nvSpPr>
        <p:spPr/>
        <p:txBody>
          <a:bodyPr/>
          <a:lstStyle>
            <a:lvl1pPr>
              <a:defRPr/>
            </a:lvl1pPr>
          </a:lstStyle>
          <a:p>
            <a:fld id="{E2F686CD-6159-EC42-A28B-FD6A5A37850E}" type="slidenum">
              <a:rPr lang="en-US" altLang="en-US"/>
              <a:pPr/>
              <a:t>‹#›</a:t>
            </a:fld>
            <a:endParaRPr lang="en-US" altLang="en-US"/>
          </a:p>
        </p:txBody>
      </p:sp>
    </p:spTree>
    <p:extLst>
      <p:ext uri="{BB962C8B-B14F-4D97-AF65-F5344CB8AC3E}">
        <p14:creationId xmlns:p14="http://schemas.microsoft.com/office/powerpoint/2010/main" val="170347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423D4B5B-42AA-C04B-B598-668B85EB4819}"/>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5" name="Footer Placeholder 4">
            <a:extLst>
              <a:ext uri="{FF2B5EF4-FFF2-40B4-BE49-F238E27FC236}">
                <a16:creationId xmlns:a16="http://schemas.microsoft.com/office/drawing/2014/main" id="{DF095305-B9A4-2D48-8471-F5C112CF6C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395582-67A9-6A4D-8065-18D56EBE5B43}"/>
              </a:ext>
            </a:extLst>
          </p:cNvPr>
          <p:cNvSpPr>
            <a:spLocks noGrp="1"/>
          </p:cNvSpPr>
          <p:nvPr>
            <p:ph type="sldNum" sz="quarter" idx="12"/>
          </p:nvPr>
        </p:nvSpPr>
        <p:spPr/>
        <p:txBody>
          <a:bodyPr/>
          <a:lstStyle>
            <a:lvl1pPr>
              <a:defRPr/>
            </a:lvl1pPr>
          </a:lstStyle>
          <a:p>
            <a:fld id="{A0728658-E3AA-B645-9134-BD7E3E4F7DE8}" type="slidenum">
              <a:rPr lang="en-US" altLang="en-US"/>
              <a:pPr/>
              <a:t>‹#›</a:t>
            </a:fld>
            <a:endParaRPr lang="en-US" altLang="en-US"/>
          </a:p>
        </p:txBody>
      </p:sp>
    </p:spTree>
    <p:extLst>
      <p:ext uri="{BB962C8B-B14F-4D97-AF65-F5344CB8AC3E}">
        <p14:creationId xmlns:p14="http://schemas.microsoft.com/office/powerpoint/2010/main" val="776546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196D0B03-D968-3147-B564-AE9E8480C890}"/>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5" name="Footer Placeholder 4">
            <a:extLst>
              <a:ext uri="{FF2B5EF4-FFF2-40B4-BE49-F238E27FC236}">
                <a16:creationId xmlns:a16="http://schemas.microsoft.com/office/drawing/2014/main" id="{A22E6451-2B31-EE4D-A0C2-65E1EDFB4C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CBBE82-1BEE-2E42-921C-D616896AF5E5}"/>
              </a:ext>
            </a:extLst>
          </p:cNvPr>
          <p:cNvSpPr>
            <a:spLocks noGrp="1"/>
          </p:cNvSpPr>
          <p:nvPr>
            <p:ph type="sldNum" sz="quarter" idx="12"/>
          </p:nvPr>
        </p:nvSpPr>
        <p:spPr/>
        <p:txBody>
          <a:bodyPr/>
          <a:lstStyle>
            <a:lvl1pPr>
              <a:defRPr/>
            </a:lvl1pPr>
          </a:lstStyle>
          <a:p>
            <a:fld id="{90DB6945-B750-E642-B694-AD1748378AD9}" type="slidenum">
              <a:rPr lang="en-US" altLang="en-US"/>
              <a:pPr/>
              <a:t>‹#›</a:t>
            </a:fld>
            <a:endParaRPr lang="en-US" altLang="en-US"/>
          </a:p>
        </p:txBody>
      </p:sp>
    </p:spTree>
    <p:extLst>
      <p:ext uri="{BB962C8B-B14F-4D97-AF65-F5344CB8AC3E}">
        <p14:creationId xmlns:p14="http://schemas.microsoft.com/office/powerpoint/2010/main" val="257229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B70E9D6C-1CF3-1242-863E-DEA09A9CBBA5}"/>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6" name="Footer Placeholder 4">
            <a:extLst>
              <a:ext uri="{FF2B5EF4-FFF2-40B4-BE49-F238E27FC236}">
                <a16:creationId xmlns:a16="http://schemas.microsoft.com/office/drawing/2014/main" id="{2B57567A-E8E0-9142-B288-62D027CC4A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8B09D9-ADEA-0344-9E43-4EBEC986881B}"/>
              </a:ext>
            </a:extLst>
          </p:cNvPr>
          <p:cNvSpPr>
            <a:spLocks noGrp="1"/>
          </p:cNvSpPr>
          <p:nvPr>
            <p:ph type="sldNum" sz="quarter" idx="12"/>
          </p:nvPr>
        </p:nvSpPr>
        <p:spPr/>
        <p:txBody>
          <a:bodyPr/>
          <a:lstStyle>
            <a:lvl1pPr>
              <a:defRPr/>
            </a:lvl1pPr>
          </a:lstStyle>
          <a:p>
            <a:fld id="{BFE920E9-FB5A-EA48-B882-C6834672BC98}" type="slidenum">
              <a:rPr lang="en-US" altLang="en-US"/>
              <a:pPr/>
              <a:t>‹#›</a:t>
            </a:fld>
            <a:endParaRPr lang="en-US" altLang="en-US"/>
          </a:p>
        </p:txBody>
      </p:sp>
    </p:spTree>
    <p:extLst>
      <p:ext uri="{BB962C8B-B14F-4D97-AF65-F5344CB8AC3E}">
        <p14:creationId xmlns:p14="http://schemas.microsoft.com/office/powerpoint/2010/main" val="190613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B9047628-42C1-7347-9500-9F174C14B353}"/>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8" name="Footer Placeholder 4">
            <a:extLst>
              <a:ext uri="{FF2B5EF4-FFF2-40B4-BE49-F238E27FC236}">
                <a16:creationId xmlns:a16="http://schemas.microsoft.com/office/drawing/2014/main" id="{05B76C97-9A5C-B143-902C-FBF706D244F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DFAAA18-AE44-264F-ABAA-6975D0F8707F}"/>
              </a:ext>
            </a:extLst>
          </p:cNvPr>
          <p:cNvSpPr>
            <a:spLocks noGrp="1"/>
          </p:cNvSpPr>
          <p:nvPr>
            <p:ph type="sldNum" sz="quarter" idx="12"/>
          </p:nvPr>
        </p:nvSpPr>
        <p:spPr/>
        <p:txBody>
          <a:bodyPr/>
          <a:lstStyle>
            <a:lvl1pPr>
              <a:defRPr/>
            </a:lvl1pPr>
          </a:lstStyle>
          <a:p>
            <a:fld id="{C43D36CA-36CB-704B-8367-D557A0E63A43}" type="slidenum">
              <a:rPr lang="en-US" altLang="en-US"/>
              <a:pPr/>
              <a:t>‹#›</a:t>
            </a:fld>
            <a:endParaRPr lang="en-US" altLang="en-US"/>
          </a:p>
        </p:txBody>
      </p:sp>
    </p:spTree>
    <p:extLst>
      <p:ext uri="{BB962C8B-B14F-4D97-AF65-F5344CB8AC3E}">
        <p14:creationId xmlns:p14="http://schemas.microsoft.com/office/powerpoint/2010/main" val="206119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5909DD2E-1C0B-0541-9C83-9751178964CB}"/>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4" name="Footer Placeholder 4">
            <a:extLst>
              <a:ext uri="{FF2B5EF4-FFF2-40B4-BE49-F238E27FC236}">
                <a16:creationId xmlns:a16="http://schemas.microsoft.com/office/drawing/2014/main" id="{FE47F275-9A08-E74D-A806-3DA901BCACC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3705ED-425D-2C40-A990-2A8BA75A4FCC}"/>
              </a:ext>
            </a:extLst>
          </p:cNvPr>
          <p:cNvSpPr>
            <a:spLocks noGrp="1"/>
          </p:cNvSpPr>
          <p:nvPr>
            <p:ph type="sldNum" sz="quarter" idx="12"/>
          </p:nvPr>
        </p:nvSpPr>
        <p:spPr/>
        <p:txBody>
          <a:bodyPr/>
          <a:lstStyle>
            <a:lvl1pPr>
              <a:defRPr/>
            </a:lvl1pPr>
          </a:lstStyle>
          <a:p>
            <a:fld id="{516DACFE-BFB7-B64D-9D15-EFDCB1E9ACAE}" type="slidenum">
              <a:rPr lang="en-US" altLang="en-US"/>
              <a:pPr/>
              <a:t>‹#›</a:t>
            </a:fld>
            <a:endParaRPr lang="en-US" altLang="en-US"/>
          </a:p>
        </p:txBody>
      </p:sp>
    </p:spTree>
    <p:extLst>
      <p:ext uri="{BB962C8B-B14F-4D97-AF65-F5344CB8AC3E}">
        <p14:creationId xmlns:p14="http://schemas.microsoft.com/office/powerpoint/2010/main" val="199808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35C9581-FA5F-774A-9C5C-7A474C7F9128}"/>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3" name="Footer Placeholder 4">
            <a:extLst>
              <a:ext uri="{FF2B5EF4-FFF2-40B4-BE49-F238E27FC236}">
                <a16:creationId xmlns:a16="http://schemas.microsoft.com/office/drawing/2014/main" id="{2F28D625-6BDB-6C41-957C-737F5EE4954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2519FDF-6114-584F-9E56-F2386FAFD403}"/>
              </a:ext>
            </a:extLst>
          </p:cNvPr>
          <p:cNvSpPr>
            <a:spLocks noGrp="1"/>
          </p:cNvSpPr>
          <p:nvPr>
            <p:ph type="sldNum" sz="quarter" idx="12"/>
          </p:nvPr>
        </p:nvSpPr>
        <p:spPr/>
        <p:txBody>
          <a:bodyPr/>
          <a:lstStyle>
            <a:lvl1pPr>
              <a:defRPr/>
            </a:lvl1pPr>
          </a:lstStyle>
          <a:p>
            <a:fld id="{AC5BF215-2363-AC4C-89AF-30580539ACD4}" type="slidenum">
              <a:rPr lang="en-US" altLang="en-US"/>
              <a:pPr/>
              <a:t>‹#›</a:t>
            </a:fld>
            <a:endParaRPr lang="en-US" altLang="en-US"/>
          </a:p>
        </p:txBody>
      </p:sp>
    </p:spTree>
    <p:extLst>
      <p:ext uri="{BB962C8B-B14F-4D97-AF65-F5344CB8AC3E}">
        <p14:creationId xmlns:p14="http://schemas.microsoft.com/office/powerpoint/2010/main" val="6632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846E28A1-F48A-664D-9799-7F84EECA749C}"/>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6" name="Footer Placeholder 4">
            <a:extLst>
              <a:ext uri="{FF2B5EF4-FFF2-40B4-BE49-F238E27FC236}">
                <a16:creationId xmlns:a16="http://schemas.microsoft.com/office/drawing/2014/main" id="{D4FBF170-9DB7-5742-97EC-1CB87FB0D5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5FC42D-A6B7-4247-866D-2B20C3515B96}"/>
              </a:ext>
            </a:extLst>
          </p:cNvPr>
          <p:cNvSpPr>
            <a:spLocks noGrp="1"/>
          </p:cNvSpPr>
          <p:nvPr>
            <p:ph type="sldNum" sz="quarter" idx="12"/>
          </p:nvPr>
        </p:nvSpPr>
        <p:spPr/>
        <p:txBody>
          <a:bodyPr/>
          <a:lstStyle>
            <a:lvl1pPr>
              <a:defRPr/>
            </a:lvl1pPr>
          </a:lstStyle>
          <a:p>
            <a:fld id="{F3B2DD95-901A-664E-8675-1E6800E7BF98}" type="slidenum">
              <a:rPr lang="en-US" altLang="en-US"/>
              <a:pPr/>
              <a:t>‹#›</a:t>
            </a:fld>
            <a:endParaRPr lang="en-US" altLang="en-US"/>
          </a:p>
        </p:txBody>
      </p:sp>
    </p:spTree>
    <p:extLst>
      <p:ext uri="{BB962C8B-B14F-4D97-AF65-F5344CB8AC3E}">
        <p14:creationId xmlns:p14="http://schemas.microsoft.com/office/powerpoint/2010/main" val="356923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32F943A9-A35D-3A4C-966C-DF36E24522C2}"/>
              </a:ext>
            </a:extLst>
          </p:cNvPr>
          <p:cNvSpPr>
            <a:spLocks noGrp="1"/>
          </p:cNvSpPr>
          <p:nvPr>
            <p:ph type="dt" sz="half" idx="10"/>
          </p:nvPr>
        </p:nvSpPr>
        <p:spPr/>
        <p:txBody>
          <a:bodyPr/>
          <a:lstStyle>
            <a:lvl1pPr>
              <a:defRPr/>
            </a:lvl1pPr>
          </a:lstStyle>
          <a:p>
            <a:pPr>
              <a:defRPr/>
            </a:pPr>
            <a:fld id="{94691314-9D4B-43D4-AD6F-349655614F8B}" type="datetimeFigureOut">
              <a:rPr lang="en-US"/>
              <a:pPr>
                <a:defRPr/>
              </a:pPr>
              <a:t>10/03/2022</a:t>
            </a:fld>
            <a:endParaRPr lang="en-US"/>
          </a:p>
        </p:txBody>
      </p:sp>
      <p:sp>
        <p:nvSpPr>
          <p:cNvPr id="6" name="Footer Placeholder 4">
            <a:extLst>
              <a:ext uri="{FF2B5EF4-FFF2-40B4-BE49-F238E27FC236}">
                <a16:creationId xmlns:a16="http://schemas.microsoft.com/office/drawing/2014/main" id="{128FF24A-D82F-4646-B26D-475072CA97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63EC1-CCA3-4944-829F-263BB870A2D2}"/>
              </a:ext>
            </a:extLst>
          </p:cNvPr>
          <p:cNvSpPr>
            <a:spLocks noGrp="1"/>
          </p:cNvSpPr>
          <p:nvPr>
            <p:ph type="sldNum" sz="quarter" idx="12"/>
          </p:nvPr>
        </p:nvSpPr>
        <p:spPr/>
        <p:txBody>
          <a:bodyPr/>
          <a:lstStyle>
            <a:lvl1pPr>
              <a:defRPr/>
            </a:lvl1pPr>
          </a:lstStyle>
          <a:p>
            <a:fld id="{42B588F6-588A-0549-9A83-9412AD3914E7}" type="slidenum">
              <a:rPr lang="en-US" altLang="en-US"/>
              <a:pPr/>
              <a:t>‹#›</a:t>
            </a:fld>
            <a:endParaRPr lang="en-US" altLang="en-US"/>
          </a:p>
        </p:txBody>
      </p:sp>
    </p:spTree>
    <p:extLst>
      <p:ext uri="{BB962C8B-B14F-4D97-AF65-F5344CB8AC3E}">
        <p14:creationId xmlns:p14="http://schemas.microsoft.com/office/powerpoint/2010/main" val="400007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2770A1F-167F-B341-879F-958E0367C56A}"/>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27C3FC4-9918-B04C-8EA7-7A3385579BCA}"/>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7AAC121-EF3A-C346-8E57-F426776A8F4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4691314-9D4B-43D4-AD6F-349655614F8B}" type="datetimeFigureOut">
              <a:rPr lang="en-US"/>
              <a:pPr>
                <a:defRPr/>
              </a:pPr>
              <a:t>10/03/2022</a:t>
            </a:fld>
            <a:endParaRPr lang="en-US"/>
          </a:p>
        </p:txBody>
      </p:sp>
      <p:sp>
        <p:nvSpPr>
          <p:cNvPr id="5" name="Footer Placeholder 4">
            <a:extLst>
              <a:ext uri="{FF2B5EF4-FFF2-40B4-BE49-F238E27FC236}">
                <a16:creationId xmlns:a16="http://schemas.microsoft.com/office/drawing/2014/main" id="{F056095B-FB55-9C41-9FC7-FAF8C8E86AC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E8BE3FF-DBBF-EA46-8B54-657669C612A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noProof="1" dirty="0">
                <a:solidFill>
                  <a:srgbClr val="898989"/>
                </a:solidFill>
              </a:defRPr>
            </a:lvl1pPr>
          </a:lstStyle>
          <a:p>
            <a:fld id="{1EEEE654-2D2E-0B42-A6C6-7B37891C2E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0.gif"/><Relationship Id="rId12"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gif"/><Relationship Id="rId11"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4.png"/><Relationship Id="rId4" Type="http://schemas.openxmlformats.org/officeDocument/2006/relationships/image" Target="../media/image16.jp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gif"/><Relationship Id="rId11" Type="http://schemas.openxmlformats.org/officeDocument/2006/relationships/image" Target="../media/image21.png"/><Relationship Id="rId5" Type="http://schemas.openxmlformats.org/officeDocument/2006/relationships/image" Target="../media/image17.jpeg"/><Relationship Id="rId10" Type="http://schemas.openxmlformats.org/officeDocument/2006/relationships/image" Target="../media/image24.png"/><Relationship Id="rId4" Type="http://schemas.openxmlformats.org/officeDocument/2006/relationships/image" Target="../media/image16.jp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gif"/><Relationship Id="rId11" Type="http://schemas.openxmlformats.org/officeDocument/2006/relationships/image" Target="../media/image21.png"/><Relationship Id="rId5" Type="http://schemas.openxmlformats.org/officeDocument/2006/relationships/image" Target="../media/image17.jpeg"/><Relationship Id="rId10" Type="http://schemas.openxmlformats.org/officeDocument/2006/relationships/image" Target="../media/image28.png"/><Relationship Id="rId4" Type="http://schemas.openxmlformats.org/officeDocument/2006/relationships/image" Target="../media/image16.jp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gif"/><Relationship Id="rId12" Type="http://schemas.openxmlformats.org/officeDocument/2006/relationships/image" Target="../media/image2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9.gif"/><Relationship Id="rId11" Type="http://schemas.openxmlformats.org/officeDocument/2006/relationships/image" Target="../media/image27.png"/><Relationship Id="rId5" Type="http://schemas.openxmlformats.org/officeDocument/2006/relationships/image" Target="../media/image17.jpeg"/><Relationship Id="rId10" Type="http://schemas.openxmlformats.org/officeDocument/2006/relationships/image" Target="../media/image24.png"/><Relationship Id="rId4" Type="http://schemas.openxmlformats.org/officeDocument/2006/relationships/image" Target="../media/image16.jp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gif"/><Relationship Id="rId5" Type="http://schemas.openxmlformats.org/officeDocument/2006/relationships/image" Target="../media/image32.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11.wdp"/><Relationship Id="rId26" Type="http://schemas.microsoft.com/office/2007/relationships/hdphoto" Target="../media/hdphoto18.wdp"/><Relationship Id="rId39" Type="http://schemas.openxmlformats.org/officeDocument/2006/relationships/image" Target="../media/image12.png"/><Relationship Id="rId21" Type="http://schemas.microsoft.com/office/2007/relationships/hdphoto" Target="../media/hdphoto13.wdp"/><Relationship Id="rId34" Type="http://schemas.microsoft.com/office/2007/relationships/hdphoto" Target="../media/hdphoto23.wdp"/><Relationship Id="rId7" Type="http://schemas.openxmlformats.org/officeDocument/2006/relationships/image" Target="../media/image34.png"/><Relationship Id="rId12" Type="http://schemas.microsoft.com/office/2007/relationships/hdphoto" Target="../media/hdphoto6.wdp"/><Relationship Id="rId17" Type="http://schemas.microsoft.com/office/2007/relationships/hdphoto" Target="../media/hdphoto10.wdp"/><Relationship Id="rId25" Type="http://schemas.microsoft.com/office/2007/relationships/hdphoto" Target="../media/hdphoto17.wdp"/><Relationship Id="rId33" Type="http://schemas.microsoft.com/office/2007/relationships/hdphoto" Target="../media/hdphoto22.wdp"/><Relationship Id="rId38" Type="http://schemas.microsoft.com/office/2007/relationships/hdphoto" Target="../media/hdphoto27.wdp"/><Relationship Id="rId2" Type="http://schemas.openxmlformats.org/officeDocument/2006/relationships/audio" Target="../media/media1.mp3"/><Relationship Id="rId16" Type="http://schemas.microsoft.com/office/2007/relationships/hdphoto" Target="../media/hdphoto9.wdp"/><Relationship Id="rId20" Type="http://schemas.microsoft.com/office/2007/relationships/hdphoto" Target="../media/hdphoto12.wdp"/><Relationship Id="rId29" Type="http://schemas.microsoft.com/office/2007/relationships/hdphoto" Target="../media/hdphoto21.wdp"/><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35.png"/><Relationship Id="rId24" Type="http://schemas.microsoft.com/office/2007/relationships/hdphoto" Target="../media/hdphoto16.wdp"/><Relationship Id="rId32" Type="http://schemas.openxmlformats.org/officeDocument/2006/relationships/image" Target="../media/image40.png"/><Relationship Id="rId37" Type="http://schemas.microsoft.com/office/2007/relationships/hdphoto" Target="../media/hdphoto26.wdp"/><Relationship Id="rId5" Type="http://schemas.openxmlformats.org/officeDocument/2006/relationships/image" Target="../media/image33.png"/><Relationship Id="rId15" Type="http://schemas.openxmlformats.org/officeDocument/2006/relationships/image" Target="../media/image36.png"/><Relationship Id="rId23" Type="http://schemas.microsoft.com/office/2007/relationships/hdphoto" Target="../media/hdphoto15.wdp"/><Relationship Id="rId28" Type="http://schemas.microsoft.com/office/2007/relationships/hdphoto" Target="../media/hdphoto20.wdp"/><Relationship Id="rId36" Type="http://schemas.microsoft.com/office/2007/relationships/hdphoto" Target="../media/hdphoto25.wdp"/><Relationship Id="rId10" Type="http://schemas.microsoft.com/office/2007/relationships/hdphoto" Target="../media/hdphoto5.wdp"/><Relationship Id="rId19" Type="http://schemas.openxmlformats.org/officeDocument/2006/relationships/image" Target="../media/image37.png"/><Relationship Id="rId31" Type="http://schemas.openxmlformats.org/officeDocument/2006/relationships/image" Target="../media/image39.png"/><Relationship Id="rId4" Type="http://schemas.openxmlformats.org/officeDocument/2006/relationships/image" Target="../media/image13.png"/><Relationship Id="rId9" Type="http://schemas.microsoft.com/office/2007/relationships/hdphoto" Target="../media/hdphoto4.wdp"/><Relationship Id="rId14" Type="http://schemas.microsoft.com/office/2007/relationships/hdphoto" Target="../media/hdphoto8.wdp"/><Relationship Id="rId22" Type="http://schemas.microsoft.com/office/2007/relationships/hdphoto" Target="../media/hdphoto14.wdp"/><Relationship Id="rId27" Type="http://schemas.microsoft.com/office/2007/relationships/hdphoto" Target="../media/hdphoto19.wdp"/><Relationship Id="rId30" Type="http://schemas.openxmlformats.org/officeDocument/2006/relationships/image" Target="../media/image38.jpeg"/><Relationship Id="rId35" Type="http://schemas.microsoft.com/office/2007/relationships/hdphoto" Target="../media/hdphoto24.wdp"/><Relationship Id="rId8" Type="http://schemas.microsoft.com/office/2007/relationships/hdphoto" Target="../media/hdphoto3.wdp"/><Relationship Id="rId3"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gif"/><Relationship Id="rId11" Type="http://schemas.openxmlformats.org/officeDocument/2006/relationships/image" Target="../media/image21.png"/><Relationship Id="rId5" Type="http://schemas.openxmlformats.org/officeDocument/2006/relationships/image" Target="../media/image17.jpeg"/><Relationship Id="rId10" Type="http://schemas.openxmlformats.org/officeDocument/2006/relationships/image" Target="../media/image24.png"/><Relationship Id="rId4" Type="http://schemas.openxmlformats.org/officeDocument/2006/relationships/image" Target="../media/image16.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lum/>
          </a:blip>
          <a:srcRect/>
          <a:stretch>
            <a:fillRect l="-23000" r="-2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CD2B5-2740-454D-8479-F11F110E1A29}"/>
              </a:ext>
            </a:extLst>
          </p:cNvPr>
          <p:cNvSpPr/>
          <p:nvPr/>
        </p:nvSpPr>
        <p:spPr>
          <a:xfrm>
            <a:off x="1143090" y="2438426"/>
            <a:ext cx="6476831"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chemeClr val="accent4"/>
                </a:solidFill>
              </a:rPr>
              <a:t>MÔN ÂM NHẠC LỚP 4</a:t>
            </a:r>
          </a:p>
        </p:txBody>
      </p:sp>
      <p:pic>
        <p:nvPicPr>
          <p:cNvPr id="6" name="Picture 5">
            <a:extLst>
              <a:ext uri="{FF2B5EF4-FFF2-40B4-BE49-F238E27FC236}">
                <a16:creationId xmlns:a16="http://schemas.microsoft.com/office/drawing/2014/main" id="{14A01069-B4D4-EE44-8B90-1C2151F17FE3}"/>
              </a:ext>
            </a:extLst>
          </p:cNvPr>
          <p:cNvPicPr>
            <a:picLocks noChangeAspect="1"/>
          </p:cNvPicPr>
          <p:nvPr/>
        </p:nvPicPr>
        <p:blipFill rotWithShape="1">
          <a:blip r:embed="rId5">
            <a:clrChange>
              <a:clrFrom>
                <a:srgbClr val="DAF1FD"/>
              </a:clrFrom>
              <a:clrTo>
                <a:srgbClr val="DAF1FD">
                  <a:alpha val="0"/>
                </a:srgbClr>
              </a:clrTo>
            </a:clrChange>
            <a:extLst>
              <a:ext uri="{BEBA8EAE-BF5A-486C-A8C5-ECC9F3942E4B}">
                <a14:imgProps xmlns:a14="http://schemas.microsoft.com/office/drawing/2010/main">
                  <a14:imgLayer r:embed="rId6">
                    <a14:imgEffect>
                      <a14:sharpenSoften amount="50000"/>
                    </a14:imgEffect>
                  </a14:imgLayer>
                </a14:imgProps>
              </a:ext>
            </a:extLst>
          </a:blip>
          <a:srcRect l="2557" t="29334" r="84162" b="47542"/>
          <a:stretch/>
        </p:blipFill>
        <p:spPr>
          <a:xfrm>
            <a:off x="0" y="2438426"/>
            <a:ext cx="2050886" cy="2231846"/>
          </a:xfrm>
          <a:prstGeom prst="rect">
            <a:avLst/>
          </a:prstGeom>
        </p:spPr>
      </p:pic>
      <p:sp>
        <p:nvSpPr>
          <p:cNvPr id="3" name="Rectangle 2">
            <a:extLst>
              <a:ext uri="{FF2B5EF4-FFF2-40B4-BE49-F238E27FC236}">
                <a16:creationId xmlns:a16="http://schemas.microsoft.com/office/drawing/2014/main" id="{44D53062-C933-F048-A3A3-35EB882878FD}"/>
              </a:ext>
            </a:extLst>
          </p:cNvPr>
          <p:cNvSpPr/>
          <p:nvPr/>
        </p:nvSpPr>
        <p:spPr>
          <a:xfrm>
            <a:off x="1143090" y="1447852"/>
            <a:ext cx="7201537" cy="3962296"/>
          </a:xfrm>
          <a:prstGeom prst="rect">
            <a:avLst/>
          </a:prstGeom>
          <a:noFill/>
        </p:spPr>
        <p:txBody>
          <a:bodyPr wrap="none" lIns="91440" tIns="45720" rIns="91440" bIns="45720">
            <a:prstTxWarp prst="textArchUp">
              <a:avLst/>
            </a:prstTxWarp>
            <a:spAutoFit/>
          </a:bodyPr>
          <a:lstStyle/>
          <a:p>
            <a:pPr algn="ctr"/>
            <a:r>
              <a:rPr lang="en-US" sz="5400" b="1">
                <a:ln w="22225">
                  <a:solidFill>
                    <a:schemeClr val="accent2"/>
                  </a:solidFill>
                  <a:prstDash val="solid"/>
                </a:ln>
                <a:solidFill>
                  <a:schemeClr val="accent2">
                    <a:lumMod val="40000"/>
                    <a:lumOff val="60000"/>
                  </a:schemeClr>
                </a:solidFill>
              </a:rPr>
              <a:t>Chào mừng các em đến với giờ học</a:t>
            </a:r>
          </a:p>
        </p:txBody>
      </p:sp>
      <p:pic>
        <p:nvPicPr>
          <p:cNvPr id="18" name="Picture 2" descr="C:\Users\Administrator\Desktop\qử5.png">
            <a:extLst>
              <a:ext uri="{FF2B5EF4-FFF2-40B4-BE49-F238E27FC236}">
                <a16:creationId xmlns:a16="http://schemas.microsoft.com/office/drawing/2014/main" id="{C7BD6BCB-FB99-2741-A8BC-A9FC7399E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46" y="3920286"/>
            <a:ext cx="3160555" cy="2979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r"/>
    <p:sndAc>
      <p:stSnd>
        <p:snd r:embed="rId3" name="Car.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25" name="Picture 11" descr="14">
            <a:extLst>
              <a:ext uri="{FF2B5EF4-FFF2-40B4-BE49-F238E27FC236}">
                <a16:creationId xmlns:a16="http://schemas.microsoft.com/office/drawing/2014/main" id="{16D1567A-9B92-1E44-9C11-671097837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83" t="14217" r="31018" b="15749"/>
          <a:stretch/>
        </p:blipFill>
        <p:spPr bwMode="auto">
          <a:xfrm>
            <a:off x="32" y="769585"/>
            <a:ext cx="9144000" cy="552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6">
            <a:extLst>
              <a:ext uri="{FF2B5EF4-FFF2-40B4-BE49-F238E27FC236}">
                <a16:creationId xmlns:a16="http://schemas.microsoft.com/office/drawing/2014/main" id="{B97FC6A3-6474-8549-B88E-104A5F32F5B9}"/>
              </a:ext>
            </a:extLst>
          </p:cNvPr>
          <p:cNvSpPr txBox="1">
            <a:spLocks noChangeArrowheads="1"/>
          </p:cNvSpPr>
          <p:nvPr/>
        </p:nvSpPr>
        <p:spPr bwMode="auto">
          <a:xfrm>
            <a:off x="3810020" y="1040232"/>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a:solidFill>
                  <a:srgbClr val="FF0000"/>
                </a:solidFill>
                <a:latin typeface="Times New Roman" panose="02020603050405020304" pitchFamily="18" charset="0"/>
              </a:rPr>
              <a:t>CÂU 1+ 2:</a:t>
            </a:r>
            <a:endParaRPr lang="en-US" alt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54" name="Picture 9">
            <a:extLst>
              <a:ext uri="{FF2B5EF4-FFF2-40B4-BE49-F238E27FC236}">
                <a16:creationId xmlns:a16="http://schemas.microsoft.com/office/drawing/2014/main" id="{FF4F5DE0-6BD0-114F-A4F4-6234181A4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00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007A4D5E-D6ED-454D-90A0-3A8F32F7F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257800"/>
            <a:ext cx="1009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8299826-98B9-DC4A-9B8F-19A0CA5B1920}"/>
              </a:ext>
            </a:extLst>
          </p:cNvPr>
          <p:cNvSpPr txBox="1"/>
          <p:nvPr/>
        </p:nvSpPr>
        <p:spPr>
          <a:xfrm>
            <a:off x="569913" y="125414"/>
            <a:ext cx="5129894" cy="523220"/>
          </a:xfrm>
          <a:prstGeom prst="rect">
            <a:avLst/>
          </a:prstGeom>
          <a:noFill/>
        </p:spPr>
        <p:txBody>
          <a:bodyPr wrap="square" rtlCol="0">
            <a:spAutoFit/>
          </a:bodyPr>
          <a:lstStyle/>
          <a:p>
            <a:r>
              <a:rPr lang="en-US" sz="2800" b="1">
                <a:solidFill>
                  <a:srgbClr val="0070C0"/>
                </a:solidFill>
              </a:rPr>
              <a:t>HỌC HÁT TỪNG CÂU</a:t>
            </a:r>
          </a:p>
        </p:txBody>
      </p:sp>
      <p:grpSp>
        <p:nvGrpSpPr>
          <p:cNvPr id="3" name="Group 2">
            <a:extLst>
              <a:ext uri="{FF2B5EF4-FFF2-40B4-BE49-F238E27FC236}">
                <a16:creationId xmlns:a16="http://schemas.microsoft.com/office/drawing/2014/main" id="{E627C36B-32A2-FD43-AC08-8C8A2B8E108C}"/>
              </a:ext>
            </a:extLst>
          </p:cNvPr>
          <p:cNvGrpSpPr/>
          <p:nvPr/>
        </p:nvGrpSpPr>
        <p:grpSpPr>
          <a:xfrm>
            <a:off x="159091" y="3292087"/>
            <a:ext cx="8656637" cy="1295400"/>
            <a:chOff x="159091" y="3292087"/>
            <a:chExt cx="8656637" cy="1295400"/>
          </a:xfrm>
        </p:grpSpPr>
        <p:pic>
          <p:nvPicPr>
            <p:cNvPr id="15" name="Picture 2">
              <a:extLst>
                <a:ext uri="{FF2B5EF4-FFF2-40B4-BE49-F238E27FC236}">
                  <a16:creationId xmlns:a16="http://schemas.microsoft.com/office/drawing/2014/main" id="{CC5C0D9A-AAB8-1C4A-BCFB-D1777F224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253" y="3531800"/>
              <a:ext cx="12192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a:extLst>
                <a:ext uri="{FF2B5EF4-FFF2-40B4-BE49-F238E27FC236}">
                  <a16:creationId xmlns:a16="http://schemas.microsoft.com/office/drawing/2014/main" id="{4388D059-B60A-AE42-AD5A-048E9E64E9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5328" y="3490525"/>
              <a:ext cx="7010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9166C883-AF0A-2247-8DFF-B52FA21E76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091" y="3292087"/>
              <a:ext cx="6556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1">
            <a:extLst>
              <a:ext uri="{FF2B5EF4-FFF2-40B4-BE49-F238E27FC236}">
                <a16:creationId xmlns:a16="http://schemas.microsoft.com/office/drawing/2014/main" id="{1D55A70E-AD39-6F42-86E7-2F5B67BAFB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231" y="1649491"/>
            <a:ext cx="87455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a:extLst>
              <a:ext uri="{FF2B5EF4-FFF2-40B4-BE49-F238E27FC236}">
                <a16:creationId xmlns:a16="http://schemas.microsoft.com/office/drawing/2014/main" id="{B59221F2-CCA9-9F4F-A3FF-CBB93D0A7104}"/>
              </a:ext>
            </a:extLst>
          </p:cNvPr>
          <p:cNvSpPr>
            <a:spLocks noChangeArrowheads="1"/>
          </p:cNvSpPr>
          <p:nvPr/>
        </p:nvSpPr>
        <p:spPr bwMode="auto">
          <a:xfrm>
            <a:off x="1345293" y="2733093"/>
            <a:ext cx="7032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Chú</a:t>
            </a:r>
            <a:endParaRPr lang="en-US" altLang="en-US" sz="2200"/>
          </a:p>
        </p:txBody>
      </p:sp>
      <p:sp>
        <p:nvSpPr>
          <p:cNvPr id="22" name="Rectangle 4">
            <a:extLst>
              <a:ext uri="{FF2B5EF4-FFF2-40B4-BE49-F238E27FC236}">
                <a16:creationId xmlns:a16="http://schemas.microsoft.com/office/drawing/2014/main" id="{E0A418A0-371F-9A4D-AED7-1B591F36F21F}"/>
              </a:ext>
            </a:extLst>
          </p:cNvPr>
          <p:cNvSpPr>
            <a:spLocks noChangeArrowheads="1"/>
          </p:cNvSpPr>
          <p:nvPr/>
        </p:nvSpPr>
        <p:spPr bwMode="auto">
          <a:xfrm>
            <a:off x="2385106" y="2733093"/>
            <a:ext cx="5445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voi</a:t>
            </a:r>
            <a:endParaRPr lang="en-US" altLang="en-US" sz="2200"/>
          </a:p>
        </p:txBody>
      </p:sp>
      <p:sp>
        <p:nvSpPr>
          <p:cNvPr id="31" name="Rectangle 5">
            <a:extLst>
              <a:ext uri="{FF2B5EF4-FFF2-40B4-BE49-F238E27FC236}">
                <a16:creationId xmlns:a16="http://schemas.microsoft.com/office/drawing/2014/main" id="{192D9784-5694-F54D-AB4A-EB9BFF73033A}"/>
              </a:ext>
            </a:extLst>
          </p:cNvPr>
          <p:cNvSpPr>
            <a:spLocks noChangeArrowheads="1"/>
          </p:cNvSpPr>
          <p:nvPr/>
        </p:nvSpPr>
        <p:spPr bwMode="auto">
          <a:xfrm>
            <a:off x="2832126" y="2733093"/>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 con </a:t>
            </a:r>
            <a:endParaRPr lang="en-US" altLang="en-US" sz="2200"/>
          </a:p>
        </p:txBody>
      </p:sp>
      <p:sp>
        <p:nvSpPr>
          <p:cNvPr id="32" name="Rectangle 6">
            <a:extLst>
              <a:ext uri="{FF2B5EF4-FFF2-40B4-BE49-F238E27FC236}">
                <a16:creationId xmlns:a16="http://schemas.microsoft.com/office/drawing/2014/main" id="{C085C191-07B4-D94F-8A56-AFF08785FF73}"/>
              </a:ext>
            </a:extLst>
          </p:cNvPr>
          <p:cNvSpPr>
            <a:spLocks noChangeArrowheads="1"/>
          </p:cNvSpPr>
          <p:nvPr/>
        </p:nvSpPr>
        <p:spPr bwMode="auto">
          <a:xfrm>
            <a:off x="3403618" y="2733093"/>
            <a:ext cx="482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 ở </a:t>
            </a:r>
            <a:endParaRPr lang="en-US" altLang="en-US" sz="2200"/>
          </a:p>
        </p:txBody>
      </p:sp>
      <p:sp>
        <p:nvSpPr>
          <p:cNvPr id="33" name="Rectangle 9">
            <a:extLst>
              <a:ext uri="{FF2B5EF4-FFF2-40B4-BE49-F238E27FC236}">
                <a16:creationId xmlns:a16="http://schemas.microsoft.com/office/drawing/2014/main" id="{9E6631E5-DFCC-BF49-BFBA-2656EC870D40}"/>
              </a:ext>
            </a:extLst>
          </p:cNvPr>
          <p:cNvSpPr>
            <a:spLocks noChangeArrowheads="1"/>
          </p:cNvSpPr>
          <p:nvPr/>
        </p:nvSpPr>
        <p:spPr bwMode="auto">
          <a:xfrm>
            <a:off x="3830638" y="2733093"/>
            <a:ext cx="7413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Bản </a:t>
            </a:r>
            <a:endParaRPr lang="en-US" altLang="en-US" sz="2200"/>
          </a:p>
        </p:txBody>
      </p:sp>
      <p:sp>
        <p:nvSpPr>
          <p:cNvPr id="34" name="Rectangle 10">
            <a:extLst>
              <a:ext uri="{FF2B5EF4-FFF2-40B4-BE49-F238E27FC236}">
                <a16:creationId xmlns:a16="http://schemas.microsoft.com/office/drawing/2014/main" id="{6BBE0B74-956F-6B48-99DB-C997555B7670}"/>
              </a:ext>
            </a:extLst>
          </p:cNvPr>
          <p:cNvSpPr>
            <a:spLocks noChangeArrowheads="1"/>
          </p:cNvSpPr>
          <p:nvPr/>
        </p:nvSpPr>
        <p:spPr bwMode="auto">
          <a:xfrm>
            <a:off x="4398056" y="2733093"/>
            <a:ext cx="1041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00" b="1">
                <a:latin typeface="Times New Roman" panose="02020603050405020304" pitchFamily="18" charset="0"/>
              </a:rPr>
              <a:t>Đôn. </a:t>
            </a:r>
            <a:endParaRPr lang="en-US" altLang="en-US" sz="2200"/>
          </a:p>
        </p:txBody>
      </p:sp>
      <p:sp>
        <p:nvSpPr>
          <p:cNvPr id="35" name="Rectangle 11">
            <a:extLst>
              <a:ext uri="{FF2B5EF4-FFF2-40B4-BE49-F238E27FC236}">
                <a16:creationId xmlns:a16="http://schemas.microsoft.com/office/drawing/2014/main" id="{C9A5E339-1155-2F40-AD25-7D46F4CF3F27}"/>
              </a:ext>
            </a:extLst>
          </p:cNvPr>
          <p:cNvSpPr>
            <a:spLocks noChangeArrowheads="1"/>
          </p:cNvSpPr>
          <p:nvPr/>
        </p:nvSpPr>
        <p:spPr bwMode="auto">
          <a:xfrm>
            <a:off x="5087902" y="2733093"/>
            <a:ext cx="855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Chưa</a:t>
            </a:r>
            <a:endParaRPr lang="en-US" altLang="en-US" sz="2200"/>
          </a:p>
        </p:txBody>
      </p:sp>
      <p:sp>
        <p:nvSpPr>
          <p:cNvPr id="36" name="Rectangle 12">
            <a:extLst>
              <a:ext uri="{FF2B5EF4-FFF2-40B4-BE49-F238E27FC236}">
                <a16:creationId xmlns:a16="http://schemas.microsoft.com/office/drawing/2014/main" id="{A91862FC-D634-0245-9C87-7E71F41EE4C7}"/>
              </a:ext>
            </a:extLst>
          </p:cNvPr>
          <p:cNvSpPr>
            <a:spLocks noChangeArrowheads="1"/>
          </p:cNvSpPr>
          <p:nvPr/>
        </p:nvSpPr>
        <p:spPr bwMode="auto">
          <a:xfrm>
            <a:off x="5873704" y="2733093"/>
            <a:ext cx="450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có</a:t>
            </a:r>
            <a:endParaRPr lang="en-US" altLang="en-US" sz="2200"/>
          </a:p>
        </p:txBody>
      </p:sp>
      <p:sp>
        <p:nvSpPr>
          <p:cNvPr id="37" name="Rectangle 13">
            <a:extLst>
              <a:ext uri="{FF2B5EF4-FFF2-40B4-BE49-F238E27FC236}">
                <a16:creationId xmlns:a16="http://schemas.microsoft.com/office/drawing/2014/main" id="{4514F0C8-08E3-3E4A-83E8-596409BF153E}"/>
              </a:ext>
            </a:extLst>
          </p:cNvPr>
          <p:cNvSpPr>
            <a:spLocks noChangeArrowheads="1"/>
          </p:cNvSpPr>
          <p:nvPr/>
        </p:nvSpPr>
        <p:spPr bwMode="auto">
          <a:xfrm>
            <a:off x="6234052" y="2729918"/>
            <a:ext cx="6238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ng</a:t>
            </a:r>
            <a:r>
              <a:rPr lang="en-US" altLang="en-US" sz="2200" b="1">
                <a:latin typeface="Times New Roman" panose="02020603050405020304" pitchFamily="18" charset="0"/>
                <a:ea typeface="Times New Roman" panose="02020603050405020304" pitchFamily="18" charset="0"/>
                <a:cs typeface="Times New Roman" panose="02020603050405020304" pitchFamily="18" charset="0"/>
              </a:rPr>
              <a:t>à</a:t>
            </a:r>
            <a:endParaRPr lang="en-US" altLang="en-US" sz="2200"/>
          </a:p>
        </p:txBody>
      </p:sp>
      <p:sp>
        <p:nvSpPr>
          <p:cNvPr id="38" name="Rectangle 14">
            <a:extLst>
              <a:ext uri="{FF2B5EF4-FFF2-40B4-BE49-F238E27FC236}">
                <a16:creationId xmlns:a16="http://schemas.microsoft.com/office/drawing/2014/main" id="{A05C6A24-D19C-464E-89FA-4779E9F4B14C}"/>
              </a:ext>
            </a:extLst>
          </p:cNvPr>
          <p:cNvSpPr>
            <a:spLocks noChangeArrowheads="1"/>
          </p:cNvSpPr>
          <p:nvPr/>
        </p:nvSpPr>
        <p:spPr bwMode="auto">
          <a:xfrm>
            <a:off x="6691240" y="2733093"/>
            <a:ext cx="6238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nên</a:t>
            </a:r>
            <a:endParaRPr lang="en-US" altLang="en-US" sz="2200"/>
          </a:p>
        </p:txBody>
      </p:sp>
      <p:sp>
        <p:nvSpPr>
          <p:cNvPr id="39" name="Rectangle 17">
            <a:extLst>
              <a:ext uri="{FF2B5EF4-FFF2-40B4-BE49-F238E27FC236}">
                <a16:creationId xmlns:a16="http://schemas.microsoft.com/office/drawing/2014/main" id="{BEACD088-EB3B-384F-9D1B-A2B8F2A73DE9}"/>
              </a:ext>
            </a:extLst>
          </p:cNvPr>
          <p:cNvSpPr>
            <a:spLocks noChangeArrowheads="1"/>
          </p:cNvSpPr>
          <p:nvPr/>
        </p:nvSpPr>
        <p:spPr bwMode="auto">
          <a:xfrm>
            <a:off x="7193643" y="2721981"/>
            <a:ext cx="6080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còn</a:t>
            </a:r>
            <a:endParaRPr lang="en-US" altLang="en-US" sz="2200"/>
          </a:p>
        </p:txBody>
      </p:sp>
      <p:sp>
        <p:nvSpPr>
          <p:cNvPr id="40" name="Rectangle 18">
            <a:extLst>
              <a:ext uri="{FF2B5EF4-FFF2-40B4-BE49-F238E27FC236}">
                <a16:creationId xmlns:a16="http://schemas.microsoft.com/office/drawing/2014/main" id="{1214BBCC-5CA7-D14D-B475-7868B2D04F9E}"/>
              </a:ext>
            </a:extLst>
          </p:cNvPr>
          <p:cNvSpPr>
            <a:spLocks noChangeArrowheads="1"/>
          </p:cNvSpPr>
          <p:nvPr/>
        </p:nvSpPr>
        <p:spPr bwMode="auto">
          <a:xfrm>
            <a:off x="7652431" y="2729918"/>
            <a:ext cx="5302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trẻ</a:t>
            </a:r>
            <a:endParaRPr lang="en-US" altLang="en-US" sz="2200"/>
          </a:p>
        </p:txBody>
      </p:sp>
      <p:sp>
        <p:nvSpPr>
          <p:cNvPr id="41" name="Rectangle 19">
            <a:extLst>
              <a:ext uri="{FF2B5EF4-FFF2-40B4-BE49-F238E27FC236}">
                <a16:creationId xmlns:a16="http://schemas.microsoft.com/office/drawing/2014/main" id="{6311D39E-2A0C-344D-BCA8-C4ABE0D2DBDC}"/>
              </a:ext>
            </a:extLst>
          </p:cNvPr>
          <p:cNvSpPr>
            <a:spLocks noChangeArrowheads="1"/>
          </p:cNvSpPr>
          <p:nvPr/>
        </p:nvSpPr>
        <p:spPr bwMode="auto">
          <a:xfrm>
            <a:off x="8182656" y="2728331"/>
            <a:ext cx="606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con</a:t>
            </a:r>
            <a:endParaRPr lang="en-US" altLang="en-US" sz="2200"/>
          </a:p>
        </p:txBody>
      </p:sp>
      <p:sp>
        <p:nvSpPr>
          <p:cNvPr id="42" name="TextBox 1">
            <a:extLst>
              <a:ext uri="{FF2B5EF4-FFF2-40B4-BE49-F238E27FC236}">
                <a16:creationId xmlns:a16="http://schemas.microsoft.com/office/drawing/2014/main" id="{89DF34AF-311F-664F-A613-80E7AC0E1C4F}"/>
              </a:ext>
            </a:extLst>
          </p:cNvPr>
          <p:cNvSpPr txBox="1">
            <a:spLocks noChangeArrowheads="1"/>
          </p:cNvSpPr>
          <p:nvPr/>
        </p:nvSpPr>
        <p:spPr bwMode="auto">
          <a:xfrm>
            <a:off x="706437" y="4471987"/>
            <a:ext cx="8304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b="1">
                <a:latin typeface="Times New Roman" panose="02020603050405020304" pitchFamily="18" charset="0"/>
              </a:rPr>
              <a:t>Từ   rừng gi</a:t>
            </a:r>
            <a:r>
              <a:rPr lang="en-US" altLang="en-US" sz="2000" b="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000" b="1">
                <a:latin typeface="Times New Roman" panose="02020603050405020304" pitchFamily="18" charset="0"/>
              </a:rPr>
              <a:t>  chú  đến với   người. Vẫn ham   ăn   với   lại   ham   chơi.</a:t>
            </a:r>
            <a:endParaRPr lang="en-US" altLang="en-US" sz="2000" b="1">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Online Media 1" descr="videoplayback-9 2.mp3">
            <a:hlinkClick r:id="" action="ppaction://media"/>
            <a:extLst>
              <a:ext uri="{FF2B5EF4-FFF2-40B4-BE49-F238E27FC236}">
                <a16:creationId xmlns:a16="http://schemas.microsoft.com/office/drawing/2014/main" id="{17CF6402-904A-864B-9AB6-DF4473255E1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71251" y="5644825"/>
            <a:ext cx="812800" cy="812800"/>
          </a:xfrm>
          <a:prstGeom prst="rect">
            <a:avLst/>
          </a:prstGeom>
        </p:spPr>
      </p:pic>
    </p:spTree>
    <p:extLst>
      <p:ext uri="{BB962C8B-B14F-4D97-AF65-F5344CB8AC3E}">
        <p14:creationId xmlns:p14="http://schemas.microsoft.com/office/powerpoint/2010/main" val="655014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25" name="Picture 11" descr="14">
            <a:extLst>
              <a:ext uri="{FF2B5EF4-FFF2-40B4-BE49-F238E27FC236}">
                <a16:creationId xmlns:a16="http://schemas.microsoft.com/office/drawing/2014/main" id="{16D1567A-9B92-1E44-9C11-671097837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83" t="14217" r="31018" b="15749"/>
          <a:stretch/>
        </p:blipFill>
        <p:spPr bwMode="auto">
          <a:xfrm>
            <a:off x="0" y="810186"/>
            <a:ext cx="9144000" cy="5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6">
            <a:extLst>
              <a:ext uri="{FF2B5EF4-FFF2-40B4-BE49-F238E27FC236}">
                <a16:creationId xmlns:a16="http://schemas.microsoft.com/office/drawing/2014/main" id="{B97FC6A3-6474-8549-B88E-104A5F32F5B9}"/>
              </a:ext>
            </a:extLst>
          </p:cNvPr>
          <p:cNvSpPr txBox="1">
            <a:spLocks noChangeArrowheads="1"/>
          </p:cNvSpPr>
          <p:nvPr/>
        </p:nvSpPr>
        <p:spPr bwMode="auto">
          <a:xfrm>
            <a:off x="3933825" y="1227855"/>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a:solidFill>
                  <a:srgbClr val="FF0000"/>
                </a:solidFill>
                <a:latin typeface="Times New Roman" panose="02020603050405020304" pitchFamily="18" charset="0"/>
              </a:rPr>
              <a:t>CÂU 3:</a:t>
            </a:r>
            <a:endParaRPr lang="en-US" alt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54" name="Picture 9">
            <a:extLst>
              <a:ext uri="{FF2B5EF4-FFF2-40B4-BE49-F238E27FC236}">
                <a16:creationId xmlns:a16="http://schemas.microsoft.com/office/drawing/2014/main" id="{FF4F5DE0-6BD0-114F-A4F4-6234181A4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00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007A4D5E-D6ED-454D-90A0-3A8F32F7F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257800"/>
            <a:ext cx="1009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8299826-98B9-DC4A-9B8F-19A0CA5B1920}"/>
              </a:ext>
            </a:extLst>
          </p:cNvPr>
          <p:cNvSpPr txBox="1"/>
          <p:nvPr/>
        </p:nvSpPr>
        <p:spPr>
          <a:xfrm>
            <a:off x="569913" y="125414"/>
            <a:ext cx="5129894" cy="523220"/>
          </a:xfrm>
          <a:prstGeom prst="rect">
            <a:avLst/>
          </a:prstGeom>
          <a:noFill/>
        </p:spPr>
        <p:txBody>
          <a:bodyPr wrap="square" rtlCol="0">
            <a:spAutoFit/>
          </a:bodyPr>
          <a:lstStyle/>
          <a:p>
            <a:r>
              <a:rPr lang="en-US" sz="2800" b="1">
                <a:solidFill>
                  <a:srgbClr val="0070C0"/>
                </a:solidFill>
              </a:rPr>
              <a:t>HỌC HÁT TỪNG CÂU</a:t>
            </a:r>
          </a:p>
        </p:txBody>
      </p:sp>
      <p:grpSp>
        <p:nvGrpSpPr>
          <p:cNvPr id="23" name="Group 22">
            <a:extLst>
              <a:ext uri="{FF2B5EF4-FFF2-40B4-BE49-F238E27FC236}">
                <a16:creationId xmlns:a16="http://schemas.microsoft.com/office/drawing/2014/main" id="{D9A54ED6-FEB3-C048-BB35-3C5B8B5321FC}"/>
              </a:ext>
            </a:extLst>
          </p:cNvPr>
          <p:cNvGrpSpPr/>
          <p:nvPr/>
        </p:nvGrpSpPr>
        <p:grpSpPr>
          <a:xfrm>
            <a:off x="227819" y="2057436"/>
            <a:ext cx="8656637" cy="1142964"/>
            <a:chOff x="344488" y="2819436"/>
            <a:chExt cx="8656637" cy="1142964"/>
          </a:xfrm>
        </p:grpSpPr>
        <p:pic>
          <p:nvPicPr>
            <p:cNvPr id="24" name="Picture 11">
              <a:extLst>
                <a:ext uri="{FF2B5EF4-FFF2-40B4-BE49-F238E27FC236}">
                  <a16:creationId xmlns:a16="http://schemas.microsoft.com/office/drawing/2014/main" id="{0A86E3D9-565D-3647-A5F5-54471F94FF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7250" y="2841625"/>
              <a:ext cx="68738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a:extLst>
                <a:ext uri="{FF2B5EF4-FFF2-40B4-BE49-F238E27FC236}">
                  <a16:creationId xmlns:a16="http://schemas.microsoft.com/office/drawing/2014/main" id="{A1268C1A-7C1D-064B-8513-E6E6E5E008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525" y="3000375"/>
              <a:ext cx="15176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a:extLst>
                <a:ext uri="{FF2B5EF4-FFF2-40B4-BE49-F238E27FC236}">
                  <a16:creationId xmlns:a16="http://schemas.microsoft.com/office/drawing/2014/main" id="{BBC1A687-A6BB-004B-939C-A743B4E66D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488" y="2819436"/>
              <a:ext cx="604837" cy="112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ctangle 4">
            <a:extLst>
              <a:ext uri="{FF2B5EF4-FFF2-40B4-BE49-F238E27FC236}">
                <a16:creationId xmlns:a16="http://schemas.microsoft.com/office/drawing/2014/main" id="{02FB736F-C523-4543-99DF-BFCA0DF3FB62}"/>
              </a:ext>
            </a:extLst>
          </p:cNvPr>
          <p:cNvSpPr>
            <a:spLocks noChangeArrowheads="1"/>
          </p:cNvSpPr>
          <p:nvPr/>
        </p:nvSpPr>
        <p:spPr bwMode="auto">
          <a:xfrm>
            <a:off x="832656" y="3384956"/>
            <a:ext cx="805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sz="2000" b="1">
                <a:latin typeface="Times New Roman" panose="02020603050405020304" pitchFamily="18" charset="0"/>
              </a:rPr>
              <a:t>Voi   con      ơi!     Voi  con     ơi!        Mau lớn  nhanh có   đôi   ng</a:t>
            </a:r>
            <a:r>
              <a:rPr lang="en-US" altLang="en-US" sz="2000" b="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000" b="1">
                <a:latin typeface="Times New Roman" panose="02020603050405020304" pitchFamily="18" charset="0"/>
              </a:rPr>
              <a:t>     to.</a:t>
            </a:r>
            <a:endParaRPr lang="en-US" altLang="en-US" sz="20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8CBC33-0ECA-6341-A48C-51109CE41798}"/>
              </a:ext>
            </a:extLst>
          </p:cNvPr>
          <p:cNvSpPr/>
          <p:nvPr/>
        </p:nvSpPr>
        <p:spPr>
          <a:xfrm>
            <a:off x="1981224" y="210254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E3ADF897-6FAF-394D-BE70-D3A56531D8C7}"/>
              </a:ext>
            </a:extLst>
          </p:cNvPr>
          <p:cNvSpPr/>
          <p:nvPr/>
        </p:nvSpPr>
        <p:spPr>
          <a:xfrm>
            <a:off x="6857940" y="2127163"/>
            <a:ext cx="68585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 name="Online Media 2" descr="videoplayback-9 3.mp3">
            <a:hlinkClick r:id="" action="ppaction://media"/>
            <a:extLst>
              <a:ext uri="{FF2B5EF4-FFF2-40B4-BE49-F238E27FC236}">
                <a16:creationId xmlns:a16="http://schemas.microsoft.com/office/drawing/2014/main" id="{5C67D6A4-4C4B-ED41-9313-717C39B341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06900" y="4394200"/>
            <a:ext cx="812800" cy="812800"/>
          </a:xfrm>
          <a:prstGeom prst="rect">
            <a:avLst/>
          </a:prstGeom>
        </p:spPr>
      </p:pic>
    </p:spTree>
    <p:extLst>
      <p:ext uri="{BB962C8B-B14F-4D97-AF65-F5344CB8AC3E}">
        <p14:creationId xmlns:p14="http://schemas.microsoft.com/office/powerpoint/2010/main" val="30240041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25" name="Picture 11" descr="14">
            <a:extLst>
              <a:ext uri="{FF2B5EF4-FFF2-40B4-BE49-F238E27FC236}">
                <a16:creationId xmlns:a16="http://schemas.microsoft.com/office/drawing/2014/main" id="{16D1567A-9B92-1E44-9C11-671097837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83" t="14217" r="31018" b="15749"/>
          <a:stretch/>
        </p:blipFill>
        <p:spPr bwMode="auto">
          <a:xfrm>
            <a:off x="0" y="810901"/>
            <a:ext cx="9144000" cy="505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6">
            <a:extLst>
              <a:ext uri="{FF2B5EF4-FFF2-40B4-BE49-F238E27FC236}">
                <a16:creationId xmlns:a16="http://schemas.microsoft.com/office/drawing/2014/main" id="{B97FC6A3-6474-8549-B88E-104A5F32F5B9}"/>
              </a:ext>
            </a:extLst>
          </p:cNvPr>
          <p:cNvSpPr txBox="1">
            <a:spLocks noChangeArrowheads="1"/>
          </p:cNvSpPr>
          <p:nvPr/>
        </p:nvSpPr>
        <p:spPr bwMode="auto">
          <a:xfrm>
            <a:off x="3933825" y="1227855"/>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a:solidFill>
                  <a:srgbClr val="FF0000"/>
                </a:solidFill>
                <a:latin typeface="Times New Roman" panose="02020603050405020304" pitchFamily="18" charset="0"/>
              </a:rPr>
              <a:t>CÂU 4:</a:t>
            </a:r>
            <a:endParaRPr lang="en-US" alt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54" name="Picture 9">
            <a:extLst>
              <a:ext uri="{FF2B5EF4-FFF2-40B4-BE49-F238E27FC236}">
                <a16:creationId xmlns:a16="http://schemas.microsoft.com/office/drawing/2014/main" id="{FF4F5DE0-6BD0-114F-A4F4-6234181A4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00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007A4D5E-D6ED-454D-90A0-3A8F32F7F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257800"/>
            <a:ext cx="1009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8299826-98B9-DC4A-9B8F-19A0CA5B1920}"/>
              </a:ext>
            </a:extLst>
          </p:cNvPr>
          <p:cNvSpPr txBox="1"/>
          <p:nvPr/>
        </p:nvSpPr>
        <p:spPr>
          <a:xfrm>
            <a:off x="569913" y="125414"/>
            <a:ext cx="5129894" cy="523220"/>
          </a:xfrm>
          <a:prstGeom prst="rect">
            <a:avLst/>
          </a:prstGeom>
          <a:noFill/>
        </p:spPr>
        <p:txBody>
          <a:bodyPr wrap="square" rtlCol="0">
            <a:spAutoFit/>
          </a:bodyPr>
          <a:lstStyle/>
          <a:p>
            <a:r>
              <a:rPr lang="en-US" sz="2800" b="1">
                <a:solidFill>
                  <a:srgbClr val="0070C0"/>
                </a:solidFill>
              </a:rPr>
              <a:t>HỌC HÁT TỪNG CÂU</a:t>
            </a:r>
          </a:p>
        </p:txBody>
      </p:sp>
      <p:grpSp>
        <p:nvGrpSpPr>
          <p:cNvPr id="15" name="Group 14">
            <a:extLst>
              <a:ext uri="{FF2B5EF4-FFF2-40B4-BE49-F238E27FC236}">
                <a16:creationId xmlns:a16="http://schemas.microsoft.com/office/drawing/2014/main" id="{E3AFC6CB-5B40-9743-ACD6-FB25731BC350}"/>
              </a:ext>
            </a:extLst>
          </p:cNvPr>
          <p:cNvGrpSpPr/>
          <p:nvPr/>
        </p:nvGrpSpPr>
        <p:grpSpPr>
          <a:xfrm>
            <a:off x="174625" y="1907828"/>
            <a:ext cx="8753475" cy="1843726"/>
            <a:chOff x="273050" y="2743200"/>
            <a:chExt cx="8753475" cy="1843726"/>
          </a:xfrm>
        </p:grpSpPr>
        <p:pic>
          <p:nvPicPr>
            <p:cNvPr id="16" name="Picture 2">
              <a:extLst>
                <a:ext uri="{FF2B5EF4-FFF2-40B4-BE49-F238E27FC236}">
                  <a16:creationId xmlns:a16="http://schemas.microsoft.com/office/drawing/2014/main" id="{F02DD892-6FEB-4A4B-B8BE-23AE1F4618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13" y="3048000"/>
              <a:ext cx="13033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EDCA1CA1-E888-A343-AB05-24B3C8FF11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050" y="2895614"/>
              <a:ext cx="522288" cy="114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EDE4AE4D-7103-074D-ACBE-5D19644253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2743200"/>
              <a:ext cx="70421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1375EB11-8BFA-4E45-AFCB-5228F1F1614C}"/>
                </a:ext>
              </a:extLst>
            </p:cNvPr>
            <p:cNvSpPr>
              <a:spLocks noChangeArrowheads="1"/>
            </p:cNvSpPr>
            <p:nvPr/>
          </p:nvSpPr>
          <p:spPr bwMode="auto">
            <a:xfrm>
              <a:off x="314325" y="4217038"/>
              <a:ext cx="871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a:latin typeface="Times New Roman" panose="02020603050405020304" pitchFamily="18" charset="0"/>
                </a:rPr>
                <a:t>      Có    sức      đi   khắp miền rừng  xa.      Kéo  gỗ     cho  buôn  l</a:t>
              </a:r>
              <a:r>
                <a:rPr lang="en-US" altLang="en-US" b="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b="1">
                  <a:latin typeface="Times New Roman" panose="02020603050405020304" pitchFamily="18" charset="0"/>
                </a:rPr>
                <a:t>ng của     ta.</a:t>
              </a:r>
              <a:endParaRPr lang="en-US" altLang="en-US" b="1">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 name="Oval 1">
            <a:extLst>
              <a:ext uri="{FF2B5EF4-FFF2-40B4-BE49-F238E27FC236}">
                <a16:creationId xmlns:a16="http://schemas.microsoft.com/office/drawing/2014/main" id="{4E8CBC33-0ECA-6341-A48C-51109CE41798}"/>
              </a:ext>
            </a:extLst>
          </p:cNvPr>
          <p:cNvSpPr/>
          <p:nvPr/>
        </p:nvSpPr>
        <p:spPr>
          <a:xfrm>
            <a:off x="2286060" y="2212628"/>
            <a:ext cx="661927" cy="94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E3ADF897-6FAF-394D-BE70-D3A56531D8C7}"/>
              </a:ext>
            </a:extLst>
          </p:cNvPr>
          <p:cNvSpPr/>
          <p:nvPr/>
        </p:nvSpPr>
        <p:spPr>
          <a:xfrm>
            <a:off x="5946697" y="2282406"/>
            <a:ext cx="761980" cy="87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a:extLst>
              <a:ext uri="{FF2B5EF4-FFF2-40B4-BE49-F238E27FC236}">
                <a16:creationId xmlns:a16="http://schemas.microsoft.com/office/drawing/2014/main" id="{485D3FA2-5D7F-954E-B7B8-F1AB9829C434}"/>
              </a:ext>
            </a:extLst>
          </p:cNvPr>
          <p:cNvSpPr/>
          <p:nvPr/>
        </p:nvSpPr>
        <p:spPr>
          <a:xfrm>
            <a:off x="7577013" y="2184245"/>
            <a:ext cx="1143083" cy="10493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70C0"/>
              </a:solidFill>
            </a:endParaRPr>
          </a:p>
        </p:txBody>
      </p:sp>
      <p:pic>
        <p:nvPicPr>
          <p:cNvPr id="3" name="Online Media 2" descr="videoplayback-9 4.mp3">
            <a:hlinkClick r:id="" action="ppaction://media"/>
            <a:extLst>
              <a:ext uri="{FF2B5EF4-FFF2-40B4-BE49-F238E27FC236}">
                <a16:creationId xmlns:a16="http://schemas.microsoft.com/office/drawing/2014/main" id="{C3299A54-87CD-074C-A1E7-D966FCB2FB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8" y="4394200"/>
            <a:ext cx="812800" cy="812800"/>
          </a:xfrm>
          <a:prstGeom prst="rect">
            <a:avLst/>
          </a:prstGeom>
        </p:spPr>
      </p:pic>
    </p:spTree>
    <p:extLst>
      <p:ext uri="{BB962C8B-B14F-4D97-AF65-F5344CB8AC3E}">
        <p14:creationId xmlns:p14="http://schemas.microsoft.com/office/powerpoint/2010/main" val="2939182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25" name="Picture 11" descr="14">
            <a:extLst>
              <a:ext uri="{FF2B5EF4-FFF2-40B4-BE49-F238E27FC236}">
                <a16:creationId xmlns:a16="http://schemas.microsoft.com/office/drawing/2014/main" id="{16D1567A-9B92-1E44-9C11-671097837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83" t="14217" r="31018" b="15749"/>
          <a:stretch/>
        </p:blipFill>
        <p:spPr bwMode="auto">
          <a:xfrm>
            <a:off x="32" y="769585"/>
            <a:ext cx="9144000" cy="552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6">
            <a:extLst>
              <a:ext uri="{FF2B5EF4-FFF2-40B4-BE49-F238E27FC236}">
                <a16:creationId xmlns:a16="http://schemas.microsoft.com/office/drawing/2014/main" id="{B97FC6A3-6474-8549-B88E-104A5F32F5B9}"/>
              </a:ext>
            </a:extLst>
          </p:cNvPr>
          <p:cNvSpPr txBox="1">
            <a:spLocks noChangeArrowheads="1"/>
          </p:cNvSpPr>
          <p:nvPr/>
        </p:nvSpPr>
        <p:spPr bwMode="auto">
          <a:xfrm>
            <a:off x="3810020" y="1040232"/>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a:solidFill>
                  <a:srgbClr val="FF0000"/>
                </a:solidFill>
                <a:latin typeface="Times New Roman" panose="02020603050405020304" pitchFamily="18" charset="0"/>
              </a:rPr>
              <a:t>CÂU 3+ 4:</a:t>
            </a:r>
            <a:endParaRPr lang="en-US" alt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54" name="Picture 9">
            <a:extLst>
              <a:ext uri="{FF2B5EF4-FFF2-40B4-BE49-F238E27FC236}">
                <a16:creationId xmlns:a16="http://schemas.microsoft.com/office/drawing/2014/main" id="{FF4F5DE0-6BD0-114F-A4F4-6234181A4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00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007A4D5E-D6ED-454D-90A0-3A8F32F7F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257800"/>
            <a:ext cx="1009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8299826-98B9-DC4A-9B8F-19A0CA5B1920}"/>
              </a:ext>
            </a:extLst>
          </p:cNvPr>
          <p:cNvSpPr txBox="1"/>
          <p:nvPr/>
        </p:nvSpPr>
        <p:spPr>
          <a:xfrm>
            <a:off x="569913" y="125414"/>
            <a:ext cx="5129894" cy="523220"/>
          </a:xfrm>
          <a:prstGeom prst="rect">
            <a:avLst/>
          </a:prstGeom>
          <a:noFill/>
        </p:spPr>
        <p:txBody>
          <a:bodyPr wrap="square" rtlCol="0">
            <a:spAutoFit/>
          </a:bodyPr>
          <a:lstStyle/>
          <a:p>
            <a:r>
              <a:rPr lang="en-US" sz="2800" b="1">
                <a:solidFill>
                  <a:srgbClr val="0070C0"/>
                </a:solidFill>
              </a:rPr>
              <a:t>HỌC HÁT TỪNG CÂU</a:t>
            </a:r>
          </a:p>
        </p:txBody>
      </p:sp>
      <p:grpSp>
        <p:nvGrpSpPr>
          <p:cNvPr id="27" name="Group 26">
            <a:extLst>
              <a:ext uri="{FF2B5EF4-FFF2-40B4-BE49-F238E27FC236}">
                <a16:creationId xmlns:a16="http://schemas.microsoft.com/office/drawing/2014/main" id="{AB07F895-031C-3B42-B641-671F9FCB550D}"/>
              </a:ext>
            </a:extLst>
          </p:cNvPr>
          <p:cNvGrpSpPr/>
          <p:nvPr/>
        </p:nvGrpSpPr>
        <p:grpSpPr>
          <a:xfrm>
            <a:off x="296862" y="1434079"/>
            <a:ext cx="8550275" cy="1144055"/>
            <a:chOff x="228600" y="2590822"/>
            <a:chExt cx="8550275" cy="1144055"/>
          </a:xfrm>
        </p:grpSpPr>
        <p:pic>
          <p:nvPicPr>
            <p:cNvPr id="28" name="Picture 11">
              <a:extLst>
                <a:ext uri="{FF2B5EF4-FFF2-40B4-BE49-F238E27FC236}">
                  <a16:creationId xmlns:a16="http://schemas.microsoft.com/office/drawing/2014/main" id="{A8473696-E6BC-AB46-9635-6CA1491F23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2613025"/>
              <a:ext cx="68738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a:extLst>
                <a:ext uri="{FF2B5EF4-FFF2-40B4-BE49-F238E27FC236}">
                  <a16:creationId xmlns:a16="http://schemas.microsoft.com/office/drawing/2014/main" id="{285D2BE3-AE84-194B-9DB6-ECB0896A18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785" y="2784896"/>
              <a:ext cx="1517650" cy="94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a:extLst>
                <a:ext uri="{FF2B5EF4-FFF2-40B4-BE49-F238E27FC236}">
                  <a16:creationId xmlns:a16="http://schemas.microsoft.com/office/drawing/2014/main" id="{8AFC8272-8271-B246-BF9D-87B5BF1A6B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590822"/>
              <a:ext cx="604838" cy="110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4">
            <a:extLst>
              <a:ext uri="{FF2B5EF4-FFF2-40B4-BE49-F238E27FC236}">
                <a16:creationId xmlns:a16="http://schemas.microsoft.com/office/drawing/2014/main" id="{06BF8804-D5CA-FA4A-A8FD-22E224DD103A}"/>
              </a:ext>
            </a:extLst>
          </p:cNvPr>
          <p:cNvSpPr>
            <a:spLocks noChangeArrowheads="1"/>
          </p:cNvSpPr>
          <p:nvPr/>
        </p:nvSpPr>
        <p:spPr bwMode="auto">
          <a:xfrm>
            <a:off x="901700" y="2549806"/>
            <a:ext cx="805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sz="2000" b="1">
                <a:latin typeface="Times New Roman" panose="02020603050405020304" pitchFamily="18" charset="0"/>
              </a:rPr>
              <a:t>Voi   con     ơi!    Voi  con     ơi!        Mau lớn  nhanh có   đôi   ng</a:t>
            </a:r>
            <a:r>
              <a:rPr lang="en-US" altLang="en-US" sz="2000" b="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000" b="1">
                <a:latin typeface="Times New Roman" panose="02020603050405020304" pitchFamily="18" charset="0"/>
              </a:rPr>
              <a:t>    to.</a:t>
            </a:r>
            <a:endParaRPr lang="en-US" altLang="en-US" sz="2000" b="1">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A0C9FE8E-16F9-994D-9A44-43E23E83162F}"/>
              </a:ext>
            </a:extLst>
          </p:cNvPr>
          <p:cNvGrpSpPr/>
          <p:nvPr/>
        </p:nvGrpSpPr>
        <p:grpSpPr>
          <a:xfrm>
            <a:off x="215900" y="2982384"/>
            <a:ext cx="8794750" cy="1665288"/>
            <a:chOff x="273050" y="2743200"/>
            <a:chExt cx="8794750" cy="1665288"/>
          </a:xfrm>
        </p:grpSpPr>
        <p:pic>
          <p:nvPicPr>
            <p:cNvPr id="45" name="Picture 2">
              <a:extLst>
                <a:ext uri="{FF2B5EF4-FFF2-40B4-BE49-F238E27FC236}">
                  <a16:creationId xmlns:a16="http://schemas.microsoft.com/office/drawing/2014/main" id="{7F2AF91B-F9B0-C14D-A480-1492542311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413" y="3048000"/>
              <a:ext cx="13033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a:extLst>
                <a:ext uri="{FF2B5EF4-FFF2-40B4-BE49-F238E27FC236}">
                  <a16:creationId xmlns:a16="http://schemas.microsoft.com/office/drawing/2014/main" id="{50C69352-C95E-004E-8662-AC88EF95A1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050" y="2895614"/>
              <a:ext cx="522288" cy="114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a:extLst>
                <a:ext uri="{FF2B5EF4-FFF2-40B4-BE49-F238E27FC236}">
                  <a16:creationId xmlns:a16="http://schemas.microsoft.com/office/drawing/2014/main" id="{555D3785-BB0C-294A-BE93-EF48AA43D4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2743200"/>
              <a:ext cx="70421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
              <a:extLst>
                <a:ext uri="{FF2B5EF4-FFF2-40B4-BE49-F238E27FC236}">
                  <a16:creationId xmlns:a16="http://schemas.microsoft.com/office/drawing/2014/main" id="{78CFA91A-6582-C641-B145-D6038D3F212D}"/>
                </a:ext>
              </a:extLst>
            </p:cNvPr>
            <p:cNvSpPr>
              <a:spLocks noChangeArrowheads="1"/>
            </p:cNvSpPr>
            <p:nvPr/>
          </p:nvSpPr>
          <p:spPr bwMode="auto">
            <a:xfrm>
              <a:off x="355600" y="4038600"/>
              <a:ext cx="871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a:latin typeface="Times New Roman" panose="02020603050405020304" pitchFamily="18" charset="0"/>
                </a:rPr>
                <a:t>      Có    sức      đi   khắp miền rừng  xa.      Kéo  gỗ     cho  buôn  l</a:t>
              </a:r>
              <a:r>
                <a:rPr lang="en-US" altLang="en-US" b="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b="1">
                  <a:latin typeface="Times New Roman" panose="02020603050405020304" pitchFamily="18" charset="0"/>
                </a:rPr>
                <a:t>ng của     ta.</a:t>
              </a:r>
              <a:endParaRPr lang="en-US" altLang="en-US" b="1">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 name="Online Media 1" descr="videoplayback-9 5.mp3">
            <a:hlinkClick r:id="" action="ppaction://media"/>
            <a:extLst>
              <a:ext uri="{FF2B5EF4-FFF2-40B4-BE49-F238E27FC236}">
                <a16:creationId xmlns:a16="http://schemas.microsoft.com/office/drawing/2014/main" id="{7311A6E4-CB25-6049-904C-BF8867E21F2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1251" y="5632555"/>
            <a:ext cx="812800" cy="812800"/>
          </a:xfrm>
          <a:prstGeom prst="rect">
            <a:avLst/>
          </a:prstGeom>
        </p:spPr>
      </p:pic>
    </p:spTree>
    <p:extLst>
      <p:ext uri="{BB962C8B-B14F-4D97-AF65-F5344CB8AC3E}">
        <p14:creationId xmlns:p14="http://schemas.microsoft.com/office/powerpoint/2010/main" val="41971229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1000" b="-5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AA1FC-A70B-5248-9BD1-CE02B944071C}"/>
              </a:ext>
            </a:extLst>
          </p:cNvPr>
          <p:cNvSpPr txBox="1"/>
          <p:nvPr/>
        </p:nvSpPr>
        <p:spPr>
          <a:xfrm>
            <a:off x="3733822" y="153229"/>
            <a:ext cx="5129894" cy="584775"/>
          </a:xfrm>
          <a:prstGeom prst="rect">
            <a:avLst/>
          </a:prstGeom>
          <a:noFill/>
        </p:spPr>
        <p:txBody>
          <a:bodyPr wrap="square" rtlCol="0">
            <a:spAutoFit/>
          </a:bodyPr>
          <a:lstStyle/>
          <a:p>
            <a:r>
              <a:rPr lang="en-US" sz="3200" b="1">
                <a:solidFill>
                  <a:srgbClr val="0070C0"/>
                </a:solidFill>
              </a:rPr>
              <a:t>HÁT CẢ BÀI</a:t>
            </a:r>
          </a:p>
        </p:txBody>
      </p:sp>
      <p:pic>
        <p:nvPicPr>
          <p:cNvPr id="3" name="Online Media 1" descr="videoplayback-9.mp4">
            <a:hlinkClick r:id="" action="ppaction://media"/>
            <a:extLst>
              <a:ext uri="{FF2B5EF4-FFF2-40B4-BE49-F238E27FC236}">
                <a16:creationId xmlns:a16="http://schemas.microsoft.com/office/drawing/2014/main" id="{F0FC20DF-2A2A-C046-9FA8-971E20580E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350" y="763318"/>
            <a:ext cx="8881300" cy="5226304"/>
          </a:xfrm>
          <a:prstGeom prst="rect">
            <a:avLst/>
          </a:prstGeom>
        </p:spPr>
      </p:pic>
    </p:spTree>
    <p:extLst>
      <p:ext uri="{BB962C8B-B14F-4D97-AF65-F5344CB8AC3E}">
        <p14:creationId xmlns:p14="http://schemas.microsoft.com/office/powerpoint/2010/main" val="24748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D4F99E-E0EA-504A-8DCA-1DF11BD09A39}"/>
              </a:ext>
            </a:extLst>
          </p:cNvPr>
          <p:cNvSpPr txBox="1"/>
          <p:nvPr/>
        </p:nvSpPr>
        <p:spPr>
          <a:xfrm>
            <a:off x="1752674" y="152486"/>
            <a:ext cx="6425260" cy="523220"/>
          </a:xfrm>
          <a:prstGeom prst="rect">
            <a:avLst/>
          </a:prstGeom>
          <a:noFill/>
        </p:spPr>
        <p:txBody>
          <a:bodyPr wrap="square" rtlCol="0">
            <a:spAutoFit/>
          </a:bodyPr>
          <a:lstStyle/>
          <a:p>
            <a:r>
              <a:rPr lang="en-US" sz="2800" b="1">
                <a:solidFill>
                  <a:srgbClr val="0070C0"/>
                </a:solidFill>
                <a:latin typeface="Times New Roman" panose="02020603050405020304" pitchFamily="18" charset="0"/>
                <a:cs typeface="Times New Roman" panose="02020603050405020304" pitchFamily="18" charset="0"/>
              </a:rPr>
              <a:t>HÁT KẾT HỢP GÕ ĐỆM THEO NHỊP</a:t>
            </a:r>
          </a:p>
        </p:txBody>
      </p:sp>
      <p:sp>
        <p:nvSpPr>
          <p:cNvPr id="7" name="TextBox 10">
            <a:extLst>
              <a:ext uri="{FF2B5EF4-FFF2-40B4-BE49-F238E27FC236}">
                <a16:creationId xmlns:a16="http://schemas.microsoft.com/office/drawing/2014/main" id="{B9D9E7A7-2601-764F-8070-EE445D11B50C}"/>
              </a:ext>
            </a:extLst>
          </p:cNvPr>
          <p:cNvSpPr txBox="1">
            <a:spLocks noChangeArrowheads="1"/>
          </p:cNvSpPr>
          <p:nvPr/>
        </p:nvSpPr>
        <p:spPr bwMode="auto">
          <a:xfrm>
            <a:off x="1058466" y="1833980"/>
            <a:ext cx="7813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b="1">
                <a:solidFill>
                  <a:srgbClr val="00B050"/>
                </a:solidFill>
                <a:latin typeface="Times New Roman" panose="02020603050405020304" pitchFamily="18" charset="0"/>
              </a:rPr>
              <a:t>    </a:t>
            </a:r>
            <a:r>
              <a:rPr lang="en-US" altLang="en-US" b="1" i="1">
                <a:solidFill>
                  <a:schemeClr val="accent6">
                    <a:lumMod val="50000"/>
                  </a:schemeClr>
                </a:solidFill>
                <a:latin typeface="Arial" panose="020B0604020202020204" pitchFamily="34" charset="0"/>
                <a:cs typeface="Arial" panose="020B0604020202020204" pitchFamily="34" charset="0"/>
              </a:rPr>
              <a:t>Chú       voi   con   ở    Bản    Đôn.  Chưa có  ng</a:t>
            </a:r>
            <a:r>
              <a:rPr lang="en-US" altLang="en-US" b="1" i="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à</a:t>
            </a:r>
            <a:r>
              <a:rPr lang="en-US" altLang="en-US" b="1" i="1">
                <a:solidFill>
                  <a:schemeClr val="accent6">
                    <a:lumMod val="50000"/>
                  </a:schemeClr>
                </a:solidFill>
                <a:latin typeface="Arial" panose="020B0604020202020204" pitchFamily="34" charset="0"/>
                <a:cs typeface="Arial" panose="020B0604020202020204" pitchFamily="34" charset="0"/>
              </a:rPr>
              <a:t> nên còn trẻ  con. </a:t>
            </a:r>
            <a:endParaRPr lang="en-US" altLang="en-US" b="1" i="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Screen Clipping">
            <a:extLst>
              <a:ext uri="{FF2B5EF4-FFF2-40B4-BE49-F238E27FC236}">
                <a16:creationId xmlns:a16="http://schemas.microsoft.com/office/drawing/2014/main" id="{798D6078-54D1-F84B-B6F7-651F79815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16" y="864018"/>
            <a:ext cx="8610374"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91AC604C-4B22-6247-B78D-DF1DF0B6B837}"/>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9862" y="2273224"/>
            <a:ext cx="495224" cy="495224"/>
          </a:xfrm>
          <a:prstGeom prst="rect">
            <a:avLst/>
          </a:prstGeom>
          <a:noFill/>
          <a:ln>
            <a:noFill/>
          </a:ln>
        </p:spPr>
      </p:pic>
      <p:pic>
        <p:nvPicPr>
          <p:cNvPr id="10" name="Picture 3">
            <a:extLst>
              <a:ext uri="{FF2B5EF4-FFF2-40B4-BE49-F238E27FC236}">
                <a16:creationId xmlns:a16="http://schemas.microsoft.com/office/drawing/2014/main" id="{067AF4F2-C002-C34D-9A12-66C64F0D8325}"/>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3886" y="2273224"/>
            <a:ext cx="495224" cy="495224"/>
          </a:xfrm>
          <a:prstGeom prst="rect">
            <a:avLst/>
          </a:prstGeom>
          <a:noFill/>
          <a:ln>
            <a:noFill/>
          </a:ln>
        </p:spPr>
      </p:pic>
      <p:pic>
        <p:nvPicPr>
          <p:cNvPr id="11" name="Picture 3">
            <a:extLst>
              <a:ext uri="{FF2B5EF4-FFF2-40B4-BE49-F238E27FC236}">
                <a16:creationId xmlns:a16="http://schemas.microsoft.com/office/drawing/2014/main" id="{B464A99A-2904-5247-8C6A-589728A012C8}"/>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91304" y="2273224"/>
            <a:ext cx="495224" cy="495224"/>
          </a:xfrm>
          <a:prstGeom prst="rect">
            <a:avLst/>
          </a:prstGeom>
          <a:noFill/>
          <a:ln>
            <a:noFill/>
          </a:ln>
        </p:spPr>
      </p:pic>
      <p:pic>
        <p:nvPicPr>
          <p:cNvPr id="12" name="Picture 3">
            <a:extLst>
              <a:ext uri="{FF2B5EF4-FFF2-40B4-BE49-F238E27FC236}">
                <a16:creationId xmlns:a16="http://schemas.microsoft.com/office/drawing/2014/main" id="{92C33885-76E2-2646-AAB8-6C6CC229C650}"/>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30322" y="2234090"/>
            <a:ext cx="495224" cy="495224"/>
          </a:xfrm>
          <a:prstGeom prst="rect">
            <a:avLst/>
          </a:prstGeom>
          <a:noFill/>
          <a:ln>
            <a:noFill/>
          </a:ln>
        </p:spPr>
      </p:pic>
      <p:pic>
        <p:nvPicPr>
          <p:cNvPr id="14" name="NGHE MAU CHU VOI CON.mp3">
            <a:hlinkClick r:id="" action="ppaction://media"/>
            <a:extLst>
              <a:ext uri="{FF2B5EF4-FFF2-40B4-BE49-F238E27FC236}">
                <a16:creationId xmlns:a16="http://schemas.microsoft.com/office/drawing/2014/main" id="{870B44A5-DC05-9845-ACDE-C27F215293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24310" y="6248400"/>
            <a:ext cx="609600" cy="609600"/>
          </a:xfrm>
          <a:prstGeom prst="rect">
            <a:avLst/>
          </a:prstGeom>
        </p:spPr>
      </p:pic>
    </p:spTree>
    <p:extLst>
      <p:ext uri="{BB962C8B-B14F-4D97-AF65-F5344CB8AC3E}">
        <p14:creationId xmlns:p14="http://schemas.microsoft.com/office/powerpoint/2010/main" val="10151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B7ADC-F1D7-9945-97AB-3734C57119F9}"/>
              </a:ext>
            </a:extLst>
          </p:cNvPr>
          <p:cNvSpPr txBox="1"/>
          <p:nvPr/>
        </p:nvSpPr>
        <p:spPr>
          <a:xfrm>
            <a:off x="305078" y="297342"/>
            <a:ext cx="8838940" cy="4825295"/>
          </a:xfrm>
          <a:prstGeom prst="rect">
            <a:avLst/>
          </a:prstGeom>
          <a:noFill/>
        </p:spPr>
        <p:txBody>
          <a:bodyPr wrap="square" rtlCol="0">
            <a:spAutoFit/>
          </a:bodyPr>
          <a:lstStyle/>
          <a:p>
            <a:pPr algn="just">
              <a:lnSpc>
                <a:spcPct val="250000"/>
              </a:lnSpc>
            </a:pPr>
            <a:r>
              <a:rPr lang="en-US" sz="2600">
                <a:solidFill>
                  <a:srgbClr val="7030A0"/>
                </a:solidFill>
                <a:latin typeface="Times New Roman" panose="02020603050405020304" pitchFamily="18" charset="0"/>
                <a:cs typeface="Times New Roman" panose="02020603050405020304" pitchFamily="18" charset="0"/>
              </a:rPr>
              <a:t>1</a:t>
            </a:r>
            <a:r>
              <a:rPr lang="en-US" sz="3200">
                <a:solidFill>
                  <a:srgbClr val="7030A0"/>
                </a:solidFill>
                <a:latin typeface="Abadi MT Condensed Light" panose="020B0306030101010103" pitchFamily="34" charset="77"/>
                <a:cs typeface="Arial" panose="020B0604020202020204" pitchFamily="34" charset="0"/>
              </a:rPr>
              <a:t>.Chú voi con ở Bản Đôn. Chưa có ngà nên còn trẻ con.</a:t>
            </a:r>
          </a:p>
          <a:p>
            <a:pPr algn="just">
              <a:lnSpc>
                <a:spcPct val="250000"/>
              </a:lnSpc>
            </a:pPr>
            <a:r>
              <a:rPr lang="en-US" sz="3200">
                <a:solidFill>
                  <a:srgbClr val="7030A0"/>
                </a:solidFill>
                <a:latin typeface="Abadi MT Condensed Light" panose="020B0306030101010103" pitchFamily="34" charset="77"/>
                <a:cs typeface="Arial" panose="020B0604020202020204" pitchFamily="34" charset="0"/>
              </a:rPr>
              <a:t>Từ rừng già chú đến với người. Rất ham ăn với lại ham chơi.</a:t>
            </a:r>
          </a:p>
          <a:p>
            <a:pPr algn="just">
              <a:lnSpc>
                <a:spcPct val="250000"/>
              </a:lnSpc>
            </a:pPr>
            <a:r>
              <a:rPr lang="en-US" sz="3200">
                <a:solidFill>
                  <a:srgbClr val="7030A0"/>
                </a:solidFill>
                <a:latin typeface="Abadi MT Condensed Light" panose="020B0306030101010103" pitchFamily="34" charset="77"/>
                <a:cs typeface="Arial" panose="020B0604020202020204" pitchFamily="34" charset="0"/>
              </a:rPr>
              <a:t>Voi con ơi! Voi con ơi! Mau lớn nhanh có đôi ngà to.</a:t>
            </a:r>
          </a:p>
          <a:p>
            <a:pPr algn="just">
              <a:lnSpc>
                <a:spcPct val="250000"/>
              </a:lnSpc>
            </a:pPr>
            <a:r>
              <a:rPr lang="en-US" sz="3200">
                <a:solidFill>
                  <a:srgbClr val="7030A0"/>
                </a:solidFill>
                <a:latin typeface="Abadi MT Condensed Light" panose="020B0306030101010103" pitchFamily="34" charset="77"/>
                <a:cs typeface="Arial" panose="020B0604020202020204" pitchFamily="34" charset="0"/>
              </a:rPr>
              <a:t>Có sức đi khắp miền rừng xa. Kéo gỗ cho buôn làng của ta.</a:t>
            </a:r>
          </a:p>
        </p:txBody>
      </p:sp>
      <p:sp>
        <p:nvSpPr>
          <p:cNvPr id="3" name="TextBox 2">
            <a:extLst>
              <a:ext uri="{FF2B5EF4-FFF2-40B4-BE49-F238E27FC236}">
                <a16:creationId xmlns:a16="http://schemas.microsoft.com/office/drawing/2014/main" id="{F08BD47F-13AD-8D4B-B36B-42C868E67486}"/>
              </a:ext>
            </a:extLst>
          </p:cNvPr>
          <p:cNvSpPr txBox="1"/>
          <p:nvPr/>
        </p:nvSpPr>
        <p:spPr>
          <a:xfrm>
            <a:off x="1359370" y="271866"/>
            <a:ext cx="6425260" cy="523220"/>
          </a:xfrm>
          <a:prstGeom prst="rect">
            <a:avLst/>
          </a:prstGeom>
          <a:noFill/>
        </p:spPr>
        <p:txBody>
          <a:bodyPr wrap="square" rtlCol="0">
            <a:spAutoFit/>
          </a:bodyPr>
          <a:lstStyle/>
          <a:p>
            <a:r>
              <a:rPr lang="en-US" sz="2800" b="1">
                <a:solidFill>
                  <a:srgbClr val="0070C0"/>
                </a:solidFill>
                <a:latin typeface="Times New Roman" panose="02020603050405020304" pitchFamily="18" charset="0"/>
                <a:cs typeface="Times New Roman" panose="02020603050405020304" pitchFamily="18" charset="0"/>
              </a:rPr>
              <a:t>HÁT KẾT HỢP VẬN ĐỘNG CƠ THỂ</a:t>
            </a:r>
          </a:p>
        </p:txBody>
      </p:sp>
      <p:pic>
        <p:nvPicPr>
          <p:cNvPr id="8" name="Picture 1">
            <a:extLst>
              <a:ext uri="{FF2B5EF4-FFF2-40B4-BE49-F238E27FC236}">
                <a16:creationId xmlns:a16="http://schemas.microsoft.com/office/drawing/2014/main" id="{465BF3AF-E850-E349-B72D-E183CE06981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l="26713" t="53646" r="51026" b="11207"/>
          <a:stretch/>
        </p:blipFill>
        <p:spPr bwMode="auto">
          <a:xfrm>
            <a:off x="533506" y="1447852"/>
            <a:ext cx="493284"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B9B32623-8518-6F4E-AE47-769562DEDF8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28939" t="9249" r="52139" b="53754"/>
          <a:stretch/>
        </p:blipFill>
        <p:spPr bwMode="auto">
          <a:xfrm>
            <a:off x="3443110" y="1444765"/>
            <a:ext cx="441808"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5ABBD242-6912-F549-AA7C-3CE6089D42C0}"/>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20778824">
            <a:off x="1107854" y="1477582"/>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BF28D549-9359-DB42-A91C-9C52B86560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10">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821176" flipH="1">
            <a:off x="1735323" y="1477582"/>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63D82736-B12C-5348-822A-02019BF99FB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l="72019" t="19968" r="3078" b="56703"/>
          <a:stretch/>
        </p:blipFill>
        <p:spPr bwMode="auto">
          <a:xfrm rot="20778824">
            <a:off x="2256069" y="1514575"/>
            <a:ext cx="385690" cy="36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B94C4DD0-83B6-5348-886C-C8885318DF8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3">
                    <a14:imgEffect>
                      <a14:sharpenSoften amount="50000"/>
                    </a14:imgEffect>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l="72019" t="19968" r="3078" b="56703"/>
          <a:stretch/>
        </p:blipFill>
        <p:spPr bwMode="auto">
          <a:xfrm rot="20778824">
            <a:off x="2725520" y="1522378"/>
            <a:ext cx="385690"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88D42B01-147E-7F4A-BB96-1F1D0942E919}"/>
              </a:ext>
            </a:extLst>
          </p:cNvPr>
          <p:cNvPicPr>
            <a:picLocks noChangeAspect="1" noChangeArrowheads="1"/>
          </p:cNvPicPr>
          <p:nvPr/>
        </p:nvPicPr>
        <p:blipFill rotWithShape="1">
          <a:blip r:embed="rId5">
            <a:extLst>
              <a:ext uri="{BEBA8EAE-BF5A-486C-A8C5-ECC9F3942E4B}">
                <a14:imgProps xmlns:a14="http://schemas.microsoft.com/office/drawing/2010/main">
                  <a14:imgLayer r:embed="rId14">
                    <a14:imgEffect>
                      <a14:sharpenSoften amount="25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l="26713" t="53646" r="51026" b="11207"/>
          <a:stretch/>
        </p:blipFill>
        <p:spPr bwMode="auto">
          <a:xfrm>
            <a:off x="4196391" y="1477152"/>
            <a:ext cx="493284"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a:extLst>
              <a:ext uri="{FF2B5EF4-FFF2-40B4-BE49-F238E27FC236}">
                <a16:creationId xmlns:a16="http://schemas.microsoft.com/office/drawing/2014/main" id="{DFA370E3-0E80-074D-BBF6-7E75CFC43B4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l="28939" t="9249" r="52139" b="53754"/>
          <a:stretch/>
        </p:blipFill>
        <p:spPr bwMode="auto">
          <a:xfrm>
            <a:off x="7658073" y="1432112"/>
            <a:ext cx="441808"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751BCE8D-94AC-AC47-A700-FE4EB985B6AD}"/>
              </a:ext>
            </a:extLst>
          </p:cNvPr>
          <p:cNvPicPr>
            <a:picLocks noChangeAspect="1" noChangeArrowheads="1"/>
          </p:cNvPicPr>
          <p:nvPr/>
        </p:nvPicPr>
        <p:blipFill rotWithShape="1">
          <a:blip r:embed="rId7">
            <a:extLst>
              <a:ext uri="{BEBA8EAE-BF5A-486C-A8C5-ECC9F3942E4B}">
                <a14:imgProps xmlns:a14="http://schemas.microsoft.com/office/drawing/2010/main">
                  <a14:imgLayer r:embed="rId17">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20778824">
            <a:off x="5322817" y="1464929"/>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a:extLst>
              <a:ext uri="{FF2B5EF4-FFF2-40B4-BE49-F238E27FC236}">
                <a16:creationId xmlns:a16="http://schemas.microsoft.com/office/drawing/2014/main" id="{D085C082-3B96-0F47-83FC-CB931E9E046E}"/>
              </a:ext>
            </a:extLst>
          </p:cNvPr>
          <p:cNvPicPr>
            <a:picLocks noChangeAspect="1" noChangeArrowheads="1"/>
          </p:cNvPicPr>
          <p:nvPr/>
        </p:nvPicPr>
        <p:blipFill rotWithShape="1">
          <a:blip r:embed="rId7">
            <a:extLst>
              <a:ext uri="{BEBA8EAE-BF5A-486C-A8C5-ECC9F3942E4B}">
                <a14:imgProps xmlns:a14="http://schemas.microsoft.com/office/drawing/2010/main">
                  <a14:imgLayer r:embed="rId18">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821176" flipH="1">
            <a:off x="5950286" y="1464929"/>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42A16C39-495D-2546-BDAD-86B967E3EC24}"/>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72019" t="19968" r="3078" b="56703"/>
          <a:stretch/>
        </p:blipFill>
        <p:spPr bwMode="auto">
          <a:xfrm rot="20778824">
            <a:off x="6471032" y="1501922"/>
            <a:ext cx="385690" cy="36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1ED06B5C-CE66-0C48-B19B-B249D0C52A97}"/>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1">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72019" t="19968" r="3078" b="56703"/>
          <a:stretch/>
        </p:blipFill>
        <p:spPr bwMode="auto">
          <a:xfrm rot="20778824">
            <a:off x="7066581" y="1522424"/>
            <a:ext cx="385690"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1CD814C8-EAEF-2944-A448-4717DA0A4691}"/>
              </a:ext>
            </a:extLst>
          </p:cNvPr>
          <p:cNvPicPr>
            <a:picLocks noChangeAspect="1" noChangeArrowheads="1"/>
          </p:cNvPicPr>
          <p:nvPr/>
        </p:nvPicPr>
        <p:blipFill rotWithShape="1">
          <a:blip r:embed="rId5">
            <a:extLst>
              <a:ext uri="{BEBA8EAE-BF5A-486C-A8C5-ECC9F3942E4B}">
                <a14:imgProps xmlns:a14="http://schemas.microsoft.com/office/drawing/2010/main">
                  <a14:imgLayer r:embed="rId22">
                    <a14:imgEffect>
                      <a14:sharpenSoften amount="25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l="26713" t="53646" r="51026" b="11207"/>
          <a:stretch/>
        </p:blipFill>
        <p:spPr bwMode="auto">
          <a:xfrm>
            <a:off x="305078" y="2612376"/>
            <a:ext cx="493284"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a:extLst>
              <a:ext uri="{FF2B5EF4-FFF2-40B4-BE49-F238E27FC236}">
                <a16:creationId xmlns:a16="http://schemas.microsoft.com/office/drawing/2014/main" id="{85E3B651-3EB8-9940-85E6-7DE31BADD34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2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l="28939" t="9249" r="52139" b="53754"/>
          <a:stretch/>
        </p:blipFill>
        <p:spPr bwMode="auto">
          <a:xfrm>
            <a:off x="4222129" y="2595716"/>
            <a:ext cx="441808"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FBA56092-930A-4D43-99B9-A70140297CC9}"/>
              </a:ext>
            </a:extLst>
          </p:cNvPr>
          <p:cNvPicPr>
            <a:picLocks noChangeAspect="1" noChangeArrowheads="1"/>
          </p:cNvPicPr>
          <p:nvPr/>
        </p:nvPicPr>
        <p:blipFill rotWithShape="1">
          <a:blip r:embed="rId7">
            <a:extLst>
              <a:ext uri="{BEBA8EAE-BF5A-486C-A8C5-ECC9F3942E4B}">
                <a14:imgProps xmlns:a14="http://schemas.microsoft.com/office/drawing/2010/main">
                  <a14:imgLayer r:embed="rId2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20778824">
            <a:off x="1583785" y="2630294"/>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46F913D3-EEFA-3248-96A7-D95D53A92ABA}"/>
              </a:ext>
            </a:extLst>
          </p:cNvPr>
          <p:cNvPicPr>
            <a:picLocks noChangeAspect="1" noChangeArrowheads="1"/>
          </p:cNvPicPr>
          <p:nvPr/>
        </p:nvPicPr>
        <p:blipFill rotWithShape="1">
          <a:blip r:embed="rId7">
            <a:extLst>
              <a:ext uri="{BEBA8EAE-BF5A-486C-A8C5-ECC9F3942E4B}">
                <a14:imgProps xmlns:a14="http://schemas.microsoft.com/office/drawing/2010/main">
                  <a14:imgLayer r:embed="rId25">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821176" flipH="1">
            <a:off x="2212987" y="2609935"/>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BF64755F-7F07-2043-A706-191370B4CAF7}"/>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1">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72019" t="19968" r="3078" b="56703"/>
          <a:stretch/>
        </p:blipFill>
        <p:spPr bwMode="auto">
          <a:xfrm rot="20778824">
            <a:off x="2799040" y="2649740"/>
            <a:ext cx="385690" cy="36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E53D0AFE-A1C5-9243-B56E-3D264C31FEF0}"/>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6">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72019" t="19968" r="3078" b="56703"/>
          <a:stretch/>
        </p:blipFill>
        <p:spPr bwMode="auto">
          <a:xfrm rot="20778824">
            <a:off x="3445083" y="2669587"/>
            <a:ext cx="385690"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27989225-51BA-0E42-8B84-662F0563B722}"/>
              </a:ext>
            </a:extLst>
          </p:cNvPr>
          <p:cNvPicPr>
            <a:picLocks noChangeAspect="1" noChangeArrowheads="1"/>
          </p:cNvPicPr>
          <p:nvPr/>
        </p:nvPicPr>
        <p:blipFill rotWithShape="1">
          <a:blip r:embed="rId5">
            <a:extLst>
              <a:ext uri="{BEBA8EAE-BF5A-486C-A8C5-ECC9F3942E4B}">
                <a14:imgProps xmlns:a14="http://schemas.microsoft.com/office/drawing/2010/main">
                  <a14:imgLayer r:embed="rId17">
                    <a14:imgEffect>
                      <a14:sharpenSoften amount="25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l="26713" t="53646" r="51026" b="11207"/>
          <a:stretch/>
        </p:blipFill>
        <p:spPr bwMode="auto">
          <a:xfrm>
            <a:off x="4973816" y="2630833"/>
            <a:ext cx="493284"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285263BB-2E6D-5E4D-80A9-65670DA0369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27">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l="28939" t="9249" r="52139" b="53754"/>
          <a:stretch/>
        </p:blipFill>
        <p:spPr bwMode="auto">
          <a:xfrm>
            <a:off x="8408994" y="2599633"/>
            <a:ext cx="441808" cy="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EB7B17C0-0046-024F-9B05-547B04EB2C81}"/>
              </a:ext>
            </a:extLst>
          </p:cNvPr>
          <p:cNvPicPr>
            <a:picLocks noChangeAspect="1" noChangeArrowheads="1"/>
          </p:cNvPicPr>
          <p:nvPr/>
        </p:nvPicPr>
        <p:blipFill rotWithShape="1">
          <a:blip r:embed="rId7">
            <a:extLst>
              <a:ext uri="{BEBA8EAE-BF5A-486C-A8C5-ECC9F3942E4B}">
                <a14:imgProps xmlns:a14="http://schemas.microsoft.com/office/drawing/2010/main">
                  <a14:imgLayer r:embed="rId17">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20778824">
            <a:off x="6154255" y="2644266"/>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44F1B3B5-92AB-CC4C-8167-553DB30E7462}"/>
              </a:ext>
            </a:extLst>
          </p:cNvPr>
          <p:cNvPicPr>
            <a:picLocks noChangeAspect="1" noChangeArrowheads="1"/>
          </p:cNvPicPr>
          <p:nvPr/>
        </p:nvPicPr>
        <p:blipFill rotWithShape="1">
          <a:blip r:embed="rId7">
            <a:extLst>
              <a:ext uri="{BEBA8EAE-BF5A-486C-A8C5-ECC9F3942E4B}">
                <a14:imgProps xmlns:a14="http://schemas.microsoft.com/office/drawing/2010/main">
                  <a14:imgLayer r:embed="rId17">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51967" t="14799" r="27854" b="64853"/>
          <a:stretch/>
        </p:blipFill>
        <p:spPr bwMode="auto">
          <a:xfrm rot="821176" flipH="1">
            <a:off x="6701207" y="2632450"/>
            <a:ext cx="466749" cy="46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6AACF49-E78B-3247-BB85-DD5D9B32BA9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8">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72019" t="19968" r="3078" b="56703"/>
          <a:stretch/>
        </p:blipFill>
        <p:spPr bwMode="auto">
          <a:xfrm rot="20778824">
            <a:off x="7221953" y="2669443"/>
            <a:ext cx="385690" cy="36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7EDAD12F-05BD-DC4A-844B-921DC58B63DE}"/>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9">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72019" t="19968" r="3078" b="56703"/>
          <a:stretch/>
        </p:blipFill>
        <p:spPr bwMode="auto">
          <a:xfrm rot="20778824">
            <a:off x="7817502" y="2689945"/>
            <a:ext cx="385690"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8840F85E-B361-3949-ACA0-B2B32BBE266F}"/>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73972" y="3782489"/>
            <a:ext cx="624820" cy="656810"/>
          </a:xfrm>
          <a:prstGeom prst="ellipse">
            <a:avLst/>
          </a:prstGeom>
          <a:ln>
            <a:noFill/>
          </a:ln>
          <a:effectLst>
            <a:softEdge rad="112500"/>
          </a:effectLst>
        </p:spPr>
      </p:pic>
      <p:pic>
        <p:nvPicPr>
          <p:cNvPr id="35" name="Picture 34">
            <a:extLst>
              <a:ext uri="{FF2B5EF4-FFF2-40B4-BE49-F238E27FC236}">
                <a16:creationId xmlns:a16="http://schemas.microsoft.com/office/drawing/2014/main" id="{88D1C4FE-DE19-AA4D-BDD3-7724AA41E4F8}"/>
              </a:ext>
            </a:extLst>
          </p:cNvPr>
          <p:cNvPicPr>
            <a:picLocks noChangeAspect="1"/>
          </p:cNvPicPr>
          <p:nvPr/>
        </p:nvPicPr>
        <p:blipFill>
          <a:blip r:embed="rId31"/>
          <a:stretch>
            <a:fillRect/>
          </a:stretch>
        </p:blipFill>
        <p:spPr>
          <a:xfrm>
            <a:off x="422410" y="3926807"/>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59CD5A80-B490-C642-8E56-747A5551129C}"/>
              </a:ext>
            </a:extLst>
          </p:cNvPr>
          <p:cNvPicPr>
            <a:picLocks noChangeAspect="1"/>
          </p:cNvPicPr>
          <p:nvPr/>
        </p:nvPicPr>
        <p:blipFill>
          <a:blip r:embed="rId32">
            <a:extLst>
              <a:ext uri="{BEBA8EAE-BF5A-486C-A8C5-ECC9F3942E4B}">
                <a14:imgProps xmlns:a14="http://schemas.microsoft.com/office/drawing/2010/main">
                  <a14:imgLayer r:embed="rId33">
                    <a14:imgEffect>
                      <a14:sharpenSoften amount="50000"/>
                    </a14:imgEffect>
                    <a14:imgEffect>
                      <a14:colorTemperature colorTemp="5300"/>
                    </a14:imgEffect>
                  </a14:imgLayer>
                </a14:imgProps>
              </a:ext>
            </a:extLst>
          </a:blip>
          <a:stretch>
            <a:fillRect/>
          </a:stretch>
        </p:blipFill>
        <p:spPr>
          <a:xfrm>
            <a:off x="934202" y="3901331"/>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a:extLst>
              <a:ext uri="{FF2B5EF4-FFF2-40B4-BE49-F238E27FC236}">
                <a16:creationId xmlns:a16="http://schemas.microsoft.com/office/drawing/2014/main" id="{61B6E47A-C431-084C-BA1B-75DB7B772782}"/>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937531" y="3782489"/>
            <a:ext cx="624820" cy="656810"/>
          </a:xfrm>
          <a:prstGeom prst="ellipse">
            <a:avLst/>
          </a:prstGeom>
          <a:ln>
            <a:noFill/>
          </a:ln>
          <a:effectLst>
            <a:softEdge rad="112500"/>
          </a:effectLst>
        </p:spPr>
      </p:pic>
      <p:pic>
        <p:nvPicPr>
          <p:cNvPr id="39" name="Picture 38">
            <a:extLst>
              <a:ext uri="{FF2B5EF4-FFF2-40B4-BE49-F238E27FC236}">
                <a16:creationId xmlns:a16="http://schemas.microsoft.com/office/drawing/2014/main" id="{8B78482F-24DB-A142-BB4D-7EC22F07265B}"/>
              </a:ext>
            </a:extLst>
          </p:cNvPr>
          <p:cNvPicPr>
            <a:picLocks noChangeAspect="1"/>
          </p:cNvPicPr>
          <p:nvPr/>
        </p:nvPicPr>
        <p:blipFill>
          <a:blip r:embed="rId31"/>
          <a:stretch>
            <a:fillRect/>
          </a:stretch>
        </p:blipFill>
        <p:spPr>
          <a:xfrm>
            <a:off x="1985969" y="3926807"/>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a:extLst>
              <a:ext uri="{FF2B5EF4-FFF2-40B4-BE49-F238E27FC236}">
                <a16:creationId xmlns:a16="http://schemas.microsoft.com/office/drawing/2014/main" id="{6D9FF677-8C95-9B4B-B6A6-1D71A81CBCCF}"/>
              </a:ext>
            </a:extLst>
          </p:cNvPr>
          <p:cNvPicPr>
            <a:picLocks noChangeAspect="1"/>
          </p:cNvPicPr>
          <p:nvPr/>
        </p:nvPicPr>
        <p:blipFill>
          <a:blip r:embed="rId32">
            <a:extLst>
              <a:ext uri="{BEBA8EAE-BF5A-486C-A8C5-ECC9F3942E4B}">
                <a14:imgProps xmlns:a14="http://schemas.microsoft.com/office/drawing/2010/main">
                  <a14:imgLayer r:embed="rId34">
                    <a14:imgEffect>
                      <a14:sharpenSoften amount="50000"/>
                    </a14:imgEffect>
                    <a14:imgEffect>
                      <a14:colorTemperature colorTemp="5300"/>
                    </a14:imgEffect>
                  </a14:imgLayer>
                </a14:imgProps>
              </a:ext>
            </a:extLst>
          </a:blip>
          <a:stretch>
            <a:fillRect/>
          </a:stretch>
        </p:blipFill>
        <p:spPr>
          <a:xfrm>
            <a:off x="2497761" y="3901331"/>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40">
            <a:extLst>
              <a:ext uri="{FF2B5EF4-FFF2-40B4-BE49-F238E27FC236}">
                <a16:creationId xmlns:a16="http://schemas.microsoft.com/office/drawing/2014/main" id="{ACDED03A-6BFB-2C45-A6FE-A869FE74479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618623" y="3742087"/>
            <a:ext cx="624820" cy="656810"/>
          </a:xfrm>
          <a:prstGeom prst="ellipse">
            <a:avLst/>
          </a:prstGeom>
          <a:ln>
            <a:noFill/>
          </a:ln>
          <a:effectLst>
            <a:softEdge rad="112500"/>
          </a:effectLst>
        </p:spPr>
      </p:pic>
      <p:pic>
        <p:nvPicPr>
          <p:cNvPr id="42" name="Picture 41">
            <a:extLst>
              <a:ext uri="{FF2B5EF4-FFF2-40B4-BE49-F238E27FC236}">
                <a16:creationId xmlns:a16="http://schemas.microsoft.com/office/drawing/2014/main" id="{DC55179F-34B4-EE4F-9F94-2A23BE4A4305}"/>
              </a:ext>
            </a:extLst>
          </p:cNvPr>
          <p:cNvPicPr>
            <a:picLocks noChangeAspect="1"/>
          </p:cNvPicPr>
          <p:nvPr/>
        </p:nvPicPr>
        <p:blipFill>
          <a:blip r:embed="rId31"/>
          <a:stretch>
            <a:fillRect/>
          </a:stretch>
        </p:blipFill>
        <p:spPr>
          <a:xfrm>
            <a:off x="3667061" y="3886405"/>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a:extLst>
              <a:ext uri="{FF2B5EF4-FFF2-40B4-BE49-F238E27FC236}">
                <a16:creationId xmlns:a16="http://schemas.microsoft.com/office/drawing/2014/main" id="{AB7CF523-044B-0645-955A-5512ACE83F90}"/>
              </a:ext>
            </a:extLst>
          </p:cNvPr>
          <p:cNvPicPr>
            <a:picLocks noChangeAspect="1"/>
          </p:cNvPicPr>
          <p:nvPr/>
        </p:nvPicPr>
        <p:blipFill>
          <a:blip r:embed="rId32">
            <a:extLst>
              <a:ext uri="{BEBA8EAE-BF5A-486C-A8C5-ECC9F3942E4B}">
                <a14:imgProps xmlns:a14="http://schemas.microsoft.com/office/drawing/2010/main">
                  <a14:imgLayer r:embed="rId35">
                    <a14:imgEffect>
                      <a14:sharpenSoften amount="50000"/>
                    </a14:imgEffect>
                    <a14:imgEffect>
                      <a14:colorTemperature colorTemp="5300"/>
                    </a14:imgEffect>
                  </a14:imgLayer>
                </a14:imgProps>
              </a:ext>
            </a:extLst>
          </a:blip>
          <a:stretch>
            <a:fillRect/>
          </a:stretch>
        </p:blipFill>
        <p:spPr>
          <a:xfrm>
            <a:off x="4178853" y="3860929"/>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43">
            <a:extLst>
              <a:ext uri="{FF2B5EF4-FFF2-40B4-BE49-F238E27FC236}">
                <a16:creationId xmlns:a16="http://schemas.microsoft.com/office/drawing/2014/main" id="{B8FAA91F-8F4C-744E-B07D-C9B2899F396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13432" y="3704652"/>
            <a:ext cx="624820" cy="656810"/>
          </a:xfrm>
          <a:prstGeom prst="ellipse">
            <a:avLst/>
          </a:prstGeom>
          <a:ln>
            <a:noFill/>
          </a:ln>
          <a:effectLst>
            <a:softEdge rad="112500"/>
          </a:effectLst>
        </p:spPr>
      </p:pic>
      <p:pic>
        <p:nvPicPr>
          <p:cNvPr id="45" name="Picture 44">
            <a:extLst>
              <a:ext uri="{FF2B5EF4-FFF2-40B4-BE49-F238E27FC236}">
                <a16:creationId xmlns:a16="http://schemas.microsoft.com/office/drawing/2014/main" id="{1922DD46-0425-FC4A-AB36-376A6FFC3A89}"/>
              </a:ext>
            </a:extLst>
          </p:cNvPr>
          <p:cNvPicPr>
            <a:picLocks noChangeAspect="1"/>
          </p:cNvPicPr>
          <p:nvPr/>
        </p:nvPicPr>
        <p:blipFill>
          <a:blip r:embed="rId31"/>
          <a:stretch>
            <a:fillRect/>
          </a:stretch>
        </p:blipFill>
        <p:spPr>
          <a:xfrm>
            <a:off x="6161870" y="3848970"/>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id="{B4D4F5C4-B0F9-0042-83F5-353CBC70F06A}"/>
              </a:ext>
            </a:extLst>
          </p:cNvPr>
          <p:cNvPicPr>
            <a:picLocks noChangeAspect="1"/>
          </p:cNvPicPr>
          <p:nvPr/>
        </p:nvPicPr>
        <p:blipFill>
          <a:blip r:embed="rId32">
            <a:extLst>
              <a:ext uri="{BEBA8EAE-BF5A-486C-A8C5-ECC9F3942E4B}">
                <a14:imgProps xmlns:a14="http://schemas.microsoft.com/office/drawing/2010/main">
                  <a14:imgLayer r:embed="rId36">
                    <a14:imgEffect>
                      <a14:sharpenSoften amount="50000"/>
                    </a14:imgEffect>
                    <a14:imgEffect>
                      <a14:colorTemperature colorTemp="5300"/>
                    </a14:imgEffect>
                  </a14:imgLayer>
                </a14:imgProps>
              </a:ext>
            </a:extLst>
          </a:blip>
          <a:stretch>
            <a:fillRect/>
          </a:stretch>
        </p:blipFill>
        <p:spPr>
          <a:xfrm>
            <a:off x="6673662" y="3823494"/>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Picture 46">
            <a:extLst>
              <a:ext uri="{FF2B5EF4-FFF2-40B4-BE49-F238E27FC236}">
                <a16:creationId xmlns:a16="http://schemas.microsoft.com/office/drawing/2014/main" id="{B49353B5-B6C1-734C-8F85-47A03127AA4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73972" y="4900965"/>
            <a:ext cx="624820" cy="656810"/>
          </a:xfrm>
          <a:prstGeom prst="ellipse">
            <a:avLst/>
          </a:prstGeom>
          <a:ln>
            <a:noFill/>
          </a:ln>
          <a:effectLst>
            <a:softEdge rad="112500"/>
          </a:effectLst>
        </p:spPr>
      </p:pic>
      <p:pic>
        <p:nvPicPr>
          <p:cNvPr id="48" name="Picture 47">
            <a:extLst>
              <a:ext uri="{FF2B5EF4-FFF2-40B4-BE49-F238E27FC236}">
                <a16:creationId xmlns:a16="http://schemas.microsoft.com/office/drawing/2014/main" id="{0DF4FECB-D764-5E43-A20F-CD7A0650C058}"/>
              </a:ext>
            </a:extLst>
          </p:cNvPr>
          <p:cNvPicPr>
            <a:picLocks noChangeAspect="1"/>
          </p:cNvPicPr>
          <p:nvPr/>
        </p:nvPicPr>
        <p:blipFill>
          <a:blip r:embed="rId31"/>
          <a:stretch>
            <a:fillRect/>
          </a:stretch>
        </p:blipFill>
        <p:spPr>
          <a:xfrm>
            <a:off x="422410" y="5045283"/>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4A46E11A-A808-D14A-834D-3B5CDDBC17DD}"/>
              </a:ext>
            </a:extLst>
          </p:cNvPr>
          <p:cNvPicPr>
            <a:picLocks noChangeAspect="1"/>
          </p:cNvPicPr>
          <p:nvPr/>
        </p:nvPicPr>
        <p:blipFill>
          <a:blip r:embed="rId32">
            <a:extLst>
              <a:ext uri="{BEBA8EAE-BF5A-486C-A8C5-ECC9F3942E4B}">
                <a14:imgProps xmlns:a14="http://schemas.microsoft.com/office/drawing/2010/main">
                  <a14:imgLayer r:embed="rId37">
                    <a14:imgEffect>
                      <a14:sharpenSoften amount="50000"/>
                    </a14:imgEffect>
                    <a14:imgEffect>
                      <a14:colorTemperature colorTemp="5300"/>
                    </a14:imgEffect>
                  </a14:imgLayer>
                </a14:imgProps>
              </a:ext>
            </a:extLst>
          </a:blip>
          <a:stretch>
            <a:fillRect/>
          </a:stretch>
        </p:blipFill>
        <p:spPr>
          <a:xfrm>
            <a:off x="934202" y="5019807"/>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49">
            <a:extLst>
              <a:ext uri="{FF2B5EF4-FFF2-40B4-BE49-F238E27FC236}">
                <a16:creationId xmlns:a16="http://schemas.microsoft.com/office/drawing/2014/main" id="{D7CAB815-F005-694D-86E7-BD158CEDEBF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973441" y="4912109"/>
            <a:ext cx="624820" cy="656810"/>
          </a:xfrm>
          <a:prstGeom prst="ellipse">
            <a:avLst/>
          </a:prstGeom>
          <a:ln>
            <a:noFill/>
          </a:ln>
          <a:effectLst>
            <a:softEdge rad="112500"/>
          </a:effectLst>
        </p:spPr>
      </p:pic>
      <p:pic>
        <p:nvPicPr>
          <p:cNvPr id="51" name="Picture 50">
            <a:extLst>
              <a:ext uri="{FF2B5EF4-FFF2-40B4-BE49-F238E27FC236}">
                <a16:creationId xmlns:a16="http://schemas.microsoft.com/office/drawing/2014/main" id="{8847EACF-590B-7B49-98AF-10F0FAECF3F1}"/>
              </a:ext>
            </a:extLst>
          </p:cNvPr>
          <p:cNvPicPr>
            <a:picLocks noChangeAspect="1"/>
          </p:cNvPicPr>
          <p:nvPr/>
        </p:nvPicPr>
        <p:blipFill>
          <a:blip r:embed="rId31"/>
          <a:stretch>
            <a:fillRect/>
          </a:stretch>
        </p:blipFill>
        <p:spPr>
          <a:xfrm>
            <a:off x="2639504" y="5044745"/>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a:extLst>
              <a:ext uri="{FF2B5EF4-FFF2-40B4-BE49-F238E27FC236}">
                <a16:creationId xmlns:a16="http://schemas.microsoft.com/office/drawing/2014/main" id="{3DEBED79-F017-DD4B-A35C-7AE3221843E6}"/>
              </a:ext>
            </a:extLst>
          </p:cNvPr>
          <p:cNvPicPr>
            <a:picLocks noChangeAspect="1"/>
          </p:cNvPicPr>
          <p:nvPr/>
        </p:nvPicPr>
        <p:blipFill>
          <a:blip r:embed="rId32">
            <a:extLst>
              <a:ext uri="{BEBA8EAE-BF5A-486C-A8C5-ECC9F3942E4B}">
                <a14:imgProps xmlns:a14="http://schemas.microsoft.com/office/drawing/2010/main">
                  <a14:imgLayer r:embed="rId37">
                    <a14:imgEffect>
                      <a14:sharpenSoften amount="50000"/>
                    </a14:imgEffect>
                    <a14:imgEffect>
                      <a14:colorTemperature colorTemp="5300"/>
                    </a14:imgEffect>
                  </a14:imgLayer>
                </a14:imgProps>
              </a:ext>
            </a:extLst>
          </a:blip>
          <a:stretch>
            <a:fillRect/>
          </a:stretch>
        </p:blipFill>
        <p:spPr>
          <a:xfrm>
            <a:off x="3381667" y="5004704"/>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a:extLst>
              <a:ext uri="{FF2B5EF4-FFF2-40B4-BE49-F238E27FC236}">
                <a16:creationId xmlns:a16="http://schemas.microsoft.com/office/drawing/2014/main" id="{D446871C-DFB2-C74A-B4DA-D7D62ED10F6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589045" y="4937474"/>
            <a:ext cx="624820" cy="656810"/>
          </a:xfrm>
          <a:prstGeom prst="ellipse">
            <a:avLst/>
          </a:prstGeom>
          <a:ln>
            <a:noFill/>
          </a:ln>
          <a:effectLst>
            <a:softEdge rad="112500"/>
          </a:effectLst>
        </p:spPr>
      </p:pic>
      <p:pic>
        <p:nvPicPr>
          <p:cNvPr id="54" name="Picture 53">
            <a:extLst>
              <a:ext uri="{FF2B5EF4-FFF2-40B4-BE49-F238E27FC236}">
                <a16:creationId xmlns:a16="http://schemas.microsoft.com/office/drawing/2014/main" id="{B37963C3-13BE-0D4A-A31C-396050BA4271}"/>
              </a:ext>
            </a:extLst>
          </p:cNvPr>
          <p:cNvPicPr>
            <a:picLocks noChangeAspect="1"/>
          </p:cNvPicPr>
          <p:nvPr/>
        </p:nvPicPr>
        <p:blipFill>
          <a:blip r:embed="rId31"/>
          <a:stretch>
            <a:fillRect/>
          </a:stretch>
        </p:blipFill>
        <p:spPr>
          <a:xfrm>
            <a:off x="4637483" y="5081792"/>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3BF7C1E2-9F2B-714E-A08E-E2113DF4ABF0}"/>
              </a:ext>
            </a:extLst>
          </p:cNvPr>
          <p:cNvPicPr>
            <a:picLocks noChangeAspect="1"/>
          </p:cNvPicPr>
          <p:nvPr/>
        </p:nvPicPr>
        <p:blipFill>
          <a:blip r:embed="rId32">
            <a:extLst>
              <a:ext uri="{BEBA8EAE-BF5A-486C-A8C5-ECC9F3942E4B}">
                <a14:imgProps xmlns:a14="http://schemas.microsoft.com/office/drawing/2010/main">
                  <a14:imgLayer r:embed="rId37">
                    <a14:imgEffect>
                      <a14:sharpenSoften amount="50000"/>
                    </a14:imgEffect>
                    <a14:imgEffect>
                      <a14:colorTemperature colorTemp="5300"/>
                    </a14:imgEffect>
                  </a14:imgLayer>
                </a14:imgProps>
              </a:ext>
            </a:extLst>
          </a:blip>
          <a:stretch>
            <a:fillRect/>
          </a:stretch>
        </p:blipFill>
        <p:spPr>
          <a:xfrm>
            <a:off x="5149275" y="5056316"/>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Picture 55">
            <a:extLst>
              <a:ext uri="{FF2B5EF4-FFF2-40B4-BE49-F238E27FC236}">
                <a16:creationId xmlns:a16="http://schemas.microsoft.com/office/drawing/2014/main" id="{1D9C0051-4F58-524F-B62A-F539B82A8FF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204342" y="4885862"/>
            <a:ext cx="624820" cy="656810"/>
          </a:xfrm>
          <a:prstGeom prst="ellipse">
            <a:avLst/>
          </a:prstGeom>
          <a:ln>
            <a:noFill/>
          </a:ln>
          <a:effectLst>
            <a:softEdge rad="112500"/>
          </a:effectLst>
        </p:spPr>
      </p:pic>
      <p:pic>
        <p:nvPicPr>
          <p:cNvPr id="57" name="Picture 56">
            <a:extLst>
              <a:ext uri="{FF2B5EF4-FFF2-40B4-BE49-F238E27FC236}">
                <a16:creationId xmlns:a16="http://schemas.microsoft.com/office/drawing/2014/main" id="{46019095-6E69-BD4B-902D-99EBF19AA320}"/>
              </a:ext>
            </a:extLst>
          </p:cNvPr>
          <p:cNvPicPr>
            <a:picLocks noChangeAspect="1"/>
          </p:cNvPicPr>
          <p:nvPr/>
        </p:nvPicPr>
        <p:blipFill>
          <a:blip r:embed="rId31"/>
          <a:stretch>
            <a:fillRect/>
          </a:stretch>
        </p:blipFill>
        <p:spPr>
          <a:xfrm>
            <a:off x="7152429" y="5108359"/>
            <a:ext cx="456755" cy="41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a:extLst>
              <a:ext uri="{FF2B5EF4-FFF2-40B4-BE49-F238E27FC236}">
                <a16:creationId xmlns:a16="http://schemas.microsoft.com/office/drawing/2014/main" id="{533EFACD-C04F-E94B-8E9E-698ED0451F8C}"/>
              </a:ext>
            </a:extLst>
          </p:cNvPr>
          <p:cNvPicPr>
            <a:picLocks noChangeAspect="1"/>
          </p:cNvPicPr>
          <p:nvPr/>
        </p:nvPicPr>
        <p:blipFill>
          <a:blip r:embed="rId32">
            <a:extLst>
              <a:ext uri="{BEBA8EAE-BF5A-486C-A8C5-ECC9F3942E4B}">
                <a14:imgProps xmlns:a14="http://schemas.microsoft.com/office/drawing/2010/main">
                  <a14:imgLayer r:embed="rId38">
                    <a14:imgEffect>
                      <a14:sharpenSoften amount="50000"/>
                    </a14:imgEffect>
                    <a14:imgEffect>
                      <a14:colorTemperature colorTemp="5300"/>
                    </a14:imgEffect>
                  </a14:imgLayer>
                </a14:imgProps>
              </a:ext>
            </a:extLst>
          </a:blip>
          <a:stretch>
            <a:fillRect/>
          </a:stretch>
        </p:blipFill>
        <p:spPr>
          <a:xfrm>
            <a:off x="7664221" y="5082883"/>
            <a:ext cx="485084" cy="4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9" name="NGHE MAU CHU VOI CON.mp3">
            <a:hlinkClick r:id="" action="ppaction://media"/>
            <a:extLst>
              <a:ext uri="{FF2B5EF4-FFF2-40B4-BE49-F238E27FC236}">
                <a16:creationId xmlns:a16="http://schemas.microsoft.com/office/drawing/2014/main" id="{CB2AEEAA-3A38-8447-A39A-061AE47D45E8}"/>
              </a:ext>
            </a:extLst>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4178853" y="6062795"/>
            <a:ext cx="609600" cy="609600"/>
          </a:xfrm>
          <a:prstGeom prst="rect">
            <a:avLst/>
          </a:prstGeom>
        </p:spPr>
      </p:pic>
    </p:spTree>
    <p:extLst>
      <p:ext uri="{BB962C8B-B14F-4D97-AF65-F5344CB8AC3E}">
        <p14:creationId xmlns:p14="http://schemas.microsoft.com/office/powerpoint/2010/main" val="191149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08"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506" y="685872"/>
            <a:ext cx="2838420" cy="5262979"/>
          </a:xfrm>
          <a:prstGeom prst="rect">
            <a:avLst/>
          </a:prstGeom>
        </p:spPr>
        <p:txBody>
          <a:bodyPr wrap="square">
            <a:spAutoFit/>
          </a:bodyPr>
          <a:lstStyle/>
          <a:p>
            <a:pPr algn="just">
              <a:spcAft>
                <a:spcPts val="0"/>
              </a:spcAft>
            </a:pPr>
            <a:r>
              <a:rPr lang="en-US" sz="2800">
                <a:latin typeface="Times New Roman"/>
                <a:ea typeface="Times New Roman"/>
              </a:rPr>
              <a:t>Giới thiệu về Tây Nguyên: </a:t>
            </a:r>
            <a:r>
              <a:rPr lang="en-US" sz="2800" b="1">
                <a:latin typeface="Times New Roman"/>
                <a:ea typeface="Calibri"/>
              </a:rPr>
              <a:t>Tây Nguyên</a:t>
            </a:r>
            <a:r>
              <a:rPr lang="en-US" sz="2800">
                <a:latin typeface="Times New Roman"/>
                <a:ea typeface="Calibri"/>
              </a:rPr>
              <a:t> là khu vực với địa hình cao nguyên bao gồm các tỉnh xếp theo thứ tự vị trí địa lý từ phía Bắc xuống Nam gồm Kon Tum, Gia Lai, Đắk Lắk, Đắk Nông ...</a:t>
            </a:r>
            <a:endParaRPr lang="en-US" sz="2800">
              <a:effectLst/>
              <a:latin typeface="Times New Roman"/>
              <a:ea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160" y="228684"/>
            <a:ext cx="5478370" cy="6019642"/>
          </a:xfrm>
          <a:prstGeom prst="rect">
            <a:avLst/>
          </a:prstGeom>
        </p:spPr>
      </p:pic>
      <p:sp>
        <p:nvSpPr>
          <p:cNvPr id="2" name="Freeform 1">
            <a:extLst>
              <a:ext uri="{FF2B5EF4-FFF2-40B4-BE49-F238E27FC236}">
                <a16:creationId xmlns:a16="http://schemas.microsoft.com/office/drawing/2014/main" id="{7A9147FC-61C6-8C4D-AE96-C221F9352F54}"/>
              </a:ext>
            </a:extLst>
          </p:cNvPr>
          <p:cNvSpPr/>
          <p:nvPr/>
        </p:nvSpPr>
        <p:spPr>
          <a:xfrm>
            <a:off x="6616700" y="3505200"/>
            <a:ext cx="1066800" cy="1524000"/>
          </a:xfrm>
          <a:custGeom>
            <a:avLst/>
            <a:gdLst>
              <a:gd name="connsiteX0" fmla="*/ 419100 w 1066800"/>
              <a:gd name="connsiteY0" fmla="*/ 0 h 1524000"/>
              <a:gd name="connsiteX1" fmla="*/ 419100 w 1066800"/>
              <a:gd name="connsiteY1" fmla="*/ 0 h 1524000"/>
              <a:gd name="connsiteX2" fmla="*/ 241300 w 1066800"/>
              <a:gd name="connsiteY2" fmla="*/ 63500 h 1524000"/>
              <a:gd name="connsiteX3" fmla="*/ 203200 w 1066800"/>
              <a:gd name="connsiteY3" fmla="*/ 76200 h 1524000"/>
              <a:gd name="connsiteX4" fmla="*/ 165100 w 1066800"/>
              <a:gd name="connsiteY4" fmla="*/ 88900 h 1524000"/>
              <a:gd name="connsiteX5" fmla="*/ 114300 w 1066800"/>
              <a:gd name="connsiteY5" fmla="*/ 165100 h 1524000"/>
              <a:gd name="connsiteX6" fmla="*/ 76200 w 1066800"/>
              <a:gd name="connsiteY6" fmla="*/ 241300 h 1524000"/>
              <a:gd name="connsiteX7" fmla="*/ 38100 w 1066800"/>
              <a:gd name="connsiteY7" fmla="*/ 368300 h 1524000"/>
              <a:gd name="connsiteX8" fmla="*/ 25400 w 1066800"/>
              <a:gd name="connsiteY8" fmla="*/ 406400 h 1524000"/>
              <a:gd name="connsiteX9" fmla="*/ 12700 w 1066800"/>
              <a:gd name="connsiteY9" fmla="*/ 444500 h 1524000"/>
              <a:gd name="connsiteX10" fmla="*/ 0 w 1066800"/>
              <a:gd name="connsiteY10" fmla="*/ 520700 h 1524000"/>
              <a:gd name="connsiteX11" fmla="*/ 12700 w 1066800"/>
              <a:gd name="connsiteY11" fmla="*/ 1206500 h 1524000"/>
              <a:gd name="connsiteX12" fmla="*/ 38100 w 1066800"/>
              <a:gd name="connsiteY12" fmla="*/ 1244600 h 1524000"/>
              <a:gd name="connsiteX13" fmla="*/ 76200 w 1066800"/>
              <a:gd name="connsiteY13" fmla="*/ 1270000 h 1524000"/>
              <a:gd name="connsiteX14" fmla="*/ 139700 w 1066800"/>
              <a:gd name="connsiteY14" fmla="*/ 1346200 h 1524000"/>
              <a:gd name="connsiteX15" fmla="*/ 165100 w 1066800"/>
              <a:gd name="connsiteY15" fmla="*/ 1384300 h 1524000"/>
              <a:gd name="connsiteX16" fmla="*/ 203200 w 1066800"/>
              <a:gd name="connsiteY16" fmla="*/ 1409700 h 1524000"/>
              <a:gd name="connsiteX17" fmla="*/ 279400 w 1066800"/>
              <a:gd name="connsiteY17" fmla="*/ 1473200 h 1524000"/>
              <a:gd name="connsiteX18" fmla="*/ 355600 w 1066800"/>
              <a:gd name="connsiteY18" fmla="*/ 1498600 h 1524000"/>
              <a:gd name="connsiteX19" fmla="*/ 393700 w 1066800"/>
              <a:gd name="connsiteY19" fmla="*/ 1511300 h 1524000"/>
              <a:gd name="connsiteX20" fmla="*/ 431800 w 1066800"/>
              <a:gd name="connsiteY20" fmla="*/ 1524000 h 1524000"/>
              <a:gd name="connsiteX21" fmla="*/ 838200 w 1066800"/>
              <a:gd name="connsiteY21" fmla="*/ 1511300 h 1524000"/>
              <a:gd name="connsiteX22" fmla="*/ 927100 w 1066800"/>
              <a:gd name="connsiteY22" fmla="*/ 1422400 h 1524000"/>
              <a:gd name="connsiteX23" fmla="*/ 952500 w 1066800"/>
              <a:gd name="connsiteY23" fmla="*/ 1384300 h 1524000"/>
              <a:gd name="connsiteX24" fmla="*/ 990600 w 1066800"/>
              <a:gd name="connsiteY24" fmla="*/ 1270000 h 1524000"/>
              <a:gd name="connsiteX25" fmla="*/ 1028700 w 1066800"/>
              <a:gd name="connsiteY25" fmla="*/ 1155700 h 1524000"/>
              <a:gd name="connsiteX26" fmla="*/ 1041400 w 1066800"/>
              <a:gd name="connsiteY26" fmla="*/ 1117600 h 1524000"/>
              <a:gd name="connsiteX27" fmla="*/ 1066800 w 1066800"/>
              <a:gd name="connsiteY27" fmla="*/ 1003300 h 1524000"/>
              <a:gd name="connsiteX28" fmla="*/ 1054100 w 1066800"/>
              <a:gd name="connsiteY28" fmla="*/ 673100 h 1524000"/>
              <a:gd name="connsiteX29" fmla="*/ 1028700 w 1066800"/>
              <a:gd name="connsiteY29" fmla="*/ 596900 h 1524000"/>
              <a:gd name="connsiteX30" fmla="*/ 990600 w 1066800"/>
              <a:gd name="connsiteY30" fmla="*/ 469900 h 1524000"/>
              <a:gd name="connsiteX31" fmla="*/ 977900 w 1066800"/>
              <a:gd name="connsiteY31" fmla="*/ 431800 h 1524000"/>
              <a:gd name="connsiteX32" fmla="*/ 965200 w 1066800"/>
              <a:gd name="connsiteY32" fmla="*/ 393700 h 1524000"/>
              <a:gd name="connsiteX33" fmla="*/ 952500 w 1066800"/>
              <a:gd name="connsiteY33" fmla="*/ 342900 h 1524000"/>
              <a:gd name="connsiteX34" fmla="*/ 901700 w 1066800"/>
              <a:gd name="connsiteY34" fmla="*/ 266700 h 1524000"/>
              <a:gd name="connsiteX35" fmla="*/ 850900 w 1066800"/>
              <a:gd name="connsiteY35" fmla="*/ 190500 h 1524000"/>
              <a:gd name="connsiteX36" fmla="*/ 749300 w 1066800"/>
              <a:gd name="connsiteY36" fmla="*/ 76200 h 1524000"/>
              <a:gd name="connsiteX37" fmla="*/ 673100 w 1066800"/>
              <a:gd name="connsiteY37" fmla="*/ 25400 h 1524000"/>
              <a:gd name="connsiteX38" fmla="*/ 304800 w 1066800"/>
              <a:gd name="connsiteY38" fmla="*/ 12700 h 1524000"/>
              <a:gd name="connsiteX39" fmla="*/ 165100 w 1066800"/>
              <a:gd name="connsiteY39" fmla="*/ 76200 h 1524000"/>
              <a:gd name="connsiteX40" fmla="*/ 152400 w 1066800"/>
              <a:gd name="connsiteY40" fmla="*/ 1016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6800" h="1524000">
                <a:moveTo>
                  <a:pt x="419100" y="0"/>
                </a:moveTo>
                <a:lnTo>
                  <a:pt x="419100" y="0"/>
                </a:lnTo>
                <a:cubicBezTo>
                  <a:pt x="292431" y="47501"/>
                  <a:pt x="351814" y="26662"/>
                  <a:pt x="241300" y="63500"/>
                </a:cubicBezTo>
                <a:lnTo>
                  <a:pt x="203200" y="76200"/>
                </a:lnTo>
                <a:lnTo>
                  <a:pt x="165100" y="88900"/>
                </a:lnTo>
                <a:cubicBezTo>
                  <a:pt x="148167" y="114300"/>
                  <a:pt x="123953" y="136140"/>
                  <a:pt x="114300" y="165100"/>
                </a:cubicBezTo>
                <a:cubicBezTo>
                  <a:pt x="96773" y="217680"/>
                  <a:pt x="109026" y="192061"/>
                  <a:pt x="76200" y="241300"/>
                </a:cubicBezTo>
                <a:cubicBezTo>
                  <a:pt x="57006" y="318075"/>
                  <a:pt x="69020" y="275541"/>
                  <a:pt x="38100" y="368300"/>
                </a:cubicBezTo>
                <a:lnTo>
                  <a:pt x="25400" y="406400"/>
                </a:lnTo>
                <a:cubicBezTo>
                  <a:pt x="21167" y="419100"/>
                  <a:pt x="14901" y="431295"/>
                  <a:pt x="12700" y="444500"/>
                </a:cubicBezTo>
                <a:lnTo>
                  <a:pt x="0" y="520700"/>
                </a:lnTo>
                <a:cubicBezTo>
                  <a:pt x="4233" y="749300"/>
                  <a:pt x="683" y="978177"/>
                  <a:pt x="12700" y="1206500"/>
                </a:cubicBezTo>
                <a:cubicBezTo>
                  <a:pt x="13502" y="1221742"/>
                  <a:pt x="27307" y="1233807"/>
                  <a:pt x="38100" y="1244600"/>
                </a:cubicBezTo>
                <a:cubicBezTo>
                  <a:pt x="48893" y="1255393"/>
                  <a:pt x="63500" y="1261533"/>
                  <a:pt x="76200" y="1270000"/>
                </a:cubicBezTo>
                <a:cubicBezTo>
                  <a:pt x="139263" y="1364595"/>
                  <a:pt x="58212" y="1248414"/>
                  <a:pt x="139700" y="1346200"/>
                </a:cubicBezTo>
                <a:cubicBezTo>
                  <a:pt x="149471" y="1357926"/>
                  <a:pt x="154307" y="1373507"/>
                  <a:pt x="165100" y="1384300"/>
                </a:cubicBezTo>
                <a:cubicBezTo>
                  <a:pt x="175893" y="1395093"/>
                  <a:pt x="191474" y="1399929"/>
                  <a:pt x="203200" y="1409700"/>
                </a:cubicBezTo>
                <a:cubicBezTo>
                  <a:pt x="237380" y="1438184"/>
                  <a:pt x="238859" y="1455182"/>
                  <a:pt x="279400" y="1473200"/>
                </a:cubicBezTo>
                <a:cubicBezTo>
                  <a:pt x="303866" y="1484074"/>
                  <a:pt x="330200" y="1490133"/>
                  <a:pt x="355600" y="1498600"/>
                </a:cubicBezTo>
                <a:lnTo>
                  <a:pt x="393700" y="1511300"/>
                </a:lnTo>
                <a:lnTo>
                  <a:pt x="431800" y="1524000"/>
                </a:lnTo>
                <a:cubicBezTo>
                  <a:pt x="567267" y="1519767"/>
                  <a:pt x="702888" y="1519032"/>
                  <a:pt x="838200" y="1511300"/>
                </a:cubicBezTo>
                <a:cubicBezTo>
                  <a:pt x="892424" y="1508201"/>
                  <a:pt x="898146" y="1465831"/>
                  <a:pt x="927100" y="1422400"/>
                </a:cubicBezTo>
                <a:cubicBezTo>
                  <a:pt x="935567" y="1409700"/>
                  <a:pt x="947673" y="1398780"/>
                  <a:pt x="952500" y="1384300"/>
                </a:cubicBezTo>
                <a:lnTo>
                  <a:pt x="990600" y="1270000"/>
                </a:lnTo>
                <a:lnTo>
                  <a:pt x="1028700" y="1155700"/>
                </a:lnTo>
                <a:cubicBezTo>
                  <a:pt x="1032933" y="1143000"/>
                  <a:pt x="1038775" y="1130727"/>
                  <a:pt x="1041400" y="1117600"/>
                </a:cubicBezTo>
                <a:cubicBezTo>
                  <a:pt x="1057523" y="1036984"/>
                  <a:pt x="1048865" y="1075041"/>
                  <a:pt x="1066800" y="1003300"/>
                </a:cubicBezTo>
                <a:cubicBezTo>
                  <a:pt x="1062567" y="893233"/>
                  <a:pt x="1064381" y="782767"/>
                  <a:pt x="1054100" y="673100"/>
                </a:cubicBezTo>
                <a:cubicBezTo>
                  <a:pt x="1051601" y="646443"/>
                  <a:pt x="1035194" y="622875"/>
                  <a:pt x="1028700" y="596900"/>
                </a:cubicBezTo>
                <a:cubicBezTo>
                  <a:pt x="1009506" y="520125"/>
                  <a:pt x="1021520" y="562659"/>
                  <a:pt x="990600" y="469900"/>
                </a:cubicBezTo>
                <a:lnTo>
                  <a:pt x="977900" y="431800"/>
                </a:lnTo>
                <a:cubicBezTo>
                  <a:pt x="973667" y="419100"/>
                  <a:pt x="968447" y="406687"/>
                  <a:pt x="965200" y="393700"/>
                </a:cubicBezTo>
                <a:cubicBezTo>
                  <a:pt x="960967" y="376767"/>
                  <a:pt x="960306" y="358512"/>
                  <a:pt x="952500" y="342900"/>
                </a:cubicBezTo>
                <a:cubicBezTo>
                  <a:pt x="938848" y="315596"/>
                  <a:pt x="918633" y="292100"/>
                  <a:pt x="901700" y="266700"/>
                </a:cubicBezTo>
                <a:lnTo>
                  <a:pt x="850900" y="190500"/>
                </a:lnTo>
                <a:cubicBezTo>
                  <a:pt x="820361" y="144691"/>
                  <a:pt x="801496" y="110997"/>
                  <a:pt x="749300" y="76200"/>
                </a:cubicBezTo>
                <a:cubicBezTo>
                  <a:pt x="723900" y="59267"/>
                  <a:pt x="703440" y="28771"/>
                  <a:pt x="673100" y="25400"/>
                </a:cubicBezTo>
                <a:cubicBezTo>
                  <a:pt x="474651" y="3350"/>
                  <a:pt x="597134" y="12700"/>
                  <a:pt x="304800" y="12700"/>
                </a:cubicBezTo>
                <a:lnTo>
                  <a:pt x="165100" y="76200"/>
                </a:lnTo>
                <a:lnTo>
                  <a:pt x="152400" y="101600"/>
                </a:lnTo>
              </a:path>
            </a:pathLst>
          </a:custGeom>
          <a:ln w="38100">
            <a:solidFill>
              <a:srgbClr val="FFFF0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C97C827-B3D6-F441-B6EF-C091BE82CB7E}"/>
              </a:ext>
            </a:extLst>
          </p:cNvPr>
          <p:cNvSpPr/>
          <p:nvPr/>
        </p:nvSpPr>
        <p:spPr>
          <a:xfrm>
            <a:off x="4711750" y="3632181"/>
            <a:ext cx="1600158" cy="761980"/>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TÂY NGUYÊN</a:t>
            </a:r>
          </a:p>
        </p:txBody>
      </p:sp>
      <p:sp>
        <p:nvSpPr>
          <p:cNvPr id="5" name="Right Arrow 4">
            <a:extLst>
              <a:ext uri="{FF2B5EF4-FFF2-40B4-BE49-F238E27FC236}">
                <a16:creationId xmlns:a16="http://schemas.microsoft.com/office/drawing/2014/main" id="{9DDA40B1-B80B-D343-9E7A-F7526D73E30A}"/>
              </a:ext>
            </a:extLst>
          </p:cNvPr>
          <p:cNvSpPr/>
          <p:nvPr/>
        </p:nvSpPr>
        <p:spPr>
          <a:xfrm>
            <a:off x="6311908" y="3975072"/>
            <a:ext cx="304792" cy="7619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23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0AE0E-9341-A748-9831-65DBFF672A87}"/>
              </a:ext>
            </a:extLst>
          </p:cNvPr>
          <p:cNvPicPr>
            <a:picLocks noChangeAspect="1"/>
          </p:cNvPicPr>
          <p:nvPr/>
        </p:nvPicPr>
        <p:blipFill rotWithShape="1">
          <a:blip r:embed="rId2"/>
          <a:srcRect l="1668" t="19334" r="54167" b="41575"/>
          <a:stretch/>
        </p:blipFill>
        <p:spPr>
          <a:xfrm>
            <a:off x="-25384" y="0"/>
            <a:ext cx="9169384" cy="6857999"/>
          </a:xfrm>
          <a:prstGeom prst="rect">
            <a:avLst/>
          </a:prstGeom>
        </p:spPr>
      </p:pic>
      <p:sp>
        <p:nvSpPr>
          <p:cNvPr id="4" name="TextBox 3">
            <a:extLst>
              <a:ext uri="{FF2B5EF4-FFF2-40B4-BE49-F238E27FC236}">
                <a16:creationId xmlns:a16="http://schemas.microsoft.com/office/drawing/2014/main" id="{6A8A34CB-80C7-6A4E-93FA-DEF18DCE4D2F}"/>
              </a:ext>
            </a:extLst>
          </p:cNvPr>
          <p:cNvSpPr txBox="1"/>
          <p:nvPr/>
        </p:nvSpPr>
        <p:spPr>
          <a:xfrm>
            <a:off x="1447882" y="152486"/>
            <a:ext cx="5943444" cy="461665"/>
          </a:xfrm>
          <a:prstGeom prst="rect">
            <a:avLst/>
          </a:prstGeom>
          <a:noFill/>
        </p:spPr>
        <p:txBody>
          <a:bodyPr wrap="square" rtlCol="0">
            <a:spAutoFit/>
          </a:bodyPr>
          <a:lstStyle/>
          <a:p>
            <a:r>
              <a:rPr lang="en-US" sz="2400" b="1">
                <a:solidFill>
                  <a:schemeClr val="accent6">
                    <a:lumMod val="50000"/>
                  </a:schemeClr>
                </a:solidFill>
                <a:latin typeface="Times New Roman" panose="02020603050405020304" pitchFamily="18" charset="0"/>
                <a:cs typeface="Times New Roman" panose="02020603050405020304" pitchFamily="18" charset="0"/>
              </a:rPr>
              <a:t>Thứ          ngày         tháng          năm 2022</a:t>
            </a:r>
          </a:p>
        </p:txBody>
      </p:sp>
      <p:sp>
        <p:nvSpPr>
          <p:cNvPr id="5" name="TextBox 4">
            <a:extLst>
              <a:ext uri="{FF2B5EF4-FFF2-40B4-BE49-F238E27FC236}">
                <a16:creationId xmlns:a16="http://schemas.microsoft.com/office/drawing/2014/main" id="{AC06EC83-C467-BB47-B756-BA526431F83B}"/>
              </a:ext>
            </a:extLst>
          </p:cNvPr>
          <p:cNvSpPr txBox="1"/>
          <p:nvPr/>
        </p:nvSpPr>
        <p:spPr>
          <a:xfrm>
            <a:off x="3346486" y="865790"/>
            <a:ext cx="2146236" cy="523220"/>
          </a:xfrm>
          <a:prstGeom prst="rect">
            <a:avLst/>
          </a:prstGeom>
          <a:noFill/>
        </p:spPr>
        <p:txBody>
          <a:bodyPr wrap="square" rtlCol="0">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ÂM NHẠC</a:t>
            </a:r>
          </a:p>
        </p:txBody>
      </p:sp>
      <p:sp>
        <p:nvSpPr>
          <p:cNvPr id="6" name="TextBox 5">
            <a:extLst>
              <a:ext uri="{FF2B5EF4-FFF2-40B4-BE49-F238E27FC236}">
                <a16:creationId xmlns:a16="http://schemas.microsoft.com/office/drawing/2014/main" id="{54537569-4763-084E-9252-A75C09615A54}"/>
              </a:ext>
            </a:extLst>
          </p:cNvPr>
          <p:cNvSpPr txBox="1"/>
          <p:nvPr/>
        </p:nvSpPr>
        <p:spPr>
          <a:xfrm>
            <a:off x="3606823" y="1640649"/>
            <a:ext cx="2146236" cy="523220"/>
          </a:xfrm>
          <a:prstGeom prst="rect">
            <a:avLst/>
          </a:prstGeom>
          <a:noFill/>
        </p:spPr>
        <p:txBody>
          <a:bodyPr wrap="square" rtlCol="0">
            <a:spAutoFit/>
          </a:bodyPr>
          <a:lstStyle/>
          <a:p>
            <a:r>
              <a:rPr lang="en-US" sz="2800" b="1">
                <a:solidFill>
                  <a:srgbClr val="0070C0"/>
                </a:solidFill>
                <a:latin typeface="Times New Roman" panose="02020603050405020304" pitchFamily="18" charset="0"/>
                <a:cs typeface="Times New Roman" panose="02020603050405020304" pitchFamily="18" charset="0"/>
              </a:rPr>
              <a:t>TIẾT 26</a:t>
            </a:r>
          </a:p>
        </p:txBody>
      </p:sp>
      <p:sp>
        <p:nvSpPr>
          <p:cNvPr id="7" name="TextBox 6">
            <a:extLst>
              <a:ext uri="{FF2B5EF4-FFF2-40B4-BE49-F238E27FC236}">
                <a16:creationId xmlns:a16="http://schemas.microsoft.com/office/drawing/2014/main" id="{C45DE378-16E4-DB48-AC4C-D8E288655617}"/>
              </a:ext>
            </a:extLst>
          </p:cNvPr>
          <p:cNvSpPr txBox="1"/>
          <p:nvPr/>
        </p:nvSpPr>
        <p:spPr>
          <a:xfrm>
            <a:off x="1860625" y="2392616"/>
            <a:ext cx="5422750" cy="2028697"/>
          </a:xfrm>
          <a:prstGeom prst="rect">
            <a:avLst/>
          </a:prstGeom>
          <a:noFill/>
        </p:spPr>
        <p:txBody>
          <a:bodyPr wrap="square" rtlCol="0">
            <a:spAutoFit/>
          </a:bodyPr>
          <a:lstStyle/>
          <a:p>
            <a:pPr algn="ctr">
              <a:lnSpc>
                <a:spcPct val="120000"/>
              </a:lnSpc>
            </a:pPr>
            <a:r>
              <a:rPr lang="en-US" sz="3600" b="1">
                <a:solidFill>
                  <a:srgbClr val="FF0000"/>
                </a:solidFill>
                <a:latin typeface="Times New Roman" panose="02020603050405020304" pitchFamily="18" charset="0"/>
                <a:cs typeface="Times New Roman" panose="02020603050405020304" pitchFamily="18" charset="0"/>
              </a:rPr>
              <a:t>HỌC HÁT BÀI: </a:t>
            </a:r>
          </a:p>
          <a:p>
            <a:pPr algn="ctr">
              <a:lnSpc>
                <a:spcPct val="120000"/>
              </a:lnSpc>
            </a:pPr>
            <a:r>
              <a:rPr lang="en-US" sz="3600" b="1" i="1">
                <a:solidFill>
                  <a:srgbClr val="FF0000"/>
                </a:solidFill>
                <a:latin typeface="Times New Roman" panose="02020603050405020304" pitchFamily="18" charset="0"/>
                <a:cs typeface="Times New Roman" panose="02020603050405020304" pitchFamily="18" charset="0"/>
              </a:rPr>
              <a:t>CHÚ VOI CON Ở </a:t>
            </a:r>
          </a:p>
          <a:p>
            <a:pPr algn="ctr">
              <a:lnSpc>
                <a:spcPct val="120000"/>
              </a:lnSpc>
            </a:pPr>
            <a:r>
              <a:rPr lang="en-US" sz="3600" b="1" i="1">
                <a:solidFill>
                  <a:srgbClr val="FF0000"/>
                </a:solidFill>
                <a:latin typeface="Times New Roman" panose="02020603050405020304" pitchFamily="18" charset="0"/>
                <a:cs typeface="Times New Roman" panose="02020603050405020304" pitchFamily="18" charset="0"/>
              </a:rPr>
              <a:t>BẢN ĐÔN</a:t>
            </a:r>
          </a:p>
        </p:txBody>
      </p:sp>
      <p:sp>
        <p:nvSpPr>
          <p:cNvPr id="8" name="TextBox 7">
            <a:extLst>
              <a:ext uri="{FF2B5EF4-FFF2-40B4-BE49-F238E27FC236}">
                <a16:creationId xmlns:a16="http://schemas.microsoft.com/office/drawing/2014/main" id="{9652D467-1DB1-A144-9D64-A576E86EA11A}"/>
              </a:ext>
            </a:extLst>
          </p:cNvPr>
          <p:cNvSpPr txBox="1"/>
          <p:nvPr/>
        </p:nvSpPr>
        <p:spPr>
          <a:xfrm>
            <a:off x="3606781" y="4721391"/>
            <a:ext cx="4495682" cy="523220"/>
          </a:xfrm>
          <a:prstGeom prst="rect">
            <a:avLst/>
          </a:prstGeom>
          <a:noFill/>
        </p:spPr>
        <p:txBody>
          <a:bodyPr wrap="square" rtlCol="0">
            <a:spAutoFit/>
          </a:bodyPr>
          <a:lstStyle/>
          <a:p>
            <a:r>
              <a:rPr lang="en-US" sz="2800" b="1" i="1">
                <a:solidFill>
                  <a:schemeClr val="accent6">
                    <a:lumMod val="50000"/>
                  </a:schemeClr>
                </a:solidFill>
                <a:latin typeface="Times New Roman" panose="02020603050405020304" pitchFamily="18" charset="0"/>
                <a:cs typeface="Times New Roman" panose="02020603050405020304" pitchFamily="18" charset="0"/>
              </a:rPr>
              <a:t>Nhạc và lời: Phạm Tuyên</a:t>
            </a:r>
          </a:p>
        </p:txBody>
      </p:sp>
    </p:spTree>
    <p:extLst>
      <p:ext uri="{BB962C8B-B14F-4D97-AF65-F5344CB8AC3E}">
        <p14:creationId xmlns:p14="http://schemas.microsoft.com/office/powerpoint/2010/main" val="378576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
            <a:extLst>
              <a:ext uri="{FF2B5EF4-FFF2-40B4-BE49-F238E27FC236}">
                <a16:creationId xmlns:a16="http://schemas.microsoft.com/office/drawing/2014/main" id="{ABD68D17-4699-7C44-9B7C-71968B77E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53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7040036C-C152-6B42-9E86-47A9C180D4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26" r="21942"/>
          <a:stretch>
            <a:fillRect/>
          </a:stretch>
        </p:blipFill>
        <p:spPr bwMode="auto">
          <a:xfrm>
            <a:off x="191700" y="1028700"/>
            <a:ext cx="4310916" cy="4800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148" name="Text Box 5">
            <a:extLst>
              <a:ext uri="{FF2B5EF4-FFF2-40B4-BE49-F238E27FC236}">
                <a16:creationId xmlns:a16="http://schemas.microsoft.com/office/drawing/2014/main" id="{32E9A2B5-5BA3-6D4C-98D2-B34D10251833}"/>
              </a:ext>
            </a:extLst>
          </p:cNvPr>
          <p:cNvSpPr txBox="1">
            <a:spLocks noChangeArrowheads="1"/>
          </p:cNvSpPr>
          <p:nvPr/>
        </p:nvSpPr>
        <p:spPr bwMode="auto">
          <a:xfrm>
            <a:off x="4572000" y="1223107"/>
            <a:ext cx="3944046" cy="44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a:solidFill>
                  <a:srgbClr val="00B050"/>
                </a:solidFill>
                <a:latin typeface="Times New Roman" panose="02020603050405020304" pitchFamily="18" charset="0"/>
              </a:rPr>
              <a:t>NHẠC SĨ </a:t>
            </a:r>
            <a:r>
              <a:rPr lang="en-US" altLang="en-US" sz="2400" b="1" i="1">
                <a:solidFill>
                  <a:srgbClr val="00B050"/>
                </a:solidFill>
                <a:latin typeface="Times New Roman" panose="02020603050405020304" pitchFamily="18" charset="0"/>
              </a:rPr>
              <a:t>PHẠM TUYÊN</a:t>
            </a:r>
            <a:endParaRPr lang="vi-VN" altLang="en-US" sz="2400" i="1">
              <a:solidFill>
                <a:srgbClr val="00B050"/>
              </a:solidFill>
              <a:latin typeface="Times New Roman" panose="02020603050405020304" pitchFamily="18" charset="0"/>
            </a:endParaRPr>
          </a:p>
          <a:p>
            <a:pPr algn="just">
              <a:lnSpc>
                <a:spcPct val="120000"/>
              </a:lnSpc>
              <a:spcBef>
                <a:spcPts val="0"/>
              </a:spcBef>
            </a:pPr>
            <a:r>
              <a:rPr lang="en-US" altLang="en-US" sz="2400">
                <a:solidFill>
                  <a:schemeClr val="tx2">
                    <a:lumMod val="75000"/>
                  </a:schemeClr>
                </a:solidFill>
                <a:latin typeface="Times New Roman" panose="02020603050405020304" pitchFamily="18" charset="0"/>
              </a:rPr>
              <a:t>Sinh ng</a:t>
            </a:r>
            <a:r>
              <a:rPr lang="en-US" altLang="en-US" sz="240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400">
                <a:solidFill>
                  <a:schemeClr val="tx2">
                    <a:lumMod val="75000"/>
                  </a:schemeClr>
                </a:solidFill>
                <a:latin typeface="Times New Roman" panose="02020603050405020304" pitchFamily="18" charset="0"/>
              </a:rPr>
              <a:t>y : 12- 01-1930</a:t>
            </a:r>
          </a:p>
          <a:p>
            <a:pPr algn="just">
              <a:lnSpc>
                <a:spcPct val="120000"/>
              </a:lnSpc>
              <a:spcBef>
                <a:spcPts val="0"/>
              </a:spcBef>
            </a:pPr>
            <a:r>
              <a:rPr lang="en-US" altLang="en-US" sz="2400">
                <a:solidFill>
                  <a:schemeClr val="tx2">
                    <a:lumMod val="75000"/>
                  </a:schemeClr>
                </a:solidFill>
                <a:latin typeface="Times New Roman" panose="02020603050405020304" pitchFamily="18" charset="0"/>
              </a:rPr>
              <a:t>Quê quán: Bình Giang - Hải Dương</a:t>
            </a:r>
          </a:p>
          <a:p>
            <a:pPr algn="just">
              <a:lnSpc>
                <a:spcPct val="120000"/>
              </a:lnSpc>
              <a:spcBef>
                <a:spcPts val="0"/>
              </a:spcBef>
            </a:pPr>
            <a:r>
              <a:rPr lang="en-US" altLang="en-US" sz="2400">
                <a:solidFill>
                  <a:schemeClr val="tx2">
                    <a:lumMod val="75000"/>
                  </a:schemeClr>
                </a:solidFill>
                <a:latin typeface="Times New Roman" panose="02020603050405020304" pitchFamily="18" charset="0"/>
              </a:rPr>
              <a:t>Ông được coi là nhạc sĩ của tuổi thơ bởi có rất nhiều sáng tác nổi tiếng cho thiếu nhi như: Tiến lên đo</a:t>
            </a:r>
            <a:r>
              <a:rPr lang="en-US" altLang="en-US" sz="240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400">
                <a:solidFill>
                  <a:schemeClr val="tx2">
                    <a:lumMod val="75000"/>
                  </a:schemeClr>
                </a:solidFill>
                <a:latin typeface="Times New Roman" panose="02020603050405020304" pitchFamily="18" charset="0"/>
              </a:rPr>
              <a:t>n viên, Cánh én tuổi thơ , chiếc đèn ông sao, Nổi trống lên các bạn ơi...</a:t>
            </a:r>
            <a:endParaRPr lang="en-US" altLang="en-US" sz="240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A3C431-E08C-5942-9858-74A11794D14D}"/>
              </a:ext>
            </a:extLst>
          </p:cNvPr>
          <p:cNvSpPr txBox="1"/>
          <p:nvPr/>
        </p:nvSpPr>
        <p:spPr>
          <a:xfrm>
            <a:off x="1828872" y="252740"/>
            <a:ext cx="5129894" cy="523220"/>
          </a:xfrm>
          <a:prstGeom prst="rect">
            <a:avLst/>
          </a:prstGeom>
          <a:noFill/>
        </p:spPr>
        <p:txBody>
          <a:bodyPr wrap="square" rtlCol="0">
            <a:spAutoFit/>
          </a:bodyPr>
          <a:lstStyle/>
          <a:p>
            <a:r>
              <a:rPr lang="en-US" sz="2800" b="1">
                <a:solidFill>
                  <a:srgbClr val="0070C0"/>
                </a:solidFill>
              </a:rPr>
              <a:t>GIỚI THIỆU TÁC GIẢ – TÁC PHẨM</a:t>
            </a: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
            <a:extLst>
              <a:ext uri="{FF2B5EF4-FFF2-40B4-BE49-F238E27FC236}">
                <a16:creationId xmlns:a16="http://schemas.microsoft.com/office/drawing/2014/main" id="{ABD68D17-4699-7C44-9B7C-71968B77E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53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2A3C431-E08C-5942-9858-74A11794D14D}"/>
              </a:ext>
            </a:extLst>
          </p:cNvPr>
          <p:cNvSpPr txBox="1"/>
          <p:nvPr/>
        </p:nvSpPr>
        <p:spPr>
          <a:xfrm>
            <a:off x="1828872" y="252740"/>
            <a:ext cx="5129894" cy="523220"/>
          </a:xfrm>
          <a:prstGeom prst="rect">
            <a:avLst/>
          </a:prstGeom>
          <a:noFill/>
        </p:spPr>
        <p:txBody>
          <a:bodyPr wrap="square" rtlCol="0">
            <a:spAutoFit/>
          </a:bodyPr>
          <a:lstStyle/>
          <a:p>
            <a:r>
              <a:rPr lang="en-US" sz="2800" b="1">
                <a:solidFill>
                  <a:srgbClr val="0070C0"/>
                </a:solidFill>
              </a:rPr>
              <a:t>GIỚI THIỆU TÁC GIẢ – TÁC PHẨM</a:t>
            </a:r>
          </a:p>
        </p:txBody>
      </p:sp>
      <p:pic>
        <p:nvPicPr>
          <p:cNvPr id="6" name="Picture 3">
            <a:extLst>
              <a:ext uri="{FF2B5EF4-FFF2-40B4-BE49-F238E27FC236}">
                <a16:creationId xmlns:a16="http://schemas.microsoft.com/office/drawing/2014/main" id="{32F098D5-EFE0-5F45-AD98-DF67A2890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04912" y="782939"/>
            <a:ext cx="4447119" cy="3352802"/>
          </a:xfrm>
          <a:prstGeom prst="ellipse">
            <a:avLst/>
          </a:prstGeom>
          <a:ln>
            <a:noFill/>
          </a:ln>
          <a:effectLst>
            <a:softEdge rad="112500"/>
          </a:effectLst>
        </p:spPr>
      </p:pic>
      <p:pic>
        <p:nvPicPr>
          <p:cNvPr id="7" name="Picture 3">
            <a:extLst>
              <a:ext uri="{FF2B5EF4-FFF2-40B4-BE49-F238E27FC236}">
                <a16:creationId xmlns:a16="http://schemas.microsoft.com/office/drawing/2014/main" id="{5BC130D5-4BBA-9B46-AA55-AEDA50F50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72081" y="3733792"/>
            <a:ext cx="4276117" cy="3200406"/>
          </a:xfrm>
          <a:prstGeom prst="ellipse">
            <a:avLst/>
          </a:prstGeom>
          <a:ln>
            <a:noFill/>
          </a:ln>
          <a:effectLst>
            <a:softEdge rad="112500"/>
          </a:effectLst>
        </p:spPr>
      </p:pic>
      <p:pic>
        <p:nvPicPr>
          <p:cNvPr id="8" name="Picture 2" descr="C:\Users\Administrator\Desktop\d.jpg">
            <a:extLst>
              <a:ext uri="{FF2B5EF4-FFF2-40B4-BE49-F238E27FC236}">
                <a16:creationId xmlns:a16="http://schemas.microsoft.com/office/drawing/2014/main" id="{889D9017-0B94-C94C-9055-1E77D6CF48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12" t="16458" r="1607" b="6930"/>
          <a:stretch/>
        </p:blipFill>
        <p:spPr bwMode="auto">
          <a:xfrm>
            <a:off x="4678781" y="1295457"/>
            <a:ext cx="4072130" cy="441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625971"/>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AA1FC-A70B-5248-9BD1-CE02B944071C}"/>
              </a:ext>
            </a:extLst>
          </p:cNvPr>
          <p:cNvSpPr txBox="1"/>
          <p:nvPr/>
        </p:nvSpPr>
        <p:spPr>
          <a:xfrm>
            <a:off x="762100" y="381080"/>
            <a:ext cx="5129894" cy="584775"/>
          </a:xfrm>
          <a:prstGeom prst="rect">
            <a:avLst/>
          </a:prstGeom>
          <a:noFill/>
        </p:spPr>
        <p:txBody>
          <a:bodyPr wrap="square" rtlCol="0">
            <a:spAutoFit/>
          </a:bodyPr>
          <a:lstStyle/>
          <a:p>
            <a:r>
              <a:rPr lang="en-US" sz="3200" b="1">
                <a:solidFill>
                  <a:srgbClr val="FFFF00"/>
                </a:solidFill>
              </a:rPr>
              <a:t>NGHE HÁT MẪU</a:t>
            </a:r>
          </a:p>
        </p:txBody>
      </p:sp>
      <p:pic>
        <p:nvPicPr>
          <p:cNvPr id="3" name="NGHE MAU CHU VOI CON.mp3">
            <a:hlinkClick r:id="" action="ppaction://media"/>
            <a:extLst>
              <a:ext uri="{FF2B5EF4-FFF2-40B4-BE49-F238E27FC236}">
                <a16:creationId xmlns:a16="http://schemas.microsoft.com/office/drawing/2014/main" id="{735B2B0B-BB5D-754E-8C28-32FE760AD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8898" y="6248400"/>
            <a:ext cx="609600" cy="609600"/>
          </a:xfrm>
          <a:prstGeom prst="rect">
            <a:avLst/>
          </a:prstGeom>
        </p:spPr>
      </p:pic>
    </p:spTree>
    <p:extLst>
      <p:ext uri="{BB962C8B-B14F-4D97-AF65-F5344CB8AC3E}">
        <p14:creationId xmlns:p14="http://schemas.microsoft.com/office/powerpoint/2010/main" val="999707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759D-88D1-3C45-B96C-80511CA8785D}"/>
              </a:ext>
            </a:extLst>
          </p:cNvPr>
          <p:cNvSpPr txBox="1"/>
          <p:nvPr/>
        </p:nvSpPr>
        <p:spPr>
          <a:xfrm>
            <a:off x="3352832" y="173268"/>
            <a:ext cx="5129894" cy="523220"/>
          </a:xfrm>
          <a:prstGeom prst="rect">
            <a:avLst/>
          </a:prstGeom>
          <a:noFill/>
        </p:spPr>
        <p:txBody>
          <a:bodyPr wrap="square" rtlCol="0">
            <a:spAutoFit/>
          </a:bodyPr>
          <a:lstStyle/>
          <a:p>
            <a:r>
              <a:rPr lang="en-US" sz="2800" b="1">
                <a:solidFill>
                  <a:srgbClr val="0070C0"/>
                </a:solidFill>
              </a:rPr>
              <a:t>ĐỌC LỜI CA</a:t>
            </a:r>
          </a:p>
        </p:txBody>
      </p:sp>
      <p:sp>
        <p:nvSpPr>
          <p:cNvPr id="3" name="TextBox 2">
            <a:extLst>
              <a:ext uri="{FF2B5EF4-FFF2-40B4-BE49-F238E27FC236}">
                <a16:creationId xmlns:a16="http://schemas.microsoft.com/office/drawing/2014/main" id="{9E04025D-3684-5F40-A575-21E02706949B}"/>
              </a:ext>
            </a:extLst>
          </p:cNvPr>
          <p:cNvSpPr txBox="1"/>
          <p:nvPr/>
        </p:nvSpPr>
        <p:spPr>
          <a:xfrm>
            <a:off x="305060" y="730261"/>
            <a:ext cx="8838940" cy="2120965"/>
          </a:xfrm>
          <a:prstGeom prst="rect">
            <a:avLst/>
          </a:prstGeom>
          <a:noFill/>
        </p:spPr>
        <p:txBody>
          <a:bodyPr wrap="square" rtlCol="0">
            <a:spAutoFit/>
          </a:bodyPr>
          <a:lstStyle/>
          <a:p>
            <a:pPr algn="just">
              <a:lnSpc>
                <a:spcPct val="130000"/>
              </a:lnSpc>
            </a:pPr>
            <a:r>
              <a:rPr lang="en-US" sz="2600">
                <a:solidFill>
                  <a:schemeClr val="accent6">
                    <a:lumMod val="50000"/>
                  </a:schemeClr>
                </a:solidFill>
                <a:latin typeface="Times New Roman" panose="02020603050405020304" pitchFamily="18" charset="0"/>
                <a:cs typeface="Times New Roman" panose="02020603050405020304" pitchFamily="18" charset="0"/>
              </a:rPr>
              <a:t>1.Chú voi con ở Bản Đôn. Chưa có ngà nên còn trẻ con.</a:t>
            </a:r>
          </a:p>
          <a:p>
            <a:pPr algn="just">
              <a:lnSpc>
                <a:spcPct val="130000"/>
              </a:lnSpc>
            </a:pPr>
            <a:r>
              <a:rPr lang="en-US" sz="2600">
                <a:solidFill>
                  <a:schemeClr val="accent6">
                    <a:lumMod val="50000"/>
                  </a:schemeClr>
                </a:solidFill>
                <a:latin typeface="Times New Roman" panose="02020603050405020304" pitchFamily="18" charset="0"/>
                <a:cs typeface="Times New Roman" panose="02020603050405020304" pitchFamily="18" charset="0"/>
              </a:rPr>
              <a:t>Từ rừng già chú đến với người. Rất ham ăn với lại ham chơi.</a:t>
            </a:r>
          </a:p>
          <a:p>
            <a:pPr algn="just">
              <a:lnSpc>
                <a:spcPct val="130000"/>
              </a:lnSpc>
            </a:pPr>
            <a:r>
              <a:rPr lang="en-US" sz="2600">
                <a:solidFill>
                  <a:schemeClr val="accent6">
                    <a:lumMod val="50000"/>
                  </a:schemeClr>
                </a:solidFill>
                <a:latin typeface="Times New Roman" panose="02020603050405020304" pitchFamily="18" charset="0"/>
                <a:cs typeface="Times New Roman" panose="02020603050405020304" pitchFamily="18" charset="0"/>
              </a:rPr>
              <a:t>Voi con ơi! Voi con ơi! Mau lớn nhanh có đôi ngà to.</a:t>
            </a:r>
          </a:p>
          <a:p>
            <a:pPr algn="just">
              <a:lnSpc>
                <a:spcPct val="130000"/>
              </a:lnSpc>
            </a:pPr>
            <a:r>
              <a:rPr lang="en-US" sz="2600">
                <a:solidFill>
                  <a:schemeClr val="accent6">
                    <a:lumMod val="50000"/>
                  </a:schemeClr>
                </a:solidFill>
                <a:latin typeface="Times New Roman" panose="02020603050405020304" pitchFamily="18" charset="0"/>
                <a:cs typeface="Times New Roman" panose="02020603050405020304" pitchFamily="18" charset="0"/>
              </a:rPr>
              <a:t>Có sức đi khắp miền rừng xa. Kéo gỗ cho buôn làng của ta.</a:t>
            </a:r>
          </a:p>
        </p:txBody>
      </p:sp>
      <p:sp>
        <p:nvSpPr>
          <p:cNvPr id="4" name="TextBox 3">
            <a:extLst>
              <a:ext uri="{FF2B5EF4-FFF2-40B4-BE49-F238E27FC236}">
                <a16:creationId xmlns:a16="http://schemas.microsoft.com/office/drawing/2014/main" id="{493B3DFB-7388-FD4A-A6A3-D5FE5430A74A}"/>
              </a:ext>
            </a:extLst>
          </p:cNvPr>
          <p:cNvSpPr txBox="1"/>
          <p:nvPr/>
        </p:nvSpPr>
        <p:spPr>
          <a:xfrm>
            <a:off x="152530" y="2940017"/>
            <a:ext cx="8838940" cy="2641108"/>
          </a:xfrm>
          <a:prstGeom prst="rect">
            <a:avLst/>
          </a:prstGeom>
          <a:noFill/>
        </p:spPr>
        <p:txBody>
          <a:bodyPr wrap="square" rtlCol="0">
            <a:spAutoFit/>
          </a:bodyPr>
          <a:lstStyle/>
          <a:p>
            <a:pPr algn="just">
              <a:lnSpc>
                <a:spcPct val="130000"/>
              </a:lnSpc>
            </a:pPr>
            <a:r>
              <a:rPr lang="en-US" sz="2600">
                <a:solidFill>
                  <a:schemeClr val="accent4">
                    <a:lumMod val="75000"/>
                  </a:schemeClr>
                </a:solidFill>
                <a:latin typeface="Times New Roman" panose="02020603050405020304" pitchFamily="18" charset="0"/>
                <a:cs typeface="Times New Roman" panose="02020603050405020304" pitchFamily="18" charset="0"/>
              </a:rPr>
              <a:t>2.Chú voi con thật là khôn. Quen thiếu nhi khắp vùng Bản Đôn.</a:t>
            </a:r>
          </a:p>
          <a:p>
            <a:pPr algn="just">
              <a:lnSpc>
                <a:spcPct val="130000"/>
              </a:lnSpc>
            </a:pPr>
            <a:r>
              <a:rPr lang="en-US" sz="2600">
                <a:solidFill>
                  <a:schemeClr val="accent4">
                    <a:lumMod val="75000"/>
                  </a:schemeClr>
                </a:solidFill>
                <a:latin typeface="Times New Roman" panose="02020603050405020304" pitchFamily="18" charset="0"/>
                <a:cs typeface="Times New Roman" panose="02020603050405020304" pitchFamily="18" charset="0"/>
              </a:rPr>
              <a:t>Đầu gật gù đưa vẫy cái vòi. Khéo đung đưa theo nhịp chiêng vui.</a:t>
            </a:r>
          </a:p>
          <a:p>
            <a:pPr algn="just">
              <a:lnSpc>
                <a:spcPct val="130000"/>
              </a:lnSpc>
            </a:pPr>
            <a:r>
              <a:rPr lang="en-US" sz="2600">
                <a:solidFill>
                  <a:schemeClr val="accent4">
                    <a:lumMod val="75000"/>
                  </a:schemeClr>
                </a:solidFill>
                <a:latin typeface="Times New Roman" panose="02020603050405020304" pitchFamily="18" charset="0"/>
                <a:cs typeface="Times New Roman" panose="02020603050405020304" pitchFamily="18" charset="0"/>
              </a:rPr>
              <a:t>Voi con ơi! Voi con ơi! Mau lớn nhanh có thân mình to.</a:t>
            </a:r>
          </a:p>
          <a:p>
            <a:pPr algn="just">
              <a:lnSpc>
                <a:spcPct val="130000"/>
              </a:lnSpc>
            </a:pPr>
            <a:r>
              <a:rPr lang="en-US" sz="2600">
                <a:solidFill>
                  <a:schemeClr val="accent4">
                    <a:lumMod val="75000"/>
                  </a:schemeClr>
                </a:solidFill>
                <a:latin typeface="Times New Roman" panose="02020603050405020304" pitchFamily="18" charset="0"/>
                <a:cs typeface="Times New Roman" panose="02020603050405020304" pitchFamily="18" charset="0"/>
              </a:rPr>
              <a:t>Khắp chốn Tây Nguyên cần nhiều voi. Góp sức xây buôn làng đẹp tươi.</a:t>
            </a:r>
          </a:p>
        </p:txBody>
      </p:sp>
      <p:pic>
        <p:nvPicPr>
          <p:cNvPr id="5" name="Picture 3">
            <a:extLst>
              <a:ext uri="{FF2B5EF4-FFF2-40B4-BE49-F238E27FC236}">
                <a16:creationId xmlns:a16="http://schemas.microsoft.com/office/drawing/2014/main" id="{C2056B73-6F85-BE40-98A4-8BC72B915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529"/>
            <a:ext cx="1028730" cy="102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135669C-A9B4-3046-96E7-572DB770F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306" y="5105356"/>
            <a:ext cx="1143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12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25" name="Picture 11" descr="14">
            <a:extLst>
              <a:ext uri="{FF2B5EF4-FFF2-40B4-BE49-F238E27FC236}">
                <a16:creationId xmlns:a16="http://schemas.microsoft.com/office/drawing/2014/main" id="{16D1567A-9B92-1E44-9C11-671097837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83" t="14217" r="31018" b="15749"/>
          <a:stretch/>
        </p:blipFill>
        <p:spPr bwMode="auto">
          <a:xfrm>
            <a:off x="35970" y="802700"/>
            <a:ext cx="9144000" cy="52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6">
            <a:extLst>
              <a:ext uri="{FF2B5EF4-FFF2-40B4-BE49-F238E27FC236}">
                <a16:creationId xmlns:a16="http://schemas.microsoft.com/office/drawing/2014/main" id="{B97FC6A3-6474-8549-B88E-104A5F32F5B9}"/>
              </a:ext>
            </a:extLst>
          </p:cNvPr>
          <p:cNvSpPr txBox="1">
            <a:spLocks noChangeArrowheads="1"/>
          </p:cNvSpPr>
          <p:nvPr/>
        </p:nvSpPr>
        <p:spPr bwMode="auto">
          <a:xfrm>
            <a:off x="3933825" y="1227855"/>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a:solidFill>
                  <a:srgbClr val="FF0000"/>
                </a:solidFill>
                <a:latin typeface="Times New Roman" panose="02020603050405020304" pitchFamily="18" charset="0"/>
              </a:rPr>
              <a:t>CÂU 1:</a:t>
            </a:r>
            <a:endParaRPr lang="en-US" alt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36" name="Picture 11">
            <a:extLst>
              <a:ext uri="{FF2B5EF4-FFF2-40B4-BE49-F238E27FC236}">
                <a16:creationId xmlns:a16="http://schemas.microsoft.com/office/drawing/2014/main" id="{2B6B2DC3-C179-9548-9B19-49F1C22A98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4" y="1948121"/>
            <a:ext cx="9144000" cy="117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3">
            <a:extLst>
              <a:ext uri="{FF2B5EF4-FFF2-40B4-BE49-F238E27FC236}">
                <a16:creationId xmlns:a16="http://schemas.microsoft.com/office/drawing/2014/main" id="{8E1C9AD6-A598-AD42-A792-79A7D6CAEC40}"/>
              </a:ext>
            </a:extLst>
          </p:cNvPr>
          <p:cNvSpPr>
            <a:spLocks noChangeArrowheads="1"/>
          </p:cNvSpPr>
          <p:nvPr/>
        </p:nvSpPr>
        <p:spPr bwMode="auto">
          <a:xfrm>
            <a:off x="1429591" y="3297158"/>
            <a:ext cx="703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Chú</a:t>
            </a:r>
            <a:endParaRPr lang="en-US" altLang="en-US" sz="2200"/>
          </a:p>
        </p:txBody>
      </p:sp>
      <p:sp>
        <p:nvSpPr>
          <p:cNvPr id="18438" name="Rectangle 4">
            <a:extLst>
              <a:ext uri="{FF2B5EF4-FFF2-40B4-BE49-F238E27FC236}">
                <a16:creationId xmlns:a16="http://schemas.microsoft.com/office/drawing/2014/main" id="{A00CAC63-4206-7549-8049-7CE4559D913F}"/>
              </a:ext>
            </a:extLst>
          </p:cNvPr>
          <p:cNvSpPr>
            <a:spLocks noChangeArrowheads="1"/>
          </p:cNvSpPr>
          <p:nvPr/>
        </p:nvSpPr>
        <p:spPr bwMode="auto">
          <a:xfrm>
            <a:off x="2355161" y="3323815"/>
            <a:ext cx="5445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voi</a:t>
            </a:r>
            <a:endParaRPr lang="en-US" altLang="en-US" sz="2200"/>
          </a:p>
        </p:txBody>
      </p:sp>
      <p:sp>
        <p:nvSpPr>
          <p:cNvPr id="18439" name="Rectangle 5">
            <a:extLst>
              <a:ext uri="{FF2B5EF4-FFF2-40B4-BE49-F238E27FC236}">
                <a16:creationId xmlns:a16="http://schemas.microsoft.com/office/drawing/2014/main" id="{FAF4259D-25F4-BE4A-BAA8-2B6208681422}"/>
              </a:ext>
            </a:extLst>
          </p:cNvPr>
          <p:cNvSpPr>
            <a:spLocks noChangeArrowheads="1"/>
          </p:cNvSpPr>
          <p:nvPr/>
        </p:nvSpPr>
        <p:spPr bwMode="auto">
          <a:xfrm>
            <a:off x="2804606" y="3315362"/>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 con </a:t>
            </a:r>
            <a:endParaRPr lang="en-US" altLang="en-US" sz="2200"/>
          </a:p>
        </p:txBody>
      </p:sp>
      <p:sp>
        <p:nvSpPr>
          <p:cNvPr id="18440" name="Rectangle 6">
            <a:extLst>
              <a:ext uri="{FF2B5EF4-FFF2-40B4-BE49-F238E27FC236}">
                <a16:creationId xmlns:a16="http://schemas.microsoft.com/office/drawing/2014/main" id="{F8C233F3-AB1B-934F-B9AD-4100E97179E4}"/>
              </a:ext>
            </a:extLst>
          </p:cNvPr>
          <p:cNvSpPr>
            <a:spLocks noChangeArrowheads="1"/>
          </p:cNvSpPr>
          <p:nvPr/>
        </p:nvSpPr>
        <p:spPr bwMode="auto">
          <a:xfrm>
            <a:off x="3447709" y="3349809"/>
            <a:ext cx="482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 ở </a:t>
            </a:r>
            <a:endParaRPr lang="en-US" altLang="en-US" sz="2200"/>
          </a:p>
        </p:txBody>
      </p:sp>
      <p:sp>
        <p:nvSpPr>
          <p:cNvPr id="18441" name="Rectangle 9">
            <a:extLst>
              <a:ext uri="{FF2B5EF4-FFF2-40B4-BE49-F238E27FC236}">
                <a16:creationId xmlns:a16="http://schemas.microsoft.com/office/drawing/2014/main" id="{680225B5-49BC-AF43-B75F-CD149C62D638}"/>
              </a:ext>
            </a:extLst>
          </p:cNvPr>
          <p:cNvSpPr>
            <a:spLocks noChangeArrowheads="1"/>
          </p:cNvSpPr>
          <p:nvPr/>
        </p:nvSpPr>
        <p:spPr bwMode="auto">
          <a:xfrm>
            <a:off x="3908284" y="3326806"/>
            <a:ext cx="7413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Bản </a:t>
            </a:r>
            <a:endParaRPr lang="en-US" altLang="en-US" sz="2200"/>
          </a:p>
        </p:txBody>
      </p:sp>
      <p:sp>
        <p:nvSpPr>
          <p:cNvPr id="18442" name="Rectangle 10">
            <a:extLst>
              <a:ext uri="{FF2B5EF4-FFF2-40B4-BE49-F238E27FC236}">
                <a16:creationId xmlns:a16="http://schemas.microsoft.com/office/drawing/2014/main" id="{9F87DD69-C89B-4B41-A883-08FEF315DF2B}"/>
              </a:ext>
            </a:extLst>
          </p:cNvPr>
          <p:cNvSpPr>
            <a:spLocks noChangeArrowheads="1"/>
          </p:cNvSpPr>
          <p:nvPr/>
        </p:nvSpPr>
        <p:spPr bwMode="auto">
          <a:xfrm>
            <a:off x="4517232" y="3326806"/>
            <a:ext cx="1041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00" b="1">
                <a:latin typeface="Times New Roman" panose="02020603050405020304" pitchFamily="18" charset="0"/>
              </a:rPr>
              <a:t>Đôn. </a:t>
            </a:r>
            <a:endParaRPr lang="en-US" altLang="en-US" sz="2200"/>
          </a:p>
        </p:txBody>
      </p:sp>
      <p:sp>
        <p:nvSpPr>
          <p:cNvPr id="18443" name="Rectangle 11">
            <a:extLst>
              <a:ext uri="{FF2B5EF4-FFF2-40B4-BE49-F238E27FC236}">
                <a16:creationId xmlns:a16="http://schemas.microsoft.com/office/drawing/2014/main" id="{1A361B6E-73D2-2E45-92F7-2398927DC7FA}"/>
              </a:ext>
            </a:extLst>
          </p:cNvPr>
          <p:cNvSpPr>
            <a:spLocks noChangeArrowheads="1"/>
          </p:cNvSpPr>
          <p:nvPr/>
        </p:nvSpPr>
        <p:spPr bwMode="auto">
          <a:xfrm>
            <a:off x="5289892" y="3326806"/>
            <a:ext cx="8556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Chưa</a:t>
            </a:r>
            <a:endParaRPr lang="en-US" altLang="en-US" sz="2200"/>
          </a:p>
        </p:txBody>
      </p:sp>
      <p:sp>
        <p:nvSpPr>
          <p:cNvPr id="18444" name="Rectangle 12">
            <a:extLst>
              <a:ext uri="{FF2B5EF4-FFF2-40B4-BE49-F238E27FC236}">
                <a16:creationId xmlns:a16="http://schemas.microsoft.com/office/drawing/2014/main" id="{EEC572C0-0D09-744B-954B-2313BAE9A4A6}"/>
              </a:ext>
            </a:extLst>
          </p:cNvPr>
          <p:cNvSpPr>
            <a:spLocks noChangeArrowheads="1"/>
          </p:cNvSpPr>
          <p:nvPr/>
        </p:nvSpPr>
        <p:spPr bwMode="auto">
          <a:xfrm>
            <a:off x="5995988" y="3326806"/>
            <a:ext cx="450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có</a:t>
            </a:r>
            <a:endParaRPr lang="en-US" altLang="en-US" sz="2200"/>
          </a:p>
        </p:txBody>
      </p:sp>
      <p:sp>
        <p:nvSpPr>
          <p:cNvPr id="18445" name="Rectangle 13">
            <a:extLst>
              <a:ext uri="{FF2B5EF4-FFF2-40B4-BE49-F238E27FC236}">
                <a16:creationId xmlns:a16="http://schemas.microsoft.com/office/drawing/2014/main" id="{9937564E-A51A-E64F-A7ED-72D51A1333BE}"/>
              </a:ext>
            </a:extLst>
          </p:cNvPr>
          <p:cNvSpPr>
            <a:spLocks noChangeArrowheads="1"/>
          </p:cNvSpPr>
          <p:nvPr/>
        </p:nvSpPr>
        <p:spPr bwMode="auto">
          <a:xfrm>
            <a:off x="6380164" y="3337918"/>
            <a:ext cx="6238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ng</a:t>
            </a:r>
            <a:r>
              <a:rPr lang="en-US" altLang="en-US" sz="2200" b="1">
                <a:latin typeface="Times New Roman" panose="02020603050405020304" pitchFamily="18" charset="0"/>
                <a:ea typeface="Times New Roman" panose="02020603050405020304" pitchFamily="18" charset="0"/>
                <a:cs typeface="Times New Roman" panose="02020603050405020304" pitchFamily="18" charset="0"/>
              </a:rPr>
              <a:t>à</a:t>
            </a:r>
            <a:endParaRPr lang="en-US" altLang="en-US" sz="2200"/>
          </a:p>
        </p:txBody>
      </p:sp>
      <p:sp>
        <p:nvSpPr>
          <p:cNvPr id="18446" name="Rectangle 14">
            <a:extLst>
              <a:ext uri="{FF2B5EF4-FFF2-40B4-BE49-F238E27FC236}">
                <a16:creationId xmlns:a16="http://schemas.microsoft.com/office/drawing/2014/main" id="{9661E907-8307-2A4F-ACED-411BCD92A424}"/>
              </a:ext>
            </a:extLst>
          </p:cNvPr>
          <p:cNvSpPr>
            <a:spLocks noChangeArrowheads="1"/>
          </p:cNvSpPr>
          <p:nvPr/>
        </p:nvSpPr>
        <p:spPr bwMode="auto">
          <a:xfrm>
            <a:off x="6919835" y="3326806"/>
            <a:ext cx="6238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nên</a:t>
            </a:r>
            <a:endParaRPr lang="en-US" altLang="en-US" sz="2200"/>
          </a:p>
        </p:txBody>
      </p:sp>
      <p:sp>
        <p:nvSpPr>
          <p:cNvPr id="18447" name="Rectangle 17">
            <a:extLst>
              <a:ext uri="{FF2B5EF4-FFF2-40B4-BE49-F238E27FC236}">
                <a16:creationId xmlns:a16="http://schemas.microsoft.com/office/drawing/2014/main" id="{49234AF6-968D-BD4E-B5D0-B8A1EE5930F3}"/>
              </a:ext>
            </a:extLst>
          </p:cNvPr>
          <p:cNvSpPr>
            <a:spLocks noChangeArrowheads="1"/>
          </p:cNvSpPr>
          <p:nvPr/>
        </p:nvSpPr>
        <p:spPr bwMode="auto">
          <a:xfrm>
            <a:off x="7392898" y="3326841"/>
            <a:ext cx="6080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còn</a:t>
            </a:r>
            <a:endParaRPr lang="en-US" altLang="en-US" sz="2200"/>
          </a:p>
        </p:txBody>
      </p:sp>
      <p:sp>
        <p:nvSpPr>
          <p:cNvPr id="18448" name="Rectangle 18">
            <a:extLst>
              <a:ext uri="{FF2B5EF4-FFF2-40B4-BE49-F238E27FC236}">
                <a16:creationId xmlns:a16="http://schemas.microsoft.com/office/drawing/2014/main" id="{E86A836B-7635-2D4E-8E57-390B4B7A2ED6}"/>
              </a:ext>
            </a:extLst>
          </p:cNvPr>
          <p:cNvSpPr>
            <a:spLocks noChangeArrowheads="1"/>
          </p:cNvSpPr>
          <p:nvPr/>
        </p:nvSpPr>
        <p:spPr bwMode="auto">
          <a:xfrm>
            <a:off x="7851675" y="3337917"/>
            <a:ext cx="5302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trẻ</a:t>
            </a:r>
            <a:endParaRPr lang="en-US" altLang="en-US" sz="2200"/>
          </a:p>
        </p:txBody>
      </p:sp>
      <p:sp>
        <p:nvSpPr>
          <p:cNvPr id="18449" name="Rectangle 19">
            <a:extLst>
              <a:ext uri="{FF2B5EF4-FFF2-40B4-BE49-F238E27FC236}">
                <a16:creationId xmlns:a16="http://schemas.microsoft.com/office/drawing/2014/main" id="{66DB26F9-0CA7-C74F-8E82-06DFEDB140D9}"/>
              </a:ext>
            </a:extLst>
          </p:cNvPr>
          <p:cNvSpPr>
            <a:spLocks noChangeArrowheads="1"/>
          </p:cNvSpPr>
          <p:nvPr/>
        </p:nvSpPr>
        <p:spPr bwMode="auto">
          <a:xfrm>
            <a:off x="8308861" y="3322228"/>
            <a:ext cx="606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latin typeface="Times New Roman" panose="02020603050405020304" pitchFamily="18" charset="0"/>
              </a:rPr>
              <a:t>con</a:t>
            </a:r>
            <a:endParaRPr lang="en-US" altLang="en-US" sz="2200"/>
          </a:p>
        </p:txBody>
      </p:sp>
      <p:sp>
        <p:nvSpPr>
          <p:cNvPr id="2" name="Oval 1">
            <a:extLst>
              <a:ext uri="{FF2B5EF4-FFF2-40B4-BE49-F238E27FC236}">
                <a16:creationId xmlns:a16="http://schemas.microsoft.com/office/drawing/2014/main" id="{4E8CBC33-0ECA-6341-A48C-51109CE41798}"/>
              </a:ext>
            </a:extLst>
          </p:cNvPr>
          <p:cNvSpPr/>
          <p:nvPr/>
        </p:nvSpPr>
        <p:spPr>
          <a:xfrm>
            <a:off x="1340770" y="208068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E3ADF897-6FAF-394D-BE70-D3A56531D8C7}"/>
              </a:ext>
            </a:extLst>
          </p:cNvPr>
          <p:cNvSpPr/>
          <p:nvPr/>
        </p:nvSpPr>
        <p:spPr>
          <a:xfrm>
            <a:off x="5675313" y="1929247"/>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454" name="Picture 9">
            <a:extLst>
              <a:ext uri="{FF2B5EF4-FFF2-40B4-BE49-F238E27FC236}">
                <a16:creationId xmlns:a16="http://schemas.microsoft.com/office/drawing/2014/main" id="{FF4F5DE0-6BD0-114F-A4F4-6234181A4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800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007A4D5E-D6ED-454D-90A0-3A8F32F7F4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5257800"/>
            <a:ext cx="1009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8299826-98B9-DC4A-9B8F-19A0CA5B1920}"/>
              </a:ext>
            </a:extLst>
          </p:cNvPr>
          <p:cNvSpPr txBox="1"/>
          <p:nvPr/>
        </p:nvSpPr>
        <p:spPr>
          <a:xfrm>
            <a:off x="569913" y="125414"/>
            <a:ext cx="5129894" cy="523220"/>
          </a:xfrm>
          <a:prstGeom prst="rect">
            <a:avLst/>
          </a:prstGeom>
          <a:noFill/>
        </p:spPr>
        <p:txBody>
          <a:bodyPr wrap="square" rtlCol="0">
            <a:spAutoFit/>
          </a:bodyPr>
          <a:lstStyle/>
          <a:p>
            <a:r>
              <a:rPr lang="en-US" sz="2800" b="1">
                <a:solidFill>
                  <a:srgbClr val="0070C0"/>
                </a:solidFill>
              </a:rPr>
              <a:t>HỌC HÁT TỪNG CÂU</a:t>
            </a:r>
          </a:p>
        </p:txBody>
      </p:sp>
      <p:pic>
        <p:nvPicPr>
          <p:cNvPr id="4" name="Online Media 3" descr="videoplayback-9.mp3">
            <a:hlinkClick r:id="" action="ppaction://media"/>
            <a:extLst>
              <a:ext uri="{FF2B5EF4-FFF2-40B4-BE49-F238E27FC236}">
                <a16:creationId xmlns:a16="http://schemas.microsoft.com/office/drawing/2014/main" id="{38661B3C-5E40-FF49-A091-F447D70D37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06900" y="4394200"/>
            <a:ext cx="812800" cy="812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25" name="Picture 11" descr="14">
            <a:extLst>
              <a:ext uri="{FF2B5EF4-FFF2-40B4-BE49-F238E27FC236}">
                <a16:creationId xmlns:a16="http://schemas.microsoft.com/office/drawing/2014/main" id="{16D1567A-9B92-1E44-9C11-671097837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83" t="14217" r="31018" b="15749"/>
          <a:stretch/>
        </p:blipFill>
        <p:spPr bwMode="auto">
          <a:xfrm>
            <a:off x="0" y="882938"/>
            <a:ext cx="9144000" cy="507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6">
            <a:extLst>
              <a:ext uri="{FF2B5EF4-FFF2-40B4-BE49-F238E27FC236}">
                <a16:creationId xmlns:a16="http://schemas.microsoft.com/office/drawing/2014/main" id="{B97FC6A3-6474-8549-B88E-104A5F32F5B9}"/>
              </a:ext>
            </a:extLst>
          </p:cNvPr>
          <p:cNvSpPr txBox="1">
            <a:spLocks noChangeArrowheads="1"/>
          </p:cNvSpPr>
          <p:nvPr/>
        </p:nvSpPr>
        <p:spPr bwMode="auto">
          <a:xfrm>
            <a:off x="3933825" y="1227855"/>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i="1">
                <a:solidFill>
                  <a:srgbClr val="FF0000"/>
                </a:solidFill>
                <a:latin typeface="Times New Roman" panose="02020603050405020304" pitchFamily="18" charset="0"/>
              </a:rPr>
              <a:t>CÂU 2:</a:t>
            </a:r>
            <a:endParaRPr lang="en-US" alt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54" name="Picture 9">
            <a:extLst>
              <a:ext uri="{FF2B5EF4-FFF2-40B4-BE49-F238E27FC236}">
                <a16:creationId xmlns:a16="http://schemas.microsoft.com/office/drawing/2014/main" id="{FF4F5DE0-6BD0-114F-A4F4-6234181A4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00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007A4D5E-D6ED-454D-90A0-3A8F32F7F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257800"/>
            <a:ext cx="1009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8299826-98B9-DC4A-9B8F-19A0CA5B1920}"/>
              </a:ext>
            </a:extLst>
          </p:cNvPr>
          <p:cNvSpPr txBox="1"/>
          <p:nvPr/>
        </p:nvSpPr>
        <p:spPr>
          <a:xfrm>
            <a:off x="569913" y="125414"/>
            <a:ext cx="5129894" cy="523220"/>
          </a:xfrm>
          <a:prstGeom prst="rect">
            <a:avLst/>
          </a:prstGeom>
          <a:noFill/>
        </p:spPr>
        <p:txBody>
          <a:bodyPr wrap="square" rtlCol="0">
            <a:spAutoFit/>
          </a:bodyPr>
          <a:lstStyle/>
          <a:p>
            <a:r>
              <a:rPr lang="en-US" sz="2800" b="1">
                <a:solidFill>
                  <a:srgbClr val="0070C0"/>
                </a:solidFill>
              </a:rPr>
              <a:t>HỌC HÁT TỪNG CÂU</a:t>
            </a:r>
          </a:p>
        </p:txBody>
      </p:sp>
      <p:grpSp>
        <p:nvGrpSpPr>
          <p:cNvPr id="23" name="Group 22">
            <a:extLst>
              <a:ext uri="{FF2B5EF4-FFF2-40B4-BE49-F238E27FC236}">
                <a16:creationId xmlns:a16="http://schemas.microsoft.com/office/drawing/2014/main" id="{C237950C-112E-F541-9BFD-5A841E9C8A5A}"/>
              </a:ext>
            </a:extLst>
          </p:cNvPr>
          <p:cNvGrpSpPr/>
          <p:nvPr/>
        </p:nvGrpSpPr>
        <p:grpSpPr>
          <a:xfrm>
            <a:off x="298309" y="1754975"/>
            <a:ext cx="8702675" cy="1295400"/>
            <a:chOff x="288925" y="2514600"/>
            <a:chExt cx="8702675" cy="1295400"/>
          </a:xfrm>
        </p:grpSpPr>
        <p:pic>
          <p:nvPicPr>
            <p:cNvPr id="24" name="Picture 2">
              <a:extLst>
                <a:ext uri="{FF2B5EF4-FFF2-40B4-BE49-F238E27FC236}">
                  <a16:creationId xmlns:a16="http://schemas.microsoft.com/office/drawing/2014/main" id="{9CA341C2-D680-084B-B6E9-684511328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300" y="2760663"/>
              <a:ext cx="12192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a:extLst>
                <a:ext uri="{FF2B5EF4-FFF2-40B4-BE49-F238E27FC236}">
                  <a16:creationId xmlns:a16="http://schemas.microsoft.com/office/drawing/2014/main" id="{F1A10647-252F-024C-8A24-CD372ABEED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2713038"/>
              <a:ext cx="7010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a:extLst>
                <a:ext uri="{FF2B5EF4-FFF2-40B4-BE49-F238E27FC236}">
                  <a16:creationId xmlns:a16="http://schemas.microsoft.com/office/drawing/2014/main" id="{F45A8464-B444-8B45-80E2-4AFCAA2019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925" y="2514600"/>
              <a:ext cx="6556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1">
            <a:extLst>
              <a:ext uri="{FF2B5EF4-FFF2-40B4-BE49-F238E27FC236}">
                <a16:creationId xmlns:a16="http://schemas.microsoft.com/office/drawing/2014/main" id="{E3D7971D-388B-EF45-B4F1-EBEF28FD8B57}"/>
              </a:ext>
            </a:extLst>
          </p:cNvPr>
          <p:cNvSpPr txBox="1">
            <a:spLocks noChangeArrowheads="1"/>
          </p:cNvSpPr>
          <p:nvPr/>
        </p:nvSpPr>
        <p:spPr bwMode="auto">
          <a:xfrm>
            <a:off x="764833" y="3243656"/>
            <a:ext cx="8304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b="1">
                <a:latin typeface="Times New Roman" panose="02020603050405020304" pitchFamily="18" charset="0"/>
              </a:rPr>
              <a:t>Từ   rừng  gi</a:t>
            </a:r>
            <a:r>
              <a:rPr lang="en-US" altLang="en-US" sz="2000" b="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000" b="1">
                <a:latin typeface="Times New Roman" panose="02020603050405020304" pitchFamily="18" charset="0"/>
              </a:rPr>
              <a:t>  chú  đến với  người. Vẫn ham  ăn   với    lại  ham   chơi.</a:t>
            </a:r>
            <a:endParaRPr lang="en-US" altLang="en-US" sz="20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8CBC33-0ECA-6341-A48C-51109CE41798}"/>
              </a:ext>
            </a:extLst>
          </p:cNvPr>
          <p:cNvSpPr/>
          <p:nvPr/>
        </p:nvSpPr>
        <p:spPr>
          <a:xfrm>
            <a:off x="2014978" y="1953413"/>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E3ADF897-6FAF-394D-BE70-D3A56531D8C7}"/>
              </a:ext>
            </a:extLst>
          </p:cNvPr>
          <p:cNvSpPr/>
          <p:nvPr/>
        </p:nvSpPr>
        <p:spPr>
          <a:xfrm>
            <a:off x="6095960" y="2085772"/>
            <a:ext cx="8382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a:extLst>
              <a:ext uri="{FF2B5EF4-FFF2-40B4-BE49-F238E27FC236}">
                <a16:creationId xmlns:a16="http://schemas.microsoft.com/office/drawing/2014/main" id="{485D3FA2-5D7F-954E-B7B8-F1AB9829C434}"/>
              </a:ext>
            </a:extLst>
          </p:cNvPr>
          <p:cNvSpPr/>
          <p:nvPr/>
        </p:nvSpPr>
        <p:spPr>
          <a:xfrm>
            <a:off x="7857901" y="2061954"/>
            <a:ext cx="1143083" cy="10493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70C0"/>
              </a:solidFill>
            </a:endParaRPr>
          </a:p>
        </p:txBody>
      </p:sp>
      <p:pic>
        <p:nvPicPr>
          <p:cNvPr id="3" name="Online Media 2" descr="videoplayback-9 1.mp3">
            <a:hlinkClick r:id="" action="ppaction://media"/>
            <a:extLst>
              <a:ext uri="{FF2B5EF4-FFF2-40B4-BE49-F238E27FC236}">
                <a16:creationId xmlns:a16="http://schemas.microsoft.com/office/drawing/2014/main" id="{113DDF67-49EB-634C-A952-B051A125B8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06900" y="4445000"/>
            <a:ext cx="812800" cy="812800"/>
          </a:xfrm>
          <a:prstGeom prst="rect">
            <a:avLst/>
          </a:prstGeom>
        </p:spPr>
      </p:pic>
    </p:spTree>
    <p:extLst>
      <p:ext uri="{BB962C8B-B14F-4D97-AF65-F5344CB8AC3E}">
        <p14:creationId xmlns:p14="http://schemas.microsoft.com/office/powerpoint/2010/main" val="10705071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530</Words>
  <Application>Microsoft Office PowerPoint</Application>
  <PresentationFormat>On-screen Show (4:3)</PresentationFormat>
  <Paragraphs>82</Paragraphs>
  <Slides>16</Slides>
  <Notes>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Microsoft YaHei</vt:lpstr>
      <vt:lpstr>Abadi MT Condensed Light</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VLT.TUNGKUTY.93</dc:creator>
  <cp:lastModifiedBy>Admin</cp:lastModifiedBy>
  <cp:revision>238</cp:revision>
  <dcterms:created xsi:type="dcterms:W3CDTF">2018-10-11T11:35:43Z</dcterms:created>
  <dcterms:modified xsi:type="dcterms:W3CDTF">2022-03-10T10:06:04Z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A24CAA175C8A416A8FBFCAEDB8EF5169</vt:lpwstr>
  </property>
  <property fmtid="{D5CDD505-2E9C-101B-9397-08002B2CF9AE}" pid="3" name="KSOProductBuildVer">
    <vt:lpwstr>1033-11.2.0.10265</vt:lpwstr>
  </property>
</Properties>
</file>