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376" r:id="rId2"/>
    <p:sldId id="379" r:id="rId3"/>
    <p:sldId id="381" r:id="rId4"/>
    <p:sldId id="353" r:id="rId5"/>
    <p:sldId id="364" r:id="rId6"/>
    <p:sldId id="290" r:id="rId7"/>
    <p:sldId id="291" r:id="rId8"/>
  </p:sldIdLst>
  <p:sldSz cx="12192000" cy="6858000"/>
  <p:notesSz cx="6858000" cy="9144000"/>
  <p:embeddedFontLst>
    <p:embeddedFont>
      <p:font typeface="Calibri Light" panose="020F0302020204030204" pitchFamily="34" charset="0"/>
      <p:regular r:id="rId10"/>
      <p: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Lucida Calligraphy" panose="03010101010101010101" pitchFamily="66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AFAF2"/>
    <a:srgbClr val="FF6600"/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8" autoAdjust="0"/>
    <p:restoredTop sz="71930" autoAdjust="0"/>
  </p:normalViewPr>
  <p:slideViewPr>
    <p:cSldViewPr snapToGrid="0">
      <p:cViewPr varScale="1">
        <p:scale>
          <a:sx n="83" d="100"/>
          <a:sy n="83" d="100"/>
        </p:scale>
        <p:origin x="59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2T05:55:56.70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7.55908"/>
      <inkml:brushProperty name="anchorY" value="-264.09079"/>
      <inkml:brushProperty name="scaleFactor" value="0.5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2T05:56:03.424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307.55908"/>
      <inkml:brushProperty name="anchorY" value="-1534.09082"/>
      <inkml:brushProperty name="scaleFactor" value="0.5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2T05:56:05.612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2577.55908"/>
      <inkml:brushProperty name="anchorY" value="-2804.09082"/>
      <inkml:brushProperty name="scaleFactor" value="0.5"/>
    </inkml:brush>
  </inkml:definitions>
  <inkml:trace contextRef="#ctx0" brushRef="#br0">1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2T05:56:06.096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3847.55908"/>
      <inkml:brushProperty name="anchorY" value="-4074.09082"/>
      <inkml:brushProperty name="scaleFactor" value="0.5"/>
    </inkml:brush>
  </inkml:definitions>
  <inkml:trace contextRef="#ctx0" brushRef="#br0">1 1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2T05:56:06.659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5117.55908"/>
      <inkml:brushProperty name="anchorY" value="-5344.09082"/>
      <inkml:brushProperty name="scaleFactor" value="0.5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2T05:56:07.22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6387.55908"/>
      <inkml:brushProperty name="anchorY" value="-6614.09082"/>
      <inkml:brushProperty name="scaleFactor" value="0.5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tiết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trực</a:t>
            </a:r>
            <a:r>
              <a:rPr lang="en-US" dirty="0"/>
              <a:t> </a:t>
            </a:r>
            <a:r>
              <a:rPr lang="en-US" dirty="0" err="1"/>
              <a:t>tuyến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Sol. </a:t>
            </a:r>
            <a:r>
              <a:rPr lang="en-US" dirty="0" err="1"/>
              <a:t>Hnay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rất</a:t>
            </a:r>
            <a:r>
              <a:rPr lang="en-US" dirty="0"/>
              <a:t> </a:t>
            </a:r>
            <a:r>
              <a:rPr lang="en-US" dirty="0" err="1"/>
              <a:t>vui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quý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.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1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nho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nghe</a:t>
            </a:r>
            <a:r>
              <a:rPr lang="en-US" dirty="0"/>
              <a:t> 1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, </a:t>
            </a:r>
            <a:r>
              <a:rPr lang="en-US" dirty="0" err="1"/>
              <a:t>nhiệm</a:t>
            </a:r>
            <a:r>
              <a:rPr lang="en-US" dirty="0"/>
              <a:t> </a:t>
            </a:r>
            <a:r>
              <a:rPr lang="en-US" dirty="0" err="1"/>
              <a:t>vụ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nằm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…….</a:t>
            </a:r>
          </a:p>
          <a:p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nằm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nhỉ</a:t>
            </a:r>
            <a:r>
              <a:rPr lang="en-US" dirty="0"/>
              <a:t>?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tay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luận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…………..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xác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đấy</a:t>
            </a:r>
            <a:r>
              <a:rPr lang="en-US" dirty="0"/>
              <a:t>.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vừa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:”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đàn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vang </a:t>
            </a:r>
            <a:r>
              <a:rPr lang="en-US" dirty="0" err="1"/>
              <a:t>lừng</a:t>
            </a:r>
            <a:r>
              <a:rPr lang="en-US" dirty="0"/>
              <a:t>”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“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”</a:t>
            </a:r>
          </a:p>
          <a:p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5,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bước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thôi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!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28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tiên</a:t>
            </a:r>
            <a:r>
              <a:rPr lang="en-US" dirty="0"/>
              <a:t>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Nga,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việt</a:t>
            </a:r>
            <a:r>
              <a:rPr lang="en-US" dirty="0"/>
              <a:t> </a:t>
            </a:r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Lân</a:t>
            </a:r>
            <a:r>
              <a:rPr lang="en-US" dirty="0"/>
              <a:t>. </a:t>
            </a:r>
            <a:r>
              <a:rPr lang="en-US" dirty="0" err="1"/>
              <a:t>Chúng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3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thứ</a:t>
            </a:r>
            <a:r>
              <a:rPr lang="en-US" dirty="0"/>
              <a:t> 2,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5. </a:t>
            </a:r>
            <a:r>
              <a:rPr lang="en-US" dirty="0" err="1"/>
              <a:t>Bài</a:t>
            </a:r>
            <a:r>
              <a:rPr lang="en-US" dirty="0"/>
              <a:t> TĐN </a:t>
            </a:r>
            <a:r>
              <a:rPr lang="en-US" dirty="0" err="1"/>
              <a:t>số</a:t>
            </a:r>
            <a:r>
              <a:rPr lang="en-US" dirty="0"/>
              <a:t> 5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trích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phẩm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ngoan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Hoàng</a:t>
            </a:r>
            <a:r>
              <a:rPr lang="en-US" dirty="0"/>
              <a:t>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Yến</a:t>
            </a:r>
            <a:r>
              <a:rPr lang="en-US" dirty="0"/>
              <a:t>.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,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quen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nhưng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tất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ai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.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tđn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5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sol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294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ạ.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b="0" i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1200" b="0" i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5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sol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“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“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tđn</a:t>
            </a:r>
            <a:r>
              <a:rPr lang="en-US" dirty="0"/>
              <a:t> số5.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ôn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r>
              <a:rPr lang="en-US" dirty="0"/>
              <a:t> “ </a:t>
            </a:r>
            <a:r>
              <a:rPr lang="en-US" dirty="0" err="1"/>
              <a:t>chúc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 “</a:t>
            </a:r>
          </a:p>
          <a:p>
            <a:r>
              <a:rPr lang="en-US" dirty="0"/>
              <a:t>, </a:t>
            </a:r>
            <a:r>
              <a:rPr lang="en-US" dirty="0" err="1"/>
              <a:t>hát</a:t>
            </a:r>
            <a:r>
              <a:rPr lang="en-US" dirty="0"/>
              <a:t>,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vận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thuộc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tđn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5 “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ngoan</a:t>
            </a:r>
            <a:r>
              <a:rPr lang="en-US" dirty="0"/>
              <a:t> “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</a:p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hay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</a:t>
            </a:r>
            <a:r>
              <a:rPr lang="en-US" dirty="0" err="1"/>
              <a:t>ích</a:t>
            </a:r>
            <a:r>
              <a:rPr lang="en-US" dirty="0"/>
              <a:t>,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subcibe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đón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video </a:t>
            </a:r>
            <a:r>
              <a:rPr lang="en-US" dirty="0" err="1"/>
              <a:t>mới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khoá</a:t>
            </a:r>
            <a:r>
              <a:rPr lang="en-US" dirty="0"/>
              <a:t> sol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bây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, </a:t>
            </a:r>
            <a:r>
              <a:rPr lang="en-US" dirty="0" err="1"/>
              <a:t>xin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hẹn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những</a:t>
            </a:r>
            <a:r>
              <a:rPr lang="en-US" dirty="0"/>
              <a:t> </a:t>
            </a:r>
            <a:r>
              <a:rPr lang="en-US" dirty="0" err="1"/>
              <a:t>buổi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E775DA-6A11-4CB7-97CA-4B1C87D9F6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895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10/02/2022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customXml" Target="../ink/ink5.xml"/><Relationship Id="rId3" Type="http://schemas.openxmlformats.org/officeDocument/2006/relationships/image" Target="../media/image12.jpeg"/><Relationship Id="rId21" Type="http://schemas.openxmlformats.org/officeDocument/2006/relationships/image" Target="../media/image20.png"/><Relationship Id="rId12" Type="http://schemas.openxmlformats.org/officeDocument/2006/relationships/customXml" Target="../ink/ink2.xml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4.xml"/><Relationship Id="rId20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5" Type="http://schemas.openxmlformats.org/officeDocument/2006/relationships/image" Target="../media/image17.png"/><Relationship Id="rId10" Type="http://schemas.openxmlformats.org/officeDocument/2006/relationships/customXml" Target="../ink/ink1.xml"/><Relationship Id="rId19" Type="http://schemas.openxmlformats.org/officeDocument/2006/relationships/image" Target="../media/image19.png"/><Relationship Id="rId4" Type="http://schemas.openxmlformats.org/officeDocument/2006/relationships/image" Target="../media/image13.png"/><Relationship Id="rId14" Type="http://schemas.openxmlformats.org/officeDocument/2006/relationships/customXml" Target="../ink/ink3.xml"/><Relationship Id="rId22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Màu Hồng Trừu Tượng, Trừu Tượng, Nghệ Thuật, Thuộc Về Nghệ Thuật Hình  nền Vector để tải xuống miễn phí">
            <a:extLst>
              <a:ext uri="{FF2B5EF4-FFF2-40B4-BE49-F238E27FC236}">
                <a16:creationId xmlns:a16="http://schemas.microsoft.com/office/drawing/2014/main" id="{EDB85824-9A72-43B3-AF3B-B1BF4D950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692476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Nền Màu Hồng Trừu Tượng, Trừu Tượng, Nghệ Thuật, Thuộc Về Nghệ Thuật Hình  nền Vector để tải xuống miễn phí">
            <a:extLst>
              <a:ext uri="{FF2B5EF4-FFF2-40B4-BE49-F238E27FC236}">
                <a16:creationId xmlns:a16="http://schemas.microsoft.com/office/drawing/2014/main" id="{77E5D4B1-C9A9-40A0-B470-173E8C01C6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6"/>
          <a:stretch/>
        </p:blipFill>
        <p:spPr bwMode="auto">
          <a:xfrm flipH="1">
            <a:off x="6924767" y="-2"/>
            <a:ext cx="526723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ạ (nguyentranhoangha03) - Hồ sơ | Pinterest">
            <a:extLst>
              <a:ext uri="{FF2B5EF4-FFF2-40B4-BE49-F238E27FC236}">
                <a16:creationId xmlns:a16="http://schemas.microsoft.com/office/drawing/2014/main" id="{8384BAF9-7502-4CFD-B2A8-B7FE3844D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98" y="0"/>
            <a:ext cx="57880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FDABC8-8294-4900-8D42-523E74F28FF4}"/>
              </a:ext>
            </a:extLst>
          </p:cNvPr>
          <p:cNvSpPr/>
          <p:nvPr/>
        </p:nvSpPr>
        <p:spPr>
          <a:xfrm>
            <a:off x="-149454" y="3044784"/>
            <a:ext cx="12490907" cy="1799479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6" name="Picture 4" descr="Hạ (nguyentranhoangha03) - Hồ sơ | Pinterest">
            <a:extLst>
              <a:ext uri="{FF2B5EF4-FFF2-40B4-BE49-F238E27FC236}">
                <a16:creationId xmlns:a16="http://schemas.microsoft.com/office/drawing/2014/main" id="{F3C4EE50-FF6E-456C-8C63-73C12F20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7430" y="0"/>
            <a:ext cx="64245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262D06-2ADB-B245-AE30-4987074D0D40}"/>
              </a:ext>
            </a:extLst>
          </p:cNvPr>
          <p:cNvSpPr txBox="1"/>
          <p:nvPr/>
        </p:nvSpPr>
        <p:spPr>
          <a:xfrm>
            <a:off x="2422706" y="3038817"/>
            <a:ext cx="790472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Tác phẩm </a:t>
            </a:r>
            <a:r>
              <a:rPr lang="en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 tay mẹ</a:t>
            </a:r>
            <a:r>
              <a:rPr lang="en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 đọc nhạc: TĐN số </a:t>
            </a:r>
            <a:r>
              <a:rPr lang="vi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V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86BD75-DC3D-4AD7-93CC-5AAFAD46F9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06" y="841789"/>
            <a:ext cx="1644085" cy="11157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EF95ED-5775-475E-A6B7-2D6F52C0F8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7" t="12879"/>
          <a:stretch/>
        </p:blipFill>
        <p:spPr>
          <a:xfrm flipH="1">
            <a:off x="8044250" y="-18969"/>
            <a:ext cx="4147750" cy="37102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430A574-F763-406B-8B37-A5A7B1FE23CF}"/>
              </a:ext>
            </a:extLst>
          </p:cNvPr>
          <p:cNvSpPr/>
          <p:nvPr/>
        </p:nvSpPr>
        <p:spPr>
          <a:xfrm>
            <a:off x="3788351" y="2157622"/>
            <a:ext cx="46153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Tuần 22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36B636B-9943-41C8-A649-3FB711C0D7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2770">
            <a:off x="9598525" y="4525127"/>
            <a:ext cx="2928167" cy="29281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3D38B60-52C1-49AF-8BCD-0D1CBA51BE6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88" y="4476821"/>
            <a:ext cx="2613923" cy="2613923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8231C6B3-1BAE-4C77-B497-3FB9E49D736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1"/>
          <a:stretch/>
        </p:blipFill>
        <p:spPr>
          <a:xfrm>
            <a:off x="-20600" y="-383162"/>
            <a:ext cx="4025345" cy="468667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D407F9F-AC7F-4FB1-A4A6-4B484B0D8895}"/>
              </a:ext>
            </a:extLst>
          </p:cNvPr>
          <p:cNvSpPr txBox="1"/>
          <p:nvPr/>
        </p:nvSpPr>
        <p:spPr>
          <a:xfrm>
            <a:off x="2519225" y="303032"/>
            <a:ext cx="7574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TÂM NGHỆ THUẬT HOA HƯỚNG DƯƠNG </a:t>
            </a:r>
            <a:endParaRPr lang="en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FC10F0A8-960B-4F59-A78C-3C3D001F650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580" y="4066872"/>
            <a:ext cx="3404869" cy="3404869"/>
          </a:xfrm>
          <a:prstGeom prst="rect">
            <a:avLst/>
          </a:prstGeom>
        </p:spPr>
      </p:pic>
      <p:pic>
        <p:nvPicPr>
          <p:cNvPr id="16" name="1">
            <a:hlinkClick r:id="" action="ppaction://media"/>
            <a:extLst>
              <a:ext uri="{FF2B5EF4-FFF2-40B4-BE49-F238E27FC236}">
                <a16:creationId xmlns:a16="http://schemas.microsoft.com/office/drawing/2014/main" id="{BAC7F84F-CD9C-405D-AE31-5760796716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93385" y="6248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8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7037E-6 L 0 -0.07222 " pathEditMode="relative" rAng="0" ptsTypes="AA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2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Ppt đào Tạo Giảng Dạy Văn Học Và Nghệ Thuật Google Slide &amp;amp; PowerPoint Mẫu,  Chủ đề Họp Lớp Ppt, Họp Lớp Học Kỳ Mới, Trường Học Chủ đề slide">
            <a:extLst>
              <a:ext uri="{FF2B5EF4-FFF2-40B4-BE49-F238E27FC236}">
                <a16:creationId xmlns:a16="http://schemas.microsoft.com/office/drawing/2014/main" id="{5E7AED96-5169-43DE-9A10-DE0688DA7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28021A-4A31-45CA-89DC-269547CB3B4A}"/>
              </a:ext>
            </a:extLst>
          </p:cNvPr>
          <p:cNvSpPr/>
          <p:nvPr/>
        </p:nvSpPr>
        <p:spPr>
          <a:xfrm>
            <a:off x="3142696" y="2381435"/>
            <a:ext cx="6738151" cy="1047565"/>
          </a:xfrm>
          <a:prstGeom prst="rect">
            <a:avLst/>
          </a:prstGeom>
          <a:solidFill>
            <a:srgbClr val="FAFAF2"/>
          </a:solidFill>
          <a:ln>
            <a:solidFill>
              <a:srgbClr val="FAF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778095-C43F-406D-B543-0C3BB68A6DE9}"/>
              </a:ext>
            </a:extLst>
          </p:cNvPr>
          <p:cNvSpPr/>
          <p:nvPr/>
        </p:nvSpPr>
        <p:spPr>
          <a:xfrm>
            <a:off x="2913357" y="2178728"/>
            <a:ext cx="6738151" cy="1047565"/>
          </a:xfrm>
          <a:prstGeom prst="rect">
            <a:avLst/>
          </a:prstGeom>
          <a:solidFill>
            <a:srgbClr val="FAFAF2"/>
          </a:solidFill>
          <a:ln>
            <a:solidFill>
              <a:srgbClr val="FAF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CEB538-7AED-4801-A9E0-BFBFFFDF5E33}"/>
              </a:ext>
            </a:extLst>
          </p:cNvPr>
          <p:cNvSpPr/>
          <p:nvPr/>
        </p:nvSpPr>
        <p:spPr>
          <a:xfrm>
            <a:off x="4136994" y="3369445"/>
            <a:ext cx="5903651" cy="1047565"/>
          </a:xfrm>
          <a:prstGeom prst="rect">
            <a:avLst/>
          </a:prstGeom>
          <a:solidFill>
            <a:srgbClr val="FAFAF2"/>
          </a:solidFill>
          <a:ln>
            <a:solidFill>
              <a:srgbClr val="FAF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D5D4B3-7F86-4EC3-9CB3-10CFB5956E9C}"/>
              </a:ext>
            </a:extLst>
          </p:cNvPr>
          <p:cNvSpPr/>
          <p:nvPr/>
        </p:nvSpPr>
        <p:spPr>
          <a:xfrm>
            <a:off x="4253883" y="3631707"/>
            <a:ext cx="5903651" cy="1047565"/>
          </a:xfrm>
          <a:prstGeom prst="rect">
            <a:avLst/>
          </a:prstGeom>
          <a:solidFill>
            <a:srgbClr val="FAFAF2"/>
          </a:solidFill>
          <a:ln>
            <a:solidFill>
              <a:srgbClr val="FAF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EBC1D4-E138-4262-AFD3-BED629690E6F}"/>
              </a:ext>
            </a:extLst>
          </p:cNvPr>
          <p:cNvSpPr/>
          <p:nvPr/>
        </p:nvSpPr>
        <p:spPr>
          <a:xfrm>
            <a:off x="8726748" y="4155489"/>
            <a:ext cx="1137822" cy="1047565"/>
          </a:xfrm>
          <a:prstGeom prst="rect">
            <a:avLst/>
          </a:prstGeom>
          <a:solidFill>
            <a:srgbClr val="FAFAF2"/>
          </a:solidFill>
          <a:ln>
            <a:solidFill>
              <a:srgbClr val="FAF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F80E4C-C95E-49D6-ABED-C26F7B7D5515}"/>
              </a:ext>
            </a:extLst>
          </p:cNvPr>
          <p:cNvSpPr txBox="1"/>
          <p:nvPr/>
        </p:nvSpPr>
        <p:spPr>
          <a:xfrm>
            <a:off x="2030029" y="2237884"/>
            <a:ext cx="85048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NỘI DUNG 1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Ôn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tập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bài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hát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</a:rPr>
              <a:t>“</a:t>
            </a:r>
            <a:r>
              <a:rPr lang="vi-VN" sz="4400" b="1" dirty="0" smtClean="0">
                <a:solidFill>
                  <a:srgbClr val="FF0000"/>
                </a:solidFill>
              </a:rPr>
              <a:t>Bàn tay mẹ</a:t>
            </a:r>
            <a:r>
              <a:rPr lang="en-US" sz="4400" b="1" dirty="0" smtClean="0">
                <a:solidFill>
                  <a:srgbClr val="FF0000"/>
                </a:solidFill>
              </a:rPr>
              <a:t>”</a:t>
            </a:r>
            <a:endParaRPr lang="en-US" sz="4400" b="1" dirty="0">
              <a:solidFill>
                <a:srgbClr val="FF0000"/>
              </a:solidFill>
            </a:endParaRPr>
          </a:p>
          <a:p>
            <a:pPr marL="342900" indent="-342900" algn="ctr">
              <a:buAutoNum type="arabicPeriod"/>
            </a:pP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82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7 _ Bàn Tay Mẹ - Âm Nhạc Lớp 4 __ Tập Hát Theo Lời _ CD Bộ Giáo Dục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924675"/>
          </a:xfrm>
        </p:spPr>
      </p:pic>
    </p:spTree>
    <p:extLst>
      <p:ext uri="{BB962C8B-B14F-4D97-AF65-F5344CB8AC3E}">
        <p14:creationId xmlns:p14="http://schemas.microsoft.com/office/powerpoint/2010/main" val="34996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pt đào Tạo Giảng Dạy Văn Học Và Nghệ Thuật Google Slide &amp;amp; PowerPoint Mẫu,  Chủ đề Họp Lớp Ppt, Họp Lớp Học Kỳ Mới, Trường Học Chủ đề slide">
            <a:extLst>
              <a:ext uri="{FF2B5EF4-FFF2-40B4-BE49-F238E27FC236}">
                <a16:creationId xmlns:a16="http://schemas.microsoft.com/office/drawing/2014/main" id="{73BC09D7-B7F8-4D31-9A71-CB21E02CE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12188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253B2C-9DAD-422C-8BE6-68501C99301D}"/>
              </a:ext>
            </a:extLst>
          </p:cNvPr>
          <p:cNvSpPr/>
          <p:nvPr/>
        </p:nvSpPr>
        <p:spPr>
          <a:xfrm>
            <a:off x="3142696" y="2381435"/>
            <a:ext cx="6738151" cy="1047565"/>
          </a:xfrm>
          <a:prstGeom prst="rect">
            <a:avLst/>
          </a:prstGeom>
          <a:solidFill>
            <a:srgbClr val="FAFAF2"/>
          </a:solidFill>
          <a:ln>
            <a:solidFill>
              <a:srgbClr val="FAF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75F5F3-3670-4AFD-A260-77F280418ED9}"/>
              </a:ext>
            </a:extLst>
          </p:cNvPr>
          <p:cNvSpPr/>
          <p:nvPr/>
        </p:nvSpPr>
        <p:spPr>
          <a:xfrm>
            <a:off x="2913357" y="2178728"/>
            <a:ext cx="6738151" cy="1047565"/>
          </a:xfrm>
          <a:prstGeom prst="rect">
            <a:avLst/>
          </a:prstGeom>
          <a:solidFill>
            <a:srgbClr val="FAFAF2"/>
          </a:solidFill>
          <a:ln>
            <a:solidFill>
              <a:srgbClr val="FAF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BEEE270-5294-4BA0-84B6-749763FB5A76}"/>
              </a:ext>
            </a:extLst>
          </p:cNvPr>
          <p:cNvSpPr/>
          <p:nvPr/>
        </p:nvSpPr>
        <p:spPr>
          <a:xfrm>
            <a:off x="4136994" y="3369445"/>
            <a:ext cx="5903651" cy="1047565"/>
          </a:xfrm>
          <a:prstGeom prst="rect">
            <a:avLst/>
          </a:prstGeom>
          <a:solidFill>
            <a:srgbClr val="FAFAF2"/>
          </a:solidFill>
          <a:ln>
            <a:solidFill>
              <a:srgbClr val="FAF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D78257-5691-4532-B9FA-21C1E570D015}"/>
              </a:ext>
            </a:extLst>
          </p:cNvPr>
          <p:cNvSpPr/>
          <p:nvPr/>
        </p:nvSpPr>
        <p:spPr>
          <a:xfrm>
            <a:off x="4253883" y="3631707"/>
            <a:ext cx="5903651" cy="1047565"/>
          </a:xfrm>
          <a:prstGeom prst="rect">
            <a:avLst/>
          </a:prstGeom>
          <a:solidFill>
            <a:srgbClr val="FAFAF2"/>
          </a:solidFill>
          <a:ln>
            <a:solidFill>
              <a:srgbClr val="FAF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DC77EE-BE2A-4C4D-AA1D-B2EEA11640C0}"/>
              </a:ext>
            </a:extLst>
          </p:cNvPr>
          <p:cNvSpPr/>
          <p:nvPr/>
        </p:nvSpPr>
        <p:spPr>
          <a:xfrm>
            <a:off x="8726748" y="4155489"/>
            <a:ext cx="1137822" cy="1047565"/>
          </a:xfrm>
          <a:prstGeom prst="rect">
            <a:avLst/>
          </a:prstGeom>
          <a:solidFill>
            <a:srgbClr val="FAFAF2"/>
          </a:solidFill>
          <a:ln>
            <a:solidFill>
              <a:srgbClr val="FAF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2B038F-B287-43B5-B5FE-237BFAB148D6}"/>
              </a:ext>
            </a:extLst>
          </p:cNvPr>
          <p:cNvSpPr txBox="1"/>
          <p:nvPr/>
        </p:nvSpPr>
        <p:spPr>
          <a:xfrm>
            <a:off x="2259368" y="2178728"/>
            <a:ext cx="85048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NỘI DUNG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Tập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đọc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nhạc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r>
              <a:rPr lang="en-US" sz="4400" b="1" dirty="0">
                <a:solidFill>
                  <a:srgbClr val="FF0000"/>
                </a:solidFill>
              </a:rPr>
              <a:t> </a:t>
            </a:r>
            <a:r>
              <a:rPr lang="vi-VN" sz="4400" b="1" dirty="0" smtClean="0">
                <a:solidFill>
                  <a:srgbClr val="FF0000"/>
                </a:solidFill>
              </a:rPr>
              <a:t>6</a:t>
            </a:r>
            <a:r>
              <a:rPr lang="en-US" sz="4400" b="1" dirty="0" smtClean="0">
                <a:solidFill>
                  <a:srgbClr val="FF0000"/>
                </a:solidFill>
              </a:rPr>
              <a:t> “</a:t>
            </a:r>
            <a:r>
              <a:rPr lang="vi-VN" sz="4400" b="1" dirty="0" smtClean="0">
                <a:solidFill>
                  <a:srgbClr val="FF0000"/>
                </a:solidFill>
              </a:rPr>
              <a:t>MÚA VUI</a:t>
            </a:r>
            <a:r>
              <a:rPr lang="en-US" sz="4400" b="1" dirty="0" smtClean="0">
                <a:solidFill>
                  <a:srgbClr val="FF0000"/>
                </a:solidFill>
              </a:rPr>
              <a:t>”</a:t>
            </a:r>
            <a:endParaRPr lang="en-US" sz="4400" b="1" dirty="0">
              <a:solidFill>
                <a:srgbClr val="FF0000"/>
              </a:solidFill>
            </a:endParaRPr>
          </a:p>
          <a:p>
            <a:pPr marL="342900" indent="-342900" algn="ctr">
              <a:buAutoNum type="arabicPeriod"/>
            </a:pP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ình nền pp dễ thương - Phụ Kiện MacBook Chính Hãng">
            <a:extLst>
              <a:ext uri="{FF2B5EF4-FFF2-40B4-BE49-F238E27FC236}">
                <a16:creationId xmlns:a16="http://schemas.microsoft.com/office/drawing/2014/main" id="{C31A1638-8406-46DC-BEBB-A1C8646522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BD9AF-644B-4305-99A2-AEA7C49C2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A74898-9984-438A-9A99-1BD3764E03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-198892" y="3645877"/>
            <a:ext cx="2764617" cy="36231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BBFB42-0A7B-4963-A954-2DC9E12071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008954" flipV="1">
            <a:off x="9530505" y="-84247"/>
            <a:ext cx="2764617" cy="362317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3992B4F-BCDD-4D3F-BDCD-5D18D5999E3F}"/>
                  </a:ext>
                </a:extLst>
              </p14:cNvPr>
              <p14:cNvContentPartPr/>
              <p14:nvPr/>
            </p14:nvContentPartPr>
            <p14:xfrm>
              <a:off x="-1512628" y="-856302"/>
              <a:ext cx="360" cy="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3992B4F-BCDD-4D3F-BDCD-5D18D5999E3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-1530628" y="-873942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5C9BC96-D79E-4A8B-9AA3-AFBA99F0EBDF}"/>
                  </a:ext>
                </a:extLst>
              </p14:cNvPr>
              <p14:cNvContentPartPr/>
              <p14:nvPr/>
            </p14:nvContentPartPr>
            <p14:xfrm>
              <a:off x="-785788" y="-762342"/>
              <a:ext cx="36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5C9BC96-D79E-4A8B-9AA3-AFBA99F0EBD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-794428" y="-77098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E0B3DEA0-12BC-4F49-9ED9-B69582D3D008}"/>
                  </a:ext>
                </a:extLst>
              </p14:cNvPr>
              <p14:cNvContentPartPr/>
              <p14:nvPr/>
            </p14:nvContentPartPr>
            <p14:xfrm>
              <a:off x="-668788" y="6201138"/>
              <a:ext cx="360" cy="3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E0B3DEA0-12BC-4F49-9ED9-B69582D3D00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-677428" y="61924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813285C-9985-4D1E-B4C4-F13F8D7AC872}"/>
                  </a:ext>
                </a:extLst>
              </p14:cNvPr>
              <p14:cNvContentPartPr/>
              <p14:nvPr/>
            </p14:nvContentPartPr>
            <p14:xfrm>
              <a:off x="-809188" y="7232538"/>
              <a:ext cx="36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813285C-9985-4D1E-B4C4-F13F8D7AC87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-817828" y="72238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18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7717BF7-8AC2-4F46-9EAD-0303204270D0}"/>
                  </a:ext>
                </a:extLst>
              </p14:cNvPr>
              <p14:cNvContentPartPr/>
              <p14:nvPr/>
            </p14:nvContentPartPr>
            <p14:xfrm>
              <a:off x="1711172" y="7725018"/>
              <a:ext cx="360" cy="36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7717BF7-8AC2-4F46-9EAD-0303204270D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02172" y="771601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xmlns="" Requires="p14 aink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4623F765-D74A-4399-88D5-9F37D1CC8722}"/>
                  </a:ext>
                </a:extLst>
              </p14:cNvPr>
              <p14:cNvContentPartPr/>
              <p14:nvPr/>
            </p14:nvContentPartPr>
            <p14:xfrm>
              <a:off x="5662172" y="7725018"/>
              <a:ext cx="360" cy="3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4623F765-D74A-4399-88D5-9F37D1CC872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653172" y="771601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2"/>
          <a:srcRect l="4214" r="4021" b="6760"/>
          <a:stretch/>
        </p:blipFill>
        <p:spPr>
          <a:xfrm>
            <a:off x="2355272" y="923636"/>
            <a:ext cx="7481454" cy="397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hình nền &amp;quot;Hoạt hình siêu dễ thương 2&amp;quot; chất lượng cao cho Powerpoint">
            <a:extLst>
              <a:ext uri="{FF2B5EF4-FFF2-40B4-BE49-F238E27FC236}">
                <a16:creationId xmlns:a16="http://schemas.microsoft.com/office/drawing/2014/main" id="{BBC2DE7D-9040-4D6D-9380-8C9F4E91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BD58CAF-545E-48AA-83FA-C61E7490AE1A}"/>
              </a:ext>
            </a:extLst>
          </p:cNvPr>
          <p:cNvSpPr/>
          <p:nvPr/>
        </p:nvSpPr>
        <p:spPr>
          <a:xfrm>
            <a:off x="4467477" y="1039135"/>
            <a:ext cx="32570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DẶN DÒ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036565-837D-4FE4-B6B2-133EFEED30FA}"/>
              </a:ext>
            </a:extLst>
          </p:cNvPr>
          <p:cNvSpPr txBox="1"/>
          <p:nvPr/>
        </p:nvSpPr>
        <p:spPr>
          <a:xfrm>
            <a:off x="851756" y="2549769"/>
            <a:ext cx="10488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GIAI ĐIỆU BÀI HÁT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 TAY MẸ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HÁT VÀ KẾT HỢP VẬN ĐỘNG CƠ THỂ.</a:t>
            </a:r>
          </a:p>
          <a:p>
            <a:pPr marL="285750" indent="-285750">
              <a:buFontTx/>
              <a:buChar char="-"/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BÀI TĐN SỐ 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 VUI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  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397090">
            <a:off x="4833259" y="1428996"/>
            <a:ext cx="5921828" cy="1633518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4800" i="1" dirty="0" err="1">
                <a:solidFill>
                  <a:srgbClr val="FF0000"/>
                </a:solidFill>
              </a:rPr>
              <a:t>Chúc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thầy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cô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mạnh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khỏe</a:t>
            </a:r>
            <a:r>
              <a:rPr lang="en-US" sz="4800" i="1" dirty="0">
                <a:solidFill>
                  <a:srgbClr val="FF0000"/>
                </a:solidFill>
              </a:rPr>
              <a:t>, </a:t>
            </a:r>
            <a:r>
              <a:rPr lang="en-US" sz="4800" i="1" dirty="0" err="1">
                <a:solidFill>
                  <a:srgbClr val="FF0000"/>
                </a:solidFill>
              </a:rPr>
              <a:t>các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bạn</a:t>
            </a:r>
            <a:r>
              <a:rPr lang="en-US" sz="4800" i="1" dirty="0">
                <a:solidFill>
                  <a:srgbClr val="FF0000"/>
                </a:solidFill>
              </a:rPr>
              <a:t> HS </a:t>
            </a:r>
            <a:r>
              <a:rPr lang="en-US" sz="4800" i="1" dirty="0" err="1">
                <a:solidFill>
                  <a:srgbClr val="FF0000"/>
                </a:solidFill>
              </a:rPr>
              <a:t>chăm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ngoan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hc</a:t>
            </a:r>
            <a:r>
              <a:rPr lang="en-US" sz="4800" i="1" dirty="0">
                <a:solidFill>
                  <a:srgbClr val="FF0000"/>
                </a:solidFill>
              </a:rPr>
              <a:t> </a:t>
            </a:r>
            <a:r>
              <a:rPr lang="en-US" sz="4800" i="1" dirty="0" err="1">
                <a:solidFill>
                  <a:srgbClr val="FF0000"/>
                </a:solidFill>
              </a:rPr>
              <a:t>giỏ</a:t>
            </a:r>
            <a:endParaRPr lang="en-US" sz="4800" i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F33213-BFA7-4BDD-A943-87D6CA807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EAF81C3-C547-496D-ABD7-25DF6D7C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31" y="1928315"/>
            <a:ext cx="12428175" cy="5070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80C825-4ACC-4AE8-BD63-EC90A070B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472" y="540938"/>
            <a:ext cx="12310944" cy="65381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1EDA3F-DC26-4365-B3E9-8EA99AF1C9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052" y="-1091898"/>
            <a:ext cx="3810000" cy="381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9F459F-980C-4FBE-B368-4711A2605D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46"/>
          <a:stretch/>
        </p:blipFill>
        <p:spPr>
          <a:xfrm flipH="1">
            <a:off x="9212149" y="-18786"/>
            <a:ext cx="2979851" cy="47485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FA0530-BCB9-406A-A794-8852C6755D20}"/>
              </a:ext>
            </a:extLst>
          </p:cNvPr>
          <p:cNvSpPr txBox="1"/>
          <p:nvPr/>
        </p:nvSpPr>
        <p:spPr>
          <a:xfrm>
            <a:off x="3151256" y="197560"/>
            <a:ext cx="58015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5400" b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Lucida Calligraphy" panose="03010101010101010101" pitchFamily="66" charset="77"/>
              </a:rPr>
              <a:t>Thank You !</a:t>
            </a:r>
          </a:p>
          <a:p>
            <a:pPr algn="ctr"/>
            <a:r>
              <a:rPr lang="en-VN" sz="5400" b="1" dirty="0"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Lucida Calligraphy" panose="03010101010101010101" pitchFamily="66" charset="77"/>
              </a:rPr>
              <a:t>See You Again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A6B922F-C49C-4B7F-93CE-CA3294C887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66" t="33738" b="33074"/>
          <a:stretch/>
        </p:blipFill>
        <p:spPr>
          <a:xfrm>
            <a:off x="13392571" y="5155559"/>
            <a:ext cx="1550289" cy="16559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E296D1-3903-45BE-A8CB-2ED122889C5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77" t="-768" r="68675" b="67580"/>
          <a:stretch/>
        </p:blipFill>
        <p:spPr>
          <a:xfrm flipH="1">
            <a:off x="15948019" y="5050120"/>
            <a:ext cx="1401605" cy="17177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CFF01F-B2D6-40F1-BB16-ADCA721516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38" r="70603" b="33074"/>
          <a:stretch/>
        </p:blipFill>
        <p:spPr>
          <a:xfrm flipH="1">
            <a:off x="14766998" y="5014695"/>
            <a:ext cx="1375119" cy="1677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FCDB9DC-84D6-427D-B79E-75971F0C2D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0" t="65967" r="-1433" b="-1340"/>
          <a:stretch/>
        </p:blipFill>
        <p:spPr>
          <a:xfrm>
            <a:off x="12167386" y="5124526"/>
            <a:ext cx="1658018" cy="18039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5C3B95-132D-4E0C-8FEF-30BB6C5AF6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3" t="33738" r="32934" b="33074"/>
          <a:stretch/>
        </p:blipFill>
        <p:spPr>
          <a:xfrm>
            <a:off x="16977667" y="5232905"/>
            <a:ext cx="1635211" cy="15871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A51110-F3B8-4526-B983-2F5A64A2E5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99" y="5316790"/>
            <a:ext cx="1465353" cy="149347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0741 L -0.71511 -0.0081 " pathEditMode="relative" rAng="0" ptsTypes="AA">
                                      <p:cBhvr>
                                        <p:cTn id="1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755" y="-78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0741 L -0.73386 -0.00648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93" y="-69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741 L -0.72526 -0.0162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63" y="-1181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0741 L -0.72162 -0.0206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81" y="-141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.00741 L -0.72135 -0.01273 " pathEditMode="relative" rAng="0" ptsTypes="AA">
                                      <p:cBhvr>
                                        <p:cTn id="2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68" y="-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1422</TotalTime>
  <Words>607</Words>
  <Application>Microsoft Office PowerPoint</Application>
  <PresentationFormat>Widescreen</PresentationFormat>
  <Paragraphs>30</Paragraphs>
  <Slides>7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Times New Roman</vt:lpstr>
      <vt:lpstr>Arial</vt:lpstr>
      <vt:lpstr>Calibri Light</vt:lpstr>
      <vt:lpstr>Calibri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</cp:lastModifiedBy>
  <cp:revision>216</cp:revision>
  <dcterms:created xsi:type="dcterms:W3CDTF">2020-08-30T12:35:00Z</dcterms:created>
  <dcterms:modified xsi:type="dcterms:W3CDTF">2022-02-10T13:35:23Z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EACC00082BA843CD9C79C04D82A20517</vt:lpwstr>
  </property>
  <property fmtid="{D5CDD505-2E9C-101B-9397-08002B2CF9AE}" pid="3" name="KSOProductBuildVer">
    <vt:lpwstr>1033-11.2.0.10265</vt:lpwstr>
  </property>
</Properties>
</file>