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5"/>
  </p:notesMasterIdLst>
  <p:sldIdLst>
    <p:sldId id="286" r:id="rId6"/>
    <p:sldId id="296" r:id="rId7"/>
    <p:sldId id="297" r:id="rId8"/>
    <p:sldId id="298" r:id="rId9"/>
    <p:sldId id="299" r:id="rId10"/>
    <p:sldId id="302" r:id="rId11"/>
    <p:sldId id="300" r:id="rId12"/>
    <p:sldId id="301" r:id="rId13"/>
    <p:sldId id="287" r:id="rId14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42420-F55C-4305-83B6-540E5E1F21BA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EF045-5F2D-45E7-BD2F-EB358C0FF9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8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9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469" y="2348923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6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41210"/>
            <a:ext cx="5112568" cy="141277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ÂM </a:t>
            </a:r>
            <a:r>
              <a:rPr lang="en-US" sz="4800" b="1" smtClean="0">
                <a:solidFill>
                  <a:schemeClr val="bg1"/>
                </a:solidFill>
              </a:rPr>
              <a:t>NHẠC 4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1605" y="162250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TIẾT: 17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0828" y="2516114"/>
            <a:ext cx="4583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ÔN TẬP 2 BÀI ĐỌC NHẠC</a:t>
            </a:r>
          </a:p>
        </p:txBody>
      </p:sp>
      <p:pic>
        <p:nvPicPr>
          <p:cNvPr id="1026" name="Picture 2" descr="C:\Users\Administrator\Desktop\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60" y="3618982"/>
            <a:ext cx="5227637" cy="310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sz="half" idx="1"/>
          </p:nvPr>
        </p:nvSpPr>
        <p:spPr>
          <a:xfrm>
            <a:off x="2045240" y="789244"/>
            <a:ext cx="8424936" cy="2250085"/>
          </a:xfrm>
          <a:prstGeom prst="rect">
            <a:avLst/>
          </a:prstGeom>
        </p:spPr>
        <p:txBody>
          <a:bodyPr>
            <a:prstTxWarp prst="textArchUpPour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 nhạc 4 </a:t>
            </a:r>
            <a:endParaRPr kumimoji="0" lang="vi-VN" sz="4400" b="1" i="0" u="none" strike="noStrike" kern="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8498" y="3064572"/>
            <a:ext cx="3784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</a:t>
            </a:r>
            <a:r>
              <a:rPr lang="en-US" sz="2800" b="1" smtClean="0">
                <a:solidFill>
                  <a:srgbClr val="FF0000"/>
                </a:solidFill>
              </a:rPr>
              <a:t>lại cao </a:t>
            </a:r>
            <a:r>
              <a:rPr lang="en-US" sz="2800" b="1">
                <a:solidFill>
                  <a:srgbClr val="FF0000"/>
                </a:solidFill>
              </a:rPr>
              <a:t>độ-tiết 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2021-07-06_18320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809"/>
            <a:ext cx="12192000" cy="15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2437" y="1814439"/>
            <a:ext cx="812800" cy="609600"/>
          </a:xfrm>
          <a:prstGeom prst="rect">
            <a:avLst/>
          </a:prstGeom>
        </p:spPr>
      </p:pic>
      <p:pic>
        <p:nvPicPr>
          <p:cNvPr id="3075" name="Picture 3" descr="C:\Users\Administrator\Desktop\2021-07-06_1834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25"/>
            <a:ext cx="12192000" cy="154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67809" y="2541359"/>
            <a:ext cx="412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1. ÔN TẬP TĐN SỐ 1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1637" y="242088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Hỏi </a:t>
            </a:r>
            <a:r>
              <a:rPr lang="en-US" sz="2800" b="1" smtClean="0">
                <a:solidFill>
                  <a:srgbClr val="FF0000"/>
                </a:solidFill>
              </a:rPr>
              <a:t>lại hình </a:t>
            </a:r>
            <a:r>
              <a:rPr lang="en-US" sz="2800" b="1">
                <a:solidFill>
                  <a:srgbClr val="FF0000"/>
                </a:solidFill>
              </a:rPr>
              <a:t>nốt, tên nốt nhạc </a:t>
            </a:r>
            <a:r>
              <a:rPr lang="en-US" sz="2800" b="1" smtClean="0">
                <a:solidFill>
                  <a:srgbClr val="FF0000"/>
                </a:solidFill>
              </a:rPr>
              <a:t>trong bài?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Administrator\Desktop\2021-07-06_1828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0490"/>
            <a:ext cx="12192000" cy="37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 - lớp 4 - SON LA SON - TĐN so 1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41" y="2420888"/>
            <a:ext cx="12202941" cy="4437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6088" y="5877272"/>
            <a:ext cx="796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Ôn đọc nhạc ghép lời với các hình thức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9659" y="523220"/>
            <a:ext cx="3784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</a:t>
            </a:r>
            <a:r>
              <a:rPr lang="en-US" sz="2800" b="1" smtClean="0">
                <a:solidFill>
                  <a:srgbClr val="FF0000"/>
                </a:solidFill>
              </a:rPr>
              <a:t>lại cao </a:t>
            </a:r>
            <a:r>
              <a:rPr lang="en-US" sz="2800" b="1">
                <a:solidFill>
                  <a:srgbClr val="FF0000"/>
                </a:solidFill>
              </a:rPr>
              <a:t>độ-tiết 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Administrator\Desktop\lc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04" y="1171977"/>
            <a:ext cx="12192000" cy="14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2021-07-07_17545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322"/>
            <a:ext cx="12192000" cy="13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CD DEN DR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3259" y="4609581"/>
            <a:ext cx="8128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05"/>
            <a:ext cx="2422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2.ÔN TĐN SỐ 2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3445" y="2715"/>
            <a:ext cx="9313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HS nhẩm cả bài 1 lần sau đó đọc vài lần cho đúng cao độ, tiết tấu, sắc thái, sửa </a:t>
            </a:r>
            <a:r>
              <a:rPr lang="en-US" sz="2400" i="1" smtClean="0">
                <a:solidFill>
                  <a:srgbClr val="FF0000"/>
                </a:solidFill>
              </a:rPr>
              <a:t>sai với các hình thức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Administrator\Desktop\2021-07-07_1751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701"/>
            <a:ext cx="12192000" cy="33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A BAI TDN 2 NAG V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97" y="4643117"/>
            <a:ext cx="1772907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2812" y="0"/>
            <a:ext cx="1233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chia </a:t>
            </a:r>
            <a:r>
              <a:rPr lang="en-US" sz="2800" i="1" dirty="0" err="1" smtClean="0">
                <a:solidFill>
                  <a:srgbClr val="FF0000"/>
                </a:solidFill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smtClean="0">
                <a:solidFill>
                  <a:srgbClr val="FF0000"/>
                </a:solidFill>
              </a:rPr>
              <a:t>2 tổ: </a:t>
            </a:r>
            <a:r>
              <a:rPr lang="en-US" sz="2800" b="1" i="1" smtClean="0">
                <a:solidFill>
                  <a:srgbClr val="000066"/>
                </a:solidFill>
              </a:rPr>
              <a:t>Tổ </a:t>
            </a:r>
            <a:r>
              <a:rPr lang="en-US" sz="2800" b="1" i="1" dirty="0" smtClean="0">
                <a:solidFill>
                  <a:srgbClr val="000066"/>
                </a:solidFill>
              </a:rPr>
              <a:t>1: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err="1" smtClean="0">
                <a:solidFill>
                  <a:srgbClr val="FF0000"/>
                </a:solidFill>
              </a:rPr>
              <a:t>Đọc</a:t>
            </a:r>
            <a:r>
              <a:rPr lang="en-US" sz="2800" i="1" smtClean="0">
                <a:solidFill>
                  <a:srgbClr val="FF0000"/>
                </a:solidFill>
              </a:rPr>
              <a:t> nhạc. </a:t>
            </a:r>
            <a:r>
              <a:rPr lang="en-US" sz="2800" b="1" i="1" smtClean="0">
                <a:solidFill>
                  <a:srgbClr val="000066"/>
                </a:solidFill>
              </a:rPr>
              <a:t>Tổ </a:t>
            </a:r>
            <a:r>
              <a:rPr lang="en-US" sz="2800" b="1" i="1" dirty="0" smtClean="0">
                <a:solidFill>
                  <a:srgbClr val="000066"/>
                </a:solidFill>
              </a:rPr>
              <a:t>2: </a:t>
            </a:r>
            <a:r>
              <a:rPr lang="en-US" sz="2800" i="1" dirty="0" err="1" smtClean="0">
                <a:solidFill>
                  <a:srgbClr val="FF0000"/>
                </a:solidFill>
              </a:rPr>
              <a:t>nghép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Administrator\Desktop\2021-07-07_1751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0" y="511535"/>
            <a:ext cx="12192000" cy="33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 BAI TDN 2 NAG V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8853" y="4338317"/>
            <a:ext cx="1772907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680" y="24473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65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y-Cao-Tieng-Hat-Uoc-Mo-Various-Artists - Pa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1780" y="51580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142</Words>
  <Application>Microsoft Office PowerPoint</Application>
  <PresentationFormat>Widescreen</PresentationFormat>
  <Paragraphs>19</Paragraphs>
  <Slides>9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 Light</vt:lpstr>
      <vt:lpstr>Calibri</vt:lpstr>
      <vt:lpstr>Times New Roman</vt:lpstr>
      <vt:lpstr>Arial</vt:lpstr>
      <vt:lpstr>1_Office Theme</vt:lpstr>
      <vt:lpstr>3_Office Theme</vt:lpstr>
      <vt:lpstr>5_Office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67</cp:revision>
  <dcterms:created xsi:type="dcterms:W3CDTF">2020-11-22T15:24:00Z</dcterms:created>
  <dcterms:modified xsi:type="dcterms:W3CDTF">2022-01-04T10:02:26Z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C236074148D049B8ADB5952877E6D175</vt:lpwstr>
  </property>
  <property fmtid="{D5CDD505-2E9C-101B-9397-08002B2CF9AE}" pid="3" name="KSOProductBuildVer">
    <vt:lpwstr>1033-11.2.0.10265</vt:lpwstr>
  </property>
</Properties>
</file>