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72" r:id="rId4"/>
    <p:sldId id="273" r:id="rId5"/>
    <p:sldId id="289" r:id="rId6"/>
    <p:sldId id="280" r:id="rId7"/>
    <p:sldId id="281" r:id="rId8"/>
    <p:sldId id="285" r:id="rId9"/>
    <p:sldId id="286" r:id="rId10"/>
    <p:sldId id="287" r:id="rId11"/>
    <p:sldId id="288" r:id="rId12"/>
    <p:sldId id="27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11/12/22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11/12/22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11/12/22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11/12/22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11/12/22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11/12/22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11/12/22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11/12/22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11/12/22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11/12/22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11/12/22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11/12/22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0" Type="http://schemas.openxmlformats.org/officeDocument/2006/relationships/image" Target="../media/image35.png"/><Relationship Id="rId4" Type="http://schemas.openxmlformats.org/officeDocument/2006/relationships/audio" Target="../media/media8.mp3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9.png"/><Relationship Id="rId3" Type="http://schemas.microsoft.com/office/2007/relationships/media" Target="../media/media1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38.png"/><Relationship Id="rId5" Type="http://schemas.microsoft.com/office/2007/relationships/media" Target="../media/media12.mp3"/><Relationship Id="rId10" Type="http://schemas.openxmlformats.org/officeDocument/2006/relationships/image" Target="../media/image37.png"/><Relationship Id="rId4" Type="http://schemas.openxmlformats.org/officeDocument/2006/relationships/audio" Target="../media/media11.mp3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74493" y="102836"/>
            <a:ext cx="592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05" y="2389736"/>
            <a:ext cx="3100298" cy="217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6" y="3909931"/>
            <a:ext cx="934972" cy="1312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19" y="-38566"/>
            <a:ext cx="4245626" cy="6896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5137" y="5313370"/>
            <a:ext cx="2378107" cy="15446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43" y="-1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96" y="0"/>
            <a:ext cx="1344559" cy="13544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7" y="11028"/>
            <a:ext cx="4003877" cy="68469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36" y="-126422"/>
            <a:ext cx="3537167" cy="70722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4" y="-101625"/>
            <a:ext cx="3393173" cy="7072276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6400" y="3073795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1962278"/>
            <a:ext cx="424661" cy="359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1" y="-31529"/>
            <a:ext cx="3751837" cy="1174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6" y="5313370"/>
            <a:ext cx="1980141" cy="1508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" y="4050051"/>
            <a:ext cx="12181077" cy="2803187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41" y="33023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5432" y="0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6854" y="590345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âm sắc – đoán tên nhạc cụ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445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2683" y="1298908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643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3</a:t>
            </a:r>
          </a:p>
        </p:txBody>
      </p:sp>
      <p:pic>
        <p:nvPicPr>
          <p:cNvPr id="8" name="THANH PH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3854" y="1178774"/>
            <a:ext cx="609600" cy="609600"/>
          </a:xfrm>
          <a:prstGeom prst="rect">
            <a:avLst/>
          </a:prstGeom>
        </p:spPr>
      </p:pic>
      <p:pic>
        <p:nvPicPr>
          <p:cNvPr id="9" name="am sac song lo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7683" y="1147542"/>
            <a:ext cx="609600" cy="609600"/>
          </a:xfrm>
          <a:prstGeom prst="rect">
            <a:avLst/>
          </a:prstGeom>
        </p:spPr>
      </p:pic>
      <p:pic>
        <p:nvPicPr>
          <p:cNvPr id="10" name="am sac tem tempor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9844" y="1196612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8312" y="3709122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phách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13825" y="1729341"/>
            <a:ext cx="2174487" cy="2074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16122" y="218185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Temporin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74572" y="1627314"/>
            <a:ext cx="4639514" cy="531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30" y="265797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loan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088996" y="1705138"/>
            <a:ext cx="6818171" cy="1244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4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6471" y="92643"/>
            <a:ext cx="113204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7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75028" y="633871"/>
            <a:ext cx="28905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MARACAT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3454" y="-102231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0506" y="0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sau đó giới thiệu lại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16" name="Giới thiệu nhạc cụ- Maracas (SGK Âm nhạc 1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64974"/>
            <a:ext cx="7042549" cy="3961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2" y="545255"/>
            <a:ext cx="2759435" cy="567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60" y="545255"/>
            <a:ext cx="3629904" cy="31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78179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của Maracat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5" y="437322"/>
            <a:ext cx="3916980" cy="3483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12727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Bầu rỗng chứa hạt nhỏ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6517" y="1643559"/>
            <a:ext cx="2033955" cy="26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" y="2036586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Tay cầm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44131" y="2309041"/>
            <a:ext cx="5095207" cy="37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1910" y="3335435"/>
            <a:ext cx="33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cấu tạo Maracat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3323754"/>
            <a:ext cx="556261" cy="7284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3598" y="3202343"/>
            <a:ext cx="357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 nhạc cụ Maracat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45" y="3190662"/>
            <a:ext cx="55626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2 GO THEO HIH TT MARACAT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2236" y="473102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1" y="535176"/>
            <a:ext cx="5000730" cy="100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5" y="1510001"/>
            <a:ext cx="9552667" cy="19183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65913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8" y="130941"/>
            <a:ext cx="8163339" cy="3962400"/>
          </a:xfrm>
          <a:prstGeom prst="rect">
            <a:avLst/>
          </a:prstGeom>
        </p:spPr>
      </p:pic>
      <p:pic>
        <p:nvPicPr>
          <p:cNvPr id="4" name="3 NHOM1 TROG CON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7846" y="761033"/>
            <a:ext cx="609600" cy="609600"/>
          </a:xfrm>
          <a:prstGeom prst="rect">
            <a:avLst/>
          </a:prstGeom>
        </p:spPr>
      </p:pic>
      <p:pic>
        <p:nvPicPr>
          <p:cNvPr id="6" name="3 NHOM 2 MARACAT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90" y="2854263"/>
            <a:ext cx="609600" cy="6096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1538945" y="967539"/>
            <a:ext cx="397566" cy="21997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3 KET HOP 2 NHOM  MARACAT VA TROG CON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22" y="176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5" y="0"/>
            <a:ext cx="10469218" cy="2653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2" y="2906052"/>
            <a:ext cx="10389561" cy="60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6156" y="768626"/>
            <a:ext cx="408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(Luyện từng nhạc cụ sau đó hòa tấu vào )</a:t>
            </a:r>
          </a:p>
        </p:txBody>
      </p:sp>
      <p:pic>
        <p:nvPicPr>
          <p:cNvPr id="12" name="4 GO DEM TROG CA NGOI TO QUOC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292874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6" y="3910032"/>
            <a:ext cx="10561984" cy="605578"/>
          </a:xfrm>
          <a:prstGeom prst="rect">
            <a:avLst/>
          </a:prstGeom>
        </p:spPr>
      </p:pic>
      <p:pic>
        <p:nvPicPr>
          <p:cNvPr id="14" name="4 GO DEM MARACAT CA NGOI TO Q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3982287"/>
            <a:ext cx="609600" cy="60960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>
            <a:off x="1815548" y="2936549"/>
            <a:ext cx="278295" cy="166313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NGHE NHAC CO NGOI TO QUO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7650" y="3463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130</Words>
  <Application>Microsoft Macintosh PowerPoint</Application>
  <PresentationFormat>Widescreen</PresentationFormat>
  <Paragraphs>24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37</cp:revision>
  <dcterms:created xsi:type="dcterms:W3CDTF">2022-04-04T11:47:32Z</dcterms:created>
  <dcterms:modified xsi:type="dcterms:W3CDTF">2022-11-12T16:13:47Z</dcterms:modified>
</cp:coreProperties>
</file>