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551" r:id="rId2"/>
    <p:sldId id="554" r:id="rId3"/>
    <p:sldId id="542" r:id="rId4"/>
    <p:sldId id="560" r:id="rId5"/>
    <p:sldId id="579" r:id="rId6"/>
    <p:sldId id="525" r:id="rId7"/>
    <p:sldId id="580" r:id="rId8"/>
    <p:sldId id="582" r:id="rId9"/>
    <p:sldId id="583" r:id="rId10"/>
    <p:sldId id="513" r:id="rId11"/>
    <p:sldId id="585" r:id="rId12"/>
    <p:sldId id="574" r:id="rId13"/>
    <p:sldId id="588" r:id="rId14"/>
    <p:sldId id="589" r:id="rId15"/>
    <p:sldId id="591" r:id="rId16"/>
    <p:sldId id="599" r:id="rId17"/>
    <p:sldId id="575" r:id="rId18"/>
  </p:sldIdLst>
  <p:sldSz cx="109728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5F3C"/>
    <a:srgbClr val="AAB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>
      <p:cViewPr varScale="1">
        <p:scale>
          <a:sx n="107" d="100"/>
          <a:sy n="107" d="100"/>
        </p:scale>
        <p:origin x="1008" y="16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618116C-5184-5247-4B86-2AAD4E4BAA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F240006-707D-C34E-AAA5-95ACD6D00D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7176669-C3D1-385A-1388-F348CEF0A8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06A285C8-65BD-019A-FB27-C03200FB841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DE7F1515-570F-57BD-059B-DBC5896A26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FCA0B671-3DA0-3EBE-2AC0-C120DAA408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0E3DA1-797F-1F4C-A196-E060B09860F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05449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8E90D9-66E2-3638-F199-01B6290BE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7FA595-9DCA-EA95-F9C8-49F0AD973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7129A8-808D-0B9E-F2F5-A995A0317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6D8B6-F9E7-234E-832C-9FD4099EE1D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897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22B7D7-F50F-B782-334C-DB899B2EC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FF48A1-9DBB-084E-F83B-B8A854A666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3C43AA-8D69-FB4F-E8B8-053D46932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AE14A-FF26-4C45-AD12-A392CF61B9B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1775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5B78F-0E79-FB20-8772-4FDA58CCD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0F750A-0EE3-2B44-DCB6-7376C1BC25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594901-D15D-56F3-ED46-AE58395F9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1EEBB-E119-7A4E-9D7C-CEC79C5F171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08064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AF6C12-53CD-B34B-0165-33F782862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8399A3-7AE9-ECD6-D170-1E0D817E8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3877F6-4C6C-3485-9C90-D56331C40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362E7-3D6C-E14A-85B2-66C4256D8ED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3315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58B8AE1-8DA0-6D9B-2B7F-58E2BD6958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01E5135-36DA-9762-D7EE-30F5F5E72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027532A-7CB2-7B7D-98C3-1D4324C2F6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0049-E80B-4440-A0F8-FB496B91A9E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9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95DC66-1137-6589-F78A-B264CB2EFB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4D973A-8316-1471-33D6-53FA3F823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5EC518-1C7B-7EB3-0B35-8F7338D21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F9968-4297-034C-B16F-57C74AC2F2A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6753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F86B8F-18DE-03F0-C1C8-72D5C463B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4F47A1-B168-31FE-A1A4-87BE427861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AFDDA1-89E7-D45F-A3F6-CC0161A39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B4835-862B-C040-968F-A71ACF66924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813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81CD7-0790-685F-5B38-4335BAC27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2E38B-3D2B-3CD4-DA31-8646987B5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5A384-AE52-B991-ACD8-0863155A28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EE1AD-488F-2346-A31D-C9B86B40FEC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958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E5408B-9298-83D9-2C88-FA2AC9552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A5B691-DF4D-0A6D-DDB0-509364E88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E31AFD-DAB3-099D-9226-AB679DD9A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EDD5A-9625-0A4B-A4EF-E720F3C7459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0763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87F220-612D-006F-7403-0F1594F84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D8255C-9848-45A7-646D-F3948E907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95D6AC-2B48-5039-3A28-D5140F453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40393-D3B2-FC46-8B3F-5527DCADCC7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3892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06F99A-2876-53D3-A451-F895A57D7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E77D42-D589-75B2-4324-CADFF46E5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E173EF-8379-C709-08EB-16757A6D3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0E789-9C9C-0849-BF2B-FA933C6B398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4073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E5FCA-F994-BA24-DCE2-9B41A4AEB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A32EAB-8CFA-5E96-AB89-077E7D3EB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FD17E-8E3C-A8EF-FC51-D8B2C10CB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EBDE0-DEB2-8144-A538-663DBB8BE3E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4400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4A3E5-7669-EB3E-5314-04EAED1F6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081DA9-B125-3FCF-EBBD-FA6ECCCC9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AB7752-3A92-19A7-C20B-517A036B1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6517-EF42-D247-BF6E-2DC0AB15197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3025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5E106D-5940-6955-385B-9FBA4AE94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77BAE4D-16B3-5A28-8411-333D0BA74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CEF3EFFB-FADA-9D55-2B96-2293D3728C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6211D90D-27E9-EE5C-EA62-4F2697B4D1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01C1B64-6FF7-8738-F448-0E197B1946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541690-EE26-7A43-84A2-663C9C2A5F8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9C7B72CF-BB2A-F322-1749-2A7DEDEE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EA7257-2D80-D21B-6DA9-84405EFBF0E3}"/>
              </a:ext>
            </a:extLst>
          </p:cNvPr>
          <p:cNvSpPr/>
          <p:nvPr/>
        </p:nvSpPr>
        <p:spPr>
          <a:xfrm>
            <a:off x="4766320" y="1484784"/>
            <a:ext cx="5184576" cy="12961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HĐ1.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9275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8AD2A8E5-5E83-57FA-8CAD-521E9BAF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F343A-3AA0-0A7E-53CF-89B91D0DBB46}"/>
              </a:ext>
            </a:extLst>
          </p:cNvPr>
          <p:cNvSpPr/>
          <p:nvPr/>
        </p:nvSpPr>
        <p:spPr>
          <a:xfrm>
            <a:off x="1309936" y="1916832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9C424-39B6-8D45-9579-EE6FBF6421DE}"/>
              </a:ext>
            </a:extLst>
          </p:cNvPr>
          <p:cNvSpPr/>
          <p:nvPr/>
        </p:nvSpPr>
        <p:spPr>
          <a:xfrm>
            <a:off x="1335937" y="3717255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B0983-F717-672E-C3BF-8819E5BA5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59" y="1196752"/>
            <a:ext cx="8352927" cy="39604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03D796B-9F9D-3B43-09C6-91B193BB9661}"/>
              </a:ext>
            </a:extLst>
          </p:cNvPr>
          <p:cNvSpPr/>
          <p:nvPr/>
        </p:nvSpPr>
        <p:spPr>
          <a:xfrm>
            <a:off x="1669976" y="2060848"/>
            <a:ext cx="777686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9DEBB5E-0B71-8CBE-3A05-06ACEBF3A982}"/>
              </a:ext>
            </a:extLst>
          </p:cNvPr>
          <p:cNvSpPr/>
          <p:nvPr/>
        </p:nvSpPr>
        <p:spPr>
          <a:xfrm>
            <a:off x="1335937" y="3399656"/>
            <a:ext cx="7966887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8AD2A8E5-5E83-57FA-8CAD-521E9BAF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F343A-3AA0-0A7E-53CF-89B91D0DBB46}"/>
              </a:ext>
            </a:extLst>
          </p:cNvPr>
          <p:cNvSpPr/>
          <p:nvPr/>
        </p:nvSpPr>
        <p:spPr>
          <a:xfrm>
            <a:off x="1309936" y="1916832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9C424-39B6-8D45-9579-EE6FBF6421DE}"/>
              </a:ext>
            </a:extLst>
          </p:cNvPr>
          <p:cNvSpPr/>
          <p:nvPr/>
        </p:nvSpPr>
        <p:spPr>
          <a:xfrm>
            <a:off x="1335937" y="3717255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B0983-F717-672E-C3BF-8819E5BA5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59" y="1196752"/>
            <a:ext cx="835292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141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444F4-E7BB-E4F0-4980-2742D6C34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" y="0"/>
            <a:ext cx="10972800" cy="6837562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A0FAC2E6-A518-4D32-4DA1-C98EC7642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264" y="681980"/>
            <a:ext cx="3240360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GÕ TIẾT TẤU</a:t>
            </a:r>
          </a:p>
        </p:txBody>
      </p:sp>
      <p:pic>
        <p:nvPicPr>
          <p:cNvPr id="8" name="Picture 7" descr="14">
            <a:extLst>
              <a:ext uri="{FF2B5EF4-FFF2-40B4-BE49-F238E27FC236}">
                <a16:creationId xmlns:a16="http://schemas.microsoft.com/office/drawing/2014/main" id="{0AB37814-4CF9-BD02-4475-FDE4B0923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42514" r="67189" b="50095"/>
          <a:stretch/>
        </p:blipFill>
        <p:spPr bwMode="auto">
          <a:xfrm>
            <a:off x="2274607" y="2420888"/>
            <a:ext cx="4037379" cy="173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4B991-B966-D312-45F4-F6D637DFA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05" y="2780927"/>
            <a:ext cx="720080" cy="1160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1827E-6F56-74A7-0A83-C83112A04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24" y="2780928"/>
            <a:ext cx="343024" cy="1062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63E97-2C04-B6A3-3C62-C2CBF2681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36" y="2780928"/>
            <a:ext cx="343024" cy="1062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E9319B-9EA9-9995-F3D1-677AF0BE8AD9}"/>
              </a:ext>
            </a:extLst>
          </p:cNvPr>
          <p:cNvSpPr txBox="1"/>
          <p:nvPr/>
        </p:nvSpPr>
        <p:spPr>
          <a:xfrm>
            <a:off x="3358205" y="406903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ĐEN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B232C-8687-3789-9693-72EC4886928C}"/>
              </a:ext>
            </a:extLst>
          </p:cNvPr>
          <p:cNvSpPr txBox="1"/>
          <p:nvPr/>
        </p:nvSpPr>
        <p:spPr>
          <a:xfrm>
            <a:off x="4405118" y="40770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ĐEN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0B4422-4C15-A7E3-3F03-5F0A10E05EFC}"/>
              </a:ext>
            </a:extLst>
          </p:cNvPr>
          <p:cNvSpPr txBox="1"/>
          <p:nvPr/>
        </p:nvSpPr>
        <p:spPr>
          <a:xfrm>
            <a:off x="5811311" y="4069032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TRẮNG + NGÂN 2</a:t>
            </a:r>
          </a:p>
        </p:txBody>
      </p:sp>
    </p:spTree>
    <p:extLst>
      <p:ext uri="{BB962C8B-B14F-4D97-AF65-F5344CB8AC3E}">
        <p14:creationId xmlns:p14="http://schemas.microsoft.com/office/powerpoint/2010/main" val="16996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3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8AD2A8E5-5E83-57FA-8CAD-521E9BAF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F343A-3AA0-0A7E-53CF-89B91D0DBB46}"/>
              </a:ext>
            </a:extLst>
          </p:cNvPr>
          <p:cNvSpPr/>
          <p:nvPr/>
        </p:nvSpPr>
        <p:spPr>
          <a:xfrm>
            <a:off x="1309936" y="1916832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9C424-39B6-8D45-9579-EE6FBF6421DE}"/>
              </a:ext>
            </a:extLst>
          </p:cNvPr>
          <p:cNvSpPr/>
          <p:nvPr/>
        </p:nvSpPr>
        <p:spPr>
          <a:xfrm>
            <a:off x="1335937" y="3717255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B0983-F717-672E-C3BF-8819E5BA5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40000"/>
          <a:stretch/>
        </p:blipFill>
        <p:spPr>
          <a:xfrm>
            <a:off x="1370052" y="2852936"/>
            <a:ext cx="8352927" cy="1584176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544272F1-BEBE-6D8E-1B23-3F827B9BF60A}"/>
              </a:ext>
            </a:extLst>
          </p:cNvPr>
          <p:cNvSpPr/>
          <p:nvPr/>
        </p:nvSpPr>
        <p:spPr>
          <a:xfrm>
            <a:off x="4082244" y="1412776"/>
            <a:ext cx="2988332" cy="13681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E3675-8837-9113-F6E6-546686A997A7}"/>
              </a:ext>
            </a:extLst>
          </p:cNvPr>
          <p:cNvSpPr txBox="1"/>
          <p:nvPr/>
        </p:nvSpPr>
        <p:spPr>
          <a:xfrm>
            <a:off x="4766320" y="1800109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Lucida Handwriting" panose="03010101010101010101" pitchFamily="66" charset="77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17700136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8AD2A8E5-5E83-57FA-8CAD-521E9BAF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F343A-3AA0-0A7E-53CF-89B91D0DBB46}"/>
              </a:ext>
            </a:extLst>
          </p:cNvPr>
          <p:cNvSpPr/>
          <p:nvPr/>
        </p:nvSpPr>
        <p:spPr>
          <a:xfrm>
            <a:off x="1309936" y="1916832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9C424-39B6-8D45-9579-EE6FBF6421DE}"/>
              </a:ext>
            </a:extLst>
          </p:cNvPr>
          <p:cNvSpPr/>
          <p:nvPr/>
        </p:nvSpPr>
        <p:spPr>
          <a:xfrm>
            <a:off x="1335937" y="3717255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B0983-F717-672E-C3BF-8819E5BA5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0"/>
          <a:stretch/>
        </p:blipFill>
        <p:spPr>
          <a:xfrm>
            <a:off x="1525960" y="3027341"/>
            <a:ext cx="8352927" cy="1584176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5C5BCAB-6054-93CD-E156-DA1458BC78C0}"/>
              </a:ext>
            </a:extLst>
          </p:cNvPr>
          <p:cNvSpPr/>
          <p:nvPr/>
        </p:nvSpPr>
        <p:spPr>
          <a:xfrm>
            <a:off x="4082244" y="1412776"/>
            <a:ext cx="2988332" cy="13681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849BA1-8BDD-F6E4-BF62-587A0DB1FCCD}"/>
              </a:ext>
            </a:extLst>
          </p:cNvPr>
          <p:cNvSpPr txBox="1"/>
          <p:nvPr/>
        </p:nvSpPr>
        <p:spPr>
          <a:xfrm>
            <a:off x="4766320" y="1800109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Lucida Handwriting" panose="03010101010101010101" pitchFamily="66" charset="77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374430305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8AD2A8E5-5E83-57FA-8CAD-521E9BAF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F343A-3AA0-0A7E-53CF-89B91D0DBB46}"/>
              </a:ext>
            </a:extLst>
          </p:cNvPr>
          <p:cNvSpPr/>
          <p:nvPr/>
        </p:nvSpPr>
        <p:spPr>
          <a:xfrm>
            <a:off x="1309936" y="1916832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9C424-39B6-8D45-9579-EE6FBF6421DE}"/>
              </a:ext>
            </a:extLst>
          </p:cNvPr>
          <p:cNvSpPr/>
          <p:nvPr/>
        </p:nvSpPr>
        <p:spPr>
          <a:xfrm>
            <a:off x="1335937" y="3717255"/>
            <a:ext cx="8352928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B0983-F717-672E-C3BF-8819E5BA5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59" y="1196752"/>
            <a:ext cx="835292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517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́»C SINH Lá»P HAI CHÄM NGOAN - KARAOKE Ráº¤T HAY.mp4">
            <a:hlinkClick r:id="" action="ppaction://media"/>
            <a:extLst>
              <a:ext uri="{FF2B5EF4-FFF2-40B4-BE49-F238E27FC236}">
                <a16:creationId xmlns:a16="http://schemas.microsoft.com/office/drawing/2014/main" id="{01B25F80-4C30-2F49-51F6-1B376B04A8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8.3415" end="81892.90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DC1F-D6FE-2428-970E-38A402CF2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716D-0F34-BC4C-E712-E2284179E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098" name="Pictur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A5C43B18-8891-B230-55BC-A917C1DC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5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ap Clap Sound - MUSICOGRAMA - Percusión Corporal.mp4" descr="Clap Clap Sound - MUSICOGRAMA - Percusión Corporal.mp4">
            <a:hlinkClick r:id="" action="ppaction://media"/>
            <a:extLst>
              <a:ext uri="{FF2B5EF4-FFF2-40B4-BE49-F238E27FC236}">
                <a16:creationId xmlns:a16="http://schemas.microsoft.com/office/drawing/2014/main" id="{554D2C86-74F5-3CAD-7920-C359C0F46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1400"/>
            <a:ext cx="10972800" cy="702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2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49" descr="D:\GIÁO ÁN 1 2020-2021\BÀI GIẢNG ĐIỆN TỬ\905f8dd73685c2db9b94.jpg">
            <a:extLst>
              <a:ext uri="{FF2B5EF4-FFF2-40B4-BE49-F238E27FC236}">
                <a16:creationId xmlns:a16="http://schemas.microsoft.com/office/drawing/2014/main" id="{0FEF8824-B361-90F6-B339-53118CAB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63">
            <a:extLst>
              <a:ext uri="{FF2B5EF4-FFF2-40B4-BE49-F238E27FC236}">
                <a16:creationId xmlns:a16="http://schemas.microsoft.com/office/drawing/2014/main" id="{E1453AF7-DDC9-3FE7-E951-DA0AF9137D0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sp>
        <p:nvSpPr>
          <p:cNvPr id="4100" name="Text Box 26">
            <a:extLst>
              <a:ext uri="{FF2B5EF4-FFF2-40B4-BE49-F238E27FC236}">
                <a16:creationId xmlns:a16="http://schemas.microsoft.com/office/drawing/2014/main" id="{E9382CE9-7C38-03C5-758F-1D6B67F06C9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26976" y="2386685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x-none" sz="36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CHỦ ĐỀ 3 – TIẾT 2</a:t>
            </a:r>
          </a:p>
        </p:txBody>
      </p:sp>
      <p:sp>
        <p:nvSpPr>
          <p:cNvPr id="18436" name="AutoShape 151" descr="Kết quả hình ảnh cho rong rắn lên mấy">
            <a:extLst>
              <a:ext uri="{FF2B5EF4-FFF2-40B4-BE49-F238E27FC236}">
                <a16:creationId xmlns:a16="http://schemas.microsoft.com/office/drawing/2014/main" id="{FDC9F179-090C-5F1A-661F-32F601659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sp>
        <p:nvSpPr>
          <p:cNvPr id="18437" name="Rectangle 4">
            <a:extLst>
              <a:ext uri="{FF2B5EF4-FFF2-40B4-BE49-F238E27FC236}">
                <a16:creationId xmlns:a16="http://schemas.microsoft.com/office/drawing/2014/main" id="{8FF90FC2-11F4-62F7-C321-5D9602163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19ABF5A9-68F4-7148-1D4A-EA3B78EE8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x-none" sz="140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altLang="x-none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9" name="Rectangle 10">
            <a:extLst>
              <a:ext uri="{FF2B5EF4-FFF2-40B4-BE49-F238E27FC236}">
                <a16:creationId xmlns:a16="http://schemas.microsoft.com/office/drawing/2014/main" id="{26BC23D5-CEBF-B55B-5341-6E172D21C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sp>
        <p:nvSpPr>
          <p:cNvPr id="2" name="Text Box 26">
            <a:extLst>
              <a:ext uri="{FF2B5EF4-FFF2-40B4-BE49-F238E27FC236}">
                <a16:creationId xmlns:a16="http://schemas.microsoft.com/office/drawing/2014/main" id="{7F36BBAA-63B8-5A2D-CA1C-21757FBDDDE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250169" y="3141105"/>
            <a:ext cx="85121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hát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sinh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2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chăm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ngoan</a:t>
            </a:r>
            <a:endParaRPr lang="en-US" altLang="x-none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x-none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0E4C4524-3F5A-6999-F2D8-5414C69B18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99654" y="345281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x-none" sz="36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ÂM NHẠC LỚP 2</a:t>
            </a:r>
          </a:p>
        </p:txBody>
      </p:sp>
      <p:pic>
        <p:nvPicPr>
          <p:cNvPr id="4" name="Picture 49">
            <a:extLst>
              <a:ext uri="{FF2B5EF4-FFF2-40B4-BE49-F238E27FC236}">
                <a16:creationId xmlns:a16="http://schemas.microsoft.com/office/drawing/2014/main" id="{88CC880D-EDED-84BA-6936-6EA4F322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96" y="1401785"/>
            <a:ext cx="4680520" cy="87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2" grpId="1"/>
      <p:bldP spid="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3">
            <a:extLst>
              <a:ext uri="{FF2B5EF4-FFF2-40B4-BE49-F238E27FC236}">
                <a16:creationId xmlns:a16="http://schemas.microsoft.com/office/drawing/2014/main" id="{E1453AF7-DDC9-3FE7-E951-DA0AF9137D0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sp>
        <p:nvSpPr>
          <p:cNvPr id="18436" name="AutoShape 151" descr="Kết quả hình ảnh cho rong rắn lên mấy">
            <a:extLst>
              <a:ext uri="{FF2B5EF4-FFF2-40B4-BE49-F238E27FC236}">
                <a16:creationId xmlns:a16="http://schemas.microsoft.com/office/drawing/2014/main" id="{FDC9F179-090C-5F1A-661F-32F6016599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sp>
        <p:nvSpPr>
          <p:cNvPr id="18437" name="Rectangle 4">
            <a:extLst>
              <a:ext uri="{FF2B5EF4-FFF2-40B4-BE49-F238E27FC236}">
                <a16:creationId xmlns:a16="http://schemas.microsoft.com/office/drawing/2014/main" id="{8FF90FC2-11F4-62F7-C321-5D9602163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19ABF5A9-68F4-7148-1D4A-EA3B78EE8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x-none" sz="140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US" altLang="x-none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9" name="Rectangle 10">
            <a:extLst>
              <a:ext uri="{FF2B5EF4-FFF2-40B4-BE49-F238E27FC236}">
                <a16:creationId xmlns:a16="http://schemas.microsoft.com/office/drawing/2014/main" id="{26BC23D5-CEBF-B55B-5341-6E172D21C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AC216-02CF-58E5-28C3-23FF17FBF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" y="-1"/>
            <a:ext cx="10972800" cy="6837562"/>
          </a:xfrm>
          <a:prstGeom prst="rect">
            <a:avLst/>
          </a:prstGeom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5AB824F7-4607-B519-2017-A94C46AF4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960" y="2201414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ÔN TẬP BÀI HÁT:</a:t>
            </a:r>
            <a:endParaRPr lang="en-US" altLang="x-none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33BCAA4-E44E-075D-CA38-1C57D3C60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961" y="2890394"/>
            <a:ext cx="8551862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HỌC SINH LỚP 2 CHĂM NGOAN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8F9E38-9012-8AD9-D7F4-EFF5F01AB0F9}"/>
              </a:ext>
            </a:extLst>
          </p:cNvPr>
          <p:cNvSpPr/>
          <p:nvPr/>
        </p:nvSpPr>
        <p:spPr>
          <a:xfrm>
            <a:off x="2174032" y="3838430"/>
            <a:ext cx="763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              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A0FAC2E6-A518-4D32-4DA1-C98EC7642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45" y="612338"/>
            <a:ext cx="6713934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HĐ2. THỰC HÀNH – LUYỆN TẬP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B1AE493-5FFB-FEE3-D88E-8D85D2C5A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890" y="3734560"/>
            <a:ext cx="5743551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VN" sz="3600" b="1" i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VN" sz="3600" b="1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i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600" b="1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i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VN" sz="3600" b="1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sz="3600" b="1" i="1" dirty="0" err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VN" sz="3600" b="1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5525159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́»C SINH Lá»P HAI CHÄM NGOAN - KARAOKE Ráº¤T HAY.mp4">
            <a:hlinkClick r:id="" action="ppaction://media"/>
            <a:extLst>
              <a:ext uri="{FF2B5EF4-FFF2-40B4-BE49-F238E27FC236}">
                <a16:creationId xmlns:a16="http://schemas.microsoft.com/office/drawing/2014/main" id="{0DC273F7-ED10-D093-1C86-0DFCA196F4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62.6205" end="52612.16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0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:a16="http://schemas.microsoft.com/office/drawing/2014/main" id="{A0FAC2E6-A518-4D32-4DA1-C98EC7642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040" y="92225"/>
            <a:ext cx="5962247" cy="54629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GÕ ĐỆM BẰNG BỘ GÕ CƠ THỂ</a:t>
            </a:r>
          </a:p>
        </p:txBody>
      </p:sp>
      <p:pic>
        <p:nvPicPr>
          <p:cNvPr id="2" name="Picture 38">
            <a:extLst>
              <a:ext uri="{FF2B5EF4-FFF2-40B4-BE49-F238E27FC236}">
                <a16:creationId xmlns:a16="http://schemas.microsoft.com/office/drawing/2014/main" id="{AF34697B-23FE-AB7D-CBFC-0BCFB6D0E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17" y="647959"/>
            <a:ext cx="6654590" cy="582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F873E069-4174-6048-B5EE-EAEF585354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4662110" y="5086374"/>
            <a:ext cx="614622" cy="41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F25C67B-C497-E165-CB94-2243C163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C7A8D49-E1B5-DB83-DE2D-045BF219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403599A5-03E6-3D8F-BD78-9B2C546DC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2935956" y="5045342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68237984-D3CD-D4FE-F9F3-55BB935FE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3746129" y="5045342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EBB1DB43-36E6-6EF2-422B-505330851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5915148" y="5086374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995F0BEA-8B7D-BB9A-5BE0-A4BD4733B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7050553" y="5122241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7">
            <a:extLst>
              <a:ext uri="{FF2B5EF4-FFF2-40B4-BE49-F238E27FC236}">
                <a16:creationId xmlns:a16="http://schemas.microsoft.com/office/drawing/2014/main" id="{9CC42E33-9145-FA55-CBFE-0894D4419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7912794" y="5113626"/>
            <a:ext cx="573939" cy="38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C89B2E10-7DF2-2060-4F19-83F8DC31E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4977983" y="6294989"/>
            <a:ext cx="644574" cy="4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BA0703FE-232E-130C-E4FD-07C6CBC6F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7385774" y="6298624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394DED1A-7B2F-42C7-8920-911C37A7B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6435538" y="6298624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2F2BB5C4-4D06-6D1E-31AD-1382EBE93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3899564" y="6354223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7">
            <a:extLst>
              <a:ext uri="{FF2B5EF4-FFF2-40B4-BE49-F238E27FC236}">
                <a16:creationId xmlns:a16="http://schemas.microsoft.com/office/drawing/2014/main" id="{9C726502-0D54-91E0-2ED6-531DD469C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33485" r="77175" b="60536"/>
          <a:stretch/>
        </p:blipFill>
        <p:spPr bwMode="auto">
          <a:xfrm>
            <a:off x="2844844" y="6354223"/>
            <a:ext cx="5760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23450781-0B34-2EE0-10E0-49D0F6668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8330051" y="6318355"/>
            <a:ext cx="644574" cy="4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C399E5-6D14-AEE0-D757-FEDC10B41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8" y="2692857"/>
            <a:ext cx="248831" cy="360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E65D9A-AD65-F61D-5819-BFB496395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50" y="3937592"/>
            <a:ext cx="248831" cy="3600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647AC7-6587-65F8-89DA-11A1266C8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76" y="3916481"/>
            <a:ext cx="248831" cy="360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FD3402-0108-B8F9-EF33-E493358DE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52" y="2697753"/>
            <a:ext cx="248831" cy="3600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4D4C0D-22A1-3900-B66E-57F3E835D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05" y="2711956"/>
            <a:ext cx="248831" cy="3600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DA5B201-9AA1-D1AC-B09E-1C0119CE8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18" y="2692857"/>
            <a:ext cx="248831" cy="3600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BB5E7C-FAAF-1474-1A8C-7A8585F91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66" y="3917885"/>
            <a:ext cx="248831" cy="3600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5F980B-0BBA-649D-BDD4-12FAA54AA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62" y="3932322"/>
            <a:ext cx="248831" cy="360040"/>
          </a:xfrm>
          <a:prstGeom prst="rect">
            <a:avLst/>
          </a:prstGeom>
        </p:spPr>
      </p:pic>
      <p:pic>
        <p:nvPicPr>
          <p:cNvPr id="31" name="Picture 27">
            <a:extLst>
              <a:ext uri="{FF2B5EF4-FFF2-40B4-BE49-F238E27FC236}">
                <a16:creationId xmlns:a16="http://schemas.microsoft.com/office/drawing/2014/main" id="{E0FEE60F-7E02-EF71-DB42-B69A28201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2806286" y="3932322"/>
            <a:ext cx="614622" cy="41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7">
            <a:extLst>
              <a:ext uri="{FF2B5EF4-FFF2-40B4-BE49-F238E27FC236}">
                <a16:creationId xmlns:a16="http://schemas.microsoft.com/office/drawing/2014/main" id="{33849EB4-A09C-FD79-8A89-C53748058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6086904" y="2711956"/>
            <a:ext cx="614622" cy="41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7">
            <a:extLst>
              <a:ext uri="{FF2B5EF4-FFF2-40B4-BE49-F238E27FC236}">
                <a16:creationId xmlns:a16="http://schemas.microsoft.com/office/drawing/2014/main" id="{87E90F35-4E2F-0A33-898E-BF4F2D242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8022740" y="3932322"/>
            <a:ext cx="614622" cy="41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7">
            <a:extLst>
              <a:ext uri="{FF2B5EF4-FFF2-40B4-BE49-F238E27FC236}">
                <a16:creationId xmlns:a16="http://schemas.microsoft.com/office/drawing/2014/main" id="{2B5BD101-94B7-9C42-060E-19DC1F646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34043" r="62109" b="59593"/>
          <a:stretch/>
        </p:blipFill>
        <p:spPr bwMode="auto">
          <a:xfrm>
            <a:off x="5558676" y="3909237"/>
            <a:ext cx="614622" cy="41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>
            <a:extLst>
              <a:ext uri="{FF2B5EF4-FFF2-40B4-BE49-F238E27FC236}">
                <a16:creationId xmlns:a16="http://schemas.microsoft.com/office/drawing/2014/main" id="{1FFF3A8C-9601-AEE8-583D-9068AF88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>
            <a:extLst>
              <a:ext uri="{FF2B5EF4-FFF2-40B4-BE49-F238E27FC236}">
                <a16:creationId xmlns:a16="http://schemas.microsoft.com/office/drawing/2014/main" id="{08210B38-82F9-2669-5009-6E6CF9046FEA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VN" altLang="en-VN"/>
          </a:p>
        </p:txBody>
      </p:sp>
      <p:sp>
        <p:nvSpPr>
          <p:cNvPr id="4100" name="Text Box 26">
            <a:extLst>
              <a:ext uri="{FF2B5EF4-FFF2-40B4-BE49-F238E27FC236}">
                <a16:creationId xmlns:a16="http://schemas.microsoft.com/office/drawing/2014/main" id="{51C60F11-9C24-4761-DA82-503F89A29EB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38128" y="324652"/>
            <a:ext cx="62721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VN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r>
              <a:rPr lang="en-US" altLang="en-VN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VN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VN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VN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VN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phụ</a:t>
            </a:r>
            <a:r>
              <a:rPr lang="en-US" altLang="en-VN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hoạ</a:t>
            </a:r>
            <a:endParaRPr lang="en-US" altLang="en-VN" sz="3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101" name="Picture 13" descr="5">
            <a:extLst>
              <a:ext uri="{FF2B5EF4-FFF2-40B4-BE49-F238E27FC236}">
                <a16:creationId xmlns:a16="http://schemas.microsoft.com/office/drawing/2014/main" id="{E60059A1-326D-6F3A-4744-F09D7092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>
            <a:extLst>
              <a:ext uri="{FF2B5EF4-FFF2-40B4-BE49-F238E27FC236}">
                <a16:creationId xmlns:a16="http://schemas.microsoft.com/office/drawing/2014/main" id="{2BF78783-7E45-14C3-B690-636B82DD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>
            <a:extLst>
              <a:ext uri="{FF2B5EF4-FFF2-40B4-BE49-F238E27FC236}">
                <a16:creationId xmlns:a16="http://schemas.microsoft.com/office/drawing/2014/main" id="{B9C5F08D-A21D-4506-5D4B-63F97907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>
            <a:extLst>
              <a:ext uri="{FF2B5EF4-FFF2-40B4-BE49-F238E27FC236}">
                <a16:creationId xmlns:a16="http://schemas.microsoft.com/office/drawing/2014/main" id="{43B2B6EE-61B2-4C28-8A07-6135C200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>
            <a:extLst>
              <a:ext uri="{FF2B5EF4-FFF2-40B4-BE49-F238E27FC236}">
                <a16:creationId xmlns:a16="http://schemas.microsoft.com/office/drawing/2014/main" id="{51759DBC-C574-F57A-44B0-1246C60385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VN" altLang="en-VN"/>
          </a:p>
        </p:txBody>
      </p:sp>
      <p:pic>
        <p:nvPicPr>
          <p:cNvPr id="4106" name="Picture 7">
            <a:extLst>
              <a:ext uri="{FF2B5EF4-FFF2-40B4-BE49-F238E27FC236}">
                <a16:creationId xmlns:a16="http://schemas.microsoft.com/office/drawing/2014/main" id="{701ED63F-0EC6-426A-7168-6BC9496E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1810544" y="1972468"/>
            <a:ext cx="7351712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1888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́»C SINH Lá»P HAI CHÄM NGOAN - KARAOKE Ráº¤T HAY.mp4">
            <a:hlinkClick r:id="" action="ppaction://media"/>
            <a:extLst>
              <a:ext uri="{FF2B5EF4-FFF2-40B4-BE49-F238E27FC236}">
                <a16:creationId xmlns:a16="http://schemas.microsoft.com/office/drawing/2014/main" id="{01B25F80-4C30-2F49-51F6-1B376B04A8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8.3415" end="81892.90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16E2-2F8E-47A2-B739-6029C86A8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8B34F-45E8-D5AA-93E0-02A7DAEF7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149" descr="D:\GIÁO ÁN 1 2020-2021\BÀI GIẢNG ĐIỆN TỬ\905f8dd73685c2db9b94.jpg">
            <a:extLst>
              <a:ext uri="{FF2B5EF4-FFF2-40B4-BE49-F238E27FC236}">
                <a16:creationId xmlns:a16="http://schemas.microsoft.com/office/drawing/2014/main" id="{E8CFE112-DC5A-12E5-9294-313228DA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26CD2F-E8C7-6146-717D-F835BFE69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733" y="274638"/>
            <a:ext cx="4330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x-none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HĐ3. KHÁM PHÁ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F66954A0-6867-F681-8B50-DA44E0D7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224" y="1417639"/>
            <a:ext cx="3860541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BÀI SỐ 2</a:t>
            </a:r>
          </a:p>
        </p:txBody>
      </p:sp>
      <p:pic>
        <p:nvPicPr>
          <p:cNvPr id="8" name="Picture 44">
            <a:extLst>
              <a:ext uri="{FF2B5EF4-FFF2-40B4-BE49-F238E27FC236}">
                <a16:creationId xmlns:a16="http://schemas.microsoft.com/office/drawing/2014/main" id="{0D2F0A83-2FDD-B323-816D-D02A8004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92" y="1388538"/>
            <a:ext cx="1944309" cy="75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17">
            <a:extLst>
              <a:ext uri="{FF2B5EF4-FFF2-40B4-BE49-F238E27FC236}">
                <a16:creationId xmlns:a16="http://schemas.microsoft.com/office/drawing/2014/main" id="{C40CD12A-190C-B8AF-7A7D-AF1C10F1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733" y="2141328"/>
            <a:ext cx="4467944" cy="26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33C584-FB1F-017E-D5BB-648896415ED8}"/>
              </a:ext>
            </a:extLst>
          </p:cNvPr>
          <p:cNvSpPr/>
          <p:nvPr/>
        </p:nvSpPr>
        <p:spPr>
          <a:xfrm>
            <a:off x="3326160" y="2087043"/>
            <a:ext cx="2506334" cy="669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5E0903-6A59-C982-61D4-E4F6BB54C9A5}"/>
              </a:ext>
            </a:extLst>
          </p:cNvPr>
          <p:cNvSpPr/>
          <p:nvPr/>
        </p:nvSpPr>
        <p:spPr>
          <a:xfrm>
            <a:off x="5054352" y="4437112"/>
            <a:ext cx="288032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6D202B-66AB-121A-9E52-2107A3C1DC90}"/>
              </a:ext>
            </a:extLst>
          </p:cNvPr>
          <p:cNvSpPr/>
          <p:nvPr/>
        </p:nvSpPr>
        <p:spPr>
          <a:xfrm>
            <a:off x="5623209" y="4199952"/>
            <a:ext cx="288032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E1843F-7E05-D2CD-C4B5-42EE0A05DF13}"/>
              </a:ext>
            </a:extLst>
          </p:cNvPr>
          <p:cNvSpPr/>
          <p:nvPr/>
        </p:nvSpPr>
        <p:spPr>
          <a:xfrm>
            <a:off x="6134472" y="3905956"/>
            <a:ext cx="288032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68BF1-6FEF-126A-81C7-04E1ACA82678}"/>
              </a:ext>
            </a:extLst>
          </p:cNvPr>
          <p:cNvSpPr/>
          <p:nvPr/>
        </p:nvSpPr>
        <p:spPr>
          <a:xfrm>
            <a:off x="6566520" y="3536714"/>
            <a:ext cx="288032" cy="252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A7C642-AB65-03FF-2CE4-DA13DC83B56B}"/>
              </a:ext>
            </a:extLst>
          </p:cNvPr>
          <p:cNvSpPr/>
          <p:nvPr/>
        </p:nvSpPr>
        <p:spPr>
          <a:xfrm>
            <a:off x="6998568" y="3354610"/>
            <a:ext cx="288032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02F0C0-D283-D2BE-FBFB-0D1BBC10A3AE}"/>
              </a:ext>
            </a:extLst>
          </p:cNvPr>
          <p:cNvSpPr/>
          <p:nvPr/>
        </p:nvSpPr>
        <p:spPr>
          <a:xfrm>
            <a:off x="7338103" y="3068960"/>
            <a:ext cx="288032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50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15905</TotalTime>
  <Words>91</Words>
  <Application>Microsoft Macintosh PowerPoint</Application>
  <PresentationFormat>Custom</PresentationFormat>
  <Paragraphs>22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Cambria</vt:lpstr>
      <vt:lpstr>Lucida Handwriting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628</cp:revision>
  <dcterms:created xsi:type="dcterms:W3CDTF">2010-04-30T18:19:48Z</dcterms:created>
  <dcterms:modified xsi:type="dcterms:W3CDTF">2022-11-12T16:06:01Z</dcterms:modified>
</cp:coreProperties>
</file>