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2" r:id="rId2"/>
    <p:sldId id="303" r:id="rId3"/>
    <p:sldId id="304" r:id="rId4"/>
    <p:sldId id="288" r:id="rId5"/>
    <p:sldId id="289" r:id="rId6"/>
    <p:sldId id="286" r:id="rId7"/>
    <p:sldId id="301" r:id="rId8"/>
    <p:sldId id="265" r:id="rId9"/>
    <p:sldId id="279" r:id="rId10"/>
    <p:sldId id="306" r:id="rId11"/>
    <p:sldId id="295" r:id="rId12"/>
    <p:sldId id="296" r:id="rId13"/>
    <p:sldId id="291" r:id="rId14"/>
    <p:sldId id="307" r:id="rId15"/>
    <p:sldId id="308" r:id="rId16"/>
    <p:sldId id="281" r:id="rId17"/>
    <p:sldId id="309" r:id="rId18"/>
    <p:sldId id="310" r:id="rId19"/>
    <p:sldId id="299" r:id="rId20"/>
    <p:sldId id="266" r:id="rId21"/>
    <p:sldId id="298" r:id="rId22"/>
    <p:sldId id="311" r:id="rId23"/>
    <p:sldId id="312" r:id="rId24"/>
    <p:sldId id="314" r:id="rId25"/>
    <p:sldId id="315" r:id="rId26"/>
    <p:sldId id="277"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2997"/>
    <a:srgbClr val="B40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4" d="100"/>
          <a:sy n="94" d="100"/>
        </p:scale>
        <p:origin x="274"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C:\Users\DELL\Downloads\yt1s.com - Khăn Quàng Thắp Sáng Bình Minh_360p.wmv"/>
  <ax:ocxPr ax:name="rate" ax:value="1"/>
  <ax:ocxPr ax:name="balance" ax:value="0"/>
  <ax:ocxPr ax:name="currentPosition" ax:value="0"/>
  <ax:ocxPr ax:name="defaultFrame" ax:value=""/>
  <ax:ocxPr ax:name="playCount" ax:value="1"/>
  <ax:ocxPr ax:name="autoStart" ax:value="-1"/>
  <ax:ocxPr ax:name="currentMarker" ax:value="0"/>
  <ax:ocxPr ax:name="invokeURLs" ax:value="-1"/>
  <ax:ocxPr ax:name="baseURL" ax:value=""/>
  <ax:ocxPr ax:name="volume" ax:value="10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5400"/>
  <ax:ocxPr ax:name="_cy" ax:value="19050"/>
</ax:ocx>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E8C5C6-9756-4EB3-93BD-8FCC55BCA786}" type="datetimeFigureOut">
              <a:rPr lang="en-US" smtClean="0"/>
              <a:t>14/11/2021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5F337F-F084-4690-8EA4-BADFA70E81D3}" type="slidenum">
              <a:rPr lang="en-US" smtClean="0"/>
              <a:t>‹#›</a:t>
            </a:fld>
            <a:endParaRPr lang="en-US"/>
          </a:p>
        </p:txBody>
      </p:sp>
    </p:spTree>
    <p:extLst>
      <p:ext uri="{BB962C8B-B14F-4D97-AF65-F5344CB8AC3E}">
        <p14:creationId xmlns:p14="http://schemas.microsoft.com/office/powerpoint/2010/main" val="23125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1953B-9D5D-466A-B1A0-EC3A2978A014}" type="slidenum">
              <a:rPr lang="en-US" smtClean="0"/>
              <a:t>3</a:t>
            </a:fld>
            <a:endParaRPr lang="en-US"/>
          </a:p>
        </p:txBody>
      </p:sp>
    </p:spTree>
    <p:extLst>
      <p:ext uri="{BB962C8B-B14F-4D97-AF65-F5344CB8AC3E}">
        <p14:creationId xmlns:p14="http://schemas.microsoft.com/office/powerpoint/2010/main" val="345947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idx="4294967295"/>
          </p:nvPr>
        </p:nvSpPr>
        <p:spPr>
          <a:ln/>
        </p:spPr>
      </p:sp>
      <p:sp>
        <p:nvSpPr>
          <p:cNvPr id="14339" name="Notes Placeholder 2"/>
          <p:cNvSpPr>
            <a:spLocks noGrp="1" noChangeArrowheads="1"/>
          </p:cNvSpPr>
          <p:nvPr>
            <p:ph type="body" idx="4294967295"/>
          </p:nvPr>
        </p:nvSpPr>
        <p:spPr/>
        <p:txBody>
          <a:bodyPr>
            <a:prstTxWarp prst="textNoShape">
              <a:avLst/>
            </a:prstTxWarp>
          </a:bodyPr>
          <a:lstStyle/>
          <a:p>
            <a:pPr eaLnBrk="1" hangingPunct="1"/>
            <a:endParaRPr lang="vi-VN" altLang="vi-VN" smtClean="0">
              <a:latin typeface="Arial" charset="0"/>
            </a:endParaRPr>
          </a:p>
        </p:txBody>
      </p:sp>
      <p:sp>
        <p:nvSpPr>
          <p:cNvPr id="14340" name="Slide Number Placeholder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368987F0-F6D0-45FF-B440-CFC18BA580BF}" type="slidenum">
              <a:rPr lang="en-US" altLang="zh-CN" sz="1200"/>
              <a:pPr algn="r" eaLnBrk="1" hangingPunct="1"/>
              <a:t>10</a:t>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idx="4294967295"/>
          </p:nvPr>
        </p:nvSpPr>
        <p:spPr>
          <a:ln/>
        </p:spPr>
      </p:sp>
      <p:sp>
        <p:nvSpPr>
          <p:cNvPr id="16387" name="Notes Placeholder 2"/>
          <p:cNvSpPr>
            <a:spLocks noGrp="1" noChangeArrowheads="1"/>
          </p:cNvSpPr>
          <p:nvPr>
            <p:ph type="body" idx="4294967295"/>
          </p:nvPr>
        </p:nvSpPr>
        <p:spPr/>
        <p:txBody>
          <a:bodyPr>
            <a:prstTxWarp prst="textNoShape">
              <a:avLst/>
            </a:prstTxWarp>
          </a:bodyPr>
          <a:lstStyle/>
          <a:p>
            <a:pPr eaLnBrk="1" hangingPunct="1"/>
            <a:endParaRPr lang="vi-VN" altLang="vi-VN" smtClean="0">
              <a:latin typeface="Arial" charset="0"/>
            </a:endParaRPr>
          </a:p>
        </p:txBody>
      </p:sp>
      <p:sp>
        <p:nvSpPr>
          <p:cNvPr id="16388" name="Slide Number Placeholder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01EE4D46-406B-405F-8CF6-85249F6D48A2}" type="slidenum">
              <a:rPr lang="en-US" altLang="zh-CN" sz="1200"/>
              <a:pPr algn="r" eaLnBrk="1" hangingPunct="1"/>
              <a:t>14</a:t>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idx="4294967295"/>
          </p:nvPr>
        </p:nvSpPr>
        <p:spPr>
          <a:ln/>
        </p:spPr>
      </p:sp>
      <p:sp>
        <p:nvSpPr>
          <p:cNvPr id="18435" name="Notes Placeholder 2"/>
          <p:cNvSpPr>
            <a:spLocks noGrp="1" noChangeArrowheads="1"/>
          </p:cNvSpPr>
          <p:nvPr>
            <p:ph type="body" idx="4294967295"/>
          </p:nvPr>
        </p:nvSpPr>
        <p:spPr/>
        <p:txBody>
          <a:bodyPr>
            <a:prstTxWarp prst="textNoShape">
              <a:avLst/>
            </a:prstTxWarp>
          </a:bodyPr>
          <a:lstStyle/>
          <a:p>
            <a:pPr eaLnBrk="1" hangingPunct="1"/>
            <a:endParaRPr lang="vi-VN" altLang="vi-VN" smtClean="0">
              <a:latin typeface="Arial" charset="0"/>
            </a:endParaRPr>
          </a:p>
        </p:txBody>
      </p:sp>
      <p:sp>
        <p:nvSpPr>
          <p:cNvPr id="18436" name="Slide Number Placeholder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C1323D0C-C05B-459F-8F59-035ADC5ECC9D}" type="slidenum">
              <a:rPr lang="en-US" altLang="zh-CN" sz="1200"/>
              <a:pPr algn="r" eaLnBrk="1" hangingPunct="1"/>
              <a:t>15</a:t>
            </a:fld>
            <a:endParaRPr lang="en-US" altLang="zh-CN"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idx="4294967295"/>
          </p:nvPr>
        </p:nvSpPr>
        <p:spPr>
          <a:ln/>
        </p:spPr>
      </p:sp>
      <p:sp>
        <p:nvSpPr>
          <p:cNvPr id="22531" name="Notes Placeholder 2"/>
          <p:cNvSpPr>
            <a:spLocks noGrp="1" noChangeArrowheads="1"/>
          </p:cNvSpPr>
          <p:nvPr>
            <p:ph type="body" idx="4294967295"/>
          </p:nvPr>
        </p:nvSpPr>
        <p:spPr/>
        <p:txBody>
          <a:bodyPr>
            <a:prstTxWarp prst="textNoShape">
              <a:avLst/>
            </a:prstTxWarp>
          </a:bodyPr>
          <a:lstStyle/>
          <a:p>
            <a:pPr eaLnBrk="1" hangingPunct="1"/>
            <a:endParaRPr lang="vi-VN" altLang="vi-VN" smtClean="0">
              <a:latin typeface="Arial" charset="0"/>
            </a:endParaRPr>
          </a:p>
        </p:txBody>
      </p:sp>
      <p:sp>
        <p:nvSpPr>
          <p:cNvPr id="22532" name="Slide Number Placeholder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1CAF46A8-F6D4-4FC7-B01B-A2AD5E381858}" type="slidenum">
              <a:rPr lang="en-US" altLang="zh-CN" sz="1200"/>
              <a:pPr algn="r" eaLnBrk="1" hangingPunct="1"/>
              <a:t>17</a:t>
            </a:fld>
            <a:endParaRPr lang="en-US" altLang="zh-CN"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idx="4294967295"/>
          </p:nvPr>
        </p:nvSpPr>
        <p:spPr>
          <a:ln/>
        </p:spPr>
      </p:sp>
      <p:sp>
        <p:nvSpPr>
          <p:cNvPr id="24579" name="Notes Placeholder 2"/>
          <p:cNvSpPr>
            <a:spLocks noGrp="1" noChangeArrowheads="1"/>
          </p:cNvSpPr>
          <p:nvPr>
            <p:ph type="body" idx="4294967295"/>
          </p:nvPr>
        </p:nvSpPr>
        <p:spPr/>
        <p:txBody>
          <a:bodyPr>
            <a:prstTxWarp prst="textNoShape">
              <a:avLst/>
            </a:prstTxWarp>
          </a:bodyPr>
          <a:lstStyle/>
          <a:p>
            <a:pPr eaLnBrk="1" hangingPunct="1"/>
            <a:endParaRPr lang="vi-VN" altLang="vi-VN" smtClean="0">
              <a:latin typeface="Arial" charset="0"/>
            </a:endParaRPr>
          </a:p>
        </p:txBody>
      </p:sp>
      <p:sp>
        <p:nvSpPr>
          <p:cNvPr id="24580" name="Slide Number Placeholder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19751D7C-713D-459F-996F-DE420D8DABFA}" type="slidenum">
              <a:rPr lang="en-US" altLang="zh-CN" sz="1200"/>
              <a:pPr algn="r" eaLnBrk="1" hangingPunct="1"/>
              <a:t>18</a:t>
            </a:fld>
            <a:endParaRPr lang="en-US" altLang="zh-CN"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idx="4294967295"/>
          </p:nvPr>
        </p:nvSpPr>
        <p:spPr>
          <a:ln/>
        </p:spPr>
      </p:sp>
      <p:sp>
        <p:nvSpPr>
          <p:cNvPr id="30723" name="Notes Placeholder 2"/>
          <p:cNvSpPr>
            <a:spLocks noGrp="1" noChangeArrowheads="1"/>
          </p:cNvSpPr>
          <p:nvPr>
            <p:ph type="body" idx="4294967295"/>
          </p:nvPr>
        </p:nvSpPr>
        <p:spPr/>
        <p:txBody>
          <a:bodyPr>
            <a:prstTxWarp prst="textNoShape">
              <a:avLst/>
            </a:prstTxWarp>
          </a:bodyPr>
          <a:lstStyle/>
          <a:p>
            <a:pPr eaLnBrk="1" hangingPunct="1"/>
            <a:endParaRPr lang="vi-VN" altLang="vi-VN" smtClean="0">
              <a:latin typeface="Arial" charset="0"/>
            </a:endParaRPr>
          </a:p>
        </p:txBody>
      </p:sp>
      <p:sp>
        <p:nvSpPr>
          <p:cNvPr id="30724" name="Slide Number Placeholder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E593A7AC-8F8E-480C-9B83-6A29C8A889DE}" type="slidenum">
              <a:rPr lang="en-US" altLang="zh-CN" sz="1200"/>
              <a:pPr algn="r" eaLnBrk="1" hangingPunct="1"/>
              <a:t>22</a:t>
            </a:fld>
            <a:endParaRPr lang="en-US" altLang="zh-CN"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vi-VN" altLang="en-US" smtClean="0">
              <a:latin typeface="Arial"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F608997-4930-4A4E-82E2-FAAC6880637C}" type="slidenum">
              <a:rPr altLang="en-US" sz="1200"/>
              <a:pPr/>
              <a:t>24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CDC815-C57C-483F-8B71-3F43F992DE01}" type="datetimeFigureOut">
              <a:rPr lang="en-US" smtClean="0"/>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324540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DC815-C57C-483F-8B71-3F43F992DE01}" type="datetimeFigureOut">
              <a:rPr lang="en-US" smtClean="0"/>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2469579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DC815-C57C-483F-8B71-3F43F992DE01}" type="datetimeFigureOut">
              <a:rPr lang="en-US" smtClean="0"/>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295826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DC815-C57C-483F-8B71-3F43F992DE01}" type="datetimeFigureOut">
              <a:rPr lang="en-US" smtClean="0"/>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18512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CDC815-C57C-483F-8B71-3F43F992DE01}" type="datetimeFigureOut">
              <a:rPr lang="en-US" smtClean="0"/>
              <a:t>14/11/2021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25349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CDC815-C57C-483F-8B71-3F43F992DE01}" type="datetimeFigureOut">
              <a:rPr lang="en-US" smtClean="0"/>
              <a:t>14/11/2021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346507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CDC815-C57C-483F-8B71-3F43F992DE01}" type="datetimeFigureOut">
              <a:rPr lang="en-US" smtClean="0"/>
              <a:t>14/11/2021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329945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CDC815-C57C-483F-8B71-3F43F992DE01}" type="datetimeFigureOut">
              <a:rPr lang="en-US" smtClean="0"/>
              <a:t>14/11/2021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305468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DC815-C57C-483F-8B71-3F43F992DE01}" type="datetimeFigureOut">
              <a:rPr lang="en-US" smtClean="0"/>
              <a:t>14/11/2021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286624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CDC815-C57C-483F-8B71-3F43F992DE01}" type="datetimeFigureOut">
              <a:rPr lang="en-US" smtClean="0"/>
              <a:t>14/11/2021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45037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CDC815-C57C-483F-8B71-3F43F992DE01}" type="datetimeFigureOut">
              <a:rPr lang="en-US" smtClean="0"/>
              <a:t>14/11/2021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38D56-58EC-42F7-B507-6471AB4B87EA}" type="slidenum">
              <a:rPr lang="en-US" smtClean="0"/>
              <a:t>‹#›</a:t>
            </a:fld>
            <a:endParaRPr lang="en-US"/>
          </a:p>
        </p:txBody>
      </p:sp>
    </p:spTree>
    <p:extLst>
      <p:ext uri="{BB962C8B-B14F-4D97-AF65-F5344CB8AC3E}">
        <p14:creationId xmlns:p14="http://schemas.microsoft.com/office/powerpoint/2010/main" val="243333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DC815-C57C-483F-8B71-3F43F992DE01}" type="datetimeFigureOut">
              <a:rPr lang="en-US" smtClean="0"/>
              <a:t>14/11/2021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38D56-58EC-42F7-B507-6471AB4B87EA}" type="slidenum">
              <a:rPr lang="en-US" smtClean="0"/>
              <a:t>‹#›</a:t>
            </a:fld>
            <a:endParaRPr lang="en-US"/>
          </a:p>
        </p:txBody>
      </p:sp>
    </p:spTree>
    <p:extLst>
      <p:ext uri="{BB962C8B-B14F-4D97-AF65-F5344CB8AC3E}">
        <p14:creationId xmlns:p14="http://schemas.microsoft.com/office/powerpoint/2010/main" val="617137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file:///D:\h&#7897;p%20Chi&#7871;n\&#273;&#7897;c%20t&#7845;u%201,2\Tico-Tico.mp3" TargetMode="External"/><Relationship Id="rId1" Type="http://schemas.microsoft.com/office/2007/relationships/media" Target="file:///D:\h&#7897;p%20Chi&#7871;n\&#273;&#7897;c%20t&#7845;u%201,2\Tico-Tico.mp3" TargetMode="Externa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image" Target="../media/image1.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5.mp3"/><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8.mp3"/><Relationship Id="rId7"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19.png"/><Relationship Id="rId5" Type="http://schemas.microsoft.com/office/2007/relationships/media" Target="../media/media9.mp3"/><Relationship Id="rId10" Type="http://schemas.openxmlformats.org/officeDocument/2006/relationships/image" Target="../media/image25.png"/><Relationship Id="rId4" Type="http://schemas.openxmlformats.org/officeDocument/2006/relationships/audio" Target="../media/media8.mp3"/><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1.mp3"/><Relationship Id="rId7" Type="http://schemas.openxmlformats.org/officeDocument/2006/relationships/image" Target="../media/image2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11.mp3"/></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3.mp3"/><Relationship Id="rId7" Type="http://schemas.openxmlformats.org/officeDocument/2006/relationships/image" Target="../media/image2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6.png"/><Relationship Id="rId5" Type="http://schemas.openxmlformats.org/officeDocument/2006/relationships/slideLayout" Target="../slideLayouts/slideLayout7.xml"/><Relationship Id="rId4" Type="http://schemas.openxmlformats.org/officeDocument/2006/relationships/audio" Target="../media/media13.mp3"/><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media" Target="../media/media15.mp3"/><Relationship Id="rId7" Type="http://schemas.openxmlformats.org/officeDocument/2006/relationships/image" Target="../media/image19.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15.mp3"/></Relationships>
</file>

<file path=ppt/slides/_rels/slide21.xml.rels><?xml version="1.0" encoding="UTF-8" standalone="yes"?>
<Relationships xmlns="http://schemas.openxmlformats.org/package/2006/relationships"><Relationship Id="rId3" Type="http://schemas.microsoft.com/office/2007/relationships/media" Target="../media/media15.mp3"/><Relationship Id="rId7" Type="http://schemas.openxmlformats.org/officeDocument/2006/relationships/image" Target="../media/image1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15.mp3"/></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Tico-Tico.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572000" y="45720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WordArt 5"/>
          <p:cNvSpPr>
            <a:spLocks noChangeArrowheads="1" noChangeShapeType="1" noTextEdit="1"/>
          </p:cNvSpPr>
          <p:nvPr/>
        </p:nvSpPr>
        <p:spPr bwMode="auto">
          <a:xfrm>
            <a:off x="1117600" y="1360198"/>
            <a:ext cx="10871200" cy="1447800"/>
          </a:xfrm>
          <a:prstGeom prst="rect">
            <a:avLst/>
          </a:prstGeom>
        </p:spPr>
        <p:txBody>
          <a:bodyPr wrap="none" fromWordArt="1">
            <a:prstTxWarp prst="textPlain">
              <a:avLst>
                <a:gd name="adj" fmla="val 47704"/>
              </a:avLst>
            </a:prstTxWarp>
          </a:bodyPr>
          <a:lstStyle/>
          <a:p>
            <a:pPr algn="ctr"/>
            <a:r>
              <a:rPr lang="vi-VN" sz="3200" kern="10" dirty="0">
                <a:ln w="9525">
                  <a:solidFill>
                    <a:srgbClr val="0000FF"/>
                  </a:solidFill>
                  <a:round/>
                  <a:headEnd/>
                  <a:tailEnd/>
                </a:ln>
                <a:solidFill>
                  <a:srgbClr val="FF0000"/>
                </a:solidFill>
                <a:effectLst>
                  <a:outerShdw dist="35921" dir="2700000" algn="ctr" rotWithShape="0">
                    <a:srgbClr val="808080">
                      <a:alpha val="79999"/>
                    </a:srgbClr>
                  </a:outerShdw>
                </a:effectLst>
                <a:latin typeface="Times New Roman"/>
                <a:cs typeface="Times New Roman"/>
              </a:rPr>
              <a:t>Chào mừng các em đến với giờ học Âm nhạc khối 4</a:t>
            </a:r>
            <a:endParaRPr lang="en-US" sz="3200" kern="10" dirty="0">
              <a:ln w="9525">
                <a:solidFill>
                  <a:srgbClr val="0000FF"/>
                </a:solidFill>
                <a:round/>
                <a:headEnd/>
                <a:tailEnd/>
              </a:ln>
              <a:solidFill>
                <a:srgbClr val="FF0000"/>
              </a:solidFill>
              <a:effectLst>
                <a:outerShdw dist="35921" dir="2700000" algn="ctr" rotWithShape="0">
                  <a:srgbClr val="808080">
                    <a:alpha val="79999"/>
                  </a:srgbClr>
                </a:outerShdw>
              </a:effectLst>
              <a:latin typeface="Times New Roman"/>
              <a:cs typeface="Times New Roman"/>
            </a:endParaRPr>
          </a:p>
        </p:txBody>
      </p:sp>
      <p:sp>
        <p:nvSpPr>
          <p:cNvPr id="41990" name="Text Box 6"/>
          <p:cNvSpPr txBox="1">
            <a:spLocks noChangeArrowheads="1"/>
          </p:cNvSpPr>
          <p:nvPr/>
        </p:nvSpPr>
        <p:spPr bwMode="auto">
          <a:xfrm>
            <a:off x="1930400" y="3154363"/>
            <a:ext cx="822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200" b="1" dirty="0" err="1">
                <a:solidFill>
                  <a:srgbClr val="CC3300"/>
                </a:solidFill>
                <a:latin typeface="Times New Roman" pitchFamily="18" charset="0"/>
              </a:rPr>
              <a:t>Giáo</a:t>
            </a:r>
            <a:r>
              <a:rPr lang="en-US" sz="3200" b="1" dirty="0">
                <a:solidFill>
                  <a:srgbClr val="CC3300"/>
                </a:solidFill>
                <a:latin typeface="Times New Roman" pitchFamily="18" charset="0"/>
              </a:rPr>
              <a:t> </a:t>
            </a:r>
            <a:r>
              <a:rPr lang="en-US" sz="3200" b="1" dirty="0" err="1">
                <a:solidFill>
                  <a:srgbClr val="CC3300"/>
                </a:solidFill>
                <a:latin typeface="Times New Roman" pitchFamily="18" charset="0"/>
              </a:rPr>
              <a:t>viên</a:t>
            </a:r>
            <a:r>
              <a:rPr lang="en-US" sz="3200" b="1" dirty="0">
                <a:solidFill>
                  <a:srgbClr val="CC3300"/>
                </a:solidFill>
                <a:latin typeface="Times New Roman" pitchFamily="18" charset="0"/>
              </a:rPr>
              <a:t>: </a:t>
            </a:r>
            <a:r>
              <a:rPr lang="vi-VN" sz="3200" b="1" dirty="0" smtClean="0">
                <a:solidFill>
                  <a:srgbClr val="CC3300"/>
                </a:solidFill>
                <a:latin typeface="Times New Roman" pitchFamily="18" charset="0"/>
              </a:rPr>
              <a:t>Đỗ Thị Bích Lan</a:t>
            </a:r>
            <a:endParaRPr lang="en-US" sz="3200" b="1" dirty="0">
              <a:solidFill>
                <a:srgbClr val="CC3300"/>
              </a:solidFill>
              <a:latin typeface="Times New Roman" pitchFamily="18" charset="0"/>
            </a:endParaRPr>
          </a:p>
          <a:p>
            <a:pPr algn="ctr">
              <a:spcBef>
                <a:spcPct val="50000"/>
              </a:spcBef>
            </a:pPr>
            <a:endParaRPr lang="en-US" sz="3200" b="1" dirty="0">
              <a:solidFill>
                <a:srgbClr val="CC3300"/>
              </a:solidFill>
              <a:latin typeface="Times New Roman" pitchFamily="18" charset="0"/>
            </a:endParaRPr>
          </a:p>
        </p:txBody>
      </p:sp>
      <p:pic>
        <p:nvPicPr>
          <p:cNvPr id="2055" name="Picture 8"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800" y="22860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966334"/>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042400" y="24384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3932237"/>
            <a:ext cx="1026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000" y="2"/>
            <a:ext cx="4064000"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3251200"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1700" y="723901"/>
            <a:ext cx="18542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5200" y="242889"/>
            <a:ext cx="18542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99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10611" fill="hold"/>
                                        <p:tgtEl>
                                          <p:spTgt spid="41988"/>
                                        </p:tgtEl>
                                      </p:cBhvr>
                                    </p:cmd>
                                  </p:childTnLst>
                                </p:cTn>
                              </p:par>
                              <p:par>
                                <p:cTn id="7" presetID="29" presetClass="entr" presetSubtype="0" fill="hold" grpId="0" nodeType="withEffect">
                                  <p:stCondLst>
                                    <p:cond delay="1000"/>
                                  </p:stCondLst>
                                  <p:childTnLst>
                                    <p:set>
                                      <p:cBhvr>
                                        <p:cTn id="8" dur="1" fill="hold">
                                          <p:stCondLst>
                                            <p:cond delay="0"/>
                                          </p:stCondLst>
                                        </p:cTn>
                                        <p:tgtEl>
                                          <p:spTgt spid="41989"/>
                                        </p:tgtEl>
                                        <p:attrNameLst>
                                          <p:attrName>style.visibility</p:attrName>
                                        </p:attrNameLst>
                                      </p:cBhvr>
                                      <p:to>
                                        <p:strVal val="visible"/>
                                      </p:to>
                                    </p:set>
                                    <p:anim calcmode="lin" valueType="num">
                                      <p:cBhvr>
                                        <p:cTn id="9" dur="1000" fill="hold"/>
                                        <p:tgtEl>
                                          <p:spTgt spid="41989"/>
                                        </p:tgtEl>
                                        <p:attrNameLst>
                                          <p:attrName>ppt_x</p:attrName>
                                        </p:attrNameLst>
                                      </p:cBhvr>
                                      <p:tavLst>
                                        <p:tav tm="0">
                                          <p:val>
                                            <p:strVal val="#ppt_x-.2"/>
                                          </p:val>
                                        </p:tav>
                                        <p:tav tm="100000">
                                          <p:val>
                                            <p:strVal val="#ppt_x"/>
                                          </p:val>
                                        </p:tav>
                                      </p:tavLst>
                                    </p:anim>
                                    <p:anim calcmode="lin" valueType="num">
                                      <p:cBhvr>
                                        <p:cTn id="10"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11" dur="1000"/>
                                        <p:tgtEl>
                                          <p:spTgt spid="41989"/>
                                        </p:tgtEl>
                                      </p:cBhvr>
                                    </p:animEffect>
                                  </p:childTnLst>
                                </p:cTn>
                              </p:par>
                              <p:par>
                                <p:cTn id="12" presetID="6" presetClass="emph" presetSubtype="0" repeatCount="indefinite" fill="hold" grpId="1" nodeType="withEffect">
                                  <p:stCondLst>
                                    <p:cond delay="1000"/>
                                  </p:stCondLst>
                                  <p:childTnLst>
                                    <p:animScale>
                                      <p:cBhvr>
                                        <p:cTn id="13" dur="3000" fill="hold"/>
                                        <p:tgtEl>
                                          <p:spTgt spid="41989"/>
                                        </p:tgtEl>
                                      </p:cBhvr>
                                      <p:by x="150000" y="150000"/>
                                    </p:animScale>
                                  </p:childTnLst>
                                </p:cTn>
                              </p:par>
                              <p:par>
                                <p:cTn id="14" presetID="27" presetClass="entr" presetSubtype="0" fill="hold" grpId="0" nodeType="withEffect">
                                  <p:stCondLst>
                                    <p:cond delay="1000"/>
                                  </p:stCondLst>
                                  <p:iterate type="lt">
                                    <p:tmPct val="50000"/>
                                  </p:iterate>
                                  <p:childTnLst>
                                    <p:set>
                                      <p:cBhvr>
                                        <p:cTn id="15" dur="1" fill="hold">
                                          <p:stCondLst>
                                            <p:cond delay="0"/>
                                          </p:stCondLst>
                                        </p:cTn>
                                        <p:tgtEl>
                                          <p:spTgt spid="41990"/>
                                        </p:tgtEl>
                                        <p:attrNameLst>
                                          <p:attrName>style.visibility</p:attrName>
                                        </p:attrNameLst>
                                      </p:cBhvr>
                                      <p:to>
                                        <p:strVal val="visible"/>
                                      </p:to>
                                    </p:set>
                                    <p:anim calcmode="discrete" valueType="clr">
                                      <p:cBhvr override="childStyle">
                                        <p:cTn id="16" dur="80"/>
                                        <p:tgtEl>
                                          <p:spTgt spid="41990"/>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41990"/>
                                        </p:tgtEl>
                                        <p:attrNameLst>
                                          <p:attrName>fillcolor</p:attrName>
                                        </p:attrNameLst>
                                      </p:cBhvr>
                                      <p:tavLst>
                                        <p:tav tm="0">
                                          <p:val>
                                            <p:clrVal>
                                              <a:schemeClr val="accent2"/>
                                            </p:clrVal>
                                          </p:val>
                                        </p:tav>
                                        <p:tav tm="50000">
                                          <p:val>
                                            <p:clrVal>
                                              <a:schemeClr val="hlink"/>
                                            </p:clrVal>
                                          </p:val>
                                        </p:tav>
                                      </p:tavLst>
                                    </p:anim>
                                    <p:set>
                                      <p:cBhvr>
                                        <p:cTn id="18" dur="80"/>
                                        <p:tgtEl>
                                          <p:spTgt spid="41990"/>
                                        </p:tgtEl>
                                        <p:attrNameLst>
                                          <p:attrName>fill.type</p:attrName>
                                        </p:attrNameLst>
                                      </p:cBhvr>
                                      <p:to>
                                        <p:strVal val="solid"/>
                                      </p:to>
                                    </p:set>
                                  </p:childTnLst>
                                </p:cTn>
                              </p:par>
                              <p:par>
                                <p:cTn id="19" presetID="36" presetClass="emph" presetSubtype="0" repeatCount="indefinite" fill="hold" grpId="1" nodeType="withEffect">
                                  <p:stCondLst>
                                    <p:cond delay="1500"/>
                                  </p:stCondLst>
                                  <p:iterate type="lt">
                                    <p:tmPct val="10000"/>
                                  </p:iterate>
                                  <p:childTnLst>
                                    <p:animScale>
                                      <p:cBhvr>
                                        <p:cTn id="20" dur="500" autoRev="1" fill="hold">
                                          <p:stCondLst>
                                            <p:cond delay="0"/>
                                          </p:stCondLst>
                                        </p:cTn>
                                        <p:tgtEl>
                                          <p:spTgt spid="41990"/>
                                        </p:tgtEl>
                                      </p:cBhvr>
                                      <p:to x="80000" y="100000"/>
                                    </p:animScale>
                                    <p:anim by="(#ppt_w*0.10)" calcmode="lin" valueType="num">
                                      <p:cBhvr>
                                        <p:cTn id="21" dur="500" autoRev="1" fill="hold">
                                          <p:stCondLst>
                                            <p:cond delay="0"/>
                                          </p:stCondLst>
                                        </p:cTn>
                                        <p:tgtEl>
                                          <p:spTgt spid="41990"/>
                                        </p:tgtEl>
                                        <p:attrNameLst>
                                          <p:attrName>ppt_x</p:attrName>
                                        </p:attrNameLst>
                                      </p:cBhvr>
                                    </p:anim>
                                    <p:anim by="(-#ppt_w*0.10)" calcmode="lin" valueType="num">
                                      <p:cBhvr>
                                        <p:cTn id="22" dur="500" autoRev="1" fill="hold">
                                          <p:stCondLst>
                                            <p:cond delay="0"/>
                                          </p:stCondLst>
                                        </p:cTn>
                                        <p:tgtEl>
                                          <p:spTgt spid="41990"/>
                                        </p:tgtEl>
                                        <p:attrNameLst>
                                          <p:attrName>ppt_y</p:attrName>
                                        </p:attrNameLst>
                                      </p:cBhvr>
                                    </p:anim>
                                    <p:animRot by="-480000">
                                      <p:cBhvr>
                                        <p:cTn id="23" dur="500" autoRev="1" fill="hold">
                                          <p:stCondLst>
                                            <p:cond delay="0"/>
                                          </p:stCondLst>
                                        </p:cTn>
                                        <p:tgtEl>
                                          <p:spTgt spid="419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41988"/>
                </p:tgtEl>
              </p:cMediaNode>
            </p:audio>
          </p:childTnLst>
        </p:cTn>
      </p:par>
    </p:tnLst>
    <p:bldLst>
      <p:bldP spid="41989" grpId="0" animBg="1"/>
      <p:bldP spid="41989" grpId="1" animBg="1"/>
      <p:bldP spid="41990" grpId="0"/>
      <p:bldP spid="4199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Pi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838200"/>
            <a:ext cx="1221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3"/>
          <p:cNvSpPr txBox="1">
            <a:spLocks noChangeArrowheads="1"/>
          </p:cNvSpPr>
          <p:nvPr/>
        </p:nvSpPr>
        <p:spPr bwMode="auto">
          <a:xfrm>
            <a:off x="812800" y="13716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sz="1800" b="1">
                <a:solidFill>
                  <a:srgbClr val="FF3300"/>
                </a:solidFill>
                <a:ea typeface="SimSun" pitchFamily="2" charset="-122"/>
              </a:rPr>
              <a:t>c1</a:t>
            </a:r>
          </a:p>
        </p:txBody>
      </p:sp>
      <p:sp>
        <p:nvSpPr>
          <p:cNvPr id="13" name="Line 15"/>
          <p:cNvSpPr>
            <a:spLocks noChangeShapeType="1"/>
          </p:cNvSpPr>
          <p:nvPr/>
        </p:nvSpPr>
        <p:spPr bwMode="auto">
          <a:xfrm flipH="1">
            <a:off x="8229600" y="2286000"/>
            <a:ext cx="101600"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25"/>
          <p:cNvSpPr txBox="1">
            <a:spLocks noChangeArrowheads="1"/>
          </p:cNvSpPr>
          <p:nvPr/>
        </p:nvSpPr>
        <p:spPr bwMode="auto">
          <a:xfrm>
            <a:off x="8331200" y="2209801"/>
            <a:ext cx="71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sz="1800" b="1" dirty="0" smtClean="0">
                <a:solidFill>
                  <a:srgbClr val="FF3300"/>
                </a:solidFill>
                <a:ea typeface="SimSun" pitchFamily="2" charset="-122"/>
              </a:rPr>
              <a:t>c2</a:t>
            </a:r>
            <a:endParaRPr lang="en-US" altLang="zh-CN" sz="1800" b="1" dirty="0">
              <a:solidFill>
                <a:srgbClr val="FF3300"/>
              </a:solidFill>
              <a:ea typeface="SimSun" pitchFamily="2" charset="-122"/>
            </a:endParaRPr>
          </a:p>
        </p:txBody>
      </p:sp>
      <p:sp>
        <p:nvSpPr>
          <p:cNvPr id="17" name="Line 17"/>
          <p:cNvSpPr>
            <a:spLocks noChangeShapeType="1"/>
          </p:cNvSpPr>
          <p:nvPr/>
        </p:nvSpPr>
        <p:spPr bwMode="auto">
          <a:xfrm flipH="1">
            <a:off x="4876800" y="3733800"/>
            <a:ext cx="101600" cy="33813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Text Box 27"/>
          <p:cNvSpPr txBox="1">
            <a:spLocks noChangeArrowheads="1"/>
          </p:cNvSpPr>
          <p:nvPr/>
        </p:nvSpPr>
        <p:spPr bwMode="auto">
          <a:xfrm>
            <a:off x="5181600" y="3733800"/>
            <a:ext cx="71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sz="1800" b="1" dirty="0" smtClean="0">
                <a:solidFill>
                  <a:srgbClr val="FF3300"/>
                </a:solidFill>
                <a:ea typeface="SimSun" pitchFamily="2" charset="-122"/>
              </a:rPr>
              <a:t>c3</a:t>
            </a:r>
            <a:endParaRPr lang="en-US" altLang="zh-CN" sz="1800" b="1" dirty="0">
              <a:solidFill>
                <a:srgbClr val="FF3300"/>
              </a:solidFill>
              <a:ea typeface="SimSun" pitchFamily="2" charset="-122"/>
            </a:endParaRPr>
          </a:p>
        </p:txBody>
      </p:sp>
      <p:sp>
        <p:nvSpPr>
          <p:cNvPr id="22" name="Line 19"/>
          <p:cNvSpPr>
            <a:spLocks noChangeShapeType="1"/>
          </p:cNvSpPr>
          <p:nvPr/>
        </p:nvSpPr>
        <p:spPr bwMode="auto">
          <a:xfrm flipH="1">
            <a:off x="3352800" y="5257800"/>
            <a:ext cx="101600"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Text Box 29"/>
          <p:cNvSpPr txBox="1">
            <a:spLocks noChangeArrowheads="1"/>
          </p:cNvSpPr>
          <p:nvPr/>
        </p:nvSpPr>
        <p:spPr bwMode="auto">
          <a:xfrm>
            <a:off x="3556000" y="5181601"/>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sz="1800" b="1" dirty="0" smtClean="0">
                <a:solidFill>
                  <a:srgbClr val="FF3300"/>
                </a:solidFill>
                <a:ea typeface="SimSun" pitchFamily="2" charset="-122"/>
              </a:rPr>
              <a:t>c4</a:t>
            </a:r>
            <a:endParaRPr lang="en-US" altLang="zh-CN" sz="1800" b="1" dirty="0">
              <a:solidFill>
                <a:srgbClr val="FF3300"/>
              </a:solidFill>
              <a:ea typeface="SimSun" pitchFamily="2" charset="-122"/>
            </a:endParaRPr>
          </a:p>
        </p:txBody>
      </p:sp>
      <p:sp>
        <p:nvSpPr>
          <p:cNvPr id="26" name="Line 21"/>
          <p:cNvSpPr>
            <a:spLocks noChangeShapeType="1"/>
          </p:cNvSpPr>
          <p:nvPr/>
        </p:nvSpPr>
        <p:spPr bwMode="auto">
          <a:xfrm flipH="1">
            <a:off x="3657600" y="6586538"/>
            <a:ext cx="101600" cy="27146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TextBox 24"/>
          <p:cNvSpPr txBox="1">
            <a:spLocks noChangeArrowheads="1"/>
          </p:cNvSpPr>
          <p:nvPr/>
        </p:nvSpPr>
        <p:spPr bwMode="auto">
          <a:xfrm>
            <a:off x="3352800" y="1"/>
            <a:ext cx="2528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vi-VN" sz="4800" b="1" u="sng">
                <a:solidFill>
                  <a:srgbClr val="0000FF"/>
                </a:solidFill>
                <a:latin typeface="Times New Roman" pitchFamily="18" charset="0"/>
              </a:rPr>
              <a:t>Chia câu</a:t>
            </a:r>
            <a:endParaRPr lang="en-US" altLang="vi-VN" sz="4800" b="1" u="sng">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738243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P spid="17" grpId="0" animBg="1"/>
      <p:bldP spid="19" grpId="0"/>
      <p:bldP spid="22" grpId="0" animBg="1"/>
      <p:bldP spid="23"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955993" y="1060898"/>
            <a:ext cx="11236007"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Khi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trông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phương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đông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vừa</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hé</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u="sng" dirty="0" err="1">
                <a:solidFill>
                  <a:srgbClr val="993366"/>
                </a:solidFill>
                <a:latin typeface="Times New Roman" panose="02020603050405020304" pitchFamily="18" charset="0"/>
                <a:cs typeface="Times New Roman" panose="02020603050405020304" pitchFamily="18" charset="0"/>
              </a:rPr>
              <a:t>ánh</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dương</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Khăn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quàng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trên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vai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chúng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em</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tới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trường</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yêu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khăn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càng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gắng</a:t>
            </a:r>
            <a:r>
              <a:rPr lang="en-US" altLang="en-US" sz="3600" b="1"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hành</a:t>
            </a:r>
            <a:r>
              <a:rPr lang="en-US" altLang="en-US" sz="3600" b="1" dirty="0">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a:latin typeface="Times New Roman" panose="02020603050405020304" pitchFamily="18" charset="0"/>
                <a:cs typeface="Times New Roman" panose="02020603050405020304" pitchFamily="18" charset="0"/>
              </a:rPr>
              <a:t>Sao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xứng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cháu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Hồ</a:t>
            </a:r>
            <a:r>
              <a:rPr lang="en-US" altLang="en-US" sz="3600" b="1"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Chí</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Minh.</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Nhìn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khăn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thắm</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tươi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lòng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ngập</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sướng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vui</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Hát</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vang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lên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chào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đón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u="sng" dirty="0" err="1">
                <a:solidFill>
                  <a:srgbClr val="993366"/>
                </a:solidFill>
                <a:latin typeface="Times New Roman" panose="02020603050405020304" pitchFamily="18" charset="0"/>
                <a:cs typeface="Times New Roman" panose="02020603050405020304" pitchFamily="18" charset="0"/>
              </a:rPr>
              <a:t>tương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lai</a:t>
            </a:r>
            <a:r>
              <a:rPr lang="en-US" altLang="en-US" sz="3600" b="1" dirty="0">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Màu</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tươi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nhắc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em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học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luôn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gắng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siêng</a:t>
            </a:r>
            <a:r>
              <a:rPr lang="en-US" altLang="en-US" sz="3600" b="1" dirty="0">
                <a:solidFill>
                  <a:srgbClr val="00B050"/>
                </a:solidFill>
                <a:latin typeface="Times New Roman" panose="02020603050405020304" pitchFamily="18" charset="0"/>
                <a:cs typeface="Times New Roman" panose="02020603050405020304" pitchFamily="18" charset="0"/>
              </a:rPr>
              <a:t> .</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Làm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sao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quàng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thắm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mãi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vai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em</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Rectangle 15"/>
          <p:cNvSpPr>
            <a:spLocks noChangeArrowheads="1"/>
          </p:cNvSpPr>
          <p:nvPr/>
        </p:nvSpPr>
        <p:spPr bwMode="auto">
          <a:xfrm>
            <a:off x="3952677" y="125650"/>
            <a:ext cx="5242637" cy="64633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l">
              <a:defRPr/>
            </a:pP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ca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tiết</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tấu</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955993" y="626425"/>
            <a:ext cx="1293224" cy="57943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lgn="l">
              <a:defRPr/>
            </a:pPr>
            <a:r>
              <a:rPr lang="en-US" sz="3200" b="1" dirty="0" err="1" smtClean="0">
                <a:solidFill>
                  <a:srgbClr val="0070C0"/>
                </a:solidFill>
                <a:latin typeface="Times New Roman" panose="02020603050405020304" pitchFamily="18" charset="0"/>
                <a:cs typeface="Times New Roman" panose="02020603050405020304" pitchFamily="18" charset="0"/>
              </a:rPr>
              <a:t>Lời</a:t>
            </a:r>
            <a:r>
              <a:rPr lang="en-US" sz="3200" b="1" dirty="0" smtClean="0">
                <a:solidFill>
                  <a:srgbClr val="0070C0"/>
                </a:solidFill>
                <a:latin typeface="Times New Roman" panose="02020603050405020304" pitchFamily="18" charset="0"/>
                <a:cs typeface="Times New Roman" panose="02020603050405020304" pitchFamily="18" charset="0"/>
              </a:rPr>
              <a:t> 1</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042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p:cNvSpPr>
            <a:spLocks noChangeArrowheads="1"/>
          </p:cNvSpPr>
          <p:nvPr/>
        </p:nvSpPr>
        <p:spPr bwMode="auto">
          <a:xfrm>
            <a:off x="3952677" y="125650"/>
            <a:ext cx="5242637" cy="64633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l">
              <a:defRPr/>
            </a:pP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ca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tiết</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tấu</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955993" y="626425"/>
            <a:ext cx="1293224" cy="57943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lgn="l">
              <a:defRPr/>
            </a:pPr>
            <a:r>
              <a:rPr lang="en-US" sz="3200" b="1" dirty="0" err="1" smtClean="0">
                <a:solidFill>
                  <a:srgbClr val="0070C0"/>
                </a:solidFill>
                <a:latin typeface="Times New Roman" panose="02020603050405020304" pitchFamily="18" charset="0"/>
                <a:cs typeface="Times New Roman" panose="02020603050405020304" pitchFamily="18" charset="0"/>
              </a:rPr>
              <a:t>Lời</a:t>
            </a:r>
            <a:r>
              <a:rPr lang="en-US" sz="3200" b="1" dirty="0" smtClean="0">
                <a:solidFill>
                  <a:srgbClr val="0070C0"/>
                </a:solidFill>
                <a:latin typeface="Times New Roman" panose="02020603050405020304" pitchFamily="18" charset="0"/>
                <a:cs typeface="Times New Roman" panose="02020603050405020304" pitchFamily="18" charset="0"/>
              </a:rPr>
              <a:t> 2</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847648" y="1205863"/>
            <a:ext cx="11236007"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a:spcBef>
                <a:spcPts val="600"/>
              </a:spcBef>
              <a:spcAft>
                <a:spcPts val="600"/>
              </a:spcAft>
            </a:pPr>
            <a:r>
              <a:rPr lang="en-US" altLang="en-US" sz="3600" b="1" dirty="0" err="1" smtClean="0">
                <a:solidFill>
                  <a:srgbClr val="993366"/>
                </a:solidFill>
                <a:latin typeface="Times New Roman" panose="02020603050405020304" pitchFamily="18" charset="0"/>
                <a:cs typeface="Times New Roman" panose="02020603050405020304" pitchFamily="18" charset="0"/>
              </a:rPr>
              <a:t>Em</a:t>
            </a:r>
            <a:r>
              <a:rPr lang="en-US" altLang="en-US" sz="3600" b="1" dirty="0" smtClean="0">
                <a:solidFill>
                  <a:srgbClr val="993366"/>
                </a:solidFill>
                <a:latin typeface="Times New Roman" panose="02020603050405020304" pitchFamily="18" charset="0"/>
                <a:cs typeface="Times New Roman" panose="02020603050405020304" pitchFamily="18" charset="0"/>
              </a:rPr>
              <a:t> reo </a:t>
            </a:r>
            <a:r>
              <a:rPr lang="en-US" altLang="en-US" sz="3600" b="1" dirty="0" err="1" smtClean="0">
                <a:solidFill>
                  <a:srgbClr val="993366"/>
                </a:solidFill>
                <a:latin typeface="Times New Roman" panose="02020603050405020304" pitchFamily="18" charset="0"/>
                <a:cs typeface="Times New Roman" panose="02020603050405020304" pitchFamily="18" charset="0"/>
              </a:rPr>
              <a:t>vang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muôn</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lời</a:t>
            </a:r>
            <a:r>
              <a:rPr lang="en-US" altLang="en-US" sz="3600" b="1" dirty="0" smtClean="0">
                <a:solidFill>
                  <a:srgbClr val="993366"/>
                </a:solidFill>
                <a:latin typeface="Times New Roman" panose="02020603050405020304" pitchFamily="18" charset="0"/>
                <a:cs typeface="Times New Roman" panose="02020603050405020304" pitchFamily="18" charset="0"/>
              </a:rPr>
              <a:t> ca </a:t>
            </a:r>
            <a:r>
              <a:rPr lang="en-US" altLang="en-US" sz="3600" b="1" u="sng" dirty="0" err="1" smtClean="0">
                <a:solidFill>
                  <a:srgbClr val="993366"/>
                </a:solidFill>
                <a:latin typeface="Times New Roman" panose="02020603050405020304" pitchFamily="18" charset="0"/>
                <a:cs typeface="Times New Roman" panose="02020603050405020304" pitchFamily="18" charset="0"/>
              </a:rPr>
              <a:t>sáng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tươi</a:t>
            </a:r>
            <a:r>
              <a:rPr lang="en-US" altLang="en-US" sz="3600" b="1" dirty="0" smtClean="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smtClean="0">
                <a:solidFill>
                  <a:srgbClr val="993366"/>
                </a:solidFill>
                <a:latin typeface="Times New Roman" panose="02020603050405020304" pitchFamily="18" charset="0"/>
                <a:cs typeface="Times New Roman" panose="02020603050405020304" pitchFamily="18" charset="0"/>
              </a:rPr>
              <a:t>Lao </a:t>
            </a:r>
            <a:r>
              <a:rPr lang="en-US" altLang="en-US" sz="3600" b="1" dirty="0" err="1" smtClean="0">
                <a:solidFill>
                  <a:srgbClr val="993366"/>
                </a:solidFill>
                <a:latin typeface="Times New Roman" panose="02020603050405020304" pitchFamily="18" charset="0"/>
                <a:cs typeface="Times New Roman" panose="02020603050405020304" pitchFamily="18" charset="0"/>
              </a:rPr>
              <a:t>động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kiến</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thiết</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chúng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em</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xây</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đời</a:t>
            </a:r>
            <a:r>
              <a:rPr lang="en-US" altLang="en-US" sz="3600" b="1" dirty="0" smtClean="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err="1" smtClean="0">
                <a:latin typeface="Times New Roman" panose="02020603050405020304" pitchFamily="18" charset="0"/>
                <a:cs typeface="Times New Roman" panose="02020603050405020304" pitchFamily="18" charset="0"/>
              </a:rPr>
              <a:t>Tương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lai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em</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như</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ngàn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đóa</a:t>
            </a:r>
            <a:r>
              <a:rPr lang="en-US" altLang="en-US" sz="3600" b="1" dirty="0" smtClean="0">
                <a:latin typeface="Times New Roman" panose="02020603050405020304" pitchFamily="18" charset="0"/>
                <a:cs typeface="Times New Roman" panose="02020603050405020304" pitchFamily="18" charset="0"/>
              </a:rPr>
              <a:t> </a:t>
            </a:r>
            <a:r>
              <a:rPr lang="en-US" altLang="en-US" sz="3600" b="1" u="sng" dirty="0" err="1" smtClean="0">
                <a:latin typeface="Times New Roman" panose="02020603050405020304" pitchFamily="18" charset="0"/>
                <a:cs typeface="Times New Roman" panose="02020603050405020304" pitchFamily="18" charset="0"/>
              </a:rPr>
              <a:t>hoa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tươi</a:t>
            </a:r>
            <a:r>
              <a:rPr lang="en-US" altLang="en-US" sz="3600" b="1" dirty="0" smtClean="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err="1" smtClean="0">
                <a:latin typeface="Times New Roman" panose="02020603050405020304" pitchFamily="18" charset="0"/>
                <a:cs typeface="Times New Roman" panose="02020603050405020304" pitchFamily="18" charset="0"/>
              </a:rPr>
              <a:t>Nở</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trong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ánh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nắng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tưng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bừng</a:t>
            </a:r>
            <a:r>
              <a:rPr lang="en-US" altLang="en-US" sz="3600" b="1" dirty="0" smtClean="0">
                <a:latin typeface="Times New Roman" panose="02020603050405020304" pitchFamily="18" charset="0"/>
                <a:cs typeface="Times New Roman" panose="02020603050405020304" pitchFamily="18" charset="0"/>
              </a:rPr>
              <a:t> </a:t>
            </a:r>
            <a:r>
              <a:rPr lang="en-US" altLang="en-US" sz="3600" b="1" u="sng" dirty="0" err="1" smtClean="0">
                <a:latin typeface="Times New Roman" panose="02020603050405020304" pitchFamily="18" charset="0"/>
                <a:cs typeface="Times New Roman" panose="02020603050405020304" pitchFamily="18" charset="0"/>
              </a:rPr>
              <a:t>sớm</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mai</a:t>
            </a:r>
            <a:r>
              <a:rPr lang="en-US" altLang="en-US" sz="3600" b="1" dirty="0" smtClean="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Nhìn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khăn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thắm</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tươi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lòng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ngập</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sướng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vui</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Hát</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vang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lên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chào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đón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u="sng" dirty="0" err="1">
                <a:solidFill>
                  <a:srgbClr val="993366"/>
                </a:solidFill>
                <a:latin typeface="Times New Roman" panose="02020603050405020304" pitchFamily="18" charset="0"/>
                <a:cs typeface="Times New Roman" panose="02020603050405020304" pitchFamily="18" charset="0"/>
              </a:rPr>
              <a:t>tương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lai</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Màu</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tươi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nhắc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em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học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luôn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gắng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siêng</a:t>
            </a:r>
            <a:r>
              <a:rPr lang="en-US" altLang="en-US" sz="3600" b="1" dirty="0">
                <a:solidFill>
                  <a:srgbClr val="00B050"/>
                </a:solidFill>
                <a:latin typeface="Times New Roman" panose="02020603050405020304" pitchFamily="18" charset="0"/>
                <a:cs typeface="Times New Roman" panose="02020603050405020304" pitchFamily="18" charset="0"/>
              </a:rPr>
              <a:t> .</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Làm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sao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quàng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thắm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mãi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vai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em</a:t>
            </a:r>
            <a:r>
              <a:rPr lang="en-US" altLang="en-US" sz="3600" b="1" dirty="0">
                <a:solidFill>
                  <a:srgbClr val="9933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332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4031992" y="334655"/>
            <a:ext cx="4733185" cy="64633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l">
              <a:defRPr/>
            </a:pPr>
            <a:r>
              <a:rPr lang="en-US" sz="36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nghĩa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khó</a:t>
            </a: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Rectangle 10"/>
          <p:cNvSpPr>
            <a:spLocks noChangeArrowheads="1"/>
          </p:cNvSpPr>
          <p:nvPr/>
        </p:nvSpPr>
        <p:spPr bwMode="auto">
          <a:xfrm>
            <a:off x="365760" y="1206631"/>
            <a:ext cx="2808536" cy="58477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defRPr/>
            </a:pPr>
            <a:r>
              <a:rPr lang="en-US" sz="3200" b="1" dirty="0" err="1" smtClean="0">
                <a:solidFill>
                  <a:srgbClr val="0070C0"/>
                </a:solidFill>
                <a:latin typeface="Times New Roman" panose="02020603050405020304" pitchFamily="18" charset="0"/>
                <a:cs typeface="Times New Roman" panose="02020603050405020304" pitchFamily="18" charset="0"/>
              </a:rPr>
              <a:t>Phương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Đông</a:t>
            </a:r>
            <a:r>
              <a:rPr lang="en-US" sz="3200" b="1" dirty="0" smtClean="0">
                <a:solidFill>
                  <a:srgbClr val="0070C0"/>
                </a:solidFill>
                <a:latin typeface="Times New Roman" panose="02020603050405020304" pitchFamily="18" charset="0"/>
                <a:cs typeface="Times New Roman" panose="02020603050405020304" pitchFamily="18" charset="0"/>
              </a:rPr>
              <a:t>:</a:t>
            </a:r>
          </a:p>
        </p:txBody>
      </p:sp>
      <p:sp>
        <p:nvSpPr>
          <p:cNvPr id="8" name="Rectangle 3"/>
          <p:cNvSpPr>
            <a:spLocks noChangeArrowheads="1"/>
          </p:cNvSpPr>
          <p:nvPr/>
        </p:nvSpPr>
        <p:spPr bwMode="auto">
          <a:xfrm>
            <a:off x="318674" y="2457010"/>
            <a:ext cx="2447925"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l">
              <a:defRPr/>
            </a:pPr>
            <a:r>
              <a:rPr lang="en-US" sz="3200" b="1" dirty="0" err="1">
                <a:solidFill>
                  <a:srgbClr val="0070C0"/>
                </a:solidFill>
                <a:latin typeface="Times New Roman" panose="02020603050405020304" pitchFamily="18" charset="0"/>
                <a:cs typeface="Times New Roman" panose="02020603050405020304" pitchFamily="18" charset="0"/>
              </a:rPr>
              <a:t>Ánh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dương</a:t>
            </a:r>
            <a:r>
              <a:rPr lang="en-US" sz="3200" b="1" dirty="0">
                <a:solidFill>
                  <a:srgbClr val="0070C0"/>
                </a:solidFill>
                <a:latin typeface="Times New Roman" panose="02020603050405020304" pitchFamily="18" charset="0"/>
                <a:cs typeface="Times New Roman" panose="02020603050405020304" pitchFamily="18" charset="0"/>
              </a:rPr>
              <a:t>:  </a:t>
            </a:r>
          </a:p>
        </p:txBody>
      </p:sp>
      <p:sp>
        <p:nvSpPr>
          <p:cNvPr id="9" name="Rectangle 14"/>
          <p:cNvSpPr>
            <a:spLocks noChangeArrowheads="1"/>
          </p:cNvSpPr>
          <p:nvPr/>
        </p:nvSpPr>
        <p:spPr bwMode="auto">
          <a:xfrm>
            <a:off x="2517965" y="2466895"/>
            <a:ext cx="5537093" cy="5847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l">
              <a:defRPr/>
            </a:pPr>
            <a:r>
              <a:rPr lang="en-US" sz="3200" b="1" dirty="0" err="1">
                <a:solidFill>
                  <a:srgbClr val="FF0066"/>
                </a:solidFill>
                <a:latin typeface="Times New Roman" panose="02020603050405020304" pitchFamily="18" charset="0"/>
                <a:cs typeface="Times New Roman" panose="02020603050405020304" pitchFamily="18" charset="0"/>
              </a:rPr>
              <a:t>Ánh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sáng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rực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rỡ</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mặt</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trời</a:t>
            </a:r>
            <a:r>
              <a:rPr lang="en-US" sz="3200" b="1" dirty="0">
                <a:solidFill>
                  <a:srgbClr val="FF0066"/>
                </a:solidFill>
                <a:latin typeface="Times New Roman" panose="02020603050405020304" pitchFamily="18" charset="0"/>
                <a:cs typeface="Times New Roman" panose="02020603050405020304" pitchFamily="18" charset="0"/>
              </a:rPr>
              <a:t>. </a:t>
            </a:r>
          </a:p>
        </p:txBody>
      </p:sp>
      <p:sp>
        <p:nvSpPr>
          <p:cNvPr id="11" name="Rectangle 3"/>
          <p:cNvSpPr>
            <a:spLocks noChangeArrowheads="1"/>
          </p:cNvSpPr>
          <p:nvPr/>
        </p:nvSpPr>
        <p:spPr bwMode="auto">
          <a:xfrm>
            <a:off x="1337578" y="3662571"/>
            <a:ext cx="10846526" cy="107721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lvl="3" indent="-457200" eaLnBrk="0" fontAlgn="base" hangingPunct="0">
              <a:spcBef>
                <a:spcPct val="0"/>
              </a:spcBef>
              <a:spcAft>
                <a:spcPct val="0"/>
              </a:spcAft>
            </a:pPr>
            <a:r>
              <a:rPr lang="en-US" sz="3200" b="1" dirty="0" err="1" smtClean="0">
                <a:solidFill>
                  <a:srgbClr val="FF0000"/>
                </a:solidFill>
                <a:latin typeface="Times New Roman" panose="02020603050405020304" pitchFamily="18" charset="0"/>
                <a:cs typeface="Times New Roman" panose="02020603050405020304" pitchFamily="18" charset="0"/>
              </a:rPr>
              <a:t>Xây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dựng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theo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lớn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2800" i="1" dirty="0" err="1" smtClean="0">
                <a:solidFill>
                  <a:srgbClr val="362B36"/>
                </a:solidFill>
                <a:latin typeface="Times New Roman" panose="02020603050405020304" pitchFamily="18" charset="0"/>
                <a:cs typeface="Times New Roman" panose="02020603050405020304" pitchFamily="18" charset="0"/>
              </a:rPr>
              <a:t>Kiến</a:t>
            </a:r>
            <a:r>
              <a:rPr lang="en-US" altLang="en-US" sz="2800" i="1" dirty="0" smtClean="0">
                <a:solidFill>
                  <a:srgbClr val="362B36"/>
                </a:solidFill>
                <a:latin typeface="Times New Roman" panose="02020603050405020304" pitchFamily="18" charset="0"/>
                <a:cs typeface="Times New Roman" panose="02020603050405020304" pitchFamily="18" charset="0"/>
              </a:rPr>
              <a:t> </a:t>
            </a:r>
            <a:r>
              <a:rPr lang="en-US" altLang="en-US" sz="2800" i="1" dirty="0" err="1">
                <a:solidFill>
                  <a:srgbClr val="362B36"/>
                </a:solidFill>
                <a:latin typeface="Times New Roman" panose="02020603050405020304" pitchFamily="18" charset="0"/>
                <a:cs typeface="Times New Roman" panose="02020603050405020304" pitchFamily="18" charset="0"/>
              </a:rPr>
              <a:t>thiết</a:t>
            </a:r>
            <a:r>
              <a:rPr lang="en-US" altLang="en-US" sz="2800" i="1" dirty="0">
                <a:solidFill>
                  <a:srgbClr val="362B36"/>
                </a:solidFill>
                <a:latin typeface="Times New Roman" panose="02020603050405020304" pitchFamily="18" charset="0"/>
                <a:cs typeface="Times New Roman" panose="02020603050405020304" pitchFamily="18" charset="0"/>
              </a:rPr>
              <a:t> </a:t>
            </a:r>
            <a:r>
              <a:rPr lang="en-US" altLang="en-US" sz="2800" i="1" dirty="0" err="1">
                <a:solidFill>
                  <a:srgbClr val="362B36"/>
                </a:solidFill>
                <a:latin typeface="Times New Roman" panose="02020603050405020304" pitchFamily="18" charset="0"/>
                <a:cs typeface="Times New Roman" panose="02020603050405020304" pitchFamily="18" charset="0"/>
              </a:rPr>
              <a:t>đất</a:t>
            </a:r>
            <a:r>
              <a:rPr lang="en-US" altLang="en-US" sz="2800" i="1" dirty="0">
                <a:solidFill>
                  <a:srgbClr val="362B36"/>
                </a:solidFill>
                <a:latin typeface="Times New Roman" panose="02020603050405020304" pitchFamily="18" charset="0"/>
                <a:cs typeface="Times New Roman" panose="02020603050405020304" pitchFamily="18" charset="0"/>
              </a:rPr>
              <a:t> </a:t>
            </a:r>
            <a:r>
              <a:rPr lang="en-US" altLang="en-US" sz="2800" i="1" dirty="0" err="1" smtClean="0">
                <a:solidFill>
                  <a:srgbClr val="362B36"/>
                </a:solidFill>
                <a:latin typeface="Times New Roman" panose="02020603050405020304" pitchFamily="18" charset="0"/>
                <a:cs typeface="Times New Roman" panose="02020603050405020304" pitchFamily="18" charset="0"/>
              </a:rPr>
              <a:t>nước</a:t>
            </a:r>
            <a:r>
              <a:rPr lang="en-US" altLang="en-US" sz="2800" i="1" dirty="0" smtClean="0">
                <a:solidFill>
                  <a:srgbClr val="362B36"/>
                </a:solidFill>
                <a:latin typeface="Times New Roman" panose="02020603050405020304" pitchFamily="18" charset="0"/>
                <a:cs typeface="Times New Roman" panose="02020603050405020304" pitchFamily="18" charset="0"/>
              </a:rPr>
              <a:t>.</a:t>
            </a:r>
            <a:r>
              <a:rPr lang="en-US" altLang="en-US" sz="2800" dirty="0" smtClean="0">
                <a:solidFill>
                  <a:srgbClr val="362B36"/>
                </a:solidFill>
                <a:latin typeface="Times New Roman" panose="02020603050405020304" pitchFamily="18" charset="0"/>
                <a:cs typeface="Times New Roman" panose="02020603050405020304" pitchFamily="18" charset="0"/>
              </a:rPr>
              <a:t> </a:t>
            </a:r>
            <a:r>
              <a:rPr lang="en-US" altLang="en-US" sz="2800" i="1" dirty="0" err="1" smtClean="0">
                <a:solidFill>
                  <a:srgbClr val="362B36"/>
                </a:solidFill>
                <a:latin typeface="Times New Roman" panose="02020603050405020304" pitchFamily="18" charset="0"/>
                <a:cs typeface="Times New Roman" panose="02020603050405020304" pitchFamily="18" charset="0"/>
              </a:rPr>
              <a:t>Kiến</a:t>
            </a:r>
            <a:r>
              <a:rPr lang="en-US" altLang="en-US" sz="2800" i="1" dirty="0" smtClean="0">
                <a:solidFill>
                  <a:srgbClr val="362B36"/>
                </a:solidFill>
                <a:latin typeface="Times New Roman" panose="02020603050405020304" pitchFamily="18" charset="0"/>
                <a:cs typeface="Times New Roman" panose="02020603050405020304" pitchFamily="18" charset="0"/>
              </a:rPr>
              <a:t> </a:t>
            </a:r>
            <a:r>
              <a:rPr lang="en-US" altLang="en-US" sz="2800" i="1" dirty="0" err="1">
                <a:solidFill>
                  <a:srgbClr val="362B36"/>
                </a:solidFill>
                <a:latin typeface="Times New Roman" panose="02020603050405020304" pitchFamily="18" charset="0"/>
                <a:cs typeface="Times New Roman" panose="02020603050405020304" pitchFamily="18" charset="0"/>
              </a:rPr>
              <a:t>thiết</a:t>
            </a:r>
            <a:r>
              <a:rPr lang="en-US" altLang="en-US" sz="2800" i="1" dirty="0">
                <a:solidFill>
                  <a:srgbClr val="362B36"/>
                </a:solidFill>
                <a:latin typeface="Times New Roman" panose="02020603050405020304" pitchFamily="18" charset="0"/>
                <a:cs typeface="Times New Roman" panose="02020603050405020304" pitchFamily="18" charset="0"/>
              </a:rPr>
              <a:t> </a:t>
            </a:r>
            <a:r>
              <a:rPr lang="en-US" altLang="en-US" sz="2800" i="1" dirty="0" err="1">
                <a:solidFill>
                  <a:srgbClr val="362B36"/>
                </a:solidFill>
                <a:latin typeface="Times New Roman" panose="02020603050405020304" pitchFamily="18" charset="0"/>
                <a:cs typeface="Times New Roman" panose="02020603050405020304" pitchFamily="18" charset="0"/>
              </a:rPr>
              <a:t>lại</a:t>
            </a:r>
            <a:r>
              <a:rPr lang="en-US" altLang="en-US" sz="2800" i="1" dirty="0">
                <a:solidFill>
                  <a:srgbClr val="362B36"/>
                </a:solidFill>
                <a:latin typeface="Times New Roman" panose="02020603050405020304" pitchFamily="18" charset="0"/>
                <a:cs typeface="Times New Roman" panose="02020603050405020304" pitchFamily="18" charset="0"/>
              </a:rPr>
              <a:t> </a:t>
            </a:r>
            <a:r>
              <a:rPr lang="en-US" altLang="en-US" sz="2800" i="1" dirty="0" err="1">
                <a:solidFill>
                  <a:srgbClr val="362B36"/>
                </a:solidFill>
                <a:latin typeface="Times New Roman" panose="02020603050405020304" pitchFamily="18" charset="0"/>
                <a:cs typeface="Times New Roman" panose="02020603050405020304" pitchFamily="18" charset="0"/>
              </a:rPr>
              <a:t>khu</a:t>
            </a:r>
            <a:r>
              <a:rPr lang="en-US" altLang="en-US" sz="2800" i="1" dirty="0">
                <a:solidFill>
                  <a:srgbClr val="362B36"/>
                </a:solidFill>
                <a:latin typeface="Times New Roman" panose="02020603050405020304" pitchFamily="18" charset="0"/>
                <a:cs typeface="Times New Roman" panose="02020603050405020304" pitchFamily="18" charset="0"/>
              </a:rPr>
              <a:t> </a:t>
            </a:r>
            <a:r>
              <a:rPr lang="en-US" altLang="en-US" sz="2800" i="1" dirty="0" err="1" smtClean="0">
                <a:solidFill>
                  <a:srgbClr val="362B36"/>
                </a:solidFill>
                <a:latin typeface="Times New Roman" panose="02020603050405020304" pitchFamily="18" charset="0"/>
                <a:cs typeface="Times New Roman" panose="02020603050405020304" pitchFamily="18" charset="0"/>
              </a:rPr>
              <a:t>cảng</a:t>
            </a:r>
            <a:r>
              <a:rPr lang="en-US" altLang="en-US" sz="2800" i="1" dirty="0" smtClean="0">
                <a:solidFill>
                  <a:srgbClr val="362B36"/>
                </a:solidFill>
                <a:latin typeface="Times New Roman" panose="02020603050405020304" pitchFamily="18" charset="0"/>
                <a:cs typeface="Times New Roman" panose="02020603050405020304" pitchFamily="18" charset="0"/>
              </a:rPr>
              <a:t>).</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Rectangle 3"/>
          <p:cNvSpPr>
            <a:spLocks noChangeArrowheads="1"/>
          </p:cNvSpPr>
          <p:nvPr/>
        </p:nvSpPr>
        <p:spPr bwMode="auto">
          <a:xfrm>
            <a:off x="326569" y="4969001"/>
            <a:ext cx="2447925"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l">
              <a:defRPr/>
            </a:pPr>
            <a:r>
              <a:rPr lang="en-US" sz="3200" b="1" dirty="0" err="1" smtClean="0">
                <a:solidFill>
                  <a:srgbClr val="0070C0"/>
                </a:solidFill>
                <a:latin typeface="Times New Roman" panose="02020603050405020304" pitchFamily="18" charset="0"/>
                <a:cs typeface="Times New Roman" panose="02020603050405020304" pitchFamily="18" charset="0"/>
              </a:rPr>
              <a:t>Gắng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siêng</a:t>
            </a:r>
            <a:r>
              <a:rPr lang="en-US" sz="3200" b="1" dirty="0" smtClean="0">
                <a:solidFill>
                  <a:srgbClr val="0070C0"/>
                </a:solidFill>
                <a:latin typeface="Times New Roman" panose="02020603050405020304" pitchFamily="18" charset="0"/>
                <a:cs typeface="Times New Roman" panose="02020603050405020304" pitchFamily="18" charset="0"/>
              </a:rPr>
              <a:t>:  </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318674" y="3672763"/>
            <a:ext cx="2447925"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en-US" sz="3200" b="1" dirty="0" err="1">
                <a:solidFill>
                  <a:srgbClr val="0070C0"/>
                </a:solidFill>
                <a:latin typeface="Times New Roman" panose="02020603050405020304" pitchFamily="18" charset="0"/>
                <a:cs typeface="Times New Roman" panose="02020603050405020304" pitchFamily="18" charset="0"/>
              </a:rPr>
              <a:t>Kiến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thiết</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16" name="Rectangle 14"/>
          <p:cNvSpPr>
            <a:spLocks noChangeArrowheads="1"/>
          </p:cNvSpPr>
          <p:nvPr/>
        </p:nvSpPr>
        <p:spPr bwMode="auto">
          <a:xfrm>
            <a:off x="2517965" y="5049230"/>
            <a:ext cx="9029601" cy="107721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lgn="just">
              <a:defRPr/>
            </a:pPr>
            <a:r>
              <a:rPr lang="en-US" sz="3200" b="1" dirty="0">
                <a:solidFill>
                  <a:srgbClr val="FF0000"/>
                </a:solidFill>
                <a:latin typeface="Times New Roman" panose="02020603050405020304" pitchFamily="18" charset="0"/>
                <a:cs typeface="Times New Roman" panose="02020603050405020304" pitchFamily="18" charset="0"/>
              </a:rPr>
              <a:t>L</a:t>
            </a:r>
            <a:r>
              <a:rPr lang="vi-VN" sz="3200" b="1" dirty="0" smtClean="0">
                <a:solidFill>
                  <a:srgbClr val="FF0000"/>
                </a:solidFill>
                <a:latin typeface="Times New Roman" panose="02020603050405020304" pitchFamily="18" charset="0"/>
                <a:cs typeface="Times New Roman" panose="02020603050405020304" pitchFamily="18" charset="0"/>
              </a:rPr>
              <a:t>à</a:t>
            </a:r>
            <a:r>
              <a:rPr lang="vi-VN" sz="3200" b="1" dirty="0">
                <a:solidFill>
                  <a:srgbClr val="FF0000"/>
                </a:solidFill>
                <a:latin typeface="Times New Roman" panose="02020603050405020304" pitchFamily="18" charset="0"/>
                <a:cs typeface="Times New Roman" panose="02020603050405020304" pitchFamily="18" charset="0"/>
              </a:rPr>
              <a:t> đức tính của con người, biểu hiện ở sự cần cù, tự giác, miệt mài, làm việc thường xuyên đều đặn.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Rectangle 14"/>
          <p:cNvSpPr>
            <a:spLocks noChangeArrowheads="1"/>
          </p:cNvSpPr>
          <p:nvPr/>
        </p:nvSpPr>
        <p:spPr bwMode="auto">
          <a:xfrm>
            <a:off x="3017542" y="1206631"/>
            <a:ext cx="8360208" cy="107721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defRPr/>
            </a:pPr>
            <a:r>
              <a:rPr lang="en-US" sz="3200" b="1" dirty="0" err="1">
                <a:solidFill>
                  <a:srgbClr val="FF0066"/>
                </a:solidFill>
                <a:latin typeface="Times New Roman" panose="02020603050405020304" pitchFamily="18" charset="0"/>
                <a:cs typeface="Times New Roman" panose="02020603050405020304" pitchFamily="18" charset="0"/>
              </a:rPr>
              <a:t>Một</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danh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từ</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sử</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dụng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để</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nói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những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thứ</a:t>
            </a:r>
            <a:r>
              <a:rPr lang="en-US" sz="3200" b="1" dirty="0">
                <a:solidFill>
                  <a:srgbClr val="FF0066"/>
                </a:solidFill>
                <a:latin typeface="Times New Roman" panose="02020603050405020304" pitchFamily="18" charset="0"/>
                <a:cs typeface="Times New Roman" panose="02020603050405020304" pitchFamily="18" charset="0"/>
              </a:rPr>
              <a:t> ở </a:t>
            </a:r>
            <a:r>
              <a:rPr lang="en-US" sz="3200" b="1" dirty="0" err="1">
                <a:solidFill>
                  <a:srgbClr val="FF0066"/>
                </a:solidFill>
                <a:latin typeface="Times New Roman" panose="02020603050405020304" pitchFamily="18" charset="0"/>
                <a:cs typeface="Times New Roman" panose="02020603050405020304" pitchFamily="18" charset="0"/>
              </a:rPr>
              <a:t>hướng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Đông</a:t>
            </a:r>
            <a:r>
              <a:rPr lang="en-US" sz="3200" b="1" dirty="0">
                <a:solidFill>
                  <a:srgbClr val="FF0066"/>
                </a:solidFill>
                <a:latin typeface="Arial" charset="0"/>
              </a:rPr>
              <a:t>.</a:t>
            </a:r>
          </a:p>
        </p:txBody>
      </p:sp>
    </p:spTree>
    <p:extLst>
      <p:ext uri="{BB962C8B-B14F-4D97-AF65-F5344CB8AC3E}">
        <p14:creationId xmlns:p14="http://schemas.microsoft.com/office/powerpoint/2010/main" val="338635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711200" y="-109538"/>
            <a:ext cx="10972800" cy="1222376"/>
            <a:chOff x="336" y="-69"/>
            <a:chExt cx="5184" cy="770"/>
          </a:xfrm>
        </p:grpSpPr>
        <p:grpSp>
          <p:nvGrpSpPr>
            <p:cNvPr id="15371" name="Group 3"/>
            <p:cNvGrpSpPr>
              <a:grpSpLocks/>
            </p:cNvGrpSpPr>
            <p:nvPr/>
          </p:nvGrpSpPr>
          <p:grpSpPr bwMode="auto">
            <a:xfrm>
              <a:off x="636" y="192"/>
              <a:ext cx="4596" cy="509"/>
              <a:chOff x="636" y="204"/>
              <a:chExt cx="4596" cy="509"/>
            </a:xfrm>
          </p:grpSpPr>
          <p:sp>
            <p:nvSpPr>
              <p:cNvPr id="15373" name="Text Box 4"/>
              <p:cNvSpPr txBox="1">
                <a:spLocks noChangeArrowheads="1"/>
              </p:cNvSpPr>
              <p:nvPr/>
            </p:nvSpPr>
            <p:spPr bwMode="auto">
              <a:xfrm>
                <a:off x="1488" y="219"/>
                <a:ext cx="37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sz="2000" b="1">
                  <a:solidFill>
                    <a:srgbClr val="FF3300"/>
                  </a:solidFill>
                </a:endParaRPr>
              </a:p>
            </p:txBody>
          </p:sp>
          <p:sp>
            <p:nvSpPr>
              <p:cNvPr id="15374" name="Text Box 5"/>
              <p:cNvSpPr txBox="1">
                <a:spLocks noChangeArrowheads="1"/>
              </p:cNvSpPr>
              <p:nvPr/>
            </p:nvSpPr>
            <p:spPr bwMode="auto">
              <a:xfrm>
                <a:off x="636" y="204"/>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b="1">
                  <a:solidFill>
                    <a:srgbClr val="0000FF"/>
                  </a:solidFill>
                  <a:latin typeface="Times New Roman" pitchFamily="18" charset="0"/>
                </a:endParaRPr>
              </a:p>
            </p:txBody>
          </p:sp>
          <p:sp>
            <p:nvSpPr>
              <p:cNvPr id="15375" name="Rectangle 6"/>
              <p:cNvSpPr>
                <a:spLocks noChangeArrowheads="1"/>
              </p:cNvSpPr>
              <p:nvPr/>
            </p:nvSpPr>
            <p:spPr bwMode="auto">
              <a:xfrm>
                <a:off x="2928" y="480"/>
                <a:ext cx="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sz="1800" b="1">
                  <a:solidFill>
                    <a:srgbClr val="FF3300"/>
                  </a:solidFill>
                </a:endParaRPr>
              </a:p>
            </p:txBody>
          </p:sp>
        </p:grpSp>
        <p:sp>
          <p:nvSpPr>
            <p:cNvPr id="15372" name="Rectangle 7"/>
            <p:cNvSpPr>
              <a:spLocks noChangeArrowheads="1"/>
            </p:cNvSpPr>
            <p:nvPr/>
          </p:nvSpPr>
          <p:spPr bwMode="auto">
            <a:xfrm>
              <a:off x="336" y="-69"/>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vi-VN" altLang="vi-VN" b="1">
                <a:solidFill>
                  <a:schemeClr val="tx2"/>
                </a:solidFill>
                <a:latin typeface="Times New Roman" pitchFamily="18" charset="0"/>
              </a:endParaRPr>
            </a:p>
          </p:txBody>
        </p:sp>
      </p:grpSp>
      <p:sp>
        <p:nvSpPr>
          <p:cNvPr id="11267" name="Text Box 10"/>
          <p:cNvSpPr txBox="1">
            <a:spLocks noChangeArrowheads="1"/>
          </p:cNvSpPr>
          <p:nvPr/>
        </p:nvSpPr>
        <p:spPr bwMode="auto">
          <a:xfrm>
            <a:off x="711200" y="1009650"/>
            <a:ext cx="416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sz="2000" b="1" u="sng">
                <a:solidFill>
                  <a:srgbClr val="7030A0"/>
                </a:solidFill>
                <a:ea typeface="SimSun" pitchFamily="2" charset="-122"/>
              </a:rPr>
              <a:t>TẬP  HÁT TỪNG CÂU:</a:t>
            </a:r>
          </a:p>
        </p:txBody>
      </p:sp>
      <p:pic>
        <p:nvPicPr>
          <p:cNvPr id="63492" name="Picture 4"/>
          <p:cNvPicPr>
            <a:picLocks noChangeAspect="1" noChangeArrowheads="1"/>
          </p:cNvPicPr>
          <p:nvPr/>
        </p:nvPicPr>
        <p:blipFill>
          <a:blip r:embed="rId7">
            <a:extLst>
              <a:ext uri="{28A0092B-C50C-407E-A947-70E740481C1C}">
                <a14:useLocalDpi xmlns:a14="http://schemas.microsoft.com/office/drawing/2010/main" val="0"/>
              </a:ext>
            </a:extLst>
          </a:blip>
          <a:srcRect l="3673" t="10527" r="39999" b="80885"/>
          <a:stretch>
            <a:fillRect/>
          </a:stretch>
        </p:blipFill>
        <p:spPr bwMode="auto">
          <a:xfrm>
            <a:off x="748145" y="1953491"/>
            <a:ext cx="11074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530" name="Group 42"/>
          <p:cNvGraphicFramePr>
            <a:graphicFrameLocks noGrp="1"/>
          </p:cNvGraphicFramePr>
          <p:nvPr>
            <p:ph type="tbl" idx="4294967295"/>
            <p:extLst>
              <p:ext uri="{D42A27DB-BD31-4B8C-83A1-F6EECF244321}">
                <p14:modId xmlns:p14="http://schemas.microsoft.com/office/powerpoint/2010/main" val="877303951"/>
              </p:ext>
            </p:extLst>
          </p:nvPr>
        </p:nvGraphicFramePr>
        <p:xfrm>
          <a:off x="101600" y="1600201"/>
          <a:ext cx="1422400" cy="685800"/>
        </p:xfrm>
        <a:graphic>
          <a:graphicData uri="http://schemas.openxmlformats.org/drawingml/2006/table">
            <a:tbl>
              <a:tblPr/>
              <a:tblGrid>
                <a:gridCol w="1422400">
                  <a:extLst>
                    <a:ext uri="{9D8B030D-6E8A-4147-A177-3AD203B41FA5}">
                      <a16:colId xmlns:a16="http://schemas.microsoft.com/office/drawing/2014/main" val="20000"/>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dirty="0" smtClean="0">
                          <a:ln>
                            <a:noFill/>
                          </a:ln>
                          <a:solidFill>
                            <a:srgbClr val="FF3300"/>
                          </a:solidFill>
                          <a:effectLst/>
                          <a:latin typeface="Times New Roman" panose="02020603050405020304" pitchFamily="18" charset="0"/>
                        </a:rPr>
                        <a:t>Câu 1:</a:t>
                      </a:r>
                    </a:p>
                  </a:txBody>
                  <a:tcPr marL="121920" marR="12192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3493" name="Picture 5"/>
          <p:cNvPicPr>
            <a:picLocks noChangeAspect="1" noChangeArrowheads="1"/>
          </p:cNvPicPr>
          <p:nvPr/>
        </p:nvPicPr>
        <p:blipFill>
          <a:blip r:embed="rId7">
            <a:extLst>
              <a:ext uri="{28A0092B-C50C-407E-A947-70E740481C1C}">
                <a14:useLocalDpi xmlns:a14="http://schemas.microsoft.com/office/drawing/2010/main" val="0"/>
              </a:ext>
            </a:extLst>
          </a:blip>
          <a:srcRect t="21083" r="51489" b="70329"/>
          <a:stretch>
            <a:fillRect/>
          </a:stretch>
        </p:blipFill>
        <p:spPr bwMode="auto">
          <a:xfrm>
            <a:off x="812800" y="3886200"/>
            <a:ext cx="1107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2"/>
          <p:cNvSpPr>
            <a:spLocks noChangeArrowheads="1"/>
          </p:cNvSpPr>
          <p:nvPr/>
        </p:nvSpPr>
        <p:spPr bwMode="auto">
          <a:xfrm>
            <a:off x="812800" y="0"/>
            <a:ext cx="1097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altLang="zh-CN" b="1" dirty="0">
              <a:solidFill>
                <a:schemeClr val="tx2"/>
              </a:solidFill>
              <a:latin typeface="Times New Roman" pitchFamily="18" charset="0"/>
              <a:ea typeface="SimSun" pitchFamily="2" charset="-122"/>
            </a:endParaRPr>
          </a:p>
          <a:p>
            <a:pPr algn="ctr"/>
            <a:r>
              <a:rPr lang="en-US" altLang="zh-CN" b="1" dirty="0" err="1">
                <a:solidFill>
                  <a:srgbClr val="FF0000"/>
                </a:solidFill>
                <a:latin typeface="Times New Roman" pitchFamily="18" charset="0"/>
                <a:ea typeface="SimSun" pitchFamily="2" charset="-122"/>
              </a:rPr>
              <a:t>Tiết</a:t>
            </a:r>
            <a:r>
              <a:rPr lang="en-US" altLang="zh-CN" b="1" dirty="0">
                <a:solidFill>
                  <a:srgbClr val="FF0000"/>
                </a:solidFill>
                <a:latin typeface="Times New Roman" pitchFamily="18" charset="0"/>
                <a:ea typeface="SimSun" pitchFamily="2" charset="-122"/>
              </a:rPr>
              <a:t> 10: </a:t>
            </a:r>
            <a:r>
              <a:rPr lang="en-US" altLang="zh-CN" b="1" dirty="0" err="1">
                <a:solidFill>
                  <a:srgbClr val="FF0000"/>
                </a:solidFill>
                <a:latin typeface="Times New Roman" pitchFamily="18" charset="0"/>
                <a:ea typeface="SimSun" pitchFamily="2" charset="-122"/>
              </a:rPr>
              <a:t>Học</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hát</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bài</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Khăn</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quàng</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thắm</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mãi</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vai</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em</a:t>
            </a:r>
            <a:endParaRPr lang="en-US" altLang="zh-CN" b="1" dirty="0">
              <a:solidFill>
                <a:srgbClr val="FF0000"/>
              </a:solidFill>
              <a:latin typeface="Times New Roman" pitchFamily="18" charset="0"/>
              <a:ea typeface="SimSun" pitchFamily="2" charset="-122"/>
            </a:endParaRPr>
          </a:p>
          <a:p>
            <a:pPr algn="ctr"/>
            <a:r>
              <a:rPr lang="en-US" altLang="zh-CN" b="1" dirty="0">
                <a:solidFill>
                  <a:srgbClr val="FF0000"/>
                </a:solidFill>
                <a:latin typeface="Times New Roman" pitchFamily="18" charset="0"/>
                <a:ea typeface="SimSun" pitchFamily="2" charset="-122"/>
              </a:rPr>
              <a:t>                                                    </a:t>
            </a:r>
            <a:r>
              <a:rPr lang="en-US" altLang="zh-CN" b="1" i="1" dirty="0" err="1">
                <a:solidFill>
                  <a:srgbClr val="FF0000"/>
                </a:solidFill>
                <a:latin typeface="Times New Roman" pitchFamily="18" charset="0"/>
                <a:ea typeface="SimSun" pitchFamily="2" charset="-122"/>
              </a:rPr>
              <a:t>Nhạc</a:t>
            </a:r>
            <a:r>
              <a:rPr lang="en-US" altLang="zh-CN" b="1" i="1" dirty="0">
                <a:solidFill>
                  <a:srgbClr val="FF0000"/>
                </a:solidFill>
                <a:latin typeface="Times New Roman" pitchFamily="18" charset="0"/>
                <a:ea typeface="SimSun" pitchFamily="2" charset="-122"/>
              </a:rPr>
              <a:t> </a:t>
            </a:r>
            <a:r>
              <a:rPr lang="en-US" altLang="zh-CN" b="1" i="1" dirty="0" err="1">
                <a:solidFill>
                  <a:srgbClr val="FF0000"/>
                </a:solidFill>
                <a:latin typeface="Times New Roman" pitchFamily="18" charset="0"/>
                <a:ea typeface="SimSun" pitchFamily="2" charset="-122"/>
              </a:rPr>
              <a:t>và</a:t>
            </a:r>
            <a:r>
              <a:rPr lang="en-US" altLang="zh-CN" b="1" i="1" dirty="0">
                <a:solidFill>
                  <a:srgbClr val="FF0000"/>
                </a:solidFill>
                <a:latin typeface="Times New Roman" pitchFamily="18" charset="0"/>
                <a:ea typeface="SimSun" pitchFamily="2" charset="-122"/>
              </a:rPr>
              <a:t> </a:t>
            </a:r>
            <a:r>
              <a:rPr lang="en-US" altLang="zh-CN" b="1" i="1" dirty="0" err="1">
                <a:solidFill>
                  <a:srgbClr val="FF0000"/>
                </a:solidFill>
                <a:latin typeface="Times New Roman" pitchFamily="18" charset="0"/>
                <a:ea typeface="SimSun" pitchFamily="2" charset="-122"/>
              </a:rPr>
              <a:t>lời</a:t>
            </a:r>
            <a:r>
              <a:rPr lang="en-US" altLang="zh-CN" b="1" i="1" dirty="0">
                <a:solidFill>
                  <a:srgbClr val="FF0000"/>
                </a:solidFill>
                <a:latin typeface="Times New Roman" pitchFamily="18" charset="0"/>
                <a:ea typeface="SimSun" pitchFamily="2" charset="-122"/>
              </a:rPr>
              <a:t>:</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Ngô</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Ngọc</a:t>
            </a:r>
            <a:r>
              <a:rPr lang="en-US" altLang="zh-CN" b="1" dirty="0">
                <a:solidFill>
                  <a:srgbClr val="FF0000"/>
                </a:solidFill>
                <a:latin typeface="Times New Roman" pitchFamily="18" charset="0"/>
                <a:ea typeface="SimSun" pitchFamily="2" charset="-122"/>
              </a:rPr>
              <a:t> </a:t>
            </a:r>
            <a:r>
              <a:rPr lang="en-US" altLang="zh-CN" b="1" dirty="0" err="1">
                <a:solidFill>
                  <a:srgbClr val="FF0000"/>
                </a:solidFill>
                <a:latin typeface="Times New Roman" pitchFamily="18" charset="0"/>
                <a:ea typeface="SimSun" pitchFamily="2" charset="-122"/>
              </a:rPr>
              <a:t>Báu</a:t>
            </a:r>
            <a:endParaRPr lang="en-US" altLang="zh-CN" b="1" dirty="0">
              <a:solidFill>
                <a:srgbClr val="FF0000"/>
              </a:solidFill>
              <a:latin typeface="Times New Roman" pitchFamily="18" charset="0"/>
              <a:ea typeface="SimSun" pitchFamily="2" charset="-122"/>
            </a:endParaRPr>
          </a:p>
          <a:p>
            <a:pPr algn="ctr"/>
            <a:endParaRPr lang="en-US" altLang="zh-CN" b="1" dirty="0">
              <a:solidFill>
                <a:schemeClr val="tx2"/>
              </a:solidFill>
              <a:latin typeface="Times New Roman" pitchFamily="18" charset="0"/>
              <a:ea typeface="SimSun" pitchFamily="2" charset="-122"/>
            </a:endParaRPr>
          </a:p>
          <a:p>
            <a:pPr algn="ctr"/>
            <a:endParaRPr lang="en-US" altLang="zh-CN" b="1" dirty="0">
              <a:solidFill>
                <a:schemeClr val="tx2"/>
              </a:solidFill>
              <a:latin typeface="Times New Roman" pitchFamily="18" charset="0"/>
              <a:ea typeface="SimSun" pitchFamily="2" charset="-122"/>
            </a:endParaRPr>
          </a:p>
        </p:txBody>
      </p:sp>
      <p:sp>
        <p:nvSpPr>
          <p:cNvPr id="3" name="Oval 2"/>
          <p:cNvSpPr/>
          <p:nvPr/>
        </p:nvSpPr>
        <p:spPr>
          <a:xfrm>
            <a:off x="9042400" y="1752600"/>
            <a:ext cx="15240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566400" y="2133600"/>
            <a:ext cx="16256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855200" y="4343400"/>
            <a:ext cx="20320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Hát mẫu Câ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3319" y="65145"/>
            <a:ext cx="609600" cy="609600"/>
          </a:xfrm>
          <a:prstGeom prst="rect">
            <a:avLst/>
          </a:prstGeom>
        </p:spPr>
      </p:pic>
      <p:pic>
        <p:nvPicPr>
          <p:cNvPr id="18" name="Beat Câu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18519" y="5246118"/>
            <a:ext cx="609600" cy="609600"/>
          </a:xfrm>
          <a:prstGeom prst="rect">
            <a:avLst/>
          </a:prstGeom>
        </p:spPr>
      </p:pic>
    </p:spTree>
    <p:extLst>
      <p:ext uri="{BB962C8B-B14F-4D97-AF65-F5344CB8AC3E}">
        <p14:creationId xmlns:p14="http://schemas.microsoft.com/office/powerpoint/2010/main" val="1934423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down)">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35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349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3493"/>
                                        </p:tgtEl>
                                        <p:attrNameLst>
                                          <p:attrName>style.visibility</p:attrName>
                                        </p:attrNameLst>
                                      </p:cBhvr>
                                      <p:to>
                                        <p:strVal val="visible"/>
                                      </p:to>
                                    </p:set>
                                    <p:animEffect transition="in" filter="fade">
                                      <p:cBhvr>
                                        <p:cTn id="18" dur="500"/>
                                        <p:tgtEl>
                                          <p:spTgt spid="6349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679" fill="hold"/>
                                        <p:tgtEl>
                                          <p:spTgt spid="17"/>
                                        </p:tgtEl>
                                      </p:cBhvr>
                                    </p:cmd>
                                  </p:childTnLst>
                                </p:cTn>
                              </p:par>
                            </p:childTnLst>
                          </p:cTn>
                        </p:par>
                      </p:childTnLst>
                    </p:cTn>
                  </p:par>
                </p:childTnLst>
              </p:cTn>
              <p:nextCondLst>
                <p:cond evt="onClick" delay="0">
                  <p:tgtEl>
                    <p:spTgt spid="17"/>
                  </p:tgtEl>
                </p:cond>
              </p:nextCondLst>
            </p:seq>
            <p:audio>
              <p:cMediaNode vol="80000">
                <p:cTn id="37" fill="hold" display="0">
                  <p:stCondLst>
                    <p:cond delay="indefinite"/>
                  </p:stCondLst>
                  <p:endCondLst>
                    <p:cond evt="onStopAudio" delay="0">
                      <p:tgtEl>
                        <p:sldTgt/>
                      </p:tgtEl>
                    </p:cond>
                  </p:endCondLst>
                </p:cTn>
                <p:tgtEl>
                  <p:spTgt spid="17"/>
                </p:tgtEl>
              </p:cMediaNode>
            </p:audio>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1705" fill="hold"/>
                                        <p:tgtEl>
                                          <p:spTgt spid="18"/>
                                        </p:tgtEl>
                                      </p:cBhvr>
                                    </p:cmd>
                                  </p:childTnLst>
                                </p:cTn>
                              </p:par>
                            </p:childTnLst>
                          </p:cTn>
                        </p:par>
                      </p:childTnLst>
                    </p:cTn>
                  </p:par>
                </p:childTnLst>
              </p:cTn>
              <p:nextCondLst>
                <p:cond evt="onClick" delay="0">
                  <p:tgtEl>
                    <p:spTgt spid="18"/>
                  </p:tgtEl>
                </p:cond>
              </p:nextCondLst>
            </p:seq>
            <p:audio>
              <p:cMediaNode vol="80000">
                <p:cTn id="43" fill="hold" display="0">
                  <p:stCondLst>
                    <p:cond delay="indefinite"/>
                  </p:stCondLst>
                  <p:endCondLst>
                    <p:cond evt="onStopAudio" delay="0">
                      <p:tgtEl>
                        <p:sldTgt/>
                      </p:tgtEl>
                    </p:cond>
                  </p:endCondLst>
                </p:cTn>
                <p:tgtEl>
                  <p:spTgt spid="18"/>
                </p:tgtEl>
              </p:cMediaNode>
            </p:audio>
          </p:childTnLst>
        </p:cTn>
      </p:par>
    </p:tnLst>
    <p:bldLst>
      <p:bldP spid="11267"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711200" y="-109538"/>
            <a:ext cx="10972800" cy="1222376"/>
            <a:chOff x="336" y="-69"/>
            <a:chExt cx="5184" cy="770"/>
          </a:xfrm>
        </p:grpSpPr>
        <p:grpSp>
          <p:nvGrpSpPr>
            <p:cNvPr id="17417" name="Group 3"/>
            <p:cNvGrpSpPr>
              <a:grpSpLocks/>
            </p:cNvGrpSpPr>
            <p:nvPr/>
          </p:nvGrpSpPr>
          <p:grpSpPr bwMode="auto">
            <a:xfrm>
              <a:off x="636" y="192"/>
              <a:ext cx="4596" cy="509"/>
              <a:chOff x="636" y="204"/>
              <a:chExt cx="4596" cy="509"/>
            </a:xfrm>
          </p:grpSpPr>
          <p:sp>
            <p:nvSpPr>
              <p:cNvPr id="17419" name="Text Box 4"/>
              <p:cNvSpPr txBox="1">
                <a:spLocks noChangeArrowheads="1"/>
              </p:cNvSpPr>
              <p:nvPr/>
            </p:nvSpPr>
            <p:spPr bwMode="auto">
              <a:xfrm>
                <a:off x="1488" y="219"/>
                <a:ext cx="37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sz="2000" b="1">
                  <a:solidFill>
                    <a:srgbClr val="FF3300"/>
                  </a:solidFill>
                </a:endParaRPr>
              </a:p>
            </p:txBody>
          </p:sp>
          <p:sp>
            <p:nvSpPr>
              <p:cNvPr id="17420" name="Text Box 5"/>
              <p:cNvSpPr txBox="1">
                <a:spLocks noChangeArrowheads="1"/>
              </p:cNvSpPr>
              <p:nvPr/>
            </p:nvSpPr>
            <p:spPr bwMode="auto">
              <a:xfrm>
                <a:off x="636" y="204"/>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b="1">
                  <a:solidFill>
                    <a:srgbClr val="0000FF"/>
                  </a:solidFill>
                  <a:latin typeface="Times New Roman" pitchFamily="18" charset="0"/>
                </a:endParaRPr>
              </a:p>
            </p:txBody>
          </p:sp>
          <p:sp>
            <p:nvSpPr>
              <p:cNvPr id="17421" name="Rectangle 6"/>
              <p:cNvSpPr>
                <a:spLocks noChangeArrowheads="1"/>
              </p:cNvSpPr>
              <p:nvPr/>
            </p:nvSpPr>
            <p:spPr bwMode="auto">
              <a:xfrm>
                <a:off x="2928" y="480"/>
                <a:ext cx="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sz="1800" b="1">
                  <a:solidFill>
                    <a:srgbClr val="FF3300"/>
                  </a:solidFill>
                </a:endParaRPr>
              </a:p>
            </p:txBody>
          </p:sp>
        </p:grpSp>
        <p:sp>
          <p:nvSpPr>
            <p:cNvPr id="17418" name="Rectangle 7"/>
            <p:cNvSpPr>
              <a:spLocks noChangeArrowheads="1"/>
            </p:cNvSpPr>
            <p:nvPr/>
          </p:nvSpPr>
          <p:spPr bwMode="auto">
            <a:xfrm>
              <a:off x="336" y="-69"/>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vi-VN" altLang="vi-VN" b="1">
                <a:solidFill>
                  <a:schemeClr val="tx2"/>
                </a:solidFill>
                <a:latin typeface="Times New Roman" pitchFamily="18" charset="0"/>
              </a:endParaRPr>
            </a:p>
          </p:txBody>
        </p:sp>
      </p:grpSp>
      <p:pic>
        <p:nvPicPr>
          <p:cNvPr id="63494" name="Picture 6"/>
          <p:cNvPicPr>
            <a:picLocks noChangeAspect="1" noChangeArrowheads="1"/>
          </p:cNvPicPr>
          <p:nvPr/>
        </p:nvPicPr>
        <p:blipFill>
          <a:blip r:embed="rId7">
            <a:extLst>
              <a:ext uri="{28A0092B-C50C-407E-A947-70E740481C1C}">
                <a14:useLocalDpi xmlns:a14="http://schemas.microsoft.com/office/drawing/2010/main" val="0"/>
              </a:ext>
            </a:extLst>
          </a:blip>
          <a:srcRect t="23299" r="40649" b="66533"/>
          <a:stretch>
            <a:fillRect/>
          </a:stretch>
        </p:blipFill>
        <p:spPr bwMode="auto">
          <a:xfrm>
            <a:off x="812800" y="914400"/>
            <a:ext cx="1107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539" name="Group 51"/>
          <p:cNvGraphicFramePr>
            <a:graphicFrameLocks noGrp="1"/>
          </p:cNvGraphicFramePr>
          <p:nvPr>
            <p:ph type="tbl" idx="4294967295"/>
            <p:extLst>
              <p:ext uri="{D42A27DB-BD31-4B8C-83A1-F6EECF244321}">
                <p14:modId xmlns:p14="http://schemas.microsoft.com/office/powerpoint/2010/main" val="2561523513"/>
              </p:ext>
            </p:extLst>
          </p:nvPr>
        </p:nvGraphicFramePr>
        <p:xfrm>
          <a:off x="368300" y="762001"/>
          <a:ext cx="1320800" cy="487363"/>
        </p:xfrm>
        <a:graphic>
          <a:graphicData uri="http://schemas.openxmlformats.org/drawingml/2006/table">
            <a:tbl>
              <a:tblPr/>
              <a:tblGrid>
                <a:gridCol w="1320800">
                  <a:extLst>
                    <a:ext uri="{9D8B030D-6E8A-4147-A177-3AD203B41FA5}">
                      <a16:colId xmlns:a16="http://schemas.microsoft.com/office/drawing/2014/main" val="20000"/>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000" b="0" i="0" u="none" strike="noStrike" cap="none" normalizeH="0" baseline="0" dirty="0" err="1" smtClean="0">
                          <a:ln>
                            <a:noFill/>
                          </a:ln>
                          <a:solidFill>
                            <a:srgbClr val="FF3300"/>
                          </a:solidFill>
                          <a:effectLst/>
                          <a:latin typeface="Times New Roman" panose="02020603050405020304" pitchFamily="18" charset="0"/>
                        </a:rPr>
                        <a:t>Câu</a:t>
                      </a:r>
                      <a:r>
                        <a:rPr kumimoji="0" lang="en-US" sz="2000" b="0" i="0" u="none" strike="noStrike" cap="none" normalizeH="0" baseline="0" dirty="0" smtClean="0">
                          <a:ln>
                            <a:noFill/>
                          </a:ln>
                          <a:solidFill>
                            <a:srgbClr val="FF3300"/>
                          </a:solidFill>
                          <a:effectLst/>
                          <a:latin typeface="Times New Roman" panose="02020603050405020304" pitchFamily="18" charset="0"/>
                        </a:rPr>
                        <a:t> 2:</a:t>
                      </a:r>
                    </a:p>
                  </a:txBody>
                  <a:tcPr marL="121920" marR="12192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3495" name="Picture 7"/>
          <p:cNvPicPr>
            <a:picLocks noChangeAspect="1" noChangeArrowheads="1"/>
          </p:cNvPicPr>
          <p:nvPr/>
        </p:nvPicPr>
        <p:blipFill>
          <a:blip r:embed="rId7">
            <a:extLst>
              <a:ext uri="{28A0092B-C50C-407E-A947-70E740481C1C}">
                <a14:useLocalDpi xmlns:a14="http://schemas.microsoft.com/office/drawing/2010/main" val="0"/>
              </a:ext>
            </a:extLst>
          </a:blip>
          <a:srcRect t="32806" r="40649" b="57686"/>
          <a:stretch>
            <a:fillRect/>
          </a:stretch>
        </p:blipFill>
        <p:spPr bwMode="auto">
          <a:xfrm>
            <a:off x="914400" y="3429000"/>
            <a:ext cx="11074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416800" y="1109663"/>
            <a:ext cx="1727200" cy="1481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245600" y="926306"/>
            <a:ext cx="2438400" cy="2045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416800" y="3581400"/>
            <a:ext cx="17272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245600" y="3581400"/>
            <a:ext cx="2438400" cy="220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át mẫu Câu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2359" y="116976"/>
            <a:ext cx="609600" cy="609600"/>
          </a:xfrm>
          <a:prstGeom prst="rect">
            <a:avLst/>
          </a:prstGeom>
        </p:spPr>
      </p:pic>
      <p:pic>
        <p:nvPicPr>
          <p:cNvPr id="17" name="Beat Câu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82400" y="5217594"/>
            <a:ext cx="609600" cy="609600"/>
          </a:xfrm>
          <a:prstGeom prst="rect">
            <a:avLst/>
          </a:prstGeom>
        </p:spPr>
      </p:pic>
    </p:spTree>
    <p:extLst>
      <p:ext uri="{BB962C8B-B14F-4D97-AF65-F5344CB8AC3E}">
        <p14:creationId xmlns:p14="http://schemas.microsoft.com/office/powerpoint/2010/main" val="364396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959" fill="hold"/>
                                        <p:tgtEl>
                                          <p:spTgt spid="16"/>
                                        </p:tgtEl>
                                      </p:cBhvr>
                                    </p:cmd>
                                  </p:childTnLst>
                                </p:cTn>
                              </p:par>
                            </p:childTnLst>
                          </p:cTn>
                        </p:par>
                      </p:childTnLst>
                    </p:cTn>
                  </p:par>
                </p:childTnLst>
              </p:cTn>
              <p:nextCondLst>
                <p:cond evt="onClick" delay="0">
                  <p:tgtEl>
                    <p:spTgt spid="16"/>
                  </p:tgtEl>
                </p:cond>
              </p:nextCondLst>
            </p:seq>
            <p:audio>
              <p:cMediaNode vol="80000">
                <p:cTn id="28" fill="hold" display="0">
                  <p:stCondLst>
                    <p:cond delay="indefinite"/>
                  </p:stCondLst>
                  <p:endCondLst>
                    <p:cond evt="onStopAudio" delay="0">
                      <p:tgtEl>
                        <p:sldTgt/>
                      </p:tgtEl>
                    </p:cond>
                  </p:endCondLst>
                </p:cTn>
                <p:tgtEl>
                  <p:spTgt spid="16"/>
                </p:tgtEl>
              </p:cMediaNode>
            </p:audio>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037" fill="hold"/>
                                        <p:tgtEl>
                                          <p:spTgt spid="17"/>
                                        </p:tgtEl>
                                      </p:cBhvr>
                                    </p:cmd>
                                  </p:childTnLst>
                                </p:cTn>
                              </p:par>
                            </p:childTnLst>
                          </p:cTn>
                        </p:par>
                      </p:childTnLst>
                    </p:cTn>
                  </p:par>
                </p:childTnLst>
              </p:cTn>
              <p:nextCondLst>
                <p:cond evt="onClick" delay="0">
                  <p:tgtEl>
                    <p:spTgt spid="17"/>
                  </p:tgtEl>
                </p:cond>
              </p:nextCondLst>
            </p:seq>
            <p:audio>
              <p:cMediaNode vol="80000">
                <p:cTn id="34"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39292" y="0"/>
            <a:ext cx="2081877" cy="523220"/>
          </a:xfrm>
          <a:prstGeom prst="rect">
            <a:avLst/>
          </a:prstGeom>
          <a:noFill/>
        </p:spPr>
        <p:txBody>
          <a:bodyPr wrap="square" rtlCol="0">
            <a:spAutoFit/>
          </a:bodyPr>
          <a:lstStyle/>
          <a:p>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HỌC HÁT</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10" name="Group 3"/>
          <p:cNvGrpSpPr>
            <a:grpSpLocks/>
          </p:cNvGrpSpPr>
          <p:nvPr/>
        </p:nvGrpSpPr>
        <p:grpSpPr bwMode="auto">
          <a:xfrm>
            <a:off x="0" y="523220"/>
            <a:ext cx="12528792" cy="1746034"/>
            <a:chOff x="0" y="2570"/>
            <a:chExt cx="5963" cy="1303"/>
          </a:xfrm>
        </p:grpSpPr>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0"/>
              <a:ext cx="576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03" y="3483"/>
              <a:ext cx="576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2800" b="1" dirty="0">
                  <a:solidFill>
                    <a:srgbClr val="000000"/>
                  </a:solidFill>
                  <a:latin typeface=".VnTime" panose="020B7200000000000000" pitchFamily="34"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trông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phương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đông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vừa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hé</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dương</a:t>
              </a:r>
              <a:r>
                <a:rPr lang="en-US" altLang="en-US" sz="2400" b="1" dirty="0" smtClean="0">
                  <a:solidFill>
                    <a:srgbClr val="000000"/>
                  </a:solidFill>
                  <a:latin typeface=".VnTime" panose="020B7200000000000000" pitchFamily="34" charset="0"/>
                </a:rPr>
                <a:t>.</a:t>
              </a:r>
              <a:endParaRPr lang="en-US" altLang="en-US" sz="2400" b="1" dirty="0">
                <a:solidFill>
                  <a:srgbClr val="000000"/>
                </a:solidFill>
                <a:latin typeface=".VnTime" panose="020B7200000000000000" pitchFamily="34" charset="0"/>
              </a:endParaRPr>
            </a:p>
          </p:txBody>
        </p:sp>
      </p:gr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95865"/>
            <a:ext cx="12102271" cy="13887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43937" y="523220"/>
            <a:ext cx="2957353" cy="523220"/>
          </a:xfrm>
          <a:prstGeom prst="rect">
            <a:avLst/>
          </a:prstGeom>
          <a:noFill/>
        </p:spPr>
        <p:txBody>
          <a:bodyPr wrap="square" rtlCol="0">
            <a:spAutoFit/>
          </a:bodyPr>
          <a:lstStyle/>
          <a:p>
            <a:r>
              <a:rPr lang="en-US" sz="2800" b="1" dirty="0" err="1" smtClean="0">
                <a:solidFill>
                  <a:schemeClr val="accent5">
                    <a:lumMod val="50000"/>
                  </a:schemeClr>
                </a:solidFill>
                <a:latin typeface="Times New Roman" panose="02020603050405020304" pitchFamily="18" charset="0"/>
                <a:cs typeface="Times New Roman" panose="02020603050405020304" pitchFamily="18" charset="0"/>
              </a:rPr>
              <a:t>Hát</a:t>
            </a: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50000"/>
                  </a:schemeClr>
                </a:solidFill>
                <a:latin typeface="Times New Roman" panose="02020603050405020304" pitchFamily="18" charset="0"/>
                <a:cs typeface="Times New Roman" panose="02020603050405020304" pitchFamily="18" charset="0"/>
              </a:rPr>
              <a:t>nối</a:t>
            </a: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 1+2</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 Box 4"/>
          <p:cNvSpPr txBox="1">
            <a:spLocks noChangeArrowheads="1"/>
          </p:cNvSpPr>
          <p:nvPr/>
        </p:nvSpPr>
        <p:spPr bwMode="auto">
          <a:xfrm>
            <a:off x="1152193" y="3113861"/>
            <a:ext cx="107807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000000"/>
                </a:solidFill>
                <a:latin typeface=".VnTime" panose="020B7200000000000000" pitchFamily="34"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Khăn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quàng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trên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vai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chúng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tới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altLang="en-US" sz="2800" b="1" dirty="0" smtClean="0">
                <a:solidFill>
                  <a:srgbClr val="FF0000"/>
                </a:solidFill>
                <a:latin typeface="Times New Roman" panose="02020603050405020304" pitchFamily="18" charset="0"/>
                <a:cs typeface="Times New Roman" panose="02020603050405020304" pitchFamily="18" charset="0"/>
              </a:rPr>
              <a:t>.</a:t>
            </a:r>
          </a:p>
        </p:txBody>
      </p:sp>
      <p:grpSp>
        <p:nvGrpSpPr>
          <p:cNvPr id="17" name="Group 16"/>
          <p:cNvGrpSpPr>
            <a:grpSpLocks/>
          </p:cNvGrpSpPr>
          <p:nvPr/>
        </p:nvGrpSpPr>
        <p:grpSpPr bwMode="auto">
          <a:xfrm>
            <a:off x="0" y="3637082"/>
            <a:ext cx="11932918" cy="1490908"/>
            <a:chOff x="288" y="1252"/>
            <a:chExt cx="5328" cy="1029"/>
          </a:xfrm>
        </p:grpSpPr>
        <p:pic>
          <p:nvPicPr>
            <p:cNvPr id="1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1252"/>
              <a:ext cx="5328"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432" y="1920"/>
              <a:ext cx="5184"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1800" b="1" dirty="0">
                  <a:latin typeface=".VnTime" panose="020B7200000000000000" pitchFamily="34" charset="0"/>
                </a:rPr>
                <a:t>        </a:t>
              </a:r>
              <a:r>
                <a:rPr lang="en-US" altLang="en-US" sz="1800" b="1" dirty="0" smtClean="0">
                  <a:latin typeface=".VnTime" panose="020B7200000000000000" pitchFamily="34"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yêu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khăn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càng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gắng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học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hành</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pic>
        <p:nvPicPr>
          <p:cNvPr id="21" name="Picture 1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76" y="5145025"/>
            <a:ext cx="11932918" cy="13307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Text Box 14"/>
          <p:cNvSpPr txBox="1">
            <a:spLocks noChangeArrowheads="1"/>
          </p:cNvSpPr>
          <p:nvPr/>
        </p:nvSpPr>
        <p:spPr bwMode="auto">
          <a:xfrm>
            <a:off x="345173" y="6155048"/>
            <a:ext cx="11823442" cy="523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2800" b="1" dirty="0">
                <a:latin typeface=".VnTime" panose="020B7200000000000000" pitchFamily="34" charset="0"/>
              </a:rPr>
              <a:t>    </a:t>
            </a:r>
            <a:r>
              <a:rPr lang="en-US" altLang="en-US" sz="2800" b="1" dirty="0" smtClean="0">
                <a:latin typeface=".VnTime" panose="020B7200000000000000" pitchFamily="34" charset="0"/>
              </a:rPr>
              <a:t>  </a:t>
            </a:r>
            <a:r>
              <a:rPr lang="en-US" altLang="en-US" sz="2800" b="1" dirty="0" smtClean="0">
                <a:latin typeface="Times New Roman" panose="02020603050405020304" pitchFamily="18" charset="0"/>
                <a:cs typeface="Times New Roman" panose="02020603050405020304" pitchFamily="18" charset="0"/>
              </a:rPr>
              <a:t>Sao        </a:t>
            </a:r>
            <a:r>
              <a:rPr lang="en-US" altLang="en-US" sz="2800" b="1" dirty="0" err="1" smtClean="0">
                <a:latin typeface="Times New Roman" panose="02020603050405020304" pitchFamily="18" charset="0"/>
                <a:cs typeface="Times New Roman" panose="02020603050405020304" pitchFamily="18" charset="0"/>
              </a:rPr>
              <a:t>cho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xứng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cháu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Hồ</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Chí</a:t>
            </a:r>
            <a:r>
              <a:rPr lang="en-US" altLang="en-US" sz="2800" b="1" dirty="0" smtClean="0">
                <a:latin typeface="Times New Roman" panose="02020603050405020304" pitchFamily="18" charset="0"/>
                <a:cs typeface="Times New Roman" panose="02020603050405020304" pitchFamily="18" charset="0"/>
              </a:rPr>
              <a:t>           Minh.</a:t>
            </a:r>
            <a:endParaRPr lang="en-US" altLang="en-US" sz="2800" b="1" dirty="0">
              <a:latin typeface="Times New Roman" panose="02020603050405020304" pitchFamily="18" charset="0"/>
              <a:cs typeface="Times New Roman" panose="02020603050405020304" pitchFamily="18" charset="0"/>
            </a:endParaRPr>
          </a:p>
        </p:txBody>
      </p:sp>
      <p:pic>
        <p:nvPicPr>
          <p:cNvPr id="16" name="Cau 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81177" y="175230"/>
            <a:ext cx="609600" cy="609600"/>
          </a:xfrm>
          <a:prstGeom prst="rect">
            <a:avLst/>
          </a:prstGeom>
        </p:spPr>
      </p:pic>
    </p:spTree>
    <p:extLst>
      <p:ext uri="{BB962C8B-B14F-4D97-AF65-F5344CB8AC3E}">
        <p14:creationId xmlns:p14="http://schemas.microsoft.com/office/powerpoint/2010/main" val="2845655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3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400" decel="100000"/>
                                        <p:tgtEl>
                                          <p:spTgt spid="13"/>
                                        </p:tgtEl>
                                      </p:cBhvr>
                                    </p:animEffect>
                                    <p:anim calcmode="lin" valueType="num">
                                      <p:cBhvr>
                                        <p:cTn id="11" dur="400" decel="100000" fill="hold"/>
                                        <p:tgtEl>
                                          <p:spTgt spid="13"/>
                                        </p:tgtEl>
                                        <p:attrNameLst>
                                          <p:attrName>style.rotation</p:attrName>
                                        </p:attrNameLst>
                                      </p:cBhvr>
                                      <p:tavLst>
                                        <p:tav tm="0">
                                          <p:val>
                                            <p:fltVal val="-90"/>
                                          </p:val>
                                        </p:tav>
                                        <p:tav tm="100000">
                                          <p:val>
                                            <p:fltVal val="0"/>
                                          </p:val>
                                        </p:tav>
                                      </p:tavLst>
                                    </p:anim>
                                    <p:anim calcmode="lin" valueType="num">
                                      <p:cBhvr>
                                        <p:cTn id="12" dur="400" decel="100000" fill="hold"/>
                                        <p:tgtEl>
                                          <p:spTgt spid="13"/>
                                        </p:tgtEl>
                                        <p:attrNameLst>
                                          <p:attrName>ppt_x</p:attrName>
                                        </p:attrNameLst>
                                      </p:cBhvr>
                                      <p:tavLst>
                                        <p:tav tm="0">
                                          <p:val>
                                            <p:strVal val="#ppt_x+0.4"/>
                                          </p:val>
                                        </p:tav>
                                        <p:tav tm="100000">
                                          <p:val>
                                            <p:strVal val="#ppt_x-0.05"/>
                                          </p:val>
                                        </p:tav>
                                      </p:tavLst>
                                    </p:anim>
                                    <p:anim calcmode="lin" valueType="num">
                                      <p:cBhvr>
                                        <p:cTn id="13" dur="400" decel="100000" fill="hold"/>
                                        <p:tgtEl>
                                          <p:spTgt spid="13"/>
                                        </p:tgtEl>
                                        <p:attrNameLst>
                                          <p:attrName>ppt_y</p:attrName>
                                        </p:attrNameLst>
                                      </p:cBhvr>
                                      <p:tavLst>
                                        <p:tav tm="0">
                                          <p:val>
                                            <p:strVal val="#ppt_y-0.4"/>
                                          </p:val>
                                        </p:tav>
                                        <p:tav tm="100000">
                                          <p:val>
                                            <p:strVal val="#ppt_y+0.1"/>
                                          </p:val>
                                        </p:tav>
                                      </p:tavLst>
                                    </p:anim>
                                    <p:anim calcmode="lin" valueType="num">
                                      <p:cBhvr>
                                        <p:cTn id="14" dur="100" accel="100000" fill="hold">
                                          <p:stCondLst>
                                            <p:cond delay="400"/>
                                          </p:stCondLst>
                                        </p:cTn>
                                        <p:tgtEl>
                                          <p:spTgt spid="13"/>
                                        </p:tgtEl>
                                        <p:attrNameLst>
                                          <p:attrName>ppt_x</p:attrName>
                                        </p:attrNameLst>
                                      </p:cBhvr>
                                      <p:tavLst>
                                        <p:tav tm="0">
                                          <p:val>
                                            <p:strVal val="#ppt_x-0.05"/>
                                          </p:val>
                                        </p:tav>
                                        <p:tav tm="100000">
                                          <p:val>
                                            <p:strVal val="#ppt_x"/>
                                          </p:val>
                                        </p:tav>
                                      </p:tavLst>
                                    </p:anim>
                                    <p:anim calcmode="lin" valueType="num">
                                      <p:cBhvr>
                                        <p:cTn id="15" dur="100" accel="100000" fill="hold">
                                          <p:stCondLst>
                                            <p:cond delay="400"/>
                                          </p:stCondLst>
                                        </p:cTn>
                                        <p:tgtEl>
                                          <p:spTgt spid="13"/>
                                        </p:tgtEl>
                                        <p:attrNameLst>
                                          <p:attrName>ppt_y</p:attrName>
                                        </p:attrNameLst>
                                      </p:cBhvr>
                                      <p:tavLst>
                                        <p:tav tm="0">
                                          <p:val>
                                            <p:strVal val="#ppt_y+0.1"/>
                                          </p:val>
                                        </p:tav>
                                        <p:tav tm="100000">
                                          <p:val>
                                            <p:strVal val="#ppt_y"/>
                                          </p:val>
                                        </p:tav>
                                      </p:tavLst>
                                    </p:anim>
                                  </p:childTnLst>
                                </p:cTn>
                              </p:par>
                              <p:par>
                                <p:cTn id="16" presetID="3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400" decel="100000"/>
                                        <p:tgtEl>
                                          <p:spTgt spid="15"/>
                                        </p:tgtEl>
                                      </p:cBhvr>
                                    </p:animEffect>
                                    <p:anim calcmode="lin" valueType="num">
                                      <p:cBhvr>
                                        <p:cTn id="19" dur="400" decel="100000" fill="hold"/>
                                        <p:tgtEl>
                                          <p:spTgt spid="15"/>
                                        </p:tgtEl>
                                        <p:attrNameLst>
                                          <p:attrName>style.rotation</p:attrName>
                                        </p:attrNameLst>
                                      </p:cBhvr>
                                      <p:tavLst>
                                        <p:tav tm="0">
                                          <p:val>
                                            <p:fltVal val="-90"/>
                                          </p:val>
                                        </p:tav>
                                        <p:tav tm="100000">
                                          <p:val>
                                            <p:fltVal val="0"/>
                                          </p:val>
                                        </p:tav>
                                      </p:tavLst>
                                    </p:anim>
                                    <p:anim calcmode="lin" valueType="num">
                                      <p:cBhvr>
                                        <p:cTn id="20" dur="400" decel="100000" fill="hold"/>
                                        <p:tgtEl>
                                          <p:spTgt spid="15"/>
                                        </p:tgtEl>
                                        <p:attrNameLst>
                                          <p:attrName>ppt_x</p:attrName>
                                        </p:attrNameLst>
                                      </p:cBhvr>
                                      <p:tavLst>
                                        <p:tav tm="0">
                                          <p:val>
                                            <p:strVal val="#ppt_x+0.4"/>
                                          </p:val>
                                        </p:tav>
                                        <p:tav tm="100000">
                                          <p:val>
                                            <p:strVal val="#ppt_x-0.05"/>
                                          </p:val>
                                        </p:tav>
                                      </p:tavLst>
                                    </p:anim>
                                    <p:anim calcmode="lin" valueType="num">
                                      <p:cBhvr>
                                        <p:cTn id="21" dur="400" decel="100000" fill="hold"/>
                                        <p:tgtEl>
                                          <p:spTgt spid="15"/>
                                        </p:tgtEl>
                                        <p:attrNameLst>
                                          <p:attrName>ppt_y</p:attrName>
                                        </p:attrNameLst>
                                      </p:cBhvr>
                                      <p:tavLst>
                                        <p:tav tm="0">
                                          <p:val>
                                            <p:strVal val="#ppt_y-0.4"/>
                                          </p:val>
                                        </p:tav>
                                        <p:tav tm="100000">
                                          <p:val>
                                            <p:strVal val="#ppt_y+0.1"/>
                                          </p:val>
                                        </p:tav>
                                      </p:tavLst>
                                    </p:anim>
                                    <p:anim calcmode="lin" valueType="num">
                                      <p:cBhvr>
                                        <p:cTn id="22" dur="100" accel="100000" fill="hold">
                                          <p:stCondLst>
                                            <p:cond delay="400"/>
                                          </p:stCondLst>
                                        </p:cTn>
                                        <p:tgtEl>
                                          <p:spTgt spid="15"/>
                                        </p:tgtEl>
                                        <p:attrNameLst>
                                          <p:attrName>ppt_x</p:attrName>
                                        </p:attrNameLst>
                                      </p:cBhvr>
                                      <p:tavLst>
                                        <p:tav tm="0">
                                          <p:val>
                                            <p:strVal val="#ppt_x-0.05"/>
                                          </p:val>
                                        </p:tav>
                                        <p:tav tm="100000">
                                          <p:val>
                                            <p:strVal val="#ppt_x"/>
                                          </p:val>
                                        </p:tav>
                                      </p:tavLst>
                                    </p:anim>
                                    <p:anim calcmode="lin" valueType="num">
                                      <p:cBhvr>
                                        <p:cTn id="23" dur="100" accel="100000" fill="hold">
                                          <p:stCondLst>
                                            <p:cond delay="400"/>
                                          </p:stCondLst>
                                        </p:cTn>
                                        <p:tgtEl>
                                          <p:spTgt spid="15"/>
                                        </p:tgtEl>
                                        <p:attrNameLst>
                                          <p:attrName>ppt_y</p:attrName>
                                        </p:attrNameLst>
                                      </p:cBhvr>
                                      <p:tavLst>
                                        <p:tav tm="0">
                                          <p:val>
                                            <p:strVal val="#ppt_y+0.1"/>
                                          </p:val>
                                        </p:tav>
                                        <p:tav tm="100000">
                                          <p:val>
                                            <p:strVal val="#ppt_y"/>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345" fill="hold"/>
                                        <p:tgtEl>
                                          <p:spTgt spid="16"/>
                                        </p:tgtEl>
                                      </p:cBhvr>
                                    </p:cmd>
                                  </p:childTnLst>
                                </p:cTn>
                              </p:par>
                            </p:childTnLst>
                          </p:cTn>
                        </p:par>
                      </p:childTnLst>
                    </p:cTn>
                  </p:par>
                </p:childTnLst>
              </p:cTn>
              <p:nextCondLst>
                <p:cond evt="onClick" delay="0">
                  <p:tgtEl>
                    <p:spTgt spid="16"/>
                  </p:tgtEl>
                </p:cond>
              </p:nextCondLst>
            </p:seq>
            <p:audio>
              <p:cMediaNode vol="80000">
                <p:cTn id="33"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711200" y="-109538"/>
            <a:ext cx="10972800" cy="1222376"/>
            <a:chOff x="336" y="-69"/>
            <a:chExt cx="5184" cy="770"/>
          </a:xfrm>
        </p:grpSpPr>
        <p:grpSp>
          <p:nvGrpSpPr>
            <p:cNvPr id="21513" name="Group 3"/>
            <p:cNvGrpSpPr>
              <a:grpSpLocks/>
            </p:cNvGrpSpPr>
            <p:nvPr/>
          </p:nvGrpSpPr>
          <p:grpSpPr bwMode="auto">
            <a:xfrm>
              <a:off x="636" y="192"/>
              <a:ext cx="4596" cy="509"/>
              <a:chOff x="636" y="204"/>
              <a:chExt cx="4596" cy="509"/>
            </a:xfrm>
          </p:grpSpPr>
          <p:sp>
            <p:nvSpPr>
              <p:cNvPr id="21515" name="Text Box 4"/>
              <p:cNvSpPr txBox="1">
                <a:spLocks noChangeArrowheads="1"/>
              </p:cNvSpPr>
              <p:nvPr/>
            </p:nvSpPr>
            <p:spPr bwMode="auto">
              <a:xfrm>
                <a:off x="1488" y="219"/>
                <a:ext cx="37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sz="2000" b="1">
                  <a:solidFill>
                    <a:srgbClr val="FF3300"/>
                  </a:solidFill>
                </a:endParaRPr>
              </a:p>
            </p:txBody>
          </p:sp>
          <p:sp>
            <p:nvSpPr>
              <p:cNvPr id="21516" name="Text Box 5"/>
              <p:cNvSpPr txBox="1">
                <a:spLocks noChangeArrowheads="1"/>
              </p:cNvSpPr>
              <p:nvPr/>
            </p:nvSpPr>
            <p:spPr bwMode="auto">
              <a:xfrm>
                <a:off x="636" y="204"/>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b="1">
                  <a:solidFill>
                    <a:srgbClr val="0000FF"/>
                  </a:solidFill>
                  <a:latin typeface="Times New Roman" pitchFamily="18" charset="0"/>
                </a:endParaRPr>
              </a:p>
            </p:txBody>
          </p:sp>
          <p:sp>
            <p:nvSpPr>
              <p:cNvPr id="21517" name="Rectangle 6"/>
              <p:cNvSpPr>
                <a:spLocks noChangeArrowheads="1"/>
              </p:cNvSpPr>
              <p:nvPr/>
            </p:nvSpPr>
            <p:spPr bwMode="auto">
              <a:xfrm>
                <a:off x="2928" y="480"/>
                <a:ext cx="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sz="1800" b="1">
                  <a:solidFill>
                    <a:srgbClr val="FF3300"/>
                  </a:solidFill>
                </a:endParaRPr>
              </a:p>
            </p:txBody>
          </p:sp>
        </p:grpSp>
        <p:sp>
          <p:nvSpPr>
            <p:cNvPr id="21514" name="Rectangle 7"/>
            <p:cNvSpPr>
              <a:spLocks noChangeArrowheads="1"/>
            </p:cNvSpPr>
            <p:nvPr/>
          </p:nvSpPr>
          <p:spPr bwMode="auto">
            <a:xfrm>
              <a:off x="336" y="-69"/>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vi-VN" altLang="vi-VN" b="1">
                <a:solidFill>
                  <a:schemeClr val="tx2"/>
                </a:solidFill>
                <a:latin typeface="Times New Roman" pitchFamily="18" charset="0"/>
              </a:endParaRPr>
            </a:p>
          </p:txBody>
        </p:sp>
      </p:grpSp>
      <p:pic>
        <p:nvPicPr>
          <p:cNvPr id="64516" name="Picture 4"/>
          <p:cNvPicPr>
            <a:picLocks noChangeAspect="1" noChangeArrowheads="1"/>
          </p:cNvPicPr>
          <p:nvPr/>
        </p:nvPicPr>
        <p:blipFill>
          <a:blip r:embed="rId9">
            <a:extLst>
              <a:ext uri="{28A0092B-C50C-407E-A947-70E740481C1C}">
                <a14:useLocalDpi xmlns:a14="http://schemas.microsoft.com/office/drawing/2010/main" val="0"/>
              </a:ext>
            </a:extLst>
          </a:blip>
          <a:srcRect t="42316" r="40649" b="48177"/>
          <a:stretch>
            <a:fillRect/>
          </a:stretch>
        </p:blipFill>
        <p:spPr bwMode="auto">
          <a:xfrm>
            <a:off x="711200" y="1219200"/>
            <a:ext cx="1107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4538" name="Group 26"/>
          <p:cNvGraphicFramePr>
            <a:graphicFrameLocks noGrp="1"/>
          </p:cNvGraphicFramePr>
          <p:nvPr>
            <p:extLst>
              <p:ext uri="{D42A27DB-BD31-4B8C-83A1-F6EECF244321}">
                <p14:modId xmlns:p14="http://schemas.microsoft.com/office/powerpoint/2010/main" val="2952136518"/>
              </p:ext>
            </p:extLst>
          </p:nvPr>
        </p:nvGraphicFramePr>
        <p:xfrm>
          <a:off x="0" y="791008"/>
          <a:ext cx="1422400" cy="457200"/>
        </p:xfrm>
        <a:graphic>
          <a:graphicData uri="http://schemas.openxmlformats.org/drawingml/2006/table">
            <a:tbl>
              <a:tblPr/>
              <a:tblGrid>
                <a:gridCol w="1422400">
                  <a:extLst>
                    <a:ext uri="{9D8B030D-6E8A-4147-A177-3AD203B41FA5}">
                      <a16:colId xmlns:a16="http://schemas.microsoft.com/office/drawing/2014/main" val="20000"/>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000" b="0" i="0" u="none" strike="noStrike" cap="none" normalizeH="0" baseline="0" dirty="0" err="1" smtClean="0">
                          <a:ln>
                            <a:noFill/>
                          </a:ln>
                          <a:solidFill>
                            <a:srgbClr val="FF0000"/>
                          </a:solidFill>
                          <a:effectLst/>
                          <a:latin typeface="Times New Roman" panose="02020603050405020304" pitchFamily="18" charset="0"/>
                        </a:rPr>
                        <a:t>Câu</a:t>
                      </a:r>
                      <a:r>
                        <a:rPr kumimoji="0" lang="en-US" sz="2000" b="0" i="0" u="none" strike="noStrike" cap="none" normalizeH="0" baseline="0" dirty="0" smtClean="0">
                          <a:ln>
                            <a:noFill/>
                          </a:ln>
                          <a:solidFill>
                            <a:srgbClr val="FF0000"/>
                          </a:solidFill>
                          <a:effectLst/>
                          <a:latin typeface="Times New Roman" panose="02020603050405020304" pitchFamily="18" charset="0"/>
                        </a:rPr>
                        <a:t> 3:</a:t>
                      </a:r>
                    </a:p>
                  </a:txBody>
                  <a:tcPr marL="121920" marR="12192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4517" name="Picture 5"/>
          <p:cNvPicPr>
            <a:picLocks noChangeAspect="1" noChangeArrowheads="1"/>
          </p:cNvPicPr>
          <p:nvPr/>
        </p:nvPicPr>
        <p:blipFill>
          <a:blip r:embed="rId9">
            <a:extLst>
              <a:ext uri="{28A0092B-C50C-407E-A947-70E740481C1C}">
                <a14:useLocalDpi xmlns:a14="http://schemas.microsoft.com/office/drawing/2010/main" val="0"/>
              </a:ext>
            </a:extLst>
          </a:blip>
          <a:srcRect t="51823" r="40649" b="38669"/>
          <a:stretch>
            <a:fillRect/>
          </a:stretch>
        </p:blipFill>
        <p:spPr bwMode="auto">
          <a:xfrm>
            <a:off x="812800" y="3505200"/>
            <a:ext cx="11176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112000" y="3429000"/>
            <a:ext cx="18288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144000" y="3505200"/>
            <a:ext cx="23368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au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3400" y="222250"/>
            <a:ext cx="812800" cy="609600"/>
          </a:xfrm>
          <a:prstGeom prst="rect">
            <a:avLst/>
          </a:prstGeom>
        </p:spPr>
      </p:pic>
      <p:pic>
        <p:nvPicPr>
          <p:cNvPr id="14" name="Hát mẫu câu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73097" y="207705"/>
            <a:ext cx="609600" cy="609600"/>
          </a:xfrm>
          <a:prstGeom prst="rect">
            <a:avLst/>
          </a:prstGeom>
        </p:spPr>
      </p:pic>
      <p:pic>
        <p:nvPicPr>
          <p:cNvPr id="15" name="Beat Câu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277600" y="5532212"/>
            <a:ext cx="609600" cy="609600"/>
          </a:xfrm>
          <a:prstGeom prst="rect">
            <a:avLst/>
          </a:prstGeom>
        </p:spPr>
      </p:pic>
    </p:spTree>
    <p:extLst>
      <p:ext uri="{BB962C8B-B14F-4D97-AF65-F5344CB8AC3E}">
        <p14:creationId xmlns:p14="http://schemas.microsoft.com/office/powerpoint/2010/main" val="19533734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193"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784" fill="hold"/>
                                        <p:tgtEl>
                                          <p:spTgt spid="14"/>
                                        </p:tgtEl>
                                      </p:cBhvr>
                                    </p:cmd>
                                  </p:childTnLst>
                                </p:cTn>
                              </p:par>
                            </p:childTnLst>
                          </p:cTn>
                        </p:par>
                      </p:childTnLst>
                    </p:cTn>
                  </p:par>
                </p:childTnLst>
              </p:cTn>
              <p:nextCondLst>
                <p:cond evt="onClick" delay="0">
                  <p:tgtEl>
                    <p:spTgt spid="14"/>
                  </p:tgtEl>
                </p:cond>
              </p:nextCondLst>
            </p:seq>
            <p:audio>
              <p:cMediaNode vol="80000">
                <p:cTn id="24" fill="hold" display="0">
                  <p:stCondLst>
                    <p:cond delay="indefinite"/>
                  </p:stCondLst>
                  <p:endCondLst>
                    <p:cond evt="onStopAudio" delay="0">
                      <p:tgtEl>
                        <p:sldTgt/>
                      </p:tgtEl>
                    </p:cond>
                  </p:endCondLst>
                </p:cTn>
                <p:tgtEl>
                  <p:spTgt spid="14"/>
                </p:tgtEl>
              </p:cMediaNode>
            </p:audio>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810" fill="hold"/>
                                        <p:tgtEl>
                                          <p:spTgt spid="15"/>
                                        </p:tgtEl>
                                      </p:cBhvr>
                                    </p:cmd>
                                  </p:childTnLst>
                                </p:cTn>
                              </p:par>
                            </p:childTnLst>
                          </p:cTn>
                        </p:par>
                      </p:childTnLst>
                    </p:cTn>
                  </p:par>
                </p:childTnLst>
              </p:cTn>
              <p:nextCondLst>
                <p:cond evt="onClick" delay="0">
                  <p:tgtEl>
                    <p:spTgt spid="15"/>
                  </p:tgtEl>
                </p:cond>
              </p:nextCondLst>
            </p:seq>
            <p:audio>
              <p:cMediaNode vol="80000">
                <p:cTn id="30" fill="hold" display="0">
                  <p:stCondLst>
                    <p:cond delay="indefinite"/>
                  </p:stCondLst>
                  <p:endCondLst>
                    <p:cond evt="onStopAudio" delay="0">
                      <p:tgtEl>
                        <p:sldTgt/>
                      </p:tgtEl>
                    </p:cond>
                  </p:endCondLst>
                </p:cTn>
                <p:tgtEl>
                  <p:spTgt spid="15"/>
                </p:tgtEl>
              </p:cMediaNode>
            </p:audio>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711200" y="0"/>
            <a:ext cx="10972800" cy="1222375"/>
            <a:chOff x="336" y="-69"/>
            <a:chExt cx="5184" cy="770"/>
          </a:xfrm>
        </p:grpSpPr>
        <p:grpSp>
          <p:nvGrpSpPr>
            <p:cNvPr id="23561" name="Group 3"/>
            <p:cNvGrpSpPr>
              <a:grpSpLocks/>
            </p:cNvGrpSpPr>
            <p:nvPr/>
          </p:nvGrpSpPr>
          <p:grpSpPr bwMode="auto">
            <a:xfrm>
              <a:off x="636" y="192"/>
              <a:ext cx="4596" cy="509"/>
              <a:chOff x="636" y="204"/>
              <a:chExt cx="4596" cy="509"/>
            </a:xfrm>
          </p:grpSpPr>
          <p:sp>
            <p:nvSpPr>
              <p:cNvPr id="23563" name="Text Box 4"/>
              <p:cNvSpPr txBox="1">
                <a:spLocks noChangeArrowheads="1"/>
              </p:cNvSpPr>
              <p:nvPr/>
            </p:nvSpPr>
            <p:spPr bwMode="auto">
              <a:xfrm>
                <a:off x="1488" y="219"/>
                <a:ext cx="37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sz="2000" b="1">
                  <a:solidFill>
                    <a:srgbClr val="FF3300"/>
                  </a:solidFill>
                </a:endParaRPr>
              </a:p>
            </p:txBody>
          </p:sp>
          <p:sp>
            <p:nvSpPr>
              <p:cNvPr id="23564" name="Text Box 5"/>
              <p:cNvSpPr txBox="1">
                <a:spLocks noChangeArrowheads="1"/>
              </p:cNvSpPr>
              <p:nvPr/>
            </p:nvSpPr>
            <p:spPr bwMode="auto">
              <a:xfrm>
                <a:off x="636" y="204"/>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altLang="vi-VN" b="1">
                  <a:solidFill>
                    <a:srgbClr val="0000FF"/>
                  </a:solidFill>
                  <a:latin typeface="Times New Roman" pitchFamily="18" charset="0"/>
                </a:endParaRPr>
              </a:p>
            </p:txBody>
          </p:sp>
          <p:sp>
            <p:nvSpPr>
              <p:cNvPr id="23565" name="Rectangle 6"/>
              <p:cNvSpPr>
                <a:spLocks noChangeArrowheads="1"/>
              </p:cNvSpPr>
              <p:nvPr/>
            </p:nvSpPr>
            <p:spPr bwMode="auto">
              <a:xfrm>
                <a:off x="2928" y="480"/>
                <a:ext cx="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sz="1800" b="1">
                  <a:solidFill>
                    <a:srgbClr val="FF3300"/>
                  </a:solidFill>
                </a:endParaRPr>
              </a:p>
            </p:txBody>
          </p:sp>
        </p:grpSp>
        <p:sp>
          <p:nvSpPr>
            <p:cNvPr id="23562" name="Rectangle 7"/>
            <p:cNvSpPr>
              <a:spLocks noChangeArrowheads="1"/>
            </p:cNvSpPr>
            <p:nvPr/>
          </p:nvSpPr>
          <p:spPr bwMode="auto">
            <a:xfrm>
              <a:off x="336" y="-69"/>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vi-VN" altLang="vi-VN" b="1">
                <a:solidFill>
                  <a:schemeClr val="tx2"/>
                </a:solidFill>
                <a:latin typeface="Times New Roman" pitchFamily="18" charset="0"/>
              </a:endParaRPr>
            </a:p>
          </p:txBody>
        </p:sp>
      </p:grpSp>
      <p:pic>
        <p:nvPicPr>
          <p:cNvPr id="64518" name="Picture 6"/>
          <p:cNvPicPr>
            <a:picLocks noChangeAspect="1" noChangeArrowheads="1"/>
          </p:cNvPicPr>
          <p:nvPr/>
        </p:nvPicPr>
        <p:blipFill>
          <a:blip r:embed="rId7">
            <a:extLst>
              <a:ext uri="{28A0092B-C50C-407E-A947-70E740481C1C}">
                <a14:useLocalDpi xmlns:a14="http://schemas.microsoft.com/office/drawing/2010/main" val="0"/>
              </a:ext>
            </a:extLst>
          </a:blip>
          <a:srcRect t="61331" r="40649" b="30745"/>
          <a:stretch>
            <a:fillRect/>
          </a:stretch>
        </p:blipFill>
        <p:spPr bwMode="auto">
          <a:xfrm>
            <a:off x="609600" y="1066800"/>
            <a:ext cx="1127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4532" name="Group 20"/>
          <p:cNvGraphicFramePr>
            <a:graphicFrameLocks noGrp="1"/>
          </p:cNvGraphicFramePr>
          <p:nvPr>
            <p:extLst>
              <p:ext uri="{D42A27DB-BD31-4B8C-83A1-F6EECF244321}">
                <p14:modId xmlns:p14="http://schemas.microsoft.com/office/powerpoint/2010/main" val="4185537882"/>
              </p:ext>
            </p:extLst>
          </p:nvPr>
        </p:nvGraphicFramePr>
        <p:xfrm>
          <a:off x="0" y="603106"/>
          <a:ext cx="1422400" cy="457200"/>
        </p:xfrm>
        <a:graphic>
          <a:graphicData uri="http://schemas.openxmlformats.org/drawingml/2006/table">
            <a:tbl>
              <a:tblPr/>
              <a:tblGrid>
                <a:gridCol w="1422400">
                  <a:extLst>
                    <a:ext uri="{9D8B030D-6E8A-4147-A177-3AD203B41FA5}">
                      <a16:colId xmlns:a16="http://schemas.microsoft.com/office/drawing/2014/main" val="20000"/>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000" b="0" i="0" u="none" strike="noStrike" cap="none" normalizeH="0" baseline="0" dirty="0" err="1" smtClean="0">
                          <a:ln>
                            <a:noFill/>
                          </a:ln>
                          <a:solidFill>
                            <a:srgbClr val="FF0000"/>
                          </a:solidFill>
                          <a:effectLst/>
                          <a:latin typeface="Times New Roman" panose="02020603050405020304" pitchFamily="18" charset="0"/>
                        </a:rPr>
                        <a:t>Câu</a:t>
                      </a:r>
                      <a:r>
                        <a:rPr kumimoji="0" lang="en-US" sz="2000" b="0" i="0" u="none" strike="noStrike" cap="none" normalizeH="0" baseline="0" dirty="0" smtClean="0">
                          <a:ln>
                            <a:noFill/>
                          </a:ln>
                          <a:solidFill>
                            <a:srgbClr val="FF0000"/>
                          </a:solidFill>
                          <a:effectLst/>
                          <a:latin typeface="Times New Roman" panose="02020603050405020304" pitchFamily="18" charset="0"/>
                        </a:rPr>
                        <a:t> 4:</a:t>
                      </a:r>
                    </a:p>
                  </a:txBody>
                  <a:tcPr marL="121920" marR="12192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4519" name="Picture 7"/>
          <p:cNvPicPr>
            <a:picLocks noChangeAspect="1" noChangeArrowheads="1"/>
          </p:cNvPicPr>
          <p:nvPr/>
        </p:nvPicPr>
        <p:blipFill>
          <a:blip r:embed="rId7">
            <a:extLst>
              <a:ext uri="{28A0092B-C50C-407E-A947-70E740481C1C}">
                <a14:useLocalDpi xmlns:a14="http://schemas.microsoft.com/office/drawing/2010/main" val="0"/>
              </a:ext>
            </a:extLst>
          </a:blip>
          <a:srcRect t="69255" r="40649" b="21237"/>
          <a:stretch>
            <a:fillRect/>
          </a:stretch>
        </p:blipFill>
        <p:spPr bwMode="auto">
          <a:xfrm>
            <a:off x="609600" y="3352800"/>
            <a:ext cx="11277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9144000" y="3429000"/>
            <a:ext cx="2946400" cy="2057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Hát mẫu Câu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9367" y="615768"/>
            <a:ext cx="609600" cy="609600"/>
          </a:xfrm>
          <a:prstGeom prst="rect">
            <a:avLst/>
          </a:prstGeom>
        </p:spPr>
      </p:pic>
      <p:pic>
        <p:nvPicPr>
          <p:cNvPr id="14" name="Beat Câu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47416" y="5373703"/>
            <a:ext cx="609600" cy="609600"/>
          </a:xfrm>
          <a:prstGeom prst="rect">
            <a:avLst/>
          </a:prstGeom>
        </p:spPr>
      </p:pic>
    </p:spTree>
    <p:extLst>
      <p:ext uri="{BB962C8B-B14F-4D97-AF65-F5344CB8AC3E}">
        <p14:creationId xmlns:p14="http://schemas.microsoft.com/office/powerpoint/2010/main" val="39848341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343"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06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fld id="{FCE94161-0A95-4064-9293-8C43811C46AD}" type="slidenum">
              <a:rPr lang="en-US" altLang="en-US" sz="1400"/>
              <a:pPr eaLnBrk="1" hangingPunct="1"/>
              <a:t>19</a:t>
            </a:fld>
            <a:endParaRPr lang="en-US" altLang="en-US" sz="1400"/>
          </a:p>
        </p:txBody>
      </p:sp>
      <p:grpSp>
        <p:nvGrpSpPr>
          <p:cNvPr id="25604" name="Group 7"/>
          <p:cNvGrpSpPr>
            <a:grpSpLocks/>
          </p:cNvGrpSpPr>
          <p:nvPr/>
        </p:nvGrpSpPr>
        <p:grpSpPr bwMode="auto">
          <a:xfrm>
            <a:off x="397992" y="195943"/>
            <a:ext cx="10856442" cy="6434442"/>
            <a:chOff x="331" y="816"/>
            <a:chExt cx="5101" cy="3189"/>
          </a:xfrm>
        </p:grpSpPr>
        <p:grpSp>
          <p:nvGrpSpPr>
            <p:cNvPr id="25609" name="Group 8"/>
            <p:cNvGrpSpPr>
              <a:grpSpLocks/>
            </p:cNvGrpSpPr>
            <p:nvPr/>
          </p:nvGrpSpPr>
          <p:grpSpPr bwMode="auto">
            <a:xfrm>
              <a:off x="331" y="816"/>
              <a:ext cx="5101" cy="1319"/>
              <a:chOff x="192" y="816"/>
              <a:chExt cx="5232" cy="1707"/>
            </a:xfrm>
          </p:grpSpPr>
          <p:pic>
            <p:nvPicPr>
              <p:cNvPr id="2561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816"/>
                <a:ext cx="5232" cy="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Text Box 10"/>
              <p:cNvSpPr txBox="1">
                <a:spLocks noChangeArrowheads="1"/>
              </p:cNvSpPr>
              <p:nvPr/>
            </p:nvSpPr>
            <p:spPr bwMode="auto">
              <a:xfrm>
                <a:off x="345" y="1497"/>
                <a:ext cx="502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2400" b="1" dirty="0" err="1" smtClean="0">
                    <a:solidFill>
                      <a:srgbClr val="000000"/>
                    </a:solidFill>
                    <a:latin typeface="Times New Roman" panose="02020603050405020304" pitchFamily="18" charset="0"/>
                    <a:cs typeface="Times New Roman" panose="02020603050405020304" pitchFamily="18" charset="0"/>
                  </a:rPr>
                  <a:t>Nhìn</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bao</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khăn</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thắm</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tươi</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lòng</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ngập</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bao</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sướng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grpSp>
        <p:grpSp>
          <p:nvGrpSpPr>
            <p:cNvPr id="25610" name="Group 12"/>
            <p:cNvGrpSpPr>
              <a:grpSpLocks/>
            </p:cNvGrpSpPr>
            <p:nvPr/>
          </p:nvGrpSpPr>
          <p:grpSpPr bwMode="auto">
            <a:xfrm>
              <a:off x="336" y="2159"/>
              <a:ext cx="5040" cy="1846"/>
              <a:chOff x="336" y="842"/>
              <a:chExt cx="5040" cy="2399"/>
            </a:xfrm>
          </p:grpSpPr>
          <p:sp>
            <p:nvSpPr>
              <p:cNvPr id="25611" name="Text Box 13"/>
              <p:cNvSpPr txBox="1">
                <a:spLocks noChangeArrowheads="1"/>
              </p:cNvSpPr>
              <p:nvPr/>
            </p:nvSpPr>
            <p:spPr bwMode="auto">
              <a:xfrm>
                <a:off x="384" y="2929"/>
                <a:ext cx="4991" cy="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siªng</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lµm</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sao</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cho</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kh¨n</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quµng</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thắm</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m·i</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vai</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em</a:t>
                </a:r>
                <a:r>
                  <a:rPr lang="en-US" altLang="en-US" sz="2400" b="1" dirty="0">
                    <a:solidFill>
                      <a:srgbClr val="000000"/>
                    </a:solidFill>
                    <a:latin typeface=".VnTime" panose="020B7200000000000000" pitchFamily="34" charset="0"/>
                  </a:rPr>
                  <a:t>.</a:t>
                </a:r>
              </a:p>
            </p:txBody>
          </p:sp>
          <p:pic>
            <p:nvPicPr>
              <p:cNvPr id="25612" name="Picture 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 y="2164"/>
                <a:ext cx="5040" cy="7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1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842"/>
                <a:ext cx="4944"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 Box 16"/>
              <p:cNvSpPr txBox="1">
                <a:spLocks noChangeArrowheads="1"/>
              </p:cNvSpPr>
              <p:nvPr/>
            </p:nvSpPr>
            <p:spPr bwMode="auto">
              <a:xfrm>
                <a:off x="480" y="1894"/>
                <a:ext cx="4848"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2400" b="1" dirty="0" err="1">
                    <a:solidFill>
                      <a:srgbClr val="000000"/>
                    </a:solidFill>
                    <a:latin typeface=".VnTime" panose="020B7200000000000000" pitchFamily="34" charset="0"/>
                  </a:rPr>
                  <a:t>Mµu</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kh¨n</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t­ư¬i</a:t>
                </a:r>
                <a:r>
                  <a:rPr lang="en-US" altLang="en-US" sz="2400" b="1" dirty="0" smtClean="0">
                    <a:solidFill>
                      <a:srgbClr val="000000"/>
                    </a:solidFill>
                    <a:latin typeface=".VnTime" panose="020B7200000000000000" pitchFamily="34" charset="0"/>
                  </a:rPr>
                  <a:t>        nh¾c            </a:t>
                </a:r>
                <a:r>
                  <a:rPr lang="en-US" altLang="en-US" sz="2400" b="1" dirty="0" err="1">
                    <a:solidFill>
                      <a:srgbClr val="000000"/>
                    </a:solidFill>
                    <a:latin typeface=".VnTime" panose="020B7200000000000000" pitchFamily="34" charset="0"/>
                  </a:rPr>
                  <a:t>em</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học</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tËp</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lu«n</a:t>
                </a:r>
                <a:r>
                  <a:rPr lang="en-US" altLang="en-US" sz="2400" b="1" dirty="0" smtClean="0">
                    <a:solidFill>
                      <a:srgbClr val="000000"/>
                    </a:solidFill>
                    <a:latin typeface=".VnTime" panose="020B7200000000000000" pitchFamily="34" charset="0"/>
                  </a:rPr>
                  <a:t>    </a:t>
                </a:r>
                <a:r>
                  <a:rPr lang="en-US" altLang="en-US" sz="2400" b="1" dirty="0">
                    <a:solidFill>
                      <a:srgbClr val="000000"/>
                    </a:solidFill>
                    <a:latin typeface=".VnTime" panose="020B7200000000000000" pitchFamily="34" charset="0"/>
                  </a:rPr>
                  <a:t>g¾ng</a:t>
                </a:r>
              </a:p>
            </p:txBody>
          </p:sp>
        </p:grpSp>
      </p:grpSp>
      <p:sp>
        <p:nvSpPr>
          <p:cNvPr id="18" name="Text Box 11"/>
          <p:cNvSpPr txBox="1">
            <a:spLocks noChangeArrowheads="1"/>
          </p:cNvSpPr>
          <p:nvPr/>
        </p:nvSpPr>
        <p:spPr bwMode="auto">
          <a:xfrm>
            <a:off x="715108" y="2870705"/>
            <a:ext cx="10539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2800" b="1" dirty="0">
                <a:solidFill>
                  <a:srgbClr val="000000"/>
                </a:solidFill>
                <a:latin typeface=".VnTime" panose="020B7200000000000000" pitchFamily="34"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vui</a:t>
            </a:r>
            <a:r>
              <a:rPr lang="en-US" altLang="en-US" sz="2400" b="1" dirty="0" smtClean="0">
                <a:solidFill>
                  <a:srgbClr val="000000"/>
                </a:solidFill>
                <a:latin typeface="Times New Roman" panose="02020603050405020304" pitchFamily="18" charset="0"/>
                <a:cs typeface="Times New Roman" panose="02020603050405020304" pitchFamily="18" charset="0"/>
              </a:rPr>
              <a:t>.</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VnTime" panose="020B7200000000000000" pitchFamily="34" charset="0"/>
              </a:rPr>
              <a:t>H¸t</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vang</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lªn</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chµo</a:t>
            </a: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đón</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tương</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VnTime" panose="020B7200000000000000" pitchFamily="34" charset="0"/>
              </a:rPr>
              <a:t>lai</a:t>
            </a:r>
            <a:r>
              <a:rPr lang="en-US" altLang="en-US" sz="2400" b="1" dirty="0" smtClean="0">
                <a:solidFill>
                  <a:srgbClr val="000000"/>
                </a:solidFill>
                <a:latin typeface=".VnTime" panose="020B7200000000000000" pitchFamily="34" charset="0"/>
              </a:rPr>
              <a:t>.</a:t>
            </a:r>
            <a:endParaRPr lang="en-US" altLang="en-US" sz="2400" b="1" dirty="0">
              <a:solidFill>
                <a:srgbClr val="000000"/>
              </a:solidFill>
              <a:latin typeface=".VnTime" panose="020B7200000000000000" pitchFamily="34" charset="0"/>
            </a:endParaRPr>
          </a:p>
        </p:txBody>
      </p:sp>
      <p:sp>
        <p:nvSpPr>
          <p:cNvPr id="19" name="TextBox 18"/>
          <p:cNvSpPr txBox="1"/>
          <p:nvPr/>
        </p:nvSpPr>
        <p:spPr>
          <a:xfrm>
            <a:off x="1327264" y="34774"/>
            <a:ext cx="2839787"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nối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3+4</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Beat Câu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35278" y="6069783"/>
            <a:ext cx="827133" cy="827133"/>
          </a:xfrm>
          <a:prstGeom prst="rect">
            <a:avLst/>
          </a:prstGeom>
        </p:spPr>
      </p:pic>
      <p:pic>
        <p:nvPicPr>
          <p:cNvPr id="3" name="Hát mẫu câu 3+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52811" y="6230"/>
            <a:ext cx="609600" cy="609600"/>
          </a:xfrm>
          <a:prstGeom prst="rect">
            <a:avLst/>
          </a:prstGeom>
        </p:spPr>
      </p:pic>
    </p:spTree>
    <p:extLst>
      <p:ext uri="{BB962C8B-B14F-4D97-AF65-F5344CB8AC3E}">
        <p14:creationId xmlns:p14="http://schemas.microsoft.com/office/powerpoint/2010/main" val="2916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74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301811" y="2438400"/>
            <a:ext cx="5588388"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rPr>
              <a:t>KHỞI ĐỘNG</a:t>
            </a:r>
          </a:p>
        </p:txBody>
      </p:sp>
      <p:pic>
        <p:nvPicPr>
          <p:cNvPr id="41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7145">
            <a:off x="-304800" y="342900"/>
            <a:ext cx="4622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76377">
            <a:off x="7539567" y="404813"/>
            <a:ext cx="4622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184" y="3735915"/>
            <a:ext cx="8247149" cy="2265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325" y="723901"/>
            <a:ext cx="18542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691689"/>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1056" y="-59935"/>
            <a:ext cx="12162574" cy="6858594"/>
          </a:xfrm>
          <a:prstGeom prst="rect">
            <a:avLst/>
          </a:prstGeom>
        </p:spPr>
      </p:pic>
      <p:sp>
        <p:nvSpPr>
          <p:cNvPr id="6" name="TextBox 5"/>
          <p:cNvSpPr txBox="1"/>
          <p:nvPr/>
        </p:nvSpPr>
        <p:spPr>
          <a:xfrm>
            <a:off x="3998354" y="130629"/>
            <a:ext cx="2081877" cy="523220"/>
          </a:xfrm>
          <a:prstGeom prst="rect">
            <a:avLst/>
          </a:prstGeom>
          <a:noFill/>
        </p:spPr>
        <p:txBody>
          <a:bodyPr wrap="square" rtlCol="0">
            <a:spAutoFit/>
          </a:bodyPr>
          <a:lstStyle/>
          <a:p>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HÁT LỜI 1</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955993" y="747389"/>
            <a:ext cx="11236007"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Khi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trông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phương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đông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vừa</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hé</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u="sng" dirty="0" err="1">
                <a:solidFill>
                  <a:srgbClr val="993366"/>
                </a:solidFill>
                <a:latin typeface="Times New Roman" panose="02020603050405020304" pitchFamily="18" charset="0"/>
                <a:cs typeface="Times New Roman" panose="02020603050405020304" pitchFamily="18" charset="0"/>
              </a:rPr>
              <a:t>ánh</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dương</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Khăn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quàng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trên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vai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chúng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em</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tới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trường</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yêu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khăn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càng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gắng</a:t>
            </a:r>
            <a:r>
              <a:rPr lang="en-US" altLang="en-US" sz="3600" b="1"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hành</a:t>
            </a:r>
            <a:r>
              <a:rPr lang="en-US" altLang="en-US" sz="3600" b="1" dirty="0">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a:latin typeface="Times New Roman" panose="02020603050405020304" pitchFamily="18" charset="0"/>
                <a:cs typeface="Times New Roman" panose="02020603050405020304" pitchFamily="18" charset="0"/>
              </a:rPr>
              <a:t>Sao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xứng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cháu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Hồ</a:t>
            </a:r>
            <a:r>
              <a:rPr lang="en-US" altLang="en-US" sz="3600" b="1"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Chí</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Minh</a:t>
            </a:r>
            <a:r>
              <a:rPr lang="en-US" altLang="en-US" sz="3600" b="1" dirty="0">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Nhìn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khăn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thắm</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tươi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lòng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ngập</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sướng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vui</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Hát</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vang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lên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chào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đón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u="sng" dirty="0" err="1">
                <a:solidFill>
                  <a:srgbClr val="993366"/>
                </a:solidFill>
                <a:latin typeface="Times New Roman" panose="02020603050405020304" pitchFamily="18" charset="0"/>
                <a:cs typeface="Times New Roman" panose="02020603050405020304" pitchFamily="18" charset="0"/>
              </a:rPr>
              <a:t>tương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lai</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Màu</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tươi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nhắc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em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học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luôn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gắng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siêng</a:t>
            </a:r>
            <a:r>
              <a:rPr lang="en-US" altLang="en-US" sz="3600" b="1" dirty="0">
                <a:solidFill>
                  <a:srgbClr val="00B050"/>
                </a:solidFill>
                <a:latin typeface="Times New Roman" panose="02020603050405020304" pitchFamily="18" charset="0"/>
                <a:cs typeface="Times New Roman" panose="02020603050405020304" pitchFamily="18" charset="0"/>
              </a:rPr>
              <a:t> .</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Làm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sao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quàng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thắm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mãi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vai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em</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pic>
        <p:nvPicPr>
          <p:cNvPr id="2" name="Beat Lờ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2359" y="44249"/>
            <a:ext cx="609600" cy="609600"/>
          </a:xfrm>
          <a:prstGeom prst="rect">
            <a:avLst/>
          </a:prstGeom>
        </p:spPr>
      </p:pic>
      <p:pic>
        <p:nvPicPr>
          <p:cNvPr id="13" name="Beat lời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62359" y="5832862"/>
            <a:ext cx="609600" cy="609600"/>
          </a:xfrm>
          <a:prstGeom prst="rect">
            <a:avLst/>
          </a:prstGeom>
        </p:spPr>
      </p:pic>
    </p:spTree>
    <p:extLst>
      <p:ext uri="{BB962C8B-B14F-4D97-AF65-F5344CB8AC3E}">
        <p14:creationId xmlns:p14="http://schemas.microsoft.com/office/powerpoint/2010/main" val="3294844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432"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1056" y="-59935"/>
            <a:ext cx="12162574" cy="6858594"/>
          </a:xfrm>
          <a:prstGeom prst="rect">
            <a:avLst/>
          </a:prstGeom>
        </p:spPr>
      </p:pic>
      <p:sp>
        <p:nvSpPr>
          <p:cNvPr id="6" name="TextBox 5"/>
          <p:cNvSpPr txBox="1"/>
          <p:nvPr/>
        </p:nvSpPr>
        <p:spPr>
          <a:xfrm>
            <a:off x="3340143" y="-13063"/>
            <a:ext cx="3203371" cy="523220"/>
          </a:xfrm>
          <a:prstGeom prst="rect">
            <a:avLst/>
          </a:prstGeom>
          <a:noFill/>
        </p:spPr>
        <p:txBody>
          <a:bodyPr wrap="square" rtlCol="0">
            <a:spAutoFit/>
          </a:bodyPr>
          <a:lstStyle/>
          <a:p>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HỌC HÁT LỜI 2</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925511" y="685682"/>
            <a:ext cx="11236007"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r" eaLnBrk="0" fontAlgn="base" hangingPunct="0">
              <a:spcBef>
                <a:spcPct val="0"/>
              </a:spcBef>
              <a:spcAft>
                <a:spcPct val="0"/>
              </a:spcAft>
              <a:defRPr sz="2000">
                <a:solidFill>
                  <a:schemeClr val="tx1"/>
                </a:solidFill>
                <a:latin typeface="Arial" panose="020B0604020202020204" pitchFamily="34" charset="0"/>
              </a:defRPr>
            </a:lvl6pPr>
            <a:lvl7pPr marL="2971800" indent="-228600" algn="r" eaLnBrk="0" fontAlgn="base" hangingPunct="0">
              <a:spcBef>
                <a:spcPct val="0"/>
              </a:spcBef>
              <a:spcAft>
                <a:spcPct val="0"/>
              </a:spcAft>
              <a:defRPr sz="2000">
                <a:solidFill>
                  <a:schemeClr val="tx1"/>
                </a:solidFill>
                <a:latin typeface="Arial" panose="020B0604020202020204" pitchFamily="34" charset="0"/>
              </a:defRPr>
            </a:lvl7pPr>
            <a:lvl8pPr marL="3429000" indent="-228600" algn="r" eaLnBrk="0" fontAlgn="base" hangingPunct="0">
              <a:spcBef>
                <a:spcPct val="0"/>
              </a:spcBef>
              <a:spcAft>
                <a:spcPct val="0"/>
              </a:spcAft>
              <a:defRPr sz="2000">
                <a:solidFill>
                  <a:schemeClr val="tx1"/>
                </a:solidFill>
                <a:latin typeface="Arial" panose="020B0604020202020204" pitchFamily="34" charset="0"/>
              </a:defRPr>
            </a:lvl8pPr>
            <a:lvl9pPr marL="3886200" indent="-228600" algn="r" eaLnBrk="0" fontAlgn="base" hangingPunct="0">
              <a:spcBef>
                <a:spcPct val="0"/>
              </a:spcBef>
              <a:spcAft>
                <a:spcPct val="0"/>
              </a:spcAft>
              <a:defRPr sz="2000">
                <a:solidFill>
                  <a:schemeClr val="tx1"/>
                </a:solidFill>
                <a:latin typeface="Arial" panose="020B0604020202020204" pitchFamily="34" charset="0"/>
              </a:defRPr>
            </a:lvl9pPr>
          </a:lstStyle>
          <a:p>
            <a:pPr algn="l">
              <a:spcBef>
                <a:spcPts val="600"/>
              </a:spcBef>
              <a:spcAft>
                <a:spcPts val="600"/>
              </a:spcAft>
            </a:pPr>
            <a:r>
              <a:rPr lang="en-US" altLang="en-US" sz="3600" b="1" dirty="0" err="1" smtClean="0">
                <a:solidFill>
                  <a:srgbClr val="993366"/>
                </a:solidFill>
                <a:latin typeface="Times New Roman" panose="02020603050405020304" pitchFamily="18" charset="0"/>
                <a:cs typeface="Times New Roman" panose="02020603050405020304" pitchFamily="18" charset="0"/>
              </a:rPr>
              <a:t>Em</a:t>
            </a:r>
            <a:r>
              <a:rPr lang="en-US" altLang="en-US" sz="3600" b="1" dirty="0" smtClean="0">
                <a:solidFill>
                  <a:srgbClr val="993366"/>
                </a:solidFill>
                <a:latin typeface="Times New Roman" panose="02020603050405020304" pitchFamily="18" charset="0"/>
                <a:cs typeface="Times New Roman" panose="02020603050405020304" pitchFamily="18" charset="0"/>
              </a:rPr>
              <a:t> reo </a:t>
            </a:r>
            <a:r>
              <a:rPr lang="en-US" altLang="en-US" sz="3600" b="1" dirty="0" err="1" smtClean="0">
                <a:solidFill>
                  <a:srgbClr val="993366"/>
                </a:solidFill>
                <a:latin typeface="Times New Roman" panose="02020603050405020304" pitchFamily="18" charset="0"/>
                <a:cs typeface="Times New Roman" panose="02020603050405020304" pitchFamily="18" charset="0"/>
              </a:rPr>
              <a:t>vang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muôn</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lời</a:t>
            </a:r>
            <a:r>
              <a:rPr lang="en-US" altLang="en-US" sz="3600" b="1" dirty="0" smtClean="0">
                <a:solidFill>
                  <a:srgbClr val="993366"/>
                </a:solidFill>
                <a:latin typeface="Times New Roman" panose="02020603050405020304" pitchFamily="18" charset="0"/>
                <a:cs typeface="Times New Roman" panose="02020603050405020304" pitchFamily="18" charset="0"/>
              </a:rPr>
              <a:t> ca </a:t>
            </a:r>
            <a:r>
              <a:rPr lang="en-US" altLang="en-US" sz="3600" b="1" u="sng" dirty="0" err="1" smtClean="0">
                <a:solidFill>
                  <a:srgbClr val="993366"/>
                </a:solidFill>
                <a:latin typeface="Times New Roman" panose="02020603050405020304" pitchFamily="18" charset="0"/>
                <a:cs typeface="Times New Roman" panose="02020603050405020304" pitchFamily="18" charset="0"/>
              </a:rPr>
              <a:t>sáng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tươi</a:t>
            </a:r>
            <a:r>
              <a:rPr lang="en-US" altLang="en-US" sz="3600" b="1" dirty="0" smtClean="0">
                <a:solidFill>
                  <a:srgbClr val="993366"/>
                </a:solidFill>
                <a:latin typeface="Times New Roman" panose="02020603050405020304" pitchFamily="18" charset="0"/>
                <a:cs typeface="Times New Roman" panose="02020603050405020304" pitchFamily="18" charset="0"/>
              </a:rPr>
              <a:t>.</a:t>
            </a:r>
            <a:endParaRPr lang="en-US" altLang="en-US" sz="3600" b="1" dirty="0">
              <a:solidFill>
                <a:srgbClr val="993366"/>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smtClean="0">
                <a:solidFill>
                  <a:srgbClr val="993366"/>
                </a:solidFill>
                <a:latin typeface="Times New Roman" panose="02020603050405020304" pitchFamily="18" charset="0"/>
                <a:cs typeface="Times New Roman" panose="02020603050405020304" pitchFamily="18" charset="0"/>
              </a:rPr>
              <a:t>Lao </a:t>
            </a:r>
            <a:r>
              <a:rPr lang="en-US" altLang="en-US" sz="3600" b="1" dirty="0" err="1" smtClean="0">
                <a:solidFill>
                  <a:srgbClr val="993366"/>
                </a:solidFill>
                <a:latin typeface="Times New Roman" panose="02020603050405020304" pitchFamily="18" charset="0"/>
                <a:cs typeface="Times New Roman" panose="02020603050405020304" pitchFamily="18" charset="0"/>
              </a:rPr>
              <a:t>động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kiến</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thiết</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chúng</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em</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993366"/>
                </a:solidFill>
                <a:latin typeface="Times New Roman" panose="02020603050405020304" pitchFamily="18" charset="0"/>
                <a:cs typeface="Times New Roman" panose="02020603050405020304" pitchFamily="18" charset="0"/>
              </a:rPr>
              <a:t>xây</a:t>
            </a:r>
            <a:r>
              <a:rPr lang="en-US" altLang="en-US" sz="3600" b="1" dirty="0" smtClean="0">
                <a:solidFill>
                  <a:srgbClr val="993366"/>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đời</a:t>
            </a:r>
            <a:r>
              <a:rPr lang="en-US" altLang="en-US" sz="3600" b="1" dirty="0" smtClean="0">
                <a:solidFill>
                  <a:srgbClr val="993366"/>
                </a:solidFill>
                <a:latin typeface="Times New Roman" panose="02020603050405020304" pitchFamily="18" charset="0"/>
                <a:cs typeface="Times New Roman" panose="02020603050405020304" pitchFamily="18" charset="0"/>
              </a:rPr>
              <a:t>.</a:t>
            </a:r>
            <a:endParaRPr lang="en-US" altLang="en-US" sz="3600" b="1" dirty="0">
              <a:solidFill>
                <a:srgbClr val="993366"/>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err="1" smtClean="0">
                <a:latin typeface="Times New Roman" panose="02020603050405020304" pitchFamily="18" charset="0"/>
                <a:cs typeface="Times New Roman" panose="02020603050405020304" pitchFamily="18" charset="0"/>
              </a:rPr>
              <a:t>Tương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lai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em</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như</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ngàn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đóa</a:t>
            </a:r>
            <a:r>
              <a:rPr lang="en-US" altLang="en-US" sz="3600" b="1" dirty="0" smtClean="0">
                <a:latin typeface="Times New Roman" panose="02020603050405020304" pitchFamily="18" charset="0"/>
                <a:cs typeface="Times New Roman" panose="02020603050405020304" pitchFamily="18" charset="0"/>
              </a:rPr>
              <a:t> </a:t>
            </a:r>
            <a:r>
              <a:rPr lang="en-US" altLang="en-US" sz="3600" b="1" u="sng" dirty="0" err="1" smtClean="0">
                <a:latin typeface="Times New Roman" panose="02020603050405020304" pitchFamily="18" charset="0"/>
                <a:cs typeface="Times New Roman" panose="02020603050405020304" pitchFamily="18" charset="0"/>
              </a:rPr>
              <a:t>hoa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tươi</a:t>
            </a:r>
            <a:r>
              <a:rPr lang="en-US" altLang="en-US" sz="3600" b="1" dirty="0" smtClean="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err="1" smtClean="0">
                <a:latin typeface="Times New Roman" panose="02020603050405020304" pitchFamily="18" charset="0"/>
                <a:cs typeface="Times New Roman" panose="02020603050405020304" pitchFamily="18" charset="0"/>
              </a:rPr>
              <a:t>Nở</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trong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ánh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nắng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tưng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bừng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sớm</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mai</a:t>
            </a:r>
            <a:r>
              <a:rPr lang="en-US" altLang="en-US" sz="3600" b="1" dirty="0" smtClean="0">
                <a:latin typeface="Times New Roman" panose="02020603050405020304" pitchFamily="18" charset="0"/>
                <a:cs typeface="Times New Roman" panose="02020603050405020304" pitchFamily="18" charset="0"/>
              </a:rPr>
              <a:t>.</a:t>
            </a:r>
            <a:endParaRPr lang="en-US" altLang="en-US" sz="3600" b="1" dirty="0">
              <a:latin typeface="Times New Roman" panose="02020603050405020304" pitchFamily="18" charset="0"/>
              <a:cs typeface="Times New Roman" panose="02020603050405020304" pitchFamily="18" charset="0"/>
            </a:endParaRP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Nhìn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khăn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thắm</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tươi</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lòng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ngập</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bao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sướng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vui</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993366"/>
                </a:solidFill>
                <a:latin typeface="Times New Roman" panose="02020603050405020304" pitchFamily="18" charset="0"/>
                <a:cs typeface="Times New Roman" panose="02020603050405020304" pitchFamily="18" charset="0"/>
              </a:rPr>
              <a:t>Hát</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vang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lên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chào</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993366"/>
                </a:solidFill>
                <a:latin typeface="Times New Roman" panose="02020603050405020304" pitchFamily="18" charset="0"/>
                <a:cs typeface="Times New Roman" panose="02020603050405020304" pitchFamily="18" charset="0"/>
              </a:rPr>
              <a:t>đón</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u="sng" dirty="0" err="1">
                <a:solidFill>
                  <a:srgbClr val="993366"/>
                </a:solidFill>
                <a:latin typeface="Times New Roman" panose="02020603050405020304" pitchFamily="18" charset="0"/>
                <a:cs typeface="Times New Roman" panose="02020603050405020304" pitchFamily="18" charset="0"/>
              </a:rPr>
              <a:t>tương</a:t>
            </a:r>
            <a:r>
              <a:rPr lang="en-US" altLang="en-US" sz="3600" b="1" dirty="0">
                <a:solidFill>
                  <a:srgbClr val="993366"/>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lai</a:t>
            </a:r>
            <a:r>
              <a:rPr lang="en-US" altLang="en-US" sz="3600" b="1" dirty="0">
                <a:solidFill>
                  <a:srgbClr val="993366"/>
                </a:solidFill>
                <a:latin typeface="Times New Roman" panose="02020603050405020304" pitchFamily="18" charset="0"/>
                <a:cs typeface="Times New Roman" panose="02020603050405020304" pitchFamily="18" charset="0"/>
              </a:rPr>
              <a:t>.</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Màu</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tươi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nhắc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em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học</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luôn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gắng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siêng</a:t>
            </a:r>
            <a:r>
              <a:rPr lang="en-US" altLang="en-US" sz="3600" b="1" dirty="0">
                <a:solidFill>
                  <a:srgbClr val="00B050"/>
                </a:solidFill>
                <a:latin typeface="Times New Roman" panose="02020603050405020304" pitchFamily="18" charset="0"/>
                <a:cs typeface="Times New Roman" panose="02020603050405020304" pitchFamily="18" charset="0"/>
              </a:rPr>
              <a:t> .</a:t>
            </a:r>
          </a:p>
          <a:p>
            <a:pPr algn="l">
              <a:spcBef>
                <a:spcPts val="600"/>
              </a:spcBef>
              <a:spcAft>
                <a:spcPts val="600"/>
              </a:spcAft>
            </a:pPr>
            <a:r>
              <a:rPr lang="en-US" altLang="en-US" sz="3600" b="1" dirty="0" err="1">
                <a:solidFill>
                  <a:srgbClr val="00B050"/>
                </a:solidFill>
                <a:latin typeface="Times New Roman" panose="02020603050405020304" pitchFamily="18" charset="0"/>
                <a:cs typeface="Times New Roman" panose="02020603050405020304" pitchFamily="18" charset="0"/>
              </a:rPr>
              <a:t>Làm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sao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cho</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khăn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quàng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thắm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mãi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vai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em</a:t>
            </a:r>
            <a:r>
              <a:rPr lang="en-US" altLang="en-US" sz="3600" b="1" dirty="0">
                <a:solidFill>
                  <a:srgbClr val="993366"/>
                </a:solidFill>
                <a:latin typeface="Times New Roman" panose="02020603050405020304" pitchFamily="18" charset="0"/>
                <a:cs typeface="Times New Roman" panose="02020603050405020304" pitchFamily="18" charset="0"/>
              </a:rPr>
              <a:t>.</a:t>
            </a:r>
          </a:p>
        </p:txBody>
      </p:sp>
      <p:pic>
        <p:nvPicPr>
          <p:cNvPr id="2" name="Hát mẫu Lờ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1657" y="218420"/>
            <a:ext cx="609600" cy="609600"/>
          </a:xfrm>
          <a:prstGeom prst="rect">
            <a:avLst/>
          </a:prstGeom>
        </p:spPr>
      </p:pic>
      <p:pic>
        <p:nvPicPr>
          <p:cNvPr id="5" name="Beat lời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6457" y="5677615"/>
            <a:ext cx="609600" cy="609600"/>
          </a:xfrm>
          <a:prstGeom prst="rect">
            <a:avLst/>
          </a:prstGeom>
        </p:spPr>
      </p:pic>
    </p:spTree>
    <p:extLst>
      <p:ext uri="{BB962C8B-B14F-4D97-AF65-F5344CB8AC3E}">
        <p14:creationId xmlns:p14="http://schemas.microsoft.com/office/powerpoint/2010/main" val="3610943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4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Pictur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76313"/>
            <a:ext cx="1221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p:cNvGrpSpPr>
            <a:grpSpLocks/>
          </p:cNvGrpSpPr>
          <p:nvPr/>
        </p:nvGrpSpPr>
        <p:grpSpPr bwMode="auto">
          <a:xfrm>
            <a:off x="1346200" y="323850"/>
            <a:ext cx="9728200" cy="700088"/>
            <a:chOff x="636" y="204"/>
            <a:chExt cx="4596" cy="441"/>
          </a:xfrm>
        </p:grpSpPr>
        <p:sp>
          <p:nvSpPr>
            <p:cNvPr id="29703" name="Text Box 5"/>
            <p:cNvSpPr txBox="1">
              <a:spLocks noChangeArrowheads="1"/>
            </p:cNvSpPr>
            <p:nvPr/>
          </p:nvSpPr>
          <p:spPr bwMode="auto">
            <a:xfrm>
              <a:off x="1488" y="219"/>
              <a:ext cx="374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b="1">
                  <a:solidFill>
                    <a:srgbClr val="FF0000"/>
                  </a:solidFill>
                  <a:ea typeface="SimSun" pitchFamily="2" charset="-122"/>
                </a:rPr>
                <a:t>Học hát bài:</a:t>
              </a:r>
              <a:r>
                <a:rPr lang="en-US" altLang="zh-CN">
                  <a:solidFill>
                    <a:srgbClr val="FF0000"/>
                  </a:solidFill>
                  <a:ea typeface="SimSun" pitchFamily="2" charset="-122"/>
                </a:rPr>
                <a:t> </a:t>
              </a:r>
              <a:r>
                <a:rPr lang="en-US" altLang="zh-CN" sz="2000" b="1">
                  <a:solidFill>
                    <a:srgbClr val="FF0000"/>
                  </a:solidFill>
                  <a:ea typeface="SimSun" pitchFamily="2" charset="-122"/>
                </a:rPr>
                <a:t>Khăn quàng thắm mãi vai em</a:t>
              </a:r>
            </a:p>
          </p:txBody>
        </p:sp>
        <p:sp>
          <p:nvSpPr>
            <p:cNvPr id="29704" name="Text Box 6"/>
            <p:cNvSpPr txBox="1">
              <a:spLocks noChangeArrowheads="1"/>
            </p:cNvSpPr>
            <p:nvPr/>
          </p:nvSpPr>
          <p:spPr bwMode="auto">
            <a:xfrm>
              <a:off x="636" y="204"/>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zh-CN" b="1" u="sng">
                  <a:solidFill>
                    <a:srgbClr val="FF0000"/>
                  </a:solidFill>
                  <a:latin typeface="Times New Roman" pitchFamily="18" charset="0"/>
                  <a:ea typeface="SimSun" pitchFamily="2" charset="-122"/>
                </a:rPr>
                <a:t>Âm nhạc:</a:t>
              </a:r>
            </a:p>
          </p:txBody>
        </p:sp>
        <p:sp>
          <p:nvSpPr>
            <p:cNvPr id="29705" name="Rectangle 7"/>
            <p:cNvSpPr>
              <a:spLocks noChangeArrowheads="1"/>
            </p:cNvSpPr>
            <p:nvPr/>
          </p:nvSpPr>
          <p:spPr bwMode="auto">
            <a:xfrm>
              <a:off x="3120" y="432"/>
              <a:ext cx="115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600" b="1" i="1">
                  <a:solidFill>
                    <a:srgbClr val="FF0000"/>
                  </a:solidFill>
                  <a:ea typeface="SimSun" pitchFamily="2" charset="-122"/>
                </a:rPr>
                <a:t>Nhạc và lời: </a:t>
              </a:r>
              <a:r>
                <a:rPr lang="en-US" altLang="zh-CN" sz="1600" b="1">
                  <a:solidFill>
                    <a:srgbClr val="FF0000"/>
                  </a:solidFill>
                  <a:ea typeface="SimSun" pitchFamily="2" charset="-122"/>
                </a:rPr>
                <a:t>Ngô Ngọc Báu</a:t>
              </a:r>
            </a:p>
          </p:txBody>
        </p:sp>
      </p:grpSp>
      <p:sp>
        <p:nvSpPr>
          <p:cNvPr id="29701" name="TextBox 2"/>
          <p:cNvSpPr txBox="1">
            <a:spLocks noChangeArrowheads="1"/>
          </p:cNvSpPr>
          <p:nvPr/>
        </p:nvSpPr>
        <p:spPr bwMode="auto">
          <a:xfrm>
            <a:off x="609601" y="838200"/>
            <a:ext cx="2178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zh-CN" sz="1800" i="1">
                <a:latin typeface="Times New Roman" pitchFamily="18" charset="0"/>
                <a:ea typeface="SimSun" pitchFamily="2" charset="-122"/>
              </a:rPr>
              <a:t>Nhịp nh</a:t>
            </a:r>
            <a:r>
              <a:rPr lang="en-US" altLang="zh-CN" sz="1800" i="1">
                <a:latin typeface="Times New Roman" pitchFamily="18" charset="0"/>
                <a:ea typeface="SimSun" pitchFamily="2" charset="-122"/>
                <a:cs typeface="Times New Roman" pitchFamily="18" charset="0"/>
              </a:rPr>
              <a:t>à</a:t>
            </a:r>
            <a:r>
              <a:rPr lang="en-US" altLang="zh-CN" sz="1800" i="1">
                <a:latin typeface="Times New Roman" pitchFamily="18" charset="0"/>
                <a:ea typeface="SimSun" pitchFamily="2" charset="-122"/>
              </a:rPr>
              <a:t>ng  -vui tươi</a:t>
            </a:r>
            <a:endParaRPr lang="vi-VN" altLang="vi-VN" sz="1800" i="1">
              <a:latin typeface="Times New Roman" pitchFamily="18" charset="0"/>
              <a:cs typeface="Times New Roman" pitchFamily="18" charset="0"/>
            </a:endParaRPr>
          </a:p>
        </p:txBody>
      </p:sp>
      <p:pic>
        <p:nvPicPr>
          <p:cNvPr id="9" name="sử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97054"/>
            <a:ext cx="812800" cy="609600"/>
          </a:xfrm>
          <a:prstGeom prst="rect">
            <a:avLst/>
          </a:prstGeom>
        </p:spPr>
      </p:pic>
    </p:spTree>
    <p:extLst>
      <p:ext uri="{BB962C8B-B14F-4D97-AF65-F5344CB8AC3E}">
        <p14:creationId xmlns:p14="http://schemas.microsoft.com/office/powerpoint/2010/main" val="277146533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9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12192000" cy="6934200"/>
            <a:chOff x="0" y="0"/>
            <a:chExt cx="5760" cy="4320"/>
          </a:xfrm>
        </p:grpSpPr>
        <p:pic>
          <p:nvPicPr>
            <p:cNvPr id="31752" name="Picture 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3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7"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9"/>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7" name="Picture 7" descr="phcanh 1067">
            <a:hlinkClick r:id="" action="ppaction://noaction"/>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6766" y="22226"/>
            <a:ext cx="190076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phcanh 104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36200" y="5160964"/>
            <a:ext cx="21590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2"/>
          <p:cNvSpPr txBox="1">
            <a:spLocks noChangeArrowheads="1"/>
          </p:cNvSpPr>
          <p:nvPr/>
        </p:nvSpPr>
        <p:spPr bwMode="auto">
          <a:xfrm>
            <a:off x="2743200" y="30164"/>
            <a:ext cx="7721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b="1">
                <a:solidFill>
                  <a:srgbClr val="0033CC"/>
                </a:solidFill>
                <a:latin typeface="Times New Roman" pitchFamily="18" charset="0"/>
              </a:rPr>
              <a:t>Khăn quàng thắm mãi vai em.</a:t>
            </a:r>
          </a:p>
          <a:p>
            <a:pPr eaLnBrk="1" hangingPunct="1">
              <a:spcBef>
                <a:spcPct val="50000"/>
              </a:spcBef>
            </a:pPr>
            <a:r>
              <a:rPr lang="en-US" altLang="en-US" sz="2400">
                <a:solidFill>
                  <a:srgbClr val="0033CC"/>
                </a:solidFill>
                <a:latin typeface="Times New Roman" pitchFamily="18" charset="0"/>
              </a:rPr>
              <a:t>                                </a:t>
            </a:r>
            <a:r>
              <a:rPr lang="en-US" altLang="en-US" sz="2000" b="1" i="1">
                <a:solidFill>
                  <a:srgbClr val="0033CC"/>
                </a:solidFill>
                <a:latin typeface="Times New Roman" pitchFamily="18" charset="0"/>
              </a:rPr>
              <a:t>Nhạc và lời: Ngô Ngọc Báu</a:t>
            </a:r>
          </a:p>
        </p:txBody>
      </p:sp>
      <p:sp>
        <p:nvSpPr>
          <p:cNvPr id="31750" name="Text Box 13"/>
          <p:cNvSpPr txBox="1">
            <a:spLocks noChangeArrowheads="1"/>
          </p:cNvSpPr>
          <p:nvPr/>
        </p:nvSpPr>
        <p:spPr bwMode="auto">
          <a:xfrm>
            <a:off x="1371600" y="973138"/>
            <a:ext cx="9448800" cy="715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b="1" dirty="0" err="1">
                <a:latin typeface="Times New Roman" pitchFamily="18" charset="0"/>
              </a:rPr>
              <a:t>Hát</a:t>
            </a:r>
            <a:r>
              <a:rPr lang="en-US" altLang="en-US" sz="1800" b="1" dirty="0">
                <a:latin typeface="Times New Roman" pitchFamily="18" charset="0"/>
              </a:rPr>
              <a:t> </a:t>
            </a:r>
            <a:r>
              <a:rPr lang="en-US" altLang="en-US" sz="1800" b="1" dirty="0" err="1">
                <a:latin typeface="Times New Roman" pitchFamily="18" charset="0"/>
              </a:rPr>
              <a:t>gõ</a:t>
            </a:r>
            <a:r>
              <a:rPr lang="en-US" altLang="en-US" sz="1800" b="1" dirty="0">
                <a:latin typeface="Times New Roman" pitchFamily="18" charset="0"/>
              </a:rPr>
              <a:t> </a:t>
            </a:r>
            <a:r>
              <a:rPr lang="en-US" altLang="en-US" sz="1800" b="1" dirty="0" err="1">
                <a:latin typeface="Times New Roman" pitchFamily="18" charset="0"/>
              </a:rPr>
              <a:t>đệm</a:t>
            </a:r>
            <a:r>
              <a:rPr lang="en-US" altLang="en-US" sz="1800" b="1" dirty="0">
                <a:latin typeface="Times New Roman" pitchFamily="18" charset="0"/>
              </a:rPr>
              <a:t> </a:t>
            </a:r>
            <a:r>
              <a:rPr lang="en-US" altLang="en-US" sz="1800" b="1" dirty="0" err="1">
                <a:latin typeface="Times New Roman" pitchFamily="18" charset="0"/>
              </a:rPr>
              <a:t>theo</a:t>
            </a:r>
            <a:r>
              <a:rPr lang="en-US" altLang="en-US" sz="1800" b="1" dirty="0">
                <a:latin typeface="Times New Roman" pitchFamily="18" charset="0"/>
              </a:rPr>
              <a:t> </a:t>
            </a:r>
            <a:r>
              <a:rPr lang="en-US" altLang="en-US" sz="1800" b="1" dirty="0" err="1">
                <a:latin typeface="Times New Roman" pitchFamily="18" charset="0"/>
              </a:rPr>
              <a:t>nhịp</a:t>
            </a:r>
            <a:r>
              <a:rPr lang="en-US" altLang="en-US" sz="1800" dirty="0">
                <a:latin typeface="Times New Roman" pitchFamily="18" charset="0"/>
              </a:rPr>
              <a:t>:</a:t>
            </a:r>
          </a:p>
          <a:p>
            <a:pPr eaLnBrk="1" hangingPunct="1">
              <a:spcBef>
                <a:spcPct val="50000"/>
              </a:spcBef>
            </a:pPr>
            <a:r>
              <a:rPr lang="en-US" altLang="en-US" sz="2400" dirty="0" err="1">
                <a:latin typeface="Times New Roman" pitchFamily="18" charset="0"/>
              </a:rPr>
              <a:t>Lời</a:t>
            </a:r>
            <a:r>
              <a:rPr lang="en-US" altLang="en-US" sz="2400" dirty="0">
                <a:latin typeface="Times New Roman" pitchFamily="18" charset="0"/>
              </a:rPr>
              <a:t> 1: </a:t>
            </a:r>
            <a:r>
              <a:rPr lang="en-US" altLang="en-US" sz="2400" dirty="0" err="1">
                <a:latin typeface="Times New Roman" pitchFamily="18" charset="0"/>
              </a:rPr>
              <a:t>Khi</a:t>
            </a:r>
            <a:r>
              <a:rPr lang="en-US" altLang="en-US" sz="2400" dirty="0">
                <a:latin typeface="Times New Roman" pitchFamily="18" charset="0"/>
              </a:rPr>
              <a:t> </a:t>
            </a:r>
            <a:r>
              <a:rPr lang="en-US" altLang="en-US" sz="2400" dirty="0" err="1">
                <a:latin typeface="Times New Roman" pitchFamily="18" charset="0"/>
              </a:rPr>
              <a:t>trông</a:t>
            </a:r>
            <a:r>
              <a:rPr lang="en-US" altLang="en-US" sz="2400" dirty="0">
                <a:latin typeface="Times New Roman" pitchFamily="18" charset="0"/>
              </a:rPr>
              <a:t> </a:t>
            </a:r>
            <a:r>
              <a:rPr lang="en-US" altLang="en-US" sz="2400" dirty="0" err="1">
                <a:latin typeface="Times New Roman" pitchFamily="18" charset="0"/>
              </a:rPr>
              <a:t>phương</a:t>
            </a:r>
            <a:r>
              <a:rPr lang="en-US" altLang="en-US" sz="2400" dirty="0">
                <a:latin typeface="Times New Roman" pitchFamily="18" charset="0"/>
              </a:rPr>
              <a:t> </a:t>
            </a:r>
            <a:r>
              <a:rPr lang="en-US" altLang="en-US" sz="2400" b="1" dirty="0" err="1">
                <a:solidFill>
                  <a:srgbClr val="FF0000"/>
                </a:solidFill>
                <a:latin typeface="Times New Roman" pitchFamily="18" charset="0"/>
              </a:rPr>
              <a:t>đông</a:t>
            </a:r>
            <a:r>
              <a:rPr lang="en-US" altLang="en-US" sz="2400" b="1" dirty="0">
                <a:latin typeface="Times New Roman" pitchFamily="18" charset="0"/>
              </a:rPr>
              <a:t> </a:t>
            </a:r>
            <a:r>
              <a:rPr lang="en-US" altLang="en-US" sz="2400" dirty="0" err="1">
                <a:latin typeface="Times New Roman" pitchFamily="18" charset="0"/>
              </a:rPr>
              <a:t>vừa</a:t>
            </a:r>
            <a:r>
              <a:rPr lang="en-US" altLang="en-US" sz="2400" dirty="0">
                <a:latin typeface="Times New Roman" pitchFamily="18" charset="0"/>
              </a:rPr>
              <a:t> </a:t>
            </a:r>
            <a:r>
              <a:rPr lang="en-US" altLang="en-US" sz="2400" b="1" dirty="0" err="1">
                <a:solidFill>
                  <a:srgbClr val="FF0000"/>
                </a:solidFill>
                <a:latin typeface="Times New Roman" pitchFamily="18" charset="0"/>
              </a:rPr>
              <a:t>hé</a:t>
            </a:r>
            <a:r>
              <a:rPr lang="en-US" altLang="en-US" sz="2400" dirty="0">
                <a:latin typeface="Times New Roman" pitchFamily="18" charset="0"/>
              </a:rPr>
              <a:t> </a:t>
            </a:r>
            <a:r>
              <a:rPr lang="en-US" altLang="en-US" sz="2400" dirty="0" err="1">
                <a:latin typeface="Times New Roman" pitchFamily="18" charset="0"/>
              </a:rPr>
              <a:t>ánh</a:t>
            </a:r>
            <a:r>
              <a:rPr lang="en-US" altLang="en-US" sz="2400" dirty="0">
                <a:latin typeface="Times New Roman" pitchFamily="18" charset="0"/>
              </a:rPr>
              <a:t> </a:t>
            </a:r>
            <a:r>
              <a:rPr lang="en-US" altLang="en-US" sz="2400" b="1" dirty="0" err="1">
                <a:solidFill>
                  <a:srgbClr val="FF0000"/>
                </a:solidFill>
                <a:latin typeface="Times New Roman" pitchFamily="18" charset="0"/>
              </a:rPr>
              <a:t>dương</a:t>
            </a:r>
            <a:r>
              <a:rPr lang="en-US" altLang="en-US" sz="2400" b="1" dirty="0">
                <a:latin typeface="Times New Roman" pitchFamily="18" charset="0"/>
              </a:rPr>
              <a:t>.</a:t>
            </a:r>
          </a:p>
          <a:p>
            <a:pPr eaLnBrk="1" hangingPunct="1">
              <a:spcBef>
                <a:spcPct val="50000"/>
              </a:spcBef>
            </a:pPr>
            <a:r>
              <a:rPr lang="en-US" altLang="en-US" sz="2400" dirty="0">
                <a:latin typeface="Times New Roman" pitchFamily="18" charset="0"/>
              </a:rPr>
              <a:t>           </a:t>
            </a:r>
            <a:r>
              <a:rPr lang="en-US" altLang="en-US" sz="2400" dirty="0" err="1">
                <a:latin typeface="Times New Roman" pitchFamily="18" charset="0"/>
              </a:rPr>
              <a:t>Khăn</a:t>
            </a:r>
            <a:r>
              <a:rPr lang="en-US" altLang="en-US" sz="2400" dirty="0">
                <a:latin typeface="Times New Roman" pitchFamily="18" charset="0"/>
              </a:rPr>
              <a:t> </a:t>
            </a:r>
            <a:r>
              <a:rPr lang="en-US" altLang="en-US" sz="2400" dirty="0" err="1">
                <a:latin typeface="Times New Roman" pitchFamily="18" charset="0"/>
              </a:rPr>
              <a:t>quàng</a:t>
            </a:r>
            <a:r>
              <a:rPr lang="en-US" altLang="en-US" sz="2400" dirty="0">
                <a:latin typeface="Times New Roman" pitchFamily="18" charset="0"/>
              </a:rPr>
              <a:t> </a:t>
            </a:r>
            <a:r>
              <a:rPr lang="en-US" altLang="en-US" sz="2400" dirty="0" err="1">
                <a:latin typeface="Times New Roman" pitchFamily="18" charset="0"/>
              </a:rPr>
              <a:t>trên</a:t>
            </a:r>
            <a:r>
              <a:rPr lang="en-US" altLang="en-US" sz="2400" dirty="0">
                <a:latin typeface="Times New Roman" pitchFamily="18" charset="0"/>
              </a:rPr>
              <a:t> </a:t>
            </a:r>
            <a:r>
              <a:rPr lang="en-US" altLang="en-US" sz="2400" b="1" dirty="0" err="1">
                <a:solidFill>
                  <a:srgbClr val="FF0000"/>
                </a:solidFill>
                <a:latin typeface="Times New Roman" pitchFamily="18" charset="0"/>
              </a:rPr>
              <a:t>vai</a:t>
            </a:r>
            <a:r>
              <a:rPr lang="en-US" altLang="en-US" sz="2400" dirty="0">
                <a:latin typeface="Times New Roman" pitchFamily="18" charset="0"/>
              </a:rPr>
              <a:t> </a:t>
            </a:r>
            <a:r>
              <a:rPr lang="en-US" altLang="en-US" sz="2400" dirty="0" err="1">
                <a:latin typeface="Times New Roman" pitchFamily="18" charset="0"/>
              </a:rPr>
              <a:t>chúng</a:t>
            </a:r>
            <a:r>
              <a:rPr lang="en-US" altLang="en-US" sz="2400" dirty="0">
                <a:latin typeface="Times New Roman" pitchFamily="18" charset="0"/>
              </a:rPr>
              <a:t> </a:t>
            </a:r>
            <a:r>
              <a:rPr lang="en-US" altLang="en-US" sz="2400" b="1" dirty="0" err="1">
                <a:solidFill>
                  <a:srgbClr val="FF0000"/>
                </a:solidFill>
                <a:latin typeface="Times New Roman" pitchFamily="18" charset="0"/>
              </a:rPr>
              <a:t>em</a:t>
            </a:r>
            <a:r>
              <a:rPr lang="en-US" altLang="en-US" sz="2400" b="1" dirty="0">
                <a:latin typeface="Times New Roman" pitchFamily="18" charset="0"/>
              </a:rPr>
              <a:t> </a:t>
            </a:r>
            <a:r>
              <a:rPr lang="en-US" altLang="en-US" sz="2400" dirty="0" err="1">
                <a:latin typeface="Times New Roman" pitchFamily="18" charset="0"/>
              </a:rPr>
              <a:t>tới</a:t>
            </a:r>
            <a:r>
              <a:rPr lang="en-US" altLang="en-US" sz="2400" dirty="0">
                <a:latin typeface="Times New Roman" pitchFamily="18" charset="0"/>
              </a:rPr>
              <a:t> </a:t>
            </a:r>
            <a:r>
              <a:rPr lang="en-US" altLang="en-US" sz="2400" b="1" dirty="0" err="1">
                <a:solidFill>
                  <a:srgbClr val="FF0000"/>
                </a:solidFill>
                <a:latin typeface="Times New Roman" pitchFamily="18" charset="0"/>
              </a:rPr>
              <a:t>trường</a:t>
            </a:r>
            <a:r>
              <a:rPr lang="en-US" altLang="en-US" sz="2400" b="1" dirty="0">
                <a:latin typeface="Times New Roman" pitchFamily="18" charset="0"/>
              </a:rPr>
              <a:t>.</a:t>
            </a:r>
          </a:p>
          <a:p>
            <a:pPr eaLnBrk="1" hangingPunct="1">
              <a:spcBef>
                <a:spcPct val="50000"/>
              </a:spcBef>
            </a:pPr>
            <a:r>
              <a:rPr lang="en-US" altLang="en-US" sz="2400" dirty="0">
                <a:latin typeface="Times New Roman" pitchFamily="18" charset="0"/>
              </a:rPr>
              <a:t>           </a:t>
            </a:r>
            <a:r>
              <a:rPr lang="en-US" altLang="en-US" sz="2400" dirty="0" err="1">
                <a:latin typeface="Times New Roman" pitchFamily="18" charset="0"/>
              </a:rPr>
              <a:t>Em</a:t>
            </a:r>
            <a:r>
              <a:rPr lang="en-US" altLang="en-US" sz="2400" dirty="0">
                <a:latin typeface="Times New Roman" pitchFamily="18" charset="0"/>
              </a:rPr>
              <a:t> </a:t>
            </a:r>
            <a:r>
              <a:rPr lang="en-US" altLang="en-US" sz="2400" dirty="0" err="1">
                <a:latin typeface="Times New Roman" pitchFamily="18" charset="0"/>
              </a:rPr>
              <a:t>yêu</a:t>
            </a:r>
            <a:r>
              <a:rPr lang="en-US" altLang="en-US" sz="2400" dirty="0">
                <a:latin typeface="Times New Roman" pitchFamily="18" charset="0"/>
              </a:rPr>
              <a:t> </a:t>
            </a:r>
            <a:r>
              <a:rPr lang="en-US" altLang="en-US" sz="2400" dirty="0" err="1">
                <a:latin typeface="Times New Roman" pitchFamily="18" charset="0"/>
              </a:rPr>
              <a:t>khăn</a:t>
            </a:r>
            <a:r>
              <a:rPr lang="en-US" altLang="en-US" sz="2400" dirty="0">
                <a:latin typeface="Times New Roman" pitchFamily="18" charset="0"/>
              </a:rPr>
              <a:t> </a:t>
            </a:r>
            <a:r>
              <a:rPr lang="en-US" altLang="en-US" sz="2400" b="1" dirty="0" err="1">
                <a:solidFill>
                  <a:srgbClr val="FF0000"/>
                </a:solidFill>
                <a:latin typeface="Times New Roman" pitchFamily="18" charset="0"/>
              </a:rPr>
              <a:t>em</a:t>
            </a:r>
            <a:r>
              <a:rPr lang="en-US" altLang="en-US" sz="2400" dirty="0">
                <a:latin typeface="Times New Roman" pitchFamily="18" charset="0"/>
              </a:rPr>
              <a:t> </a:t>
            </a:r>
            <a:r>
              <a:rPr lang="en-US" altLang="en-US" sz="2400" dirty="0" err="1">
                <a:latin typeface="Times New Roman" pitchFamily="18" charset="0"/>
              </a:rPr>
              <a:t>càng</a:t>
            </a:r>
            <a:r>
              <a:rPr lang="en-US" altLang="en-US" sz="2400" dirty="0">
                <a:latin typeface="Times New Roman" pitchFamily="18" charset="0"/>
              </a:rPr>
              <a:t> </a:t>
            </a:r>
            <a:r>
              <a:rPr lang="en-US" altLang="en-US" sz="2400" b="1" dirty="0" err="1">
                <a:solidFill>
                  <a:srgbClr val="FF0000"/>
                </a:solidFill>
                <a:latin typeface="Times New Roman" pitchFamily="18" charset="0"/>
              </a:rPr>
              <a:t>gắng</a:t>
            </a:r>
            <a:r>
              <a:rPr lang="en-US" altLang="en-US" sz="2400" b="1" dirty="0">
                <a:latin typeface="Times New Roman" pitchFamily="18" charset="0"/>
              </a:rPr>
              <a:t> </a:t>
            </a:r>
            <a:r>
              <a:rPr lang="en-US" altLang="en-US" sz="2400" dirty="0" err="1">
                <a:latin typeface="Times New Roman" pitchFamily="18" charset="0"/>
              </a:rPr>
              <a:t>học</a:t>
            </a:r>
            <a:r>
              <a:rPr lang="en-US" altLang="en-US" sz="2400" dirty="0">
                <a:latin typeface="Times New Roman" pitchFamily="18" charset="0"/>
              </a:rPr>
              <a:t> </a:t>
            </a:r>
            <a:r>
              <a:rPr lang="en-US" altLang="en-US" sz="2400" dirty="0" err="1">
                <a:solidFill>
                  <a:srgbClr val="FF0000"/>
                </a:solidFill>
                <a:latin typeface="Times New Roman" pitchFamily="18" charset="0"/>
              </a:rPr>
              <a:t>hành</a:t>
            </a:r>
            <a:r>
              <a:rPr lang="en-US" altLang="en-US" sz="2400" dirty="0">
                <a:latin typeface="Times New Roman" pitchFamily="18" charset="0"/>
              </a:rPr>
              <a:t>.</a:t>
            </a:r>
          </a:p>
          <a:p>
            <a:pPr eaLnBrk="1" hangingPunct="1">
              <a:spcBef>
                <a:spcPct val="50000"/>
              </a:spcBef>
            </a:pPr>
            <a:r>
              <a:rPr lang="en-US" altLang="en-US" sz="2400" dirty="0">
                <a:latin typeface="Times New Roman" pitchFamily="18" charset="0"/>
              </a:rPr>
              <a:t>           Sao </a:t>
            </a:r>
            <a:r>
              <a:rPr lang="en-US" altLang="en-US" sz="2400" dirty="0" err="1">
                <a:latin typeface="Times New Roman" pitchFamily="18" charset="0"/>
              </a:rPr>
              <a:t>cho</a:t>
            </a:r>
            <a:r>
              <a:rPr lang="en-US" altLang="en-US" sz="2400" dirty="0">
                <a:latin typeface="Times New Roman" pitchFamily="18" charset="0"/>
              </a:rPr>
              <a:t> </a:t>
            </a:r>
            <a:r>
              <a:rPr lang="en-US" altLang="en-US" sz="2400" dirty="0" err="1">
                <a:latin typeface="Times New Roman" pitchFamily="18" charset="0"/>
              </a:rPr>
              <a:t>xứng</a:t>
            </a:r>
            <a:r>
              <a:rPr lang="en-US" altLang="en-US" sz="2400" dirty="0">
                <a:latin typeface="Times New Roman" pitchFamily="18" charset="0"/>
              </a:rPr>
              <a:t> </a:t>
            </a:r>
            <a:r>
              <a:rPr lang="en-US" altLang="en-US" sz="2400" b="1" dirty="0" err="1">
                <a:solidFill>
                  <a:srgbClr val="FF0000"/>
                </a:solidFill>
                <a:latin typeface="Times New Roman" pitchFamily="18" charset="0"/>
              </a:rPr>
              <a:t>cháu</a:t>
            </a:r>
            <a:r>
              <a:rPr lang="en-US" altLang="en-US" sz="2400" b="1" dirty="0">
                <a:latin typeface="Times New Roman" pitchFamily="18" charset="0"/>
              </a:rPr>
              <a:t> </a:t>
            </a:r>
            <a:r>
              <a:rPr lang="en-US" altLang="en-US" sz="2400" dirty="0" err="1">
                <a:latin typeface="Times New Roman" pitchFamily="18" charset="0"/>
              </a:rPr>
              <a:t>Bác</a:t>
            </a:r>
            <a:r>
              <a:rPr lang="en-US" altLang="en-US" sz="2400" dirty="0">
                <a:latin typeface="Times New Roman" pitchFamily="18" charset="0"/>
              </a:rPr>
              <a:t> </a:t>
            </a:r>
            <a:r>
              <a:rPr lang="en-US" altLang="en-US" sz="2400" b="1" dirty="0" err="1">
                <a:solidFill>
                  <a:srgbClr val="FF0000"/>
                </a:solidFill>
                <a:latin typeface="Times New Roman" pitchFamily="18" charset="0"/>
              </a:rPr>
              <a:t>Hồ</a:t>
            </a:r>
            <a:r>
              <a:rPr lang="en-US" altLang="en-US" sz="2400" b="1" dirty="0">
                <a:latin typeface="Times New Roman" pitchFamily="18" charset="0"/>
              </a:rPr>
              <a:t> </a:t>
            </a:r>
            <a:r>
              <a:rPr lang="en-US" altLang="en-US" sz="2400" dirty="0" err="1">
                <a:latin typeface="Times New Roman" pitchFamily="18" charset="0"/>
              </a:rPr>
              <a:t>Chí</a:t>
            </a:r>
            <a:r>
              <a:rPr lang="en-US" altLang="en-US" sz="2400" dirty="0">
                <a:latin typeface="Times New Roman" pitchFamily="18" charset="0"/>
              </a:rPr>
              <a:t> </a:t>
            </a:r>
            <a:r>
              <a:rPr lang="en-US" altLang="en-US" sz="2400" b="1" dirty="0">
                <a:solidFill>
                  <a:srgbClr val="FF0000"/>
                </a:solidFill>
                <a:latin typeface="Times New Roman" pitchFamily="18" charset="0"/>
              </a:rPr>
              <a:t>Minh</a:t>
            </a:r>
            <a:r>
              <a:rPr lang="en-US" altLang="en-US" sz="2400" b="1" dirty="0">
                <a:latin typeface="Times New Roman" pitchFamily="18" charset="0"/>
              </a:rPr>
              <a:t>.</a:t>
            </a:r>
          </a:p>
          <a:p>
            <a:pPr eaLnBrk="1" hangingPunct="1">
              <a:spcBef>
                <a:spcPct val="50000"/>
              </a:spcBef>
            </a:pPr>
            <a:r>
              <a:rPr lang="en-US" altLang="en-US" sz="2400" b="1" dirty="0">
                <a:latin typeface="Times New Roman" pitchFamily="18" charset="0"/>
              </a:rPr>
              <a:t>ĐK:</a:t>
            </a:r>
            <a:r>
              <a:rPr lang="en-US" altLang="en-US" sz="2400" dirty="0">
                <a:latin typeface="Times New Roman" pitchFamily="18" charset="0"/>
              </a:rPr>
              <a:t>  </a:t>
            </a:r>
            <a:r>
              <a:rPr lang="en-US" altLang="en-US" sz="2400" dirty="0" err="1">
                <a:solidFill>
                  <a:srgbClr val="0033CC"/>
                </a:solidFill>
                <a:latin typeface="Times New Roman" pitchFamily="18" charset="0"/>
              </a:rPr>
              <a:t>Nhìn</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bao</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khăn</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thắm</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tươi</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lòng</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ngập</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bao</a:t>
            </a:r>
            <a:r>
              <a:rPr lang="en-US" altLang="en-US" sz="2400" b="1" dirty="0">
                <a:solidFill>
                  <a:srgbClr val="0033CC"/>
                </a:solidFill>
                <a:latin typeface="Times New Roman" pitchFamily="18" charset="0"/>
              </a:rPr>
              <a:t> </a:t>
            </a:r>
            <a:r>
              <a:rPr lang="en-US" altLang="en-US" sz="2400" dirty="0" err="1">
                <a:solidFill>
                  <a:srgbClr val="0033CC"/>
                </a:solidFill>
                <a:latin typeface="Times New Roman" pitchFamily="18" charset="0"/>
              </a:rPr>
              <a:t>sướng</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vui</a:t>
            </a:r>
            <a:r>
              <a:rPr lang="en-US" altLang="en-US" sz="2400" b="1" dirty="0">
                <a:solidFill>
                  <a:srgbClr val="0033CC"/>
                </a:solidFill>
                <a:latin typeface="Times New Roman" pitchFamily="18" charset="0"/>
              </a:rPr>
              <a:t>.</a:t>
            </a:r>
          </a:p>
          <a:p>
            <a:pPr eaLnBrk="1" hangingPunct="1">
              <a:spcBef>
                <a:spcPct val="50000"/>
              </a:spcBef>
            </a:pP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Hát</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vang</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lên</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chào</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đón</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tương</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lai</a:t>
            </a:r>
            <a:r>
              <a:rPr lang="en-US" altLang="en-US" sz="2400" b="1" dirty="0">
                <a:solidFill>
                  <a:srgbClr val="0033CC"/>
                </a:solidFill>
                <a:latin typeface="Times New Roman" pitchFamily="18" charset="0"/>
              </a:rPr>
              <a:t>.</a:t>
            </a:r>
            <a:endParaRPr lang="en-US" altLang="en-US" sz="2400" b="1" dirty="0">
              <a:solidFill>
                <a:srgbClr val="FF0000"/>
              </a:solidFill>
              <a:latin typeface="Times New Roman" pitchFamily="18" charset="0"/>
            </a:endParaRPr>
          </a:p>
          <a:p>
            <a:pPr eaLnBrk="1" hangingPunct="1">
              <a:spcBef>
                <a:spcPct val="50000"/>
              </a:spcBef>
            </a:pP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Màu</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khăn</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tươi</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nhắc</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em</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học</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tập</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luôn</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gắng</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siêng</a:t>
            </a:r>
            <a:r>
              <a:rPr lang="en-US" altLang="en-US" sz="2400" b="1" dirty="0">
                <a:solidFill>
                  <a:srgbClr val="0033CC"/>
                </a:solidFill>
                <a:latin typeface="Times New Roman" pitchFamily="18" charset="0"/>
              </a:rPr>
              <a:t>.</a:t>
            </a:r>
          </a:p>
          <a:p>
            <a:pPr eaLnBrk="1" hangingPunct="1">
              <a:spcBef>
                <a:spcPct val="50000"/>
              </a:spcBef>
            </a:pP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Làm</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sao</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cho</a:t>
            </a:r>
            <a:r>
              <a:rPr lang="en-US" altLang="en-US" sz="2400" b="1" dirty="0">
                <a:solidFill>
                  <a:srgbClr val="0033CC"/>
                </a:solidFill>
                <a:latin typeface="Times New Roman" pitchFamily="18" charset="0"/>
              </a:rPr>
              <a:t> </a:t>
            </a:r>
            <a:r>
              <a:rPr lang="en-US" altLang="en-US" sz="2400" dirty="0" err="1">
                <a:solidFill>
                  <a:srgbClr val="0033CC"/>
                </a:solidFill>
                <a:latin typeface="Times New Roman" pitchFamily="18" charset="0"/>
              </a:rPr>
              <a:t>khăn</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quàng</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thắm</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mãi</a:t>
            </a:r>
            <a:r>
              <a:rPr lang="en-US" altLang="en-US" sz="2400" dirty="0">
                <a:solidFill>
                  <a:srgbClr val="0033CC"/>
                </a:solidFill>
                <a:latin typeface="Times New Roman" pitchFamily="18" charset="0"/>
              </a:rPr>
              <a:t> </a:t>
            </a:r>
            <a:r>
              <a:rPr lang="en-US" altLang="en-US" sz="2400" dirty="0" err="1">
                <a:solidFill>
                  <a:srgbClr val="0033CC"/>
                </a:solidFill>
                <a:latin typeface="Times New Roman" pitchFamily="18" charset="0"/>
              </a:rPr>
              <a:t>vai</a:t>
            </a:r>
            <a:r>
              <a:rPr lang="en-US" altLang="en-US" sz="2400" dirty="0">
                <a:solidFill>
                  <a:srgbClr val="0033CC"/>
                </a:solidFill>
                <a:latin typeface="Times New Roman" pitchFamily="18" charset="0"/>
              </a:rPr>
              <a:t> </a:t>
            </a:r>
            <a:r>
              <a:rPr lang="en-US" altLang="en-US" sz="2400" b="1" dirty="0" err="1">
                <a:solidFill>
                  <a:srgbClr val="FF0000"/>
                </a:solidFill>
                <a:latin typeface="Times New Roman" pitchFamily="18" charset="0"/>
              </a:rPr>
              <a:t>em</a:t>
            </a:r>
            <a:r>
              <a:rPr lang="en-US" altLang="en-US" sz="2400" b="1" dirty="0">
                <a:solidFill>
                  <a:srgbClr val="0033CC"/>
                </a:solidFill>
                <a:latin typeface="Times New Roman" pitchFamily="18" charset="0"/>
              </a:rPr>
              <a:t>.   </a:t>
            </a:r>
          </a:p>
          <a:p>
            <a:pPr eaLnBrk="1" hangingPunct="1">
              <a:spcBef>
                <a:spcPct val="50000"/>
              </a:spcBef>
            </a:pPr>
            <a:endParaRPr lang="en-US" altLang="en-US" sz="2400" b="1" dirty="0" smtClean="0">
              <a:latin typeface="Times New Roman" pitchFamily="18" charset="0"/>
            </a:endParaRPr>
          </a:p>
          <a:p>
            <a:pPr eaLnBrk="1" hangingPunct="1">
              <a:spcBef>
                <a:spcPct val="50000"/>
              </a:spcBef>
            </a:pPr>
            <a:endParaRPr lang="en-US" altLang="en-US" sz="2400" b="1" dirty="0">
              <a:latin typeface="Times New Roman" pitchFamily="18" charset="0"/>
            </a:endParaRPr>
          </a:p>
          <a:p>
            <a:pPr eaLnBrk="1" hangingPunct="1">
              <a:spcBef>
                <a:spcPct val="50000"/>
              </a:spcBef>
            </a:pPr>
            <a:endParaRPr lang="en-US" altLang="en-US" sz="1800" b="1" dirty="0" smtClean="0">
              <a:latin typeface="Times New Roman" pitchFamily="18" charset="0"/>
            </a:endParaRPr>
          </a:p>
          <a:p>
            <a:pPr eaLnBrk="1" hangingPunct="1">
              <a:spcBef>
                <a:spcPct val="50000"/>
              </a:spcBef>
            </a:pPr>
            <a:endParaRPr lang="en-US" altLang="en-US" sz="1800" b="1" dirty="0">
              <a:latin typeface="Times New Roman" pitchFamily="18" charset="0"/>
            </a:endParaRPr>
          </a:p>
          <a:p>
            <a:pPr eaLnBrk="1" hangingPunct="1">
              <a:spcBef>
                <a:spcPct val="50000"/>
              </a:spcBef>
            </a:pPr>
            <a:endParaRPr lang="en-US" altLang="en-US" sz="1800" b="1" dirty="0">
              <a:latin typeface="Times New Roman" pitchFamily="18" charset="0"/>
            </a:endParaRPr>
          </a:p>
        </p:txBody>
      </p:sp>
      <p:pic>
        <p:nvPicPr>
          <p:cNvPr id="12" name="Beat lờ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6200" y="863601"/>
            <a:ext cx="609600" cy="609600"/>
          </a:xfrm>
          <a:prstGeom prst="rect">
            <a:avLst/>
          </a:prstGeom>
        </p:spPr>
      </p:pic>
    </p:spTree>
    <p:extLst>
      <p:ext uri="{BB962C8B-B14F-4D97-AF65-F5344CB8AC3E}">
        <p14:creationId xmlns:p14="http://schemas.microsoft.com/office/powerpoint/2010/main" val="2176994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8"/>
          <p:cNvGrpSpPr>
            <a:grpSpLocks/>
          </p:cNvGrpSpPr>
          <p:nvPr/>
        </p:nvGrpSpPr>
        <p:grpSpPr bwMode="auto">
          <a:xfrm>
            <a:off x="1727200" y="76200"/>
            <a:ext cx="7924800" cy="796925"/>
            <a:chOff x="1044" y="298"/>
            <a:chExt cx="3744" cy="328"/>
          </a:xfrm>
        </p:grpSpPr>
        <p:sp>
          <p:nvSpPr>
            <p:cNvPr id="33798" name="Text Box 9"/>
            <p:cNvSpPr txBox="1">
              <a:spLocks noChangeArrowheads="1"/>
            </p:cNvSpPr>
            <p:nvPr/>
          </p:nvSpPr>
          <p:spPr bwMode="auto">
            <a:xfrm>
              <a:off x="1044" y="298"/>
              <a:ext cx="374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a:t>Khăn quàng thắm mãi vai em</a:t>
              </a:r>
            </a:p>
          </p:txBody>
        </p:sp>
        <p:sp>
          <p:nvSpPr>
            <p:cNvPr id="33799" name="Rectangle 11"/>
            <p:cNvSpPr>
              <a:spLocks noChangeArrowheads="1"/>
            </p:cNvSpPr>
            <p:nvPr/>
          </p:nvSpPr>
          <p:spPr bwMode="auto">
            <a:xfrm>
              <a:off x="3347" y="474"/>
              <a:ext cx="13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800" b="1">
                  <a:latin typeface="Times New Roman" pitchFamily="18" charset="0"/>
                  <a:cs typeface="Times New Roman" pitchFamily="18" charset="0"/>
                </a:rPr>
                <a:t>Nhạc và lời :Ngô Ngọc Báu</a:t>
              </a:r>
            </a:p>
          </p:txBody>
        </p:sp>
      </p:grpSp>
      <p:sp>
        <p:nvSpPr>
          <p:cNvPr id="14352" name="Text Box 23"/>
          <p:cNvSpPr txBox="1">
            <a:spLocks noChangeArrowheads="1"/>
          </p:cNvSpPr>
          <p:nvPr/>
        </p:nvSpPr>
        <p:spPr bwMode="auto">
          <a:xfrm>
            <a:off x="101601" y="1295400"/>
            <a:ext cx="65002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lnSpc>
                <a:spcPct val="80000"/>
              </a:lnSpc>
              <a:spcBef>
                <a:spcPct val="20000"/>
              </a:spcBef>
            </a:pPr>
            <a:r>
              <a:rPr lang="en-US" altLang="en-US" sz="2000" b="1" i="1">
                <a:solidFill>
                  <a:srgbClr val="0033CC"/>
                </a:solidFill>
              </a:rPr>
              <a:t>*Nội dung bài giúp em hiểu điều gì?</a:t>
            </a:r>
          </a:p>
        </p:txBody>
      </p:sp>
      <p:pic>
        <p:nvPicPr>
          <p:cNvPr id="33796" name="Picture 18" descr="DPioneri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1533526"/>
            <a:ext cx="50292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19"/>
          <p:cNvSpPr txBox="1">
            <a:spLocks noChangeArrowheads="1"/>
          </p:cNvSpPr>
          <p:nvPr/>
        </p:nvSpPr>
        <p:spPr bwMode="auto">
          <a:xfrm>
            <a:off x="1" y="2209801"/>
            <a:ext cx="6601884" cy="2246769"/>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i="1">
                <a:latin typeface="Times New Roman" pitchFamily="18" charset="0"/>
                <a:cs typeface="Times New Roman" pitchFamily="18" charset="0"/>
              </a:rPr>
              <a:t>-  Bài hát giúp em hiểu rằng chúng ta phải giữ gìn, trân trọng giá trị biểu trưng của khăn quàng đỏ vì đó là biểu tượng cao đẹp theo các em đi cùng năm tháng. </a:t>
            </a:r>
            <a:br>
              <a:rPr lang="en-US" altLang="en-US" sz="2800" i="1">
                <a:latin typeface="Times New Roman" pitchFamily="18" charset="0"/>
                <a:cs typeface="Times New Roman" pitchFamily="18" charset="0"/>
              </a:rPr>
            </a:br>
            <a:endParaRPr lang="en-US" altLang="en-US" sz="2800" i="1">
              <a:latin typeface="Times New Roman" pitchFamily="18" charset="0"/>
              <a:cs typeface="Times New Roman" pitchFamily="18" charset="0"/>
            </a:endParaRPr>
          </a:p>
        </p:txBody>
      </p:sp>
    </p:spTree>
    <p:extLst>
      <p:ext uri="{BB962C8B-B14F-4D97-AF65-F5344CB8AC3E}">
        <p14:creationId xmlns:p14="http://schemas.microsoft.com/office/powerpoint/2010/main" val="746571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52"/>
                                        </p:tgtEl>
                                        <p:attrNameLst>
                                          <p:attrName>style.visibility</p:attrName>
                                        </p:attrNameLst>
                                      </p:cBhvr>
                                      <p:to>
                                        <p:strVal val="visible"/>
                                      </p:to>
                                    </p:set>
                                    <p:animEffect transition="in" filter="barn(inVertical)">
                                      <p:cBhvr>
                                        <p:cTn id="7" dur="500"/>
                                        <p:tgtEl>
                                          <p:spTgt spid="143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355"/>
                                        </p:tgtEl>
                                        <p:attrNameLst>
                                          <p:attrName>style.visibility</p:attrName>
                                        </p:attrNameLst>
                                      </p:cBhvr>
                                      <p:to>
                                        <p:strVal val="visible"/>
                                      </p:to>
                                    </p:set>
                                    <p:animEffect transition="in" filter="wipe(down)">
                                      <p:cBhvr>
                                        <p:cTn id="12" dur="500"/>
                                        <p:tgtEl>
                                          <p:spTgt spid="1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p:bldP spid="143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8" descr="DPionerii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98218" y="1179514"/>
            <a:ext cx="4988983" cy="4687887"/>
          </a:xfrm>
          <a:noFill/>
        </p:spPr>
      </p:pic>
      <p:sp>
        <p:nvSpPr>
          <p:cNvPr id="35843" name="Text Box 9"/>
          <p:cNvSpPr>
            <a:spLocks noGrp="1" noChangeArrowheads="1"/>
          </p:cNvSpPr>
          <p:nvPr>
            <p:ph type="title"/>
          </p:nvPr>
        </p:nvSpPr>
        <p:spPr>
          <a:xfrm>
            <a:off x="508000" y="119279"/>
            <a:ext cx="10972800" cy="867930"/>
          </a:xfrm>
          <a:noFill/>
        </p:spPr>
        <p:txBody>
          <a:bodyPr>
            <a:spAutoFit/>
          </a:bodyPr>
          <a:lstStyle/>
          <a:p>
            <a:pPr eaLnBrk="1" hangingPunct="1">
              <a:spcBef>
                <a:spcPct val="50000"/>
              </a:spcBef>
            </a:pPr>
            <a:r>
              <a:rPr lang="en-US" altLang="en-US" sz="2800" b="1" smtClean="0">
                <a:solidFill>
                  <a:schemeClr val="tx1"/>
                </a:solidFill>
                <a:latin typeface="Times New Roman" pitchFamily="18" charset="0"/>
                <a:cs typeface="Times New Roman" pitchFamily="18" charset="0"/>
              </a:rPr>
              <a:t>Khăn quàng thắm mãi vai em</a:t>
            </a:r>
            <a:br>
              <a:rPr lang="en-US" altLang="en-US" sz="2800" b="1" smtClean="0">
                <a:solidFill>
                  <a:schemeClr val="tx1"/>
                </a:solidFill>
                <a:latin typeface="Times New Roman" pitchFamily="18" charset="0"/>
                <a:cs typeface="Times New Roman" pitchFamily="18" charset="0"/>
              </a:rPr>
            </a:br>
            <a:r>
              <a:rPr lang="en-US" altLang="en-US" sz="2800" b="1" smtClean="0">
                <a:solidFill>
                  <a:schemeClr val="tx1"/>
                </a:solidFill>
                <a:latin typeface="Times New Roman" pitchFamily="18" charset="0"/>
                <a:cs typeface="Times New Roman" pitchFamily="18" charset="0"/>
              </a:rPr>
              <a:t>                              </a:t>
            </a:r>
            <a:r>
              <a:rPr lang="en-US" altLang="en-US" sz="2400" b="1" smtClean="0">
                <a:solidFill>
                  <a:schemeClr val="tx1"/>
                </a:solidFill>
                <a:latin typeface="Times New Roman" pitchFamily="18" charset="0"/>
                <a:cs typeface="Times New Roman" pitchFamily="18" charset="0"/>
              </a:rPr>
              <a:t>Nhạc và lời :Ngô Ngọc Báu</a:t>
            </a:r>
          </a:p>
        </p:txBody>
      </p:sp>
      <p:sp>
        <p:nvSpPr>
          <p:cNvPr id="7" name="Text Box 19"/>
          <p:cNvSpPr txBox="1">
            <a:spLocks noChangeArrowheads="1"/>
          </p:cNvSpPr>
          <p:nvPr/>
        </p:nvSpPr>
        <p:spPr bwMode="auto">
          <a:xfrm>
            <a:off x="237067" y="2819401"/>
            <a:ext cx="6197600" cy="267765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i="1">
                <a:latin typeface="Times New Roman" pitchFamily="18" charset="0"/>
                <a:cs typeface="Times New Roman" pitchFamily="18" charset="0"/>
              </a:rPr>
              <a:t>- </a:t>
            </a:r>
            <a:r>
              <a:rPr lang="en-US" altLang="en-US" sz="2800" i="1">
                <a:solidFill>
                  <a:schemeClr val="tx2"/>
                </a:solidFill>
                <a:latin typeface="Times New Roman" pitchFamily="18" charset="0"/>
                <a:cs typeface="Times New Roman" pitchFamily="18" charset="0"/>
              </a:rPr>
              <a:t>Các em phải cố gắng học tập thật tốt, phát huy truyền thống cao đẹp của Liên đội trường để xứng đáng là đội viên Đội TNTP Hồ Chí Minh. Xứng đáng là thế hệ tương lai của đất nước là cháu ngoan của Bác Hồ kính yêu.</a:t>
            </a:r>
          </a:p>
        </p:txBody>
      </p:sp>
      <p:sp>
        <p:nvSpPr>
          <p:cNvPr id="35845" name="Rectangle 7"/>
          <p:cNvSpPr>
            <a:spLocks noChangeArrowheads="1"/>
          </p:cNvSpPr>
          <p:nvPr/>
        </p:nvSpPr>
        <p:spPr bwMode="auto">
          <a:xfrm>
            <a:off x="304800" y="1219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i="1">
                <a:solidFill>
                  <a:srgbClr val="0033CC"/>
                </a:solidFill>
                <a:latin typeface="Times New Roman" pitchFamily="18" charset="0"/>
                <a:cs typeface="Times New Roman" pitchFamily="18" charset="0"/>
              </a:rPr>
              <a:t>* Em phải làm gì để xứng đáng là Đội viên Đội Thiếu niên Tiền phong Hồ Chí Minh?</a:t>
            </a:r>
            <a:endParaRPr lang="en-US" altLang="en-US" i="1">
              <a:latin typeface="Times New Roman" pitchFamily="18" charset="0"/>
              <a:cs typeface="Times New Roman" pitchFamily="18" charset="0"/>
            </a:endParaRPr>
          </a:p>
        </p:txBody>
      </p:sp>
    </p:spTree>
    <p:extLst>
      <p:ext uri="{BB962C8B-B14F-4D97-AF65-F5344CB8AC3E}">
        <p14:creationId xmlns:p14="http://schemas.microsoft.com/office/powerpoint/2010/main" val="380264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708"/>
            <a:ext cx="12093731" cy="6819773"/>
          </a:xfrm>
          <a:prstGeom prst="rect">
            <a:avLst/>
          </a:prstGeom>
        </p:spPr>
      </p:pic>
      <p:pic>
        <p:nvPicPr>
          <p:cNvPr id="4" name="Picture 3"/>
          <p:cNvPicPr>
            <a:picLocks noChangeAspect="1"/>
          </p:cNvPicPr>
          <p:nvPr/>
        </p:nvPicPr>
        <p:blipFill>
          <a:blip r:embed="rId3"/>
          <a:stretch>
            <a:fillRect/>
          </a:stretch>
        </p:blipFill>
        <p:spPr>
          <a:xfrm>
            <a:off x="34635" y="3231580"/>
            <a:ext cx="12059095" cy="3615902"/>
          </a:xfrm>
          <a:prstGeom prst="rect">
            <a:avLst/>
          </a:prstGeom>
        </p:spPr>
      </p:pic>
      <p:sp>
        <p:nvSpPr>
          <p:cNvPr id="5" name="TextBox 4"/>
          <p:cNvSpPr txBox="1"/>
          <p:nvPr/>
        </p:nvSpPr>
        <p:spPr>
          <a:xfrm>
            <a:off x="457200" y="1828800"/>
            <a:ext cx="10591800" cy="2308324"/>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4800" b="1" cap="all" dirty="0">
                <a:ln/>
                <a:solidFill>
                  <a:srgbClr val="3333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KÍNH CHÚC QUÝ THẦY CÔ LUÔN </a:t>
            </a:r>
            <a:r>
              <a:rPr lang="en-US" sz="4800" b="1" cap="all" dirty="0" err="1">
                <a:ln/>
                <a:solidFill>
                  <a:srgbClr val="3333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LUÔN</a:t>
            </a:r>
            <a:r>
              <a:rPr lang="en-US" sz="4800" b="1" cap="all" dirty="0">
                <a:ln/>
                <a:solidFill>
                  <a:srgbClr val="3333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 MẠNH KHỎE, CHÚC CÁC EM CHĂM NGOAN, HỌC GIỎI !</a:t>
            </a:r>
          </a:p>
        </p:txBody>
      </p:sp>
      <p:pic>
        <p:nvPicPr>
          <p:cNvPr id="7"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8600"/>
            <a:ext cx="241015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549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ree.vector6.com/wp-content/uploads/2020/12/Q11-corel-bac-ho-quang-khan-do-thieu-n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935"/>
            <a:ext cx="12161518" cy="700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502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027" name="WindowsMediaPlayer1" r:id="rId2" imgW="9144000" imgH="6858000"/>
        </mc:Choice>
        <mc:Fallback>
          <p:control name="WindowsMediaPlayer1" r:id="rId2" imgW="9144000" imgH="6858000">
            <p:pic>
              <p:nvPicPr>
                <p:cNvPr id="2" name="WindowsMediaPlayer1"/>
                <p:cNvPicPr preferRelativeResize="0">
                  <a:picLocks noChangeArrowheads="1" noChangeShapeType="1"/>
                </p:cNvPicPr>
                <p:nvPr/>
              </p:nvPicPr>
              <p:blipFill>
                <a:blip r:embed="rId5"/>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45020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70524" cy="6858594"/>
          </a:xfrm>
          <a:prstGeom prst="rect">
            <a:avLst/>
          </a:prstGeom>
        </p:spPr>
      </p:pic>
      <p:sp>
        <p:nvSpPr>
          <p:cNvPr id="4" name="Rectangle 3"/>
          <p:cNvSpPr/>
          <p:nvPr/>
        </p:nvSpPr>
        <p:spPr>
          <a:xfrm>
            <a:off x="2096915" y="820884"/>
            <a:ext cx="7842912" cy="2554545"/>
          </a:xfrm>
          <a:prstGeom prst="rect">
            <a:avLst/>
          </a:prstGeom>
        </p:spPr>
        <p:txBody>
          <a:bodyPr wrap="square">
            <a:spAutoFit/>
          </a:bodyPr>
          <a:lstStyle/>
          <a:p>
            <a:pPr algn="ctr"/>
            <a:r>
              <a:rPr lang="en-US" sz="3200" b="1" dirty="0" smtClean="0">
                <a:solidFill>
                  <a:srgbClr val="00B050"/>
                </a:solidFill>
                <a:latin typeface="+mj-lt"/>
              </a:rPr>
              <a:t>    </a:t>
            </a:r>
            <a:r>
              <a:rPr lang="vi-VN" sz="3200" b="1" dirty="0" smtClean="0">
                <a:solidFill>
                  <a:srgbClr val="002060"/>
                </a:solidFill>
                <a:latin typeface="+mj-lt"/>
              </a:rPr>
              <a:t>Tôi mang màu đỏ quê hương, </a:t>
            </a:r>
            <a:endParaRPr lang="en-US" sz="3200" b="1" dirty="0" smtClean="0">
              <a:solidFill>
                <a:srgbClr val="002060"/>
              </a:solidFill>
              <a:latin typeface="+mj-lt"/>
            </a:endParaRPr>
          </a:p>
          <a:p>
            <a:pPr algn="ctr"/>
            <a:r>
              <a:rPr lang="en-US" sz="3200" b="1" dirty="0" smtClean="0">
                <a:solidFill>
                  <a:srgbClr val="002060"/>
                </a:solidFill>
                <a:latin typeface="+mj-lt"/>
              </a:rPr>
              <a:t>  </a:t>
            </a:r>
            <a:r>
              <a:rPr lang="vi-VN" sz="3200" b="1" dirty="0" smtClean="0">
                <a:solidFill>
                  <a:srgbClr val="002060"/>
                </a:solidFill>
                <a:latin typeface="+mj-lt"/>
              </a:rPr>
              <a:t>Ngày </a:t>
            </a:r>
            <a:r>
              <a:rPr lang="vi-VN" sz="3200" b="1" dirty="0">
                <a:solidFill>
                  <a:srgbClr val="002060"/>
                </a:solidFill>
                <a:latin typeface="+mj-lt"/>
              </a:rPr>
              <a:t>ngày theo </a:t>
            </a:r>
            <a:r>
              <a:rPr lang="vi-VN" sz="3200" b="1" dirty="0" smtClean="0">
                <a:solidFill>
                  <a:srgbClr val="002060"/>
                </a:solidFill>
                <a:latin typeface="+mj-lt"/>
              </a:rPr>
              <a:t>bạn tới trường hát ca</a:t>
            </a:r>
            <a:endParaRPr lang="en-US" sz="3200" b="1" dirty="0">
              <a:solidFill>
                <a:srgbClr val="002060"/>
              </a:solidFill>
              <a:latin typeface="+mj-lt"/>
            </a:endParaRPr>
          </a:p>
          <a:p>
            <a:pPr algn="ctr"/>
            <a:r>
              <a:rPr lang="vi-VN" sz="3200" b="1" dirty="0" smtClean="0">
                <a:solidFill>
                  <a:srgbClr val="002060"/>
                </a:solidFill>
                <a:latin typeface="+mj-lt"/>
              </a:rPr>
              <a:t>Bạn là cây tôi là hoa, </a:t>
            </a:r>
            <a:endParaRPr lang="en-US" sz="3200" b="1" dirty="0" smtClean="0">
              <a:solidFill>
                <a:srgbClr val="002060"/>
              </a:solidFill>
              <a:latin typeface="+mj-lt"/>
            </a:endParaRPr>
          </a:p>
          <a:p>
            <a:pPr algn="ctr"/>
            <a:r>
              <a:rPr lang="en-US" sz="3200" b="1" dirty="0" smtClean="0">
                <a:solidFill>
                  <a:srgbClr val="002060"/>
                </a:solidFill>
                <a:latin typeface="+mj-lt"/>
              </a:rPr>
              <a:t>         </a:t>
            </a:r>
            <a:r>
              <a:rPr lang="vi-VN" sz="3200" b="1" dirty="0" smtClean="0">
                <a:solidFill>
                  <a:srgbClr val="002060"/>
                </a:solidFill>
                <a:latin typeface="+mj-lt"/>
              </a:rPr>
              <a:t>Nở trên vai bạn nhắc ta học hành</a:t>
            </a:r>
            <a:r>
              <a:rPr lang="en-US" sz="3200" b="1" dirty="0" smtClean="0">
                <a:solidFill>
                  <a:srgbClr val="002060"/>
                </a:solidFill>
                <a:latin typeface="+mj-lt"/>
              </a:rPr>
              <a:t>.</a:t>
            </a:r>
            <a:r>
              <a:rPr lang="vi-VN" sz="3200" b="1" dirty="0" smtClean="0">
                <a:solidFill>
                  <a:srgbClr val="002060"/>
                </a:solidFill>
                <a:latin typeface="+mj-lt"/>
              </a:rPr>
              <a:t> </a:t>
            </a:r>
            <a:endParaRPr lang="en-US" sz="3200" b="1" dirty="0" smtClean="0">
              <a:solidFill>
                <a:srgbClr val="002060"/>
              </a:solidFill>
              <a:latin typeface="+mj-lt"/>
            </a:endParaRPr>
          </a:p>
          <a:p>
            <a:pPr algn="ctr"/>
            <a:r>
              <a:rPr lang="en-US" sz="3200" b="1" dirty="0" smtClean="0">
                <a:solidFill>
                  <a:srgbClr val="002060"/>
                </a:solidFill>
                <a:latin typeface="+mj-lt"/>
              </a:rPr>
              <a:t>			</a:t>
            </a:r>
            <a:r>
              <a:rPr lang="vi-VN" sz="3200" b="1" dirty="0" smtClean="0">
                <a:solidFill>
                  <a:srgbClr val="002060"/>
                </a:solidFill>
                <a:latin typeface="+mj-lt"/>
              </a:rPr>
              <a:t>- Là cái gì?</a:t>
            </a:r>
            <a:endParaRPr lang="vi-VN" sz="3200" b="1" dirty="0">
              <a:solidFill>
                <a:srgbClr val="002060"/>
              </a:solidFill>
              <a:effectLst/>
              <a:latin typeface="+mj-lt"/>
            </a:endParaRPr>
          </a:p>
        </p:txBody>
      </p:sp>
      <p:pic>
        <p:nvPicPr>
          <p:cNvPr id="5" name="Picture 4"/>
          <p:cNvPicPr>
            <a:picLocks noChangeAspect="1"/>
          </p:cNvPicPr>
          <p:nvPr/>
        </p:nvPicPr>
        <p:blipFill>
          <a:blip r:embed="rId3"/>
          <a:stretch>
            <a:fillRect/>
          </a:stretch>
        </p:blipFill>
        <p:spPr>
          <a:xfrm>
            <a:off x="3349194" y="820884"/>
            <a:ext cx="5120639" cy="5630259"/>
          </a:xfrm>
          <a:prstGeom prst="rect">
            <a:avLst/>
          </a:prstGeom>
        </p:spPr>
      </p:pic>
      <p:sp>
        <p:nvSpPr>
          <p:cNvPr id="6" name="Rectangle 5"/>
          <p:cNvSpPr/>
          <p:nvPr/>
        </p:nvSpPr>
        <p:spPr>
          <a:xfrm>
            <a:off x="3898987" y="6270525"/>
            <a:ext cx="4021055" cy="621324"/>
          </a:xfrm>
          <a:prstGeom prst="rect">
            <a:avLst/>
          </a:prstGeom>
        </p:spPr>
        <p:txBody>
          <a:bodyPr wrap="square">
            <a:spAutoFit/>
          </a:bodyPr>
          <a:lstStyle/>
          <a:p>
            <a:pPr algn="ctr">
              <a:lnSpc>
                <a:spcPts val="4500"/>
              </a:lnSpc>
              <a:spcAft>
                <a:spcPts val="0"/>
              </a:spcAft>
            </a:pPr>
            <a:r>
              <a:rPr lang="en-US" sz="3200" b="1" dirty="0" smtClean="0">
                <a:solidFill>
                  <a:srgbClr val="FF0000"/>
                </a:solidFill>
                <a:latin typeface="Times New Roman" panose="02020603050405020304" pitchFamily="18" charset="0"/>
                <a:ea typeface="Calibri" panose="020F0502020204030204" pitchFamily="34" charset="0"/>
              </a:rPr>
              <a:t>KHĂN QUÀNG ĐỎ</a:t>
            </a:r>
          </a:p>
        </p:txBody>
      </p:sp>
    </p:spTree>
    <p:extLst>
      <p:ext uri="{BB962C8B-B14F-4D97-AF65-F5344CB8AC3E}">
        <p14:creationId xmlns:p14="http://schemas.microsoft.com/office/powerpoint/2010/main" val="2734157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0286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62574" cy="6858594"/>
          </a:xfrm>
          <a:prstGeom prst="rect">
            <a:avLst/>
          </a:prstGeom>
        </p:spPr>
      </p:pic>
      <p:pic>
        <p:nvPicPr>
          <p:cNvPr id="6" name="Picture 2" descr="http://nuithanh.quangnam.gov.vn/Portals/1/TinTuc/quy%202%20nam%202014/Anh_BAc_Ho_quang_kh%C4%83n_do.%20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834" y="-24092"/>
            <a:ext cx="5270166" cy="68820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426" y="2362488"/>
            <a:ext cx="6951260" cy="1823576"/>
          </a:xfrm>
          <a:prstGeom prst="rect">
            <a:avLst/>
          </a:prstGeom>
        </p:spPr>
        <p:txBody>
          <a:bodyPr wrap="square">
            <a:spAutoFit/>
          </a:bodyPr>
          <a:lstStyle/>
          <a:p>
            <a:pPr>
              <a:lnSpc>
                <a:spcPts val="4500"/>
              </a:lnSpc>
              <a:spcAft>
                <a:spcPts val="0"/>
              </a:spcAft>
            </a:pP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Tiết</a:t>
            </a:r>
            <a:r>
              <a:rPr lang="en-US" sz="3200" b="1" dirty="0" smtClean="0">
                <a:solidFill>
                  <a:srgbClr val="FF0000"/>
                </a:solidFill>
                <a:latin typeface="Times New Roman" panose="02020603050405020304" pitchFamily="18" charset="0"/>
                <a:ea typeface="Calibri" panose="020F0502020204030204" pitchFamily="34" charset="0"/>
              </a:rPr>
              <a:t> 10</a:t>
            </a:r>
            <a:r>
              <a:rPr lang="en-US" sz="3200" dirty="0" smtClean="0">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Học</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rPr>
              <a:t>bài</a:t>
            </a:r>
            <a:r>
              <a:rPr lang="en-US" sz="3200" b="1" dirty="0">
                <a:solidFill>
                  <a:schemeClr val="accent5">
                    <a:lumMod val="50000"/>
                  </a:schemeClr>
                </a:solidFill>
                <a:latin typeface="Times New Roman" panose="02020603050405020304" pitchFamily="18" charset="0"/>
                <a:ea typeface="Calibri" panose="020F0502020204030204" pitchFamily="34"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rPr>
              <a:t>hát</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a:t>
            </a:r>
          </a:p>
          <a:p>
            <a:pPr algn="ctr">
              <a:lnSpc>
                <a:spcPts val="4500"/>
              </a:lnSpc>
              <a:spcAft>
                <a:spcPts val="0"/>
              </a:spcAft>
            </a:pP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Khăn</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quàng</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thắm</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mãi</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vai</a:t>
            </a:r>
            <a:r>
              <a:rPr lang="en-US" sz="3200" b="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b="1" dirty="0" err="1" smtClean="0">
                <a:solidFill>
                  <a:schemeClr val="accent5">
                    <a:lumMod val="50000"/>
                  </a:schemeClr>
                </a:solidFill>
                <a:latin typeface="Times New Roman" panose="02020603050405020304" pitchFamily="18" charset="0"/>
                <a:ea typeface="Calibri" panose="020F0502020204030204" pitchFamily="34" charset="0"/>
              </a:rPr>
              <a:t>em</a:t>
            </a:r>
            <a:endParaRPr lang="en-US" sz="3200" b="1" dirty="0" smtClean="0">
              <a:solidFill>
                <a:schemeClr val="accent5">
                  <a:lumMod val="50000"/>
                </a:schemeClr>
              </a:solidFill>
              <a:latin typeface="Times New Roman" panose="02020603050405020304" pitchFamily="18" charset="0"/>
              <a:ea typeface="Calibri" panose="020F0502020204030204" pitchFamily="34" charset="0"/>
            </a:endParaRPr>
          </a:p>
          <a:p>
            <a:pPr algn="just">
              <a:lnSpc>
                <a:spcPts val="4500"/>
              </a:lnSpc>
              <a:spcAft>
                <a:spcPts val="0"/>
              </a:spcAft>
            </a:pPr>
            <a:r>
              <a:rPr lang="en-US" sz="3200" b="1" i="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i="1" dirty="0" err="1" smtClean="0">
                <a:solidFill>
                  <a:schemeClr val="accent5">
                    <a:lumMod val="50000"/>
                  </a:schemeClr>
                </a:solidFill>
                <a:latin typeface="Times New Roman" panose="02020603050405020304" pitchFamily="18" charset="0"/>
                <a:ea typeface="Calibri" panose="020F0502020204030204" pitchFamily="34" charset="0"/>
              </a:rPr>
              <a:t>Nhạc</a:t>
            </a:r>
            <a:r>
              <a:rPr lang="en-US" sz="3200" i="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i="1" dirty="0" err="1" smtClean="0">
                <a:solidFill>
                  <a:schemeClr val="accent5">
                    <a:lumMod val="50000"/>
                  </a:schemeClr>
                </a:solidFill>
                <a:latin typeface="Times New Roman" panose="02020603050405020304" pitchFamily="18" charset="0"/>
                <a:ea typeface="Calibri" panose="020F0502020204030204" pitchFamily="34" charset="0"/>
              </a:rPr>
              <a:t>và</a:t>
            </a:r>
            <a:r>
              <a:rPr lang="en-US" sz="3200" i="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i="1" dirty="0" err="1" smtClean="0">
                <a:solidFill>
                  <a:schemeClr val="accent5">
                    <a:lumMod val="50000"/>
                  </a:schemeClr>
                </a:solidFill>
                <a:latin typeface="Times New Roman" panose="02020603050405020304" pitchFamily="18" charset="0"/>
                <a:ea typeface="Calibri" panose="020F0502020204030204" pitchFamily="34" charset="0"/>
              </a:rPr>
              <a:t>lời</a:t>
            </a:r>
            <a:r>
              <a:rPr lang="en-US" sz="3200" i="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i="1" dirty="0" err="1" smtClean="0">
                <a:solidFill>
                  <a:schemeClr val="accent5">
                    <a:lumMod val="50000"/>
                  </a:schemeClr>
                </a:solidFill>
                <a:latin typeface="Times New Roman" panose="02020603050405020304" pitchFamily="18" charset="0"/>
                <a:ea typeface="Calibri" panose="020F0502020204030204" pitchFamily="34" charset="0"/>
              </a:rPr>
              <a:t>Ngô</a:t>
            </a:r>
            <a:r>
              <a:rPr lang="en-US" sz="3200" i="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i="1" dirty="0" err="1" smtClean="0">
                <a:solidFill>
                  <a:schemeClr val="accent5">
                    <a:lumMod val="50000"/>
                  </a:schemeClr>
                </a:solidFill>
                <a:latin typeface="Times New Roman" panose="02020603050405020304" pitchFamily="18" charset="0"/>
                <a:ea typeface="Calibri" panose="020F0502020204030204" pitchFamily="34" charset="0"/>
              </a:rPr>
              <a:t>Ngọc</a:t>
            </a:r>
            <a:r>
              <a:rPr lang="en-US" sz="3200" i="1" dirty="0" smtClean="0">
                <a:solidFill>
                  <a:schemeClr val="accent5">
                    <a:lumMod val="50000"/>
                  </a:schemeClr>
                </a:solidFill>
                <a:latin typeface="Times New Roman" panose="02020603050405020304" pitchFamily="18" charset="0"/>
                <a:ea typeface="Calibri" panose="020F0502020204030204" pitchFamily="34" charset="0"/>
              </a:rPr>
              <a:t> </a:t>
            </a:r>
            <a:r>
              <a:rPr lang="en-US" sz="3200" i="1" dirty="0" err="1" smtClean="0">
                <a:solidFill>
                  <a:schemeClr val="accent5">
                    <a:lumMod val="50000"/>
                  </a:schemeClr>
                </a:solidFill>
                <a:latin typeface="Times New Roman" panose="02020603050405020304" pitchFamily="18" charset="0"/>
                <a:ea typeface="Calibri" panose="020F0502020204030204" pitchFamily="34" charset="0"/>
              </a:rPr>
              <a:t>Báu</a:t>
            </a:r>
            <a:r>
              <a:rPr lang="en-US" sz="3200" i="1" dirty="0" smtClean="0">
                <a:solidFill>
                  <a:schemeClr val="accent5">
                    <a:lumMod val="50000"/>
                  </a:schemeClr>
                </a:solidFill>
                <a:latin typeface="Times New Roman" panose="02020603050405020304" pitchFamily="18" charset="0"/>
                <a:ea typeface="Calibri" panose="020F0502020204030204" pitchFamily="34" charset="0"/>
              </a:rPr>
              <a:t>  </a:t>
            </a:r>
            <a:endParaRPr lang="en-US" sz="3200" i="1" dirty="0">
              <a:solidFill>
                <a:schemeClr val="accent5">
                  <a:lumMod val="50000"/>
                </a:schemeClr>
              </a:solidFill>
              <a:latin typeface="Times New Roman" panose="02020603050405020304" pitchFamily="18" charset="0"/>
              <a:ea typeface="Calibri" panose="020F0502020204030204" pitchFamily="34" charset="0"/>
            </a:endParaRPr>
          </a:p>
        </p:txBody>
      </p:sp>
      <p:sp>
        <p:nvSpPr>
          <p:cNvPr id="2" name="TextBox 1"/>
          <p:cNvSpPr txBox="1"/>
          <p:nvPr/>
        </p:nvSpPr>
        <p:spPr>
          <a:xfrm>
            <a:off x="1326524" y="1468192"/>
            <a:ext cx="3284113" cy="707886"/>
          </a:xfrm>
          <a:prstGeom prst="rect">
            <a:avLst/>
          </a:prstGeom>
          <a:noFill/>
        </p:spPr>
        <p:txBody>
          <a:bodyPr wrap="square" rtlCol="0">
            <a:spAutoFit/>
          </a:bodyPr>
          <a:lstStyle/>
          <a:p>
            <a:pPr algn="ctr"/>
            <a:r>
              <a:rPr lang="en-GB" altLang="vi-VN" sz="4000" b="1" dirty="0" err="1">
                <a:solidFill>
                  <a:srgbClr val="FF0000"/>
                </a:solidFill>
                <a:latin typeface="Times New Roman" pitchFamily="18" charset="0"/>
              </a:rPr>
              <a:t>Âm</a:t>
            </a:r>
            <a:r>
              <a:rPr lang="en-GB" altLang="vi-VN" sz="4000" b="1" dirty="0">
                <a:solidFill>
                  <a:srgbClr val="FF0000"/>
                </a:solidFill>
                <a:latin typeface="Times New Roman" pitchFamily="18" charset="0"/>
              </a:rPr>
              <a:t> </a:t>
            </a:r>
            <a:r>
              <a:rPr lang="en-GB" altLang="vi-VN" sz="4000" b="1" dirty="0" err="1">
                <a:solidFill>
                  <a:srgbClr val="FF0000"/>
                </a:solidFill>
                <a:latin typeface="Times New Roman" pitchFamily="18" charset="0"/>
              </a:rPr>
              <a:t>nhạc</a:t>
            </a:r>
            <a:endParaRPr lang="en-GB" altLang="vi-VN" sz="4000" b="1" dirty="0">
              <a:solidFill>
                <a:srgbClr val="FF0000"/>
              </a:solidFill>
              <a:latin typeface="Times New Roman" pitchFamily="18" charset="0"/>
            </a:endParaRPr>
          </a:p>
        </p:txBody>
      </p:sp>
    </p:spTree>
    <p:extLst>
      <p:ext uri="{BB962C8B-B14F-4D97-AF65-F5344CB8AC3E}">
        <p14:creationId xmlns:p14="http://schemas.microsoft.com/office/powerpoint/2010/main" val="105668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26" y="0"/>
            <a:ext cx="12162574" cy="6858594"/>
          </a:xfrm>
          <a:prstGeom prst="rect">
            <a:avLst/>
          </a:prstGeom>
        </p:spPr>
      </p:pic>
      <p:sp>
        <p:nvSpPr>
          <p:cNvPr id="7" name="Rectangle 2"/>
          <p:cNvSpPr txBox="1">
            <a:spLocks noChangeArrowheads="1"/>
          </p:cNvSpPr>
          <p:nvPr/>
        </p:nvSpPr>
        <p:spPr>
          <a:xfrm>
            <a:off x="3590108" y="1204279"/>
            <a:ext cx="2876006" cy="63976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err="1" smtClean="0">
                <a:latin typeface="Times New Roman" panose="02020603050405020304" pitchFamily="18" charset="0"/>
                <a:cs typeface="Times New Roman" panose="02020603050405020304" pitchFamily="18" charset="0"/>
              </a:rPr>
              <a:t>Yêu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cầu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cần</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đạt</a:t>
            </a:r>
            <a:endParaRPr lang="en-US" altLang="en-US" b="1" dirty="0">
              <a:latin typeface="Times New Roman" panose="02020603050405020304" pitchFamily="18" charset="0"/>
              <a:cs typeface="Times New Roman" panose="02020603050405020304" pitchFamily="18" charset="0"/>
            </a:endParaRPr>
          </a:p>
        </p:txBody>
      </p:sp>
      <p:sp>
        <p:nvSpPr>
          <p:cNvPr id="8" name="Rectangle 3"/>
          <p:cNvSpPr txBox="1">
            <a:spLocks noChangeArrowheads="1"/>
          </p:cNvSpPr>
          <p:nvPr/>
        </p:nvSpPr>
        <p:spPr>
          <a:xfrm>
            <a:off x="2333898" y="1844041"/>
            <a:ext cx="8024948"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altLang="en-US" dirty="0" err="1" smtClean="0">
                <a:latin typeface="Times New Roman" panose="02020603050405020304" pitchFamily="18" charset="0"/>
                <a:cs typeface="Times New Roman" panose="02020603050405020304" pitchFamily="18" charset="0"/>
              </a:rPr>
              <a:t>Biết</a:t>
            </a: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theo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điệu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đúng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lời</a:t>
            </a:r>
            <a:r>
              <a:rPr lang="en-US" altLang="en-US" dirty="0">
                <a:latin typeface="Times New Roman" panose="02020603050405020304" pitchFamily="18" charset="0"/>
                <a:cs typeface="Times New Roman" panose="02020603050405020304" pitchFamily="18" charset="0"/>
              </a:rPr>
              <a:t> ca</a:t>
            </a:r>
            <a:r>
              <a:rPr lang="en-US" altLang="en-US" dirty="0" smtClean="0">
                <a:latin typeface="Times New Roman" panose="02020603050405020304" pitchFamily="18" charset="0"/>
                <a:cs typeface="Times New Roman" panose="02020603050405020304" pitchFamily="18" charset="0"/>
              </a:rPr>
              <a:t>.</a:t>
            </a:r>
          </a:p>
          <a:p>
            <a:pPr>
              <a:buFontTx/>
              <a:buChar char="-"/>
            </a:pPr>
            <a:r>
              <a:rPr lang="en-US" altLang="en-US" dirty="0" err="1" smtClean="0">
                <a:latin typeface="Times New Roman" panose="02020603050405020304" pitchFamily="18" charset="0"/>
                <a:cs typeface="Times New Roman" panose="02020603050405020304" pitchFamily="18" charset="0"/>
              </a:rPr>
              <a:t>Nhớ</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được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tên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bài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hát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Khăn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quàng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thắm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mãi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vai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em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và</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tên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tác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giả</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là</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nhạc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sĩ</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Ngô</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Ngọc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Báu</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a:p>
            <a:pPr>
              <a:buFontTx/>
              <a:buChar char="-"/>
            </a:pPr>
            <a:r>
              <a:rPr lang="en-US" altLang="en-US" dirty="0" err="1" smtClean="0">
                <a:latin typeface="Times New Roman" panose="02020603050405020304" pitchFamily="18" charset="0"/>
                <a:cs typeface="Times New Roman" panose="02020603050405020304" pitchFamily="18" charset="0"/>
              </a:rPr>
              <a:t>Các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em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biết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hát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một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mình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và</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hát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cùng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người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thân</a:t>
            </a:r>
            <a:endParaRPr lang="en-US" altLang="en-US" dirty="0" smtClean="0">
              <a:latin typeface="Times New Roman" panose="02020603050405020304" pitchFamily="18" charset="0"/>
              <a:cs typeface="Times New Roman" panose="02020603050405020304" pitchFamily="18" charset="0"/>
            </a:endParaRPr>
          </a:p>
          <a:p>
            <a:pPr>
              <a:buFontTx/>
              <a:buNone/>
            </a:pP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Biết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hát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kết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hợp</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gõ</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đệm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theo</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nhịp</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967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6" y="-59935"/>
            <a:ext cx="12162574" cy="6858594"/>
          </a:xfrm>
          <a:prstGeom prst="rect">
            <a:avLst/>
          </a:prstGeom>
        </p:spPr>
      </p:pic>
      <p:sp>
        <p:nvSpPr>
          <p:cNvPr id="13" name="Rectangle 2"/>
          <p:cNvSpPr>
            <a:spLocks noChangeArrowheads="1"/>
          </p:cNvSpPr>
          <p:nvPr/>
        </p:nvSpPr>
        <p:spPr bwMode="auto">
          <a:xfrm>
            <a:off x="0" y="-153032"/>
            <a:ext cx="296876" cy="7632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79331" rIns="9144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777777"/>
                </a:solidFill>
                <a:effectLst/>
                <a:latin typeface="Tahoma" panose="020B0604030504040204" pitchFamily="34" charset="0"/>
                <a:cs typeface="Tahoma" panose="020B0604030504040204" pitchFamily="34" charset="0"/>
              </a:rPr>
              <a:t>  </a:t>
            </a:r>
            <a:endParaRPr kumimoji="0" lang="en-US" altLang="en-US" sz="2200" b="0" i="0" u="none" strike="noStrike" cap="none" normalizeH="0" baseline="0" dirty="0" smtClean="0">
              <a:ln>
                <a:noFill/>
              </a:ln>
              <a:solidFill>
                <a:srgbClr val="444444"/>
              </a:solidFill>
              <a:effectLst/>
              <a:latin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3"/>
          <p:cNvPicPr>
            <a:picLocks noChangeAspect="1"/>
          </p:cNvPicPr>
          <p:nvPr/>
        </p:nvPicPr>
        <p:blipFill>
          <a:blip r:embed="rId3"/>
          <a:stretch>
            <a:fillRect/>
          </a:stretch>
        </p:blipFill>
        <p:spPr>
          <a:xfrm>
            <a:off x="-1" y="490211"/>
            <a:ext cx="12161515" cy="4841894"/>
          </a:xfrm>
          <a:prstGeom prst="rect">
            <a:avLst/>
          </a:prstGeom>
        </p:spPr>
      </p:pic>
      <p:sp>
        <p:nvSpPr>
          <p:cNvPr id="15" name="Rectangle 1"/>
          <p:cNvSpPr>
            <a:spLocks noChangeArrowheads="1"/>
          </p:cNvSpPr>
          <p:nvPr/>
        </p:nvSpPr>
        <p:spPr bwMode="auto">
          <a:xfrm>
            <a:off x="0" y="5259012"/>
            <a:ext cx="12161515" cy="15634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79331" rIns="91440" bIns="88872" numCol="1" anchor="ctr" anchorCtr="0" compatLnSpc="1">
            <a:prstTxWarp prst="textNoShape">
              <a:avLst/>
            </a:prstTxWarp>
            <a:spAutoFit/>
          </a:bodyPr>
          <a:lstStyle/>
          <a:p>
            <a:pPr lvl="0" algn="just" eaLnBrk="0" fontAlgn="base" hangingPunct="0">
              <a:spcBef>
                <a:spcPct val="0"/>
              </a:spcBef>
              <a:spcAft>
                <a:spcPct val="0"/>
              </a:spcAft>
            </a:pPr>
            <a:r>
              <a:rPr lang="en-US" sz="2800" b="1" dirty="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Bài </a:t>
            </a:r>
            <a:r>
              <a:rPr lang="vi-VN" sz="2800" b="1" dirty="0">
                <a:latin typeface="Times New Roman" panose="02020603050405020304" pitchFamily="18" charset="0"/>
                <a:cs typeface="Times New Roman" panose="02020603050405020304" pitchFamily="18" charset="0"/>
              </a:rPr>
              <a:t>hát với tính chất nhịp nhàng vui tươi, lời ca giản dị, gợi lên niềm vui sướng, tự hào và những ước mơ của tuổi học trò khi được mang trên vai chiếc khăn quàng tươi </a:t>
            </a:r>
            <a:r>
              <a:rPr lang="vi-VN" sz="2800" b="1" dirty="0" smtClean="0">
                <a:latin typeface="Times New Roman" panose="02020603050405020304" pitchFamily="18" charset="0"/>
                <a:cs typeface="Times New Roman" panose="02020603050405020304" pitchFamily="18" charset="0"/>
              </a:rPr>
              <a:t>thắm</a:t>
            </a:r>
            <a:r>
              <a:rPr lang="en-US" sz="2800" b="1" dirty="0" smtClean="0">
                <a:latin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3853543" y="-33010"/>
            <a:ext cx="4010297" cy="523220"/>
          </a:xfrm>
          <a:prstGeom prst="rect">
            <a:avLst/>
          </a:prstGeom>
          <a:noFill/>
        </p:spPr>
        <p:txBody>
          <a:bodyPr wrap="square" rtlCol="0">
            <a:spAutoFit/>
          </a:bodyPr>
          <a:lstStyle/>
          <a:p>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GIỚI THIỆU TÁC GIẢ</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826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56" y="-59935"/>
            <a:ext cx="12162574" cy="6858594"/>
          </a:xfrm>
          <a:prstGeom prst="rect">
            <a:avLst/>
          </a:prstGeom>
        </p:spPr>
      </p:pic>
      <p:pic>
        <p:nvPicPr>
          <p:cNvPr id="4" name="Picture 3"/>
          <p:cNvPicPr>
            <a:picLocks noChangeAspect="1"/>
          </p:cNvPicPr>
          <p:nvPr/>
        </p:nvPicPr>
        <p:blipFill>
          <a:blip r:embed="rId5"/>
          <a:stretch>
            <a:fillRect/>
          </a:stretch>
        </p:blipFill>
        <p:spPr>
          <a:xfrm>
            <a:off x="0" y="58746"/>
            <a:ext cx="12193056" cy="6739913"/>
          </a:xfrm>
          <a:prstGeom prst="rect">
            <a:avLst/>
          </a:prstGeom>
        </p:spPr>
      </p:pic>
      <p:sp>
        <p:nvSpPr>
          <p:cNvPr id="6" name="TextBox 5"/>
          <p:cNvSpPr txBox="1"/>
          <p:nvPr/>
        </p:nvSpPr>
        <p:spPr>
          <a:xfrm>
            <a:off x="4349403" y="-594"/>
            <a:ext cx="3057238" cy="523220"/>
          </a:xfrm>
          <a:prstGeom prst="rect">
            <a:avLst/>
          </a:prstGeom>
          <a:noFill/>
        </p:spPr>
        <p:txBody>
          <a:bodyPr wrap="square" rtlCol="0">
            <a:spAutoFit/>
          </a:bodyPr>
          <a:lstStyle/>
          <a:p>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NGHE HÁT MẪU</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2" name="Bài 4 - Khăn Quàng Thắm Mãi Vai Em - Âm Nhạc Lớp 4 -- Tập Hát Theo Lời - CD Bộ Giáo Dụ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85800"/>
            <a:ext cx="12192000" cy="6172200"/>
          </a:xfrm>
          <a:prstGeom prst="rect">
            <a:avLst/>
          </a:prstGeom>
        </p:spPr>
      </p:pic>
    </p:spTree>
    <p:extLst>
      <p:ext uri="{BB962C8B-B14F-4D97-AF65-F5344CB8AC3E}">
        <p14:creationId xmlns:p14="http://schemas.microsoft.com/office/powerpoint/2010/main" val="1527567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971</Words>
  <Application>Microsoft Office PowerPoint</Application>
  <PresentationFormat>Widescreen</PresentationFormat>
  <Paragraphs>128</Paragraphs>
  <Slides>27</Slides>
  <Notes>8</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宋体</vt:lpstr>
      <vt:lpstr>宋体</vt:lpstr>
      <vt:lpstr>.VnTime</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Khăn quàng thắm mãi vai em                               Nhạc và lời :Ngô Ngọc Báu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249</cp:revision>
  <dcterms:created xsi:type="dcterms:W3CDTF">2021-10-16T05:36:18Z</dcterms:created>
  <dcterms:modified xsi:type="dcterms:W3CDTF">2021-11-14T15:57:42Z</dcterms:modified>
</cp:coreProperties>
</file>