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297" r:id="rId3"/>
    <p:sldId id="281" r:id="rId4"/>
    <p:sldId id="282" r:id="rId5"/>
    <p:sldId id="280" r:id="rId6"/>
    <p:sldId id="283" r:id="rId7"/>
    <p:sldId id="285" r:id="rId8"/>
    <p:sldId id="284" r:id="rId9"/>
    <p:sldId id="292" r:id="rId10"/>
    <p:sldId id="286" r:id="rId11"/>
    <p:sldId id="287" r:id="rId12"/>
    <p:sldId id="288" r:id="rId13"/>
    <p:sldId id="260" r:id="rId14"/>
    <p:sldId id="257" r:id="rId15"/>
    <p:sldId id="258" r:id="rId16"/>
    <p:sldId id="298" r:id="rId17"/>
    <p:sldId id="259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BD65F-471C-4A4C-AC8F-33F6801A522C}" v="1" dt="2020-08-13T05:40:00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803BD65F-471C-4A4C-AC8F-33F6801A522C}"/>
    <pc:docChg chg="addSld delSld modSld">
      <pc:chgData name="linhmx" userId="c1fc7825-eae9-448b-ba73-d94bf9c012d0" providerId="ADAL" clId="{803BD65F-471C-4A4C-AC8F-33F6801A522C}" dt="2020-08-13T05:40:00.064" v="2"/>
      <pc:docMkLst>
        <pc:docMk/>
      </pc:docMkLst>
      <pc:sldChg chg="modAnim">
        <pc:chgData name="linhmx" userId="c1fc7825-eae9-448b-ba73-d94bf9c012d0" providerId="ADAL" clId="{803BD65F-471C-4A4C-AC8F-33F6801A522C}" dt="2020-08-13T05:40:00.064" v="2"/>
        <pc:sldMkLst>
          <pc:docMk/>
          <pc:sldMk cId="846765004" sldId="258"/>
        </pc:sldMkLst>
      </pc:sldChg>
      <pc:sldChg chg="new del">
        <pc:chgData name="linhmx" userId="c1fc7825-eae9-448b-ba73-d94bf9c012d0" providerId="ADAL" clId="{803BD65F-471C-4A4C-AC8F-33F6801A522C}" dt="2020-08-13T05:23:45.695" v="1" actId="47"/>
        <pc:sldMkLst>
          <pc:docMk/>
          <pc:sldMk cId="3674162985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8AAE-740B-4D06-81A4-DA549DC5654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D7F7-1CBE-41A8-A779-3276CC4F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1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10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70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104114-BCEA-41E4-995E-3921186D1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8966DE3-FC38-421E-89D7-4C7DD2C8A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681E90-A9C5-4A80-A7AD-A0A56ED0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8781CD-9E44-4468-AA7C-2854BCBE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D3DE3B-1BF1-41E1-8DD9-E61F7835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18D747-E8A2-4A10-955A-C462849A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940920-1FD3-4005-AA44-8128A48C6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906636-CF2A-41A1-80FD-36C7B3F4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F16F90-DBD9-4642-8CF6-4309CF09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6446AA-A6DE-453D-A7E8-E66CFFFE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5954E4B-FA66-4BF1-9807-B80DC42BF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94A953-2D2E-4E96-9634-2F5D13362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4AD531-C2F1-4F3E-82CA-F6BAEEE8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87D4C0-4BF7-4782-AAB6-1F75AC06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D69834-390E-4328-A80E-4BCB73FB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00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802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728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DD72C3-4ED1-4F4B-97AC-53EDF6A7D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E8409C-17CF-4A5B-BF0B-C2A337C9B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906052-C3B5-4915-922D-26A80EFB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470A15-9258-42EB-9616-D1463089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BE8A18-2351-4F37-8941-2568CFFE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9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47E89-EF64-4E24-AED3-6116271A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C8D544-3800-4AD5-B02E-33F8E49F0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1041A8-4D33-4555-AAB0-B390CEB9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6FC8E7-9FF8-45E8-BBE7-C823779F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3AB827-1219-4861-AC73-C39F7876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8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8DDE43-54EA-400D-98E5-E5DB55B6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728709-99EA-4BD2-80A2-904B0913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F81445A-8251-468D-BF57-C88CF7C40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CA31C9-A72F-44C3-BC60-52B287D1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A93B8F2-BC84-4C01-9B28-3F3EAF93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FFD0621-EF66-485B-89F1-B33DB02F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4D651-5721-476A-9DC2-D576E12F0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3E1A18-10A9-4A41-B5E0-60D307A63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7B4674-FD0F-4BAD-A033-8837965E6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BD99760-7634-4B63-974C-49574A35B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A8F4A9-68FB-44E4-82AC-481517E41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A9CDD41-4511-4E41-860F-9E486596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ECEADCD-46B8-4183-8C92-4A693884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9B2C3F3-CF14-4DEE-9C85-354C5C90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8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DA81CF-7440-4066-917B-0C4A28E0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A0CDF0-757A-4F3C-A368-E511AADC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ED5EC7-4EAA-4332-9EEB-50C296AE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05D4E3-3862-436A-A650-3B5735C2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E601D29-5187-4F88-857C-9465A0FB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B30CA70-AF6E-4648-84EF-8F2AFD18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5A6C9F-8206-4AA0-8FAC-12103B74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99D5FA-91A6-4C85-8DA8-31C049EC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1E6954-B880-45C4-8754-1D0EA952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9BE48BA-CB90-4488-A127-6829878A9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2F3A63-2144-4E5E-BF15-C8EC7F91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E26825-9F30-4A28-B777-CC388640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DCB5D8-C19B-475B-9F3F-AB21247A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1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769588-07C2-44C9-95A1-F5C9D902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39BB2DD-DA85-45DB-BB33-A564C652A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FAAFDF-7284-4605-8B17-B6BDD7738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4F9E006-4847-43E6-BE50-F28834A9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C80FA9-1128-4B9D-A95D-6452C085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C6B85C-A041-444F-BFAD-D46D61B1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9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3B205B-9D6D-41CB-AAA1-A472A1BA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6E0B77-E9F8-4F17-A384-54CCD68F1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097178-5A27-4E8B-A129-A5AC6F509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DC23-7FF6-47A3-9368-3DEE7663363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4C1536-1F4C-4DA0-9269-7AFBAAAF9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504F24-2AF5-4256-AB6F-D502E3D75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4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74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6740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74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564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TRƯỜNG TIỂU HỌC 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564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5785738" y="367089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963737" y="27857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13008" y="31615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="" xmlns:a16="http://schemas.microsoft.com/office/drawing/2014/main" id="{CB99B06A-9287-4762-B515-620BF0D39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044994"/>
              </p:ext>
            </p:extLst>
          </p:nvPr>
        </p:nvGraphicFramePr>
        <p:xfrm>
          <a:off x="2147541" y="1590260"/>
          <a:ext cx="2859062" cy="65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25C2D20-3345-4685-BFB0-BC23EE053EB5}"/>
              </a:ext>
            </a:extLst>
          </p:cNvPr>
          <p:cNvSpPr/>
          <p:nvPr/>
        </p:nvSpPr>
        <p:spPr>
          <a:xfrm>
            <a:off x="2147541" y="2242908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="" xmlns:a16="http://schemas.microsoft.com/office/drawing/2014/main" id="{89912972-F303-41C3-BE33-573E7F41A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49605"/>
              </p:ext>
            </p:extLst>
          </p:nvPr>
        </p:nvGraphicFramePr>
        <p:xfrm>
          <a:off x="6911697" y="1622708"/>
          <a:ext cx="285906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9E854F-AC7C-4A5A-82B2-52C0CEFB2EF1}"/>
              </a:ext>
            </a:extLst>
          </p:cNvPr>
          <p:cNvSpPr/>
          <p:nvPr/>
        </p:nvSpPr>
        <p:spPr>
          <a:xfrm>
            <a:off x="6911697" y="2262788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3C2C170-E2C0-4ACD-BB94-60096273C4B8}"/>
              </a:ext>
            </a:extLst>
          </p:cNvPr>
          <p:cNvSpPr txBox="1"/>
          <p:nvPr/>
        </p:nvSpPr>
        <p:spPr>
          <a:xfrm>
            <a:off x="1950842" y="5565257"/>
            <a:ext cx="130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ba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B6E3E60-8810-4AE1-9125-B98E1F395D25}"/>
              </a:ext>
            </a:extLst>
          </p:cNvPr>
          <p:cNvSpPr txBox="1"/>
          <p:nvPr/>
        </p:nvSpPr>
        <p:spPr>
          <a:xfrm>
            <a:off x="5134374" y="5583215"/>
            <a:ext cx="130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bµ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E57C234-1880-4854-AEEE-D5023CABCA7E}"/>
              </a:ext>
            </a:extLst>
          </p:cNvPr>
          <p:cNvSpPr txBox="1"/>
          <p:nvPr/>
        </p:nvSpPr>
        <p:spPr>
          <a:xfrm>
            <a:off x="8182202" y="5583215"/>
            <a:ext cx="2213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ba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ba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CB3B14F-CFA0-4A58-9C78-8C96A7536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56" y="3630263"/>
            <a:ext cx="1846756" cy="1522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1A16FF-BB23-425E-AFC6-44F9B9569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760" y="3429000"/>
            <a:ext cx="1524341" cy="1961324"/>
          </a:xfrm>
          <a:prstGeom prst="rect">
            <a:avLst/>
          </a:prstGeom>
        </p:spPr>
      </p:pic>
      <p:pic>
        <p:nvPicPr>
          <p:cNvPr id="21" name="Content Placeholder 5" descr="A turtle on a plate&#10;&#10;Description automatically generated">
            <a:extLst>
              <a:ext uri="{FF2B5EF4-FFF2-40B4-BE49-F238E27FC236}">
                <a16:creationId xmlns="" xmlns:a16="http://schemas.microsoft.com/office/drawing/2014/main" id="{27875A98-A000-4B14-94F3-D9B5DEFF3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28" y="3992474"/>
            <a:ext cx="2022334" cy="1397850"/>
          </a:xfrm>
        </p:spPr>
      </p:pic>
    </p:spTree>
    <p:extLst>
      <p:ext uri="{BB962C8B-B14F-4D97-AF65-F5344CB8AC3E}">
        <p14:creationId xmlns:p14="http://schemas.microsoft.com/office/powerpoint/2010/main" val="124197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07363314-DE1A-471D-9CCA-1E4131265363}"/>
              </a:ext>
            </a:extLst>
          </p:cNvPr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5677F"/>
                </a:solidFill>
              </a:rPr>
              <a:pPr defTabSz="1219170">
                <a:buClr>
                  <a:srgbClr val="000000"/>
                </a:buClr>
              </a:p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>
            <a:extLst>
              <a:ext uri="{FF2B5EF4-FFF2-40B4-BE49-F238E27FC236}">
                <a16:creationId xmlns="" xmlns:a16="http://schemas.microsoft.com/office/drawing/2014/main" id="{D42ED85C-83B7-49F8-98DB-132CB285E80C}"/>
              </a:ext>
            </a:extLst>
          </p:cNvPr>
          <p:cNvSpPr txBox="1">
            <a:spLocks/>
          </p:cNvSpPr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32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="" xmlns:a16="http://schemas.microsoft.com/office/drawing/2014/main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3A718DB-628B-4D91-98ED-76CA35574DE3}"/>
              </a:ext>
            </a:extLst>
          </p:cNvPr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D7ABB34-BF66-4CED-9A90-9789B16C730D}"/>
              </a:ext>
            </a:extLst>
          </p:cNvPr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492610-BB47-4A8A-99B6-15AA18EDC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13" y="1930677"/>
            <a:ext cx="11193739" cy="14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9797805-F7EC-4D2D-8A64-D8AF44578E07}"/>
              </a:ext>
            </a:extLst>
          </p:cNvPr>
          <p:cNvGrpSpPr/>
          <p:nvPr/>
        </p:nvGrpSpPr>
        <p:grpSpPr>
          <a:xfrm>
            <a:off x="745528" y="389744"/>
            <a:ext cx="11141672" cy="6468256"/>
            <a:chOff x="500638" y="131368"/>
            <a:chExt cx="11078354" cy="686605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1DE036F-D0C1-48BD-BAD3-0B4144123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638" y="131368"/>
              <a:ext cx="11078354" cy="686605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3EE5692-50A3-40EC-82E2-EA09D7240AE8}"/>
                </a:ext>
              </a:extLst>
            </p:cNvPr>
            <p:cNvSpPr/>
            <p:nvPr/>
          </p:nvSpPr>
          <p:spPr>
            <a:xfrm>
              <a:off x="848139" y="1285461"/>
              <a:ext cx="2120348" cy="927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19FA962-8B01-4E87-BCA3-A3AAC7AAE46A}"/>
              </a:ext>
            </a:extLst>
          </p:cNvPr>
          <p:cNvSpPr/>
          <p:nvPr/>
        </p:nvSpPr>
        <p:spPr>
          <a:xfrm>
            <a:off x="1096257" y="131368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DA59563-D138-4216-97B5-2424F9E5EED1}"/>
              </a:ext>
            </a:extLst>
          </p:cNvPr>
          <p:cNvSpPr/>
          <p:nvPr/>
        </p:nvSpPr>
        <p:spPr>
          <a:xfrm>
            <a:off x="745528" y="16894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67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56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Nãi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5060626" y="516805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Gia ®×</a:t>
            </a:r>
            <a:r>
              <a:rPr lang="en-US" sz="4000" b="1" dirty="0" err="1">
                <a:latin typeface=".VnAvant" panose="020B7200000000000000" pitchFamily="34" charset="0"/>
              </a:rPr>
              <a:t>nh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965AC4-50AD-43D1-AB08-63D3A1892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033" y="1224691"/>
            <a:ext cx="9273002" cy="51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3346973" y="-457634"/>
            <a:ext cx="3464800" cy="4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 dirty="0">
                <a:solidFill>
                  <a:schemeClr val="bg2">
                    <a:lumMod val="10000"/>
                  </a:schemeClr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</a:t>
            </a:r>
            <a:r>
              <a:rPr lang="en" sz="4400" b="1" kern="0" dirty="0">
                <a:solidFill>
                  <a:schemeClr val="bg2">
                    <a:lumMod val="10000"/>
                  </a:schemeClr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ÆN Dß</a:t>
            </a:r>
            <a:endParaRPr sz="4400" b="1" kern="0" dirty="0">
              <a:solidFill>
                <a:schemeClr val="bg2">
                  <a:lumMod val="10000"/>
                </a:schemeClr>
              </a:solidFill>
              <a:latin typeface=".VnAvantH" panose="020B7200000000000000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18</a:t>
            </a:fld>
            <a:endParaRPr kern="0"/>
          </a:p>
        </p:txBody>
      </p:sp>
      <p:grpSp>
        <p:nvGrpSpPr>
          <p:cNvPr id="532" name="Google Shape;532;p34"/>
          <p:cNvGrpSpPr/>
          <p:nvPr/>
        </p:nvGrpSpPr>
        <p:grpSpPr>
          <a:xfrm>
            <a:off x="474133" y="621279"/>
            <a:ext cx="9482667" cy="5629911"/>
            <a:chOff x="2112475" y="238125"/>
            <a:chExt cx="3395050" cy="5238750"/>
          </a:xfrm>
        </p:grpSpPr>
        <p:sp>
          <p:nvSpPr>
            <p:cNvPr id="533" name="Google Shape;533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>
            <a:extLst>
              <a:ext uri="{FF2B5EF4-FFF2-40B4-BE49-F238E27FC236}">
                <a16:creationId xmlns="" xmlns:a16="http://schemas.microsoft.com/office/drawing/2014/main" id="{62679889-0861-4FB8-836B-FBF4A5ED3970}"/>
              </a:ext>
            </a:extLst>
          </p:cNvPr>
          <p:cNvSpPr txBox="1">
            <a:spLocks/>
          </p:cNvSpPr>
          <p:nvPr/>
        </p:nvSpPr>
        <p:spPr>
          <a:xfrm>
            <a:off x="1247902" y="2576539"/>
            <a:ext cx="9020778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9600" b="1" kern="0" dirty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 2:</a:t>
            </a:r>
            <a:r>
              <a:rPr lang="en-US" sz="9600" b="1" kern="0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9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B   </a:t>
            </a:r>
            <a:r>
              <a:rPr lang="en-US" sz="9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9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 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BA60101-D4EA-4D82-BDDF-C4DDC192C773}"/>
              </a:ext>
            </a:extLst>
          </p:cNvPr>
          <p:cNvSpPr/>
          <p:nvPr/>
        </p:nvSpPr>
        <p:spPr>
          <a:xfrm>
            <a:off x="8637563" y="3263705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="" xmlns:a16="http://schemas.microsoft.com/office/drawing/2014/main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0220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0C15FF-01AF-409D-87A3-E730C62A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8" y="-19390"/>
            <a:ext cx="11622838" cy="5614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A435EC-EA3B-4749-9F52-B0AE52AEC264}"/>
              </a:ext>
            </a:extLst>
          </p:cNvPr>
          <p:cNvSpPr txBox="1"/>
          <p:nvPr/>
        </p:nvSpPr>
        <p:spPr>
          <a:xfrm>
            <a:off x="3721772" y="5982527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Bµ </a:t>
            </a:r>
            <a:r>
              <a:rPr lang="en-US" sz="4000" b="1" dirty="0" err="1">
                <a:latin typeface=".VnAvant" panose="020B7200000000000000" pitchFamily="34" charset="0"/>
              </a:rPr>
              <a:t>cho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bÐ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bóp</a:t>
            </a:r>
            <a:r>
              <a:rPr lang="en-US" sz="4000" b="1" dirty="0">
                <a:latin typeface=".VnAvant" panose="020B7200000000000000" pitchFamily="34" charset="0"/>
              </a:rPr>
              <a:t> bª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9C1152-F8C1-4538-B70B-F9340F0D8313}"/>
              </a:ext>
            </a:extLst>
          </p:cNvPr>
          <p:cNvSpPr txBox="1"/>
          <p:nvPr/>
        </p:nvSpPr>
        <p:spPr>
          <a:xfrm>
            <a:off x="3721771" y="5982527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F7D74D4-B6A4-480B-9C99-42F280362BBA}"/>
              </a:ext>
            </a:extLst>
          </p:cNvPr>
          <p:cNvSpPr/>
          <p:nvPr/>
        </p:nvSpPr>
        <p:spPr>
          <a:xfrm>
            <a:off x="1575576" y="587624"/>
            <a:ext cx="2307106" cy="876017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07FA6D4-88BE-4240-BF30-A32A6E83E6F8}"/>
              </a:ext>
            </a:extLst>
          </p:cNvPr>
          <p:cNvSpPr/>
          <p:nvPr/>
        </p:nvSpPr>
        <p:spPr>
          <a:xfrm>
            <a:off x="1111348" y="657964"/>
            <a:ext cx="703385" cy="7133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EF67A1-5FBA-4E50-8AD2-F439F2D7E889}"/>
              </a:ext>
            </a:extLst>
          </p:cNvPr>
          <p:cNvSpPr txBox="1"/>
          <p:nvPr/>
        </p:nvSpPr>
        <p:spPr>
          <a:xfrm>
            <a:off x="5587123" y="5982527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E15AC77B-CAAE-4EBD-B708-BFC8A9056B20}"/>
              </a:ext>
            </a:extLst>
          </p:cNvPr>
          <p:cNvCxnSpPr>
            <a:cxnSpLocks/>
          </p:cNvCxnSpPr>
          <p:nvPr/>
        </p:nvCxnSpPr>
        <p:spPr>
          <a:xfrm flipH="1" flipV="1">
            <a:off x="4178110" y="6112367"/>
            <a:ext cx="143139" cy="84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090CE4-A49E-4162-8786-E48E1B3BC33D}"/>
              </a:ext>
            </a:extLst>
          </p:cNvPr>
          <p:cNvSpPr txBox="1"/>
          <p:nvPr/>
        </p:nvSpPr>
        <p:spPr>
          <a:xfrm>
            <a:off x="6386637" y="5982527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49EED6F-2C82-4F09-BE20-8E95AB24C38A}"/>
              </a:ext>
            </a:extLst>
          </p:cNvPr>
          <p:cNvSpPr txBox="1"/>
          <p:nvPr/>
        </p:nvSpPr>
        <p:spPr>
          <a:xfrm>
            <a:off x="7512045" y="5982527"/>
            <a:ext cx="960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3008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7" grpId="0" animBg="1"/>
      <p:bldP spid="8" grpId="0" animBg="1"/>
      <p:bldP spid="12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5588387" y="1011727"/>
            <a:ext cx="4509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963737" y="596624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13008" y="634202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="" xmlns:a16="http://schemas.microsoft.com/office/drawing/2014/main" id="{CB99B06A-9287-4762-B515-620BF0D39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65232"/>
              </p:ext>
            </p:extLst>
          </p:nvPr>
        </p:nvGraphicFramePr>
        <p:xfrm>
          <a:off x="2160793" y="2750132"/>
          <a:ext cx="28590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25C2D20-3345-4685-BFB0-BC23EE053EB5}"/>
              </a:ext>
            </a:extLst>
          </p:cNvPr>
          <p:cNvSpPr/>
          <p:nvPr/>
        </p:nvSpPr>
        <p:spPr>
          <a:xfrm>
            <a:off x="2160793" y="3678122"/>
            <a:ext cx="2859062" cy="7959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5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a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="" xmlns:a16="http://schemas.microsoft.com/office/drawing/2014/main" id="{89912972-F303-41C3-BE33-573E7F41A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50456"/>
              </p:ext>
            </p:extLst>
          </p:nvPr>
        </p:nvGraphicFramePr>
        <p:xfrm>
          <a:off x="6924949" y="2782580"/>
          <a:ext cx="28590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.VnAvant" panose="020B7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9E854F-AC7C-4A5A-82B2-52C0CEFB2EF1}"/>
              </a:ext>
            </a:extLst>
          </p:cNvPr>
          <p:cNvSpPr/>
          <p:nvPr/>
        </p:nvSpPr>
        <p:spPr>
          <a:xfrm>
            <a:off x="6924949" y="3695400"/>
            <a:ext cx="2859062" cy="7787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bµ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2A6CD6-4350-4965-A25B-3C5B4EC07267}"/>
              </a:ext>
            </a:extLst>
          </p:cNvPr>
          <p:cNvSpPr txBox="1"/>
          <p:nvPr/>
        </p:nvSpPr>
        <p:spPr>
          <a:xfrm>
            <a:off x="8265794" y="3633736"/>
            <a:ext cx="318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anose="020B7200000000000000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052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53E857-6059-4737-9A66-09F984F2D551}"/>
              </a:ext>
            </a:extLst>
          </p:cNvPr>
          <p:cNvSpPr txBox="1"/>
          <p:nvPr/>
        </p:nvSpPr>
        <p:spPr>
          <a:xfrm>
            <a:off x="5412772" y="5546917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.VnAvant" panose="020B7200000000000000" pitchFamily="34" charset="0"/>
              </a:rPr>
              <a:t>ba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8C04425-D50F-4A57-95ED-F39E0D0DE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460" y="834422"/>
            <a:ext cx="5211936" cy="42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E0FE77-8E6A-4C3C-94B7-FE6EF169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CD972C-AC24-4799-BCDD-CA246146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869F9D-1855-4E30-8AF6-66157FEF5B66}"/>
              </a:ext>
            </a:extLst>
          </p:cNvPr>
          <p:cNvSpPr txBox="1"/>
          <p:nvPr/>
        </p:nvSpPr>
        <p:spPr>
          <a:xfrm>
            <a:off x="5333260" y="5477212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bµ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DCA832-A596-4360-9A26-8E44EA464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397" y="743349"/>
            <a:ext cx="3433631" cy="44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7593BE-1C27-4168-AD69-F2E5F52C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turtle on a plate&#10;&#10;Description automatically generated">
            <a:extLst>
              <a:ext uri="{FF2B5EF4-FFF2-40B4-BE49-F238E27FC236}">
                <a16:creationId xmlns="" xmlns:a16="http://schemas.microsoft.com/office/drawing/2014/main" id="{C23DFBB7-DF4E-44B2-8825-CD196FDB1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28" y="365125"/>
            <a:ext cx="7247662" cy="5009631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F02229-E457-4530-B149-8E8ACFB1227E}"/>
              </a:ext>
            </a:extLst>
          </p:cNvPr>
          <p:cNvSpPr txBox="1"/>
          <p:nvPr/>
        </p:nvSpPr>
        <p:spPr>
          <a:xfrm>
            <a:off x="5346512" y="5669131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.VnAvant" panose="020B7200000000000000" pitchFamily="34" charset="0"/>
              </a:rPr>
              <a:t>ba</a:t>
            </a:r>
            <a:r>
              <a:rPr lang="en-US" sz="6000" b="1" dirty="0"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latin typeface=".VnAvant" panose="020B7200000000000000" pitchFamily="34" charset="0"/>
              </a:rPr>
              <a:t>ba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9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C4F0E-6D5B-4146-A7AC-8A8FD136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AA083B-FD5B-4897-8931-46BF8D5A3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977EDE-BDA4-4DC4-AA9B-D3EC2861D6B9}"/>
              </a:ext>
            </a:extLst>
          </p:cNvPr>
          <p:cNvSpPr txBox="1"/>
          <p:nvPr/>
        </p:nvSpPr>
        <p:spPr>
          <a:xfrm>
            <a:off x="8040974" y="2552555"/>
            <a:ext cx="2678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ba</a:t>
            </a:r>
            <a:r>
              <a:rPr lang="en-US" sz="6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ba</a:t>
            </a:r>
            <a:endParaRPr lang="en-US" sz="6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3BF22A-55D4-4316-97FC-486785C7F26B}"/>
              </a:ext>
            </a:extLst>
          </p:cNvPr>
          <p:cNvSpPr txBox="1"/>
          <p:nvPr/>
        </p:nvSpPr>
        <p:spPr>
          <a:xfrm>
            <a:off x="2058450" y="2552555"/>
            <a:ext cx="1302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ba</a:t>
            </a:r>
            <a:endParaRPr lang="en-US" sz="66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9C8F0EA-9E5B-4D7A-9E26-787B2649EF62}"/>
              </a:ext>
            </a:extLst>
          </p:cNvPr>
          <p:cNvSpPr txBox="1"/>
          <p:nvPr/>
        </p:nvSpPr>
        <p:spPr>
          <a:xfrm>
            <a:off x="5120050" y="2552555"/>
            <a:ext cx="1302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17D14"/>
                </a:solidFill>
                <a:latin typeface=".VnAvant" panose="020B7200000000000000" pitchFamily="34" charset="0"/>
              </a:rPr>
              <a:t>bµ</a:t>
            </a:r>
          </a:p>
        </p:txBody>
      </p:sp>
    </p:spTree>
    <p:extLst>
      <p:ext uri="{BB962C8B-B14F-4D97-AF65-F5344CB8AC3E}">
        <p14:creationId xmlns:p14="http://schemas.microsoft.com/office/powerpoint/2010/main" val="2977272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101</Words>
  <Application>Microsoft Office PowerPoint</Application>
  <PresentationFormat>Custom</PresentationFormat>
  <Paragraphs>56</Paragraphs>
  <Slides>18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11</cp:revision>
  <dcterms:created xsi:type="dcterms:W3CDTF">2020-08-13T04:37:25Z</dcterms:created>
  <dcterms:modified xsi:type="dcterms:W3CDTF">2022-09-15T05:53:43Z</dcterms:modified>
</cp:coreProperties>
</file>