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710" r:id="rId5"/>
  </p:sldMasterIdLst>
  <p:notesMasterIdLst>
    <p:notesMasterId r:id="rId19"/>
  </p:notesMasterIdLst>
  <p:sldIdLst>
    <p:sldId id="283" r:id="rId6"/>
    <p:sldId id="284" r:id="rId7"/>
    <p:sldId id="281" r:id="rId8"/>
    <p:sldId id="256" r:id="rId9"/>
    <p:sldId id="280" r:id="rId10"/>
    <p:sldId id="291" r:id="rId11"/>
    <p:sldId id="288" r:id="rId12"/>
    <p:sldId id="260" r:id="rId13"/>
    <p:sldId id="257" r:id="rId14"/>
    <p:sldId id="258" r:id="rId15"/>
    <p:sldId id="292" r:id="rId16"/>
    <p:sldId id="259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7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10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宋体"/>
              </a:rPr>
              <a:pPr/>
              <a:t>13</a:t>
            </a:fld>
            <a:endParaRPr lang="zh-CN" altLang="en-US">
              <a:solidFill>
                <a:srgbClr val="000000"/>
              </a:solidFill>
              <a:ea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68D178-AEEB-4D75-BE72-707F134FD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DA20620-4A06-4940-B2E6-0FEEFD837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EEC67E-C992-4C63-946B-954AAED6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17DB10-503B-4676-9820-1A702741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22051-25BD-4599-8288-3A67FF5F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4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F95F60-F7D9-4AD3-826B-E7584D14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226F0E-7527-4CA4-9F13-E32D5BA4C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F7BF4-56C3-4980-AD30-90C4E179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F77ABA-E846-4535-8734-35B1E247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3614CA-E939-40BE-B07F-F4B6D71A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A9DCAC8-3A1E-49A3-AAF0-96BF69318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C0EAF8-2A40-4046-AC6C-8620DB38D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2CB4BF-D275-4AEA-BF80-5AB1882D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CA512C-0610-43B9-B0E2-1D4ABECD5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9FCBE8-D74A-49C1-8B92-DD5003F4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2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9898893" y="1480855"/>
            <a:ext cx="354145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85375" y="-245841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359359" y="126579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8336996">
            <a:off x="5657518" y="-29632"/>
            <a:ext cx="622732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3778801">
            <a:off x="10821410" y="5089841"/>
            <a:ext cx="773569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2488733">
            <a:off x="8486723" y="32497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822909" y="5711659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35200" y="1883133"/>
            <a:ext cx="61836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1164698" y="465468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7680016" y="212718"/>
            <a:ext cx="1295007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3741321">
            <a:off x="7687469" y="-122842"/>
            <a:ext cx="729815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57271" y="1820665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441508" y="273491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10592599">
            <a:off x="4122316" y="5939930"/>
            <a:ext cx="1453867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-7924870">
            <a:off x="453285" y="404390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-1232320">
            <a:off x="1210796" y="3882976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5969070">
            <a:off x="1301477" y="5810306"/>
            <a:ext cx="1100183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 rot="1319022">
            <a:off x="-153691" y="185769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2961165" y="-283199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 rot="-9290225">
            <a:off x="7423049" y="320277"/>
            <a:ext cx="1258563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 rot="831654">
            <a:off x="3809562" y="5545543"/>
            <a:ext cx="1587353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-1232584">
            <a:off x="1274925" y="410342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-2062504">
            <a:off x="665849" y="3776933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979117" y="536423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 rot="-7406387">
            <a:off x="1340105" y="5900505"/>
            <a:ext cx="813172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8615047" y="5878319"/>
            <a:ext cx="1271608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11000654" y="4774787"/>
            <a:ext cx="540673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5562993" y="-159103"/>
            <a:ext cx="78499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8533971" y="29095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10010305" y="1689576"/>
            <a:ext cx="455143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 rot="788424">
            <a:off x="10134621" y="1691156"/>
            <a:ext cx="29724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 rot="-3998065">
            <a:off x="9832527" y="1418068"/>
            <a:ext cx="356845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 rot="575490">
            <a:off x="11292108" y="5165876"/>
            <a:ext cx="461171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02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0107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5717985" y="784517"/>
            <a:ext cx="759531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783567" y="1663200"/>
            <a:ext cx="66248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75719" algn="ctr" rtl="0">
              <a:spcBef>
                <a:spcPts val="8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1219170" lvl="1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828754" lvl="2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2438339" lvl="3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3047924" lvl="4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3657509" lvl="5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4267093" lvl="6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4876678" lvl="7" indent="-575719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5486263" lvl="8" indent="-575719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7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4791200" y="432233"/>
            <a:ext cx="26096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2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5" name="Google Shape;85;p4"/>
          <p:cNvSpPr/>
          <p:nvPr/>
        </p:nvSpPr>
        <p:spPr>
          <a:xfrm rot="-6974255">
            <a:off x="10843496" y="4965481"/>
            <a:ext cx="284784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/>
          <p:nvPr/>
        </p:nvSpPr>
        <p:spPr>
          <a:xfrm>
            <a:off x="3439805" y="-181614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4"/>
          <p:cNvSpPr/>
          <p:nvPr/>
        </p:nvSpPr>
        <p:spPr>
          <a:xfrm>
            <a:off x="3579707" y="117853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4"/>
          <p:cNvSpPr/>
          <p:nvPr/>
        </p:nvSpPr>
        <p:spPr>
          <a:xfrm rot="4358823">
            <a:off x="5254798" y="6519025"/>
            <a:ext cx="500733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4"/>
          <p:cNvSpPr/>
          <p:nvPr/>
        </p:nvSpPr>
        <p:spPr>
          <a:xfrm rot="1151692">
            <a:off x="11245963" y="5635825"/>
            <a:ext cx="47716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4"/>
          <p:cNvSpPr/>
          <p:nvPr/>
        </p:nvSpPr>
        <p:spPr>
          <a:xfrm rot="-10153158">
            <a:off x="6305785" y="5932336"/>
            <a:ext cx="956624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4"/>
          <p:cNvSpPr/>
          <p:nvPr/>
        </p:nvSpPr>
        <p:spPr>
          <a:xfrm rot="943073">
            <a:off x="6418027" y="5787889"/>
            <a:ext cx="500672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4"/>
          <p:cNvSpPr/>
          <p:nvPr/>
        </p:nvSpPr>
        <p:spPr>
          <a:xfrm rot="-6648331">
            <a:off x="11418598" y="1582451"/>
            <a:ext cx="989404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4"/>
          <p:cNvSpPr/>
          <p:nvPr/>
        </p:nvSpPr>
        <p:spPr>
          <a:xfrm rot="2711984">
            <a:off x="6512946" y="-145914"/>
            <a:ext cx="1065461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4"/>
          <p:cNvSpPr/>
          <p:nvPr/>
        </p:nvSpPr>
        <p:spPr>
          <a:xfrm>
            <a:off x="9053445" y="6055587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/>
          <p:nvPr/>
        </p:nvSpPr>
        <p:spPr>
          <a:xfrm rot="-5990705">
            <a:off x="11029031" y="3474355"/>
            <a:ext cx="88471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4"/>
          <p:cNvSpPr/>
          <p:nvPr/>
        </p:nvSpPr>
        <p:spPr>
          <a:xfrm rot="-4782675">
            <a:off x="11012094" y="3541816"/>
            <a:ext cx="449941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4"/>
          <p:cNvSpPr/>
          <p:nvPr/>
        </p:nvSpPr>
        <p:spPr>
          <a:xfrm>
            <a:off x="1413020" y="334759"/>
            <a:ext cx="500771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4"/>
          <p:cNvSpPr/>
          <p:nvPr/>
        </p:nvSpPr>
        <p:spPr>
          <a:xfrm>
            <a:off x="9405616" y="421853"/>
            <a:ext cx="1041328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4"/>
          <p:cNvSpPr/>
          <p:nvPr/>
        </p:nvSpPr>
        <p:spPr>
          <a:xfrm rot="3741390">
            <a:off x="9411594" y="152023"/>
            <a:ext cx="586860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4"/>
          <p:cNvSpPr/>
          <p:nvPr/>
        </p:nvSpPr>
        <p:spPr>
          <a:xfrm>
            <a:off x="-232279" y="1313939"/>
            <a:ext cx="1213339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4"/>
          <p:cNvSpPr/>
          <p:nvPr/>
        </p:nvSpPr>
        <p:spPr>
          <a:xfrm>
            <a:off x="410030" y="2049097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 rot="10592571">
            <a:off x="2575737" y="6229299"/>
            <a:ext cx="1169128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70335" y="3636693"/>
            <a:ext cx="901887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 rot="-1232342">
            <a:off x="779409" y="3507316"/>
            <a:ext cx="366007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 rot="5968943">
            <a:off x="506631" y="5301988"/>
            <a:ext cx="884628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>
            <a:off x="3259515" y="-2116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-9290112">
            <a:off x="9199017" y="508350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831478">
            <a:off x="2324329" y="5912183"/>
            <a:ext cx="1276372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1263794" y="391815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67350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6113835" y="58574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10931555" y="4796476"/>
            <a:ext cx="365983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07649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610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2" name="Google Shape;152;p6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6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6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6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6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6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6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6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6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09600" y="884233"/>
            <a:ext cx="479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479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༝"/>
              <a:defRPr sz="3200"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270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7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7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7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7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7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7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7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7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7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7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540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609600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5087471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2739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8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8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8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8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8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8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384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609600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3450503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6291405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3722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9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9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9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9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9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9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6478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609600" y="5367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0"/>
          <p:cNvSpPr/>
          <p:nvPr/>
        </p:nvSpPr>
        <p:spPr>
          <a:xfrm>
            <a:off x="3230282" y="-4717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9497983" y="63192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 rot="3192611">
            <a:off x="2324348" y="5912164"/>
            <a:ext cx="1276297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785761" y="254581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66334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6418635" y="60606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9238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239F36-7AD7-4771-B650-1CC51653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ECCD47-6642-45D2-A7F3-2FC93E3B0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FF3ED4-8F0E-4F3B-AEBE-0125B55E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6C607F-98DB-42AF-B472-46A5FA71E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51F29F-7468-4359-B31C-5F9B5A3B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95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4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1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60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67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35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18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01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85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69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69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69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46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07" indent="0">
              <a:buNone/>
              <a:defRPr sz="2700" b="1"/>
            </a:lvl2pPr>
            <a:lvl3pPr marL="1216770" indent="0">
              <a:buNone/>
              <a:defRPr sz="2400" b="1"/>
            </a:lvl3pPr>
            <a:lvl4pPr marL="1825128" indent="0">
              <a:buNone/>
              <a:defRPr sz="2100" b="1"/>
            </a:lvl4pPr>
            <a:lvl5pPr marL="2433538" indent="0">
              <a:buNone/>
              <a:defRPr sz="2100" b="1"/>
            </a:lvl5pPr>
            <a:lvl6pPr marL="3041844" indent="0">
              <a:buNone/>
              <a:defRPr sz="2100" b="1"/>
            </a:lvl6pPr>
            <a:lvl7pPr marL="3650151" indent="0">
              <a:buNone/>
              <a:defRPr sz="2100" b="1"/>
            </a:lvl7pPr>
            <a:lvl8pPr marL="4258568" indent="0">
              <a:buNone/>
              <a:defRPr sz="2100" b="1"/>
            </a:lvl8pPr>
            <a:lvl9pPr marL="4866953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84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07" indent="0">
              <a:buNone/>
              <a:defRPr sz="2700" b="1"/>
            </a:lvl2pPr>
            <a:lvl3pPr marL="1216770" indent="0">
              <a:buNone/>
              <a:defRPr sz="2400" b="1"/>
            </a:lvl3pPr>
            <a:lvl4pPr marL="1825128" indent="0">
              <a:buNone/>
              <a:defRPr sz="2100" b="1"/>
            </a:lvl4pPr>
            <a:lvl5pPr marL="2433538" indent="0">
              <a:buNone/>
              <a:defRPr sz="2100" b="1"/>
            </a:lvl5pPr>
            <a:lvl6pPr marL="3041844" indent="0">
              <a:buNone/>
              <a:defRPr sz="2100" b="1"/>
            </a:lvl6pPr>
            <a:lvl7pPr marL="3650151" indent="0">
              <a:buNone/>
              <a:defRPr sz="2100" b="1"/>
            </a:lvl7pPr>
            <a:lvl8pPr marL="4258568" indent="0">
              <a:buNone/>
              <a:defRPr sz="2100" b="1"/>
            </a:lvl8pPr>
            <a:lvl9pPr marL="4866953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8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13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6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2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065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17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07" indent="0">
              <a:buNone/>
              <a:defRPr sz="1600"/>
            </a:lvl2pPr>
            <a:lvl3pPr marL="1216770" indent="0">
              <a:buNone/>
              <a:defRPr sz="1300"/>
            </a:lvl3pPr>
            <a:lvl4pPr marL="1825128" indent="0">
              <a:buNone/>
              <a:defRPr sz="1200"/>
            </a:lvl4pPr>
            <a:lvl5pPr marL="2433538" indent="0">
              <a:buNone/>
              <a:defRPr sz="1200"/>
            </a:lvl5pPr>
            <a:lvl6pPr marL="3041844" indent="0">
              <a:buNone/>
              <a:defRPr sz="1200"/>
            </a:lvl6pPr>
            <a:lvl7pPr marL="3650151" indent="0">
              <a:buNone/>
              <a:defRPr sz="1200"/>
            </a:lvl7pPr>
            <a:lvl8pPr marL="4258568" indent="0">
              <a:buNone/>
              <a:defRPr sz="1200"/>
            </a:lvl8pPr>
            <a:lvl9pPr marL="486695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49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07" indent="0">
              <a:buNone/>
              <a:defRPr sz="3700"/>
            </a:lvl2pPr>
            <a:lvl3pPr marL="1216770" indent="0">
              <a:buNone/>
              <a:defRPr sz="3200"/>
            </a:lvl3pPr>
            <a:lvl4pPr marL="1825128" indent="0">
              <a:buNone/>
              <a:defRPr sz="2700"/>
            </a:lvl4pPr>
            <a:lvl5pPr marL="2433538" indent="0">
              <a:buNone/>
              <a:defRPr sz="2700"/>
            </a:lvl5pPr>
            <a:lvl6pPr marL="3041844" indent="0">
              <a:buNone/>
              <a:defRPr sz="2700"/>
            </a:lvl6pPr>
            <a:lvl7pPr marL="3650151" indent="0">
              <a:buNone/>
              <a:defRPr sz="2700"/>
            </a:lvl7pPr>
            <a:lvl8pPr marL="4258568" indent="0">
              <a:buNone/>
              <a:defRPr sz="2700"/>
            </a:lvl8pPr>
            <a:lvl9pPr marL="4866953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45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07" indent="0">
              <a:buNone/>
              <a:defRPr sz="1600"/>
            </a:lvl2pPr>
            <a:lvl3pPr marL="1216770" indent="0">
              <a:buNone/>
              <a:defRPr sz="1300"/>
            </a:lvl3pPr>
            <a:lvl4pPr marL="1825128" indent="0">
              <a:buNone/>
              <a:defRPr sz="1200"/>
            </a:lvl4pPr>
            <a:lvl5pPr marL="2433538" indent="0">
              <a:buNone/>
              <a:defRPr sz="1200"/>
            </a:lvl5pPr>
            <a:lvl6pPr marL="3041844" indent="0">
              <a:buNone/>
              <a:defRPr sz="1200"/>
            </a:lvl6pPr>
            <a:lvl7pPr marL="3650151" indent="0">
              <a:buNone/>
              <a:defRPr sz="1200"/>
            </a:lvl7pPr>
            <a:lvl8pPr marL="4258568" indent="0">
              <a:buNone/>
              <a:defRPr sz="1200"/>
            </a:lvl8pPr>
            <a:lvl9pPr marL="486695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44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1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545C8E-8E26-4438-A5A4-B850585C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0B41D9-46D8-4D21-9E73-0BACFF717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52FFEC-1E40-45F3-BE98-349B75BE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E59019-F7E9-4B15-8AE1-C0FABAE7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246781-C9F8-49DF-985C-B00D6B59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18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93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93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20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07" indent="0" algn="ctr">
              <a:buNone/>
              <a:defRPr sz="2000"/>
            </a:lvl2pPr>
            <a:lvl3pPr marL="913085" indent="0" algn="ctr">
              <a:buNone/>
              <a:defRPr sz="1900"/>
            </a:lvl3pPr>
            <a:lvl4pPr marL="1369628" indent="0" algn="ctr">
              <a:buNone/>
              <a:defRPr sz="1600"/>
            </a:lvl4pPr>
            <a:lvl5pPr marL="1826170" indent="0" algn="ctr">
              <a:buNone/>
              <a:defRPr sz="1600"/>
            </a:lvl5pPr>
            <a:lvl6pPr marL="2282750" indent="0" algn="ctr">
              <a:buNone/>
              <a:defRPr sz="1600"/>
            </a:lvl6pPr>
            <a:lvl7pPr marL="2739254" indent="0" algn="ctr">
              <a:buNone/>
              <a:defRPr sz="1600"/>
            </a:lvl7pPr>
            <a:lvl8pPr marL="3195760" indent="0" algn="ctr">
              <a:buNone/>
              <a:defRPr sz="1600"/>
            </a:lvl8pPr>
            <a:lvl9pPr marL="3652267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0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1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2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07" indent="0">
              <a:buNone/>
              <a:defRPr sz="2000" b="1"/>
            </a:lvl2pPr>
            <a:lvl3pPr marL="913085" indent="0">
              <a:buNone/>
              <a:defRPr sz="1900" b="1"/>
            </a:lvl3pPr>
            <a:lvl4pPr marL="1369628" indent="0">
              <a:buNone/>
              <a:defRPr sz="1600" b="1"/>
            </a:lvl4pPr>
            <a:lvl5pPr marL="1826170" indent="0">
              <a:buNone/>
              <a:defRPr sz="1600" b="1"/>
            </a:lvl5pPr>
            <a:lvl6pPr marL="2282750" indent="0">
              <a:buNone/>
              <a:defRPr sz="1600" b="1"/>
            </a:lvl6pPr>
            <a:lvl7pPr marL="2739254" indent="0">
              <a:buNone/>
              <a:defRPr sz="1600" b="1"/>
            </a:lvl7pPr>
            <a:lvl8pPr marL="3195760" indent="0">
              <a:buNone/>
              <a:defRPr sz="1600" b="1"/>
            </a:lvl8pPr>
            <a:lvl9pPr marL="3652267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07" indent="0">
              <a:buNone/>
              <a:defRPr sz="2000" b="1"/>
            </a:lvl2pPr>
            <a:lvl3pPr marL="913085" indent="0">
              <a:buNone/>
              <a:defRPr sz="1900" b="1"/>
            </a:lvl3pPr>
            <a:lvl4pPr marL="1369628" indent="0">
              <a:buNone/>
              <a:defRPr sz="1600" b="1"/>
            </a:lvl4pPr>
            <a:lvl5pPr marL="1826170" indent="0">
              <a:buNone/>
              <a:defRPr sz="1600" b="1"/>
            </a:lvl5pPr>
            <a:lvl6pPr marL="2282750" indent="0">
              <a:buNone/>
              <a:defRPr sz="1600" b="1"/>
            </a:lvl6pPr>
            <a:lvl7pPr marL="2739254" indent="0">
              <a:buNone/>
              <a:defRPr sz="1600" b="1"/>
            </a:lvl7pPr>
            <a:lvl8pPr marL="3195760" indent="0">
              <a:buNone/>
              <a:defRPr sz="1600" b="1"/>
            </a:lvl8pPr>
            <a:lvl9pPr marL="3652267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07" indent="0">
              <a:buNone/>
              <a:defRPr sz="1500"/>
            </a:lvl2pPr>
            <a:lvl3pPr marL="913085" indent="0">
              <a:buNone/>
              <a:defRPr sz="1200"/>
            </a:lvl3pPr>
            <a:lvl4pPr marL="1369628" indent="0">
              <a:buNone/>
              <a:defRPr sz="1100"/>
            </a:lvl4pPr>
            <a:lvl5pPr marL="1826170" indent="0">
              <a:buNone/>
              <a:defRPr sz="1100"/>
            </a:lvl5pPr>
            <a:lvl6pPr marL="2282750" indent="0">
              <a:buNone/>
              <a:defRPr sz="1100"/>
            </a:lvl6pPr>
            <a:lvl7pPr marL="2739254" indent="0">
              <a:buNone/>
              <a:defRPr sz="1100"/>
            </a:lvl7pPr>
            <a:lvl8pPr marL="3195760" indent="0">
              <a:buNone/>
              <a:defRPr sz="1100"/>
            </a:lvl8pPr>
            <a:lvl9pPr marL="3652267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07" indent="0">
              <a:buNone/>
              <a:defRPr sz="2800"/>
            </a:lvl2pPr>
            <a:lvl3pPr marL="913085" indent="0">
              <a:buNone/>
              <a:defRPr sz="2400"/>
            </a:lvl3pPr>
            <a:lvl4pPr marL="1369628" indent="0">
              <a:buNone/>
              <a:defRPr sz="2000"/>
            </a:lvl4pPr>
            <a:lvl5pPr marL="1826170" indent="0">
              <a:buNone/>
              <a:defRPr sz="2000"/>
            </a:lvl5pPr>
            <a:lvl6pPr marL="2282750" indent="0">
              <a:buNone/>
              <a:defRPr sz="2000"/>
            </a:lvl6pPr>
            <a:lvl7pPr marL="2739254" indent="0">
              <a:buNone/>
              <a:defRPr sz="2000"/>
            </a:lvl7pPr>
            <a:lvl8pPr marL="3195760" indent="0">
              <a:buNone/>
              <a:defRPr sz="2000"/>
            </a:lvl8pPr>
            <a:lvl9pPr marL="365226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07" indent="0">
              <a:buNone/>
              <a:defRPr sz="1500"/>
            </a:lvl2pPr>
            <a:lvl3pPr marL="913085" indent="0">
              <a:buNone/>
              <a:defRPr sz="1200"/>
            </a:lvl3pPr>
            <a:lvl4pPr marL="1369628" indent="0">
              <a:buNone/>
              <a:defRPr sz="1100"/>
            </a:lvl4pPr>
            <a:lvl5pPr marL="1826170" indent="0">
              <a:buNone/>
              <a:defRPr sz="1100"/>
            </a:lvl5pPr>
            <a:lvl6pPr marL="2282750" indent="0">
              <a:buNone/>
              <a:defRPr sz="1100"/>
            </a:lvl6pPr>
            <a:lvl7pPr marL="2739254" indent="0">
              <a:buNone/>
              <a:defRPr sz="1100"/>
            </a:lvl7pPr>
            <a:lvl8pPr marL="3195760" indent="0">
              <a:buNone/>
              <a:defRPr sz="1100"/>
            </a:lvl8pPr>
            <a:lvl9pPr marL="3652267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734562-F1C5-4902-B7E7-BEB242CD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522265-DB96-48B2-870D-5F29FD619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6ACCCC2-3852-474A-9726-1D32E6385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F6A98E7-5E5E-43E1-8EFF-D4E018A1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149B397-0473-45AD-91C7-CDCB9A1A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117C14-B067-4E80-80A0-F8E84791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26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4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085">
              <a:defRPr/>
            </a:pPr>
            <a:r>
              <a:rPr lang="zh-CN" altLang="en-US" sz="3700" b="1">
                <a:solidFill>
                  <a:prstClr val="white"/>
                </a:solidFill>
                <a:latin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085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544051"/>
      </p:ext>
    </p:extLst>
  </p:cSld>
  <p:clrMapOvr>
    <a:masterClrMapping/>
  </p:clrMapOvr>
  <p:transition spd="slow" advTm="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71462"/>
      </p:ext>
    </p:extLst>
  </p:cSld>
  <p:clrMapOvr>
    <a:masterClrMapping/>
  </p:clrMapOvr>
  <p:transition spd="slow" advTm="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01479"/>
      </p:ext>
    </p:extLst>
  </p:cSld>
  <p:clrMapOvr>
    <a:masterClrMapping/>
  </p:clrMapOvr>
  <p:transition spd="slow" advTm="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995089"/>
      </p:ext>
    </p:extLst>
  </p:cSld>
  <p:clrMapOvr>
    <a:masterClrMapping/>
  </p:clrMapOvr>
  <p:transition spd="slow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6D2A0-C255-4D7F-9BF7-B1CFD7CB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9822ED-1D92-4DBB-93F1-AB60332EC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84CF82-265B-437C-8CFB-4F485FD7F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6F6F084-4D3D-4479-A815-1479A6F4B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2C231F6-5BAC-47C0-8251-255B71F90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72BE135-A47D-419C-81F0-9409A345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D1366F9-4548-41C9-81A7-32226E22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20C7FF-FEEF-4370-80EF-A52B1B92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3AFD2A-00DA-43D6-9BFA-35FD4723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C063498-D77A-436F-A122-2523D9A5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4A90553-4F14-4E2E-909D-457B0563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1F7E82-1B6B-4BAE-9F34-3F51D762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718777B-EA42-47BB-8092-3C8765DB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3716DF9-1DF7-4F5B-A443-A89D70EA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BF397A4-DB83-4347-BB15-50E71F8A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B578CC-4FAF-4F21-B23A-789CC0C0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663B74-A769-40E0-BFD1-682A815FE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87B9A18-4FEE-4FB5-95A5-3124314A3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050D205-343C-44E3-BB93-7C487D55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27CB73-9460-43C1-A25A-53A51038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FD4317-3A62-4074-A2BC-3754ADC9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2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7273D-9CC5-45EE-8909-7E38242D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0BF6A9C-92C9-4BF5-8CE0-F418FBF0D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3EEBBB-0122-4537-87A5-CBAA4D950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391518-FB88-48C4-87FA-42788D3E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A5D56E-73A5-478B-8763-26595CE8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85AB54B-4CA9-47D5-AB89-251C03B7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5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D593949-0106-485D-9A31-E4D8EF5F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5EA0D7-8EE3-4F44-8392-5EA5AD379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1A3905-4A36-4985-8034-85BEAFCE5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60B339-84F2-4614-9EFD-2FC5B219C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27CF02-3313-48F1-AE11-BA0EAE37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6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97055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04" tIns="60852" rIns="121704" bIns="6085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704" tIns="60852" rIns="121704" bIns="6085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121704" tIns="60852" rIns="121704" bIns="6085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7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770"/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vert="horz" lIns="121704" tIns="60852" rIns="121704" bIns="6085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7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vert="horz" lIns="121704" tIns="60852" rIns="121704" bIns="6085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67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67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1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167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231" indent="-456231" algn="l" defTabSz="12167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654" indent="-380244" algn="l" defTabSz="1216770" rtl="0" eaLnBrk="1" latinLnBrk="0" hangingPunct="1">
        <a:spcBef>
          <a:spcPct val="20000"/>
        </a:spcBef>
        <a:buFont typeface="Arial" pitchFamily="34" charset="0"/>
        <a:buChar char="–"/>
        <a:defRPr sz="37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0923" indent="-304152" algn="l" defTabSz="12167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280" indent="-304152" algn="l" defTabSz="12167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7690" indent="-304152" algn="l" defTabSz="12167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5996" indent="-304152" algn="l" defTabSz="12167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4408" indent="-304152" algn="l" defTabSz="12167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2767" indent="-304152" algn="l" defTabSz="12167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1124" indent="-304152" algn="l" defTabSz="12167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67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07" algn="l" defTabSz="12167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770" algn="l" defTabSz="12167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128" algn="l" defTabSz="12167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538" algn="l" defTabSz="12167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844" algn="l" defTabSz="12167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151" algn="l" defTabSz="12167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568" algn="l" defTabSz="12167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6953" algn="l" defTabSz="12167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85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085">
                <a:defRPr/>
              </a:pPr>
              <a:t>2022/9/15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85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85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085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2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308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0" indent="-228290" algn="l" defTabSz="9130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70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4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80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87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65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08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50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630" indent="-228290" algn="l" defTabSz="9130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07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85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28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70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50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54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60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7" algn="l" defTabSz="9130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70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44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297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6945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594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264" indent="-22826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790" indent="-22826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234" indent="-22826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80" indent="-22826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127" indent="-22826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652" indent="-228264" algn="l" defTabSz="9129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38" indent="-228264" algn="l" defTabSz="9129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24" indent="-228264" algn="l" defTabSz="9129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50" indent="-228264" algn="l" defTabSz="9129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7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2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8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70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4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60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07" algn="l" defTabSz="9129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74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6740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cs typeface="Tahoma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74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564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+mn-lt"/>
              </a:rPr>
              <a:t>TRƯỜNG TIỂU HỌC ..................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ea typeface="Microsoft YaHei" pitchFamily="34" charset="-122"/>
              <a:cs typeface="Tahoma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564"/>
            <a:r>
              <a:rPr lang="en-US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2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19FA962-8B01-4E87-BCA3-A3AAC7AAE46A}"/>
              </a:ext>
            </a:extLst>
          </p:cNvPr>
          <p:cNvSpPr/>
          <p:nvPr/>
        </p:nvSpPr>
        <p:spPr>
          <a:xfrm>
            <a:off x="963737" y="34340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DA59563-D138-4216-97B5-2424F9E5EED1}"/>
              </a:ext>
            </a:extLst>
          </p:cNvPr>
          <p:cNvSpPr/>
          <p:nvPr/>
        </p:nvSpPr>
        <p:spPr>
          <a:xfrm>
            <a:off x="613008" y="380983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853E39D-FB7C-4EF7-9690-760487AC3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4" y="965398"/>
            <a:ext cx="5268863" cy="5604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24B872F-818C-4D18-9727-F8394F0DA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383" y="965397"/>
            <a:ext cx="4821996" cy="547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="" xmlns:a16="http://schemas.microsoft.com/office/drawing/2014/main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0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Nãi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FB40F4-191F-4464-B34E-54DD260D2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20" y="1485761"/>
            <a:ext cx="4805999" cy="5372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B5E3A2-3D80-43D4-BE90-BCD43F68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4" y="1485760"/>
            <a:ext cx="4805998" cy="53722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5120587" y="796575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Chµo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hái</a:t>
            </a:r>
            <a:endParaRPr lang="en-US" sz="4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1016000" y="862013"/>
            <a:ext cx="1097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4" tIns="45718" rIns="91314" bIns="45718" anchor="ctr"/>
          <a:lstStyle/>
          <a:p>
            <a:pPr algn="ctr" defTabSz="912972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882141" y="1981208"/>
            <a:ext cx="8199120" cy="2967991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91314" tIns="45718" rIns="91314" bIns="45718" anchor="ctr"/>
          <a:lstStyle/>
          <a:p>
            <a:pPr marL="342394" indent="-342394" defTabSz="912564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394" indent="-342394" defTabSz="912564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661309648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>
            <a:extLst>
              <a:ext uri="{FF2B5EF4-FFF2-40B4-BE49-F238E27FC236}">
                <a16:creationId xmlns="" xmlns:a16="http://schemas.microsoft.com/office/drawing/2014/main" id="{D42ED85C-83B7-49F8-98DB-132CB285E80C}"/>
              </a:ext>
            </a:extLst>
          </p:cNvPr>
          <p:cNvSpPr txBox="1">
            <a:spLocks/>
          </p:cNvSpPr>
          <p:nvPr/>
        </p:nvSpPr>
        <p:spPr>
          <a:xfrm>
            <a:off x="2037266" y="2845580"/>
            <a:ext cx="8120607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11500" b="1" kern="0" dirty="0" err="1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sz="11500" b="1" kern="0" dirty="0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</a:rPr>
              <a:t> 1:</a:t>
            </a:r>
            <a:r>
              <a:rPr lang="en-US" sz="11500" b="1" kern="0" dirty="0">
                <a:solidFill>
                  <a:schemeClr val="accent2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115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A   </a:t>
            </a:r>
            <a:r>
              <a:rPr lang="en-US" sz="115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115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2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1;p28">
            <a:extLst>
              <a:ext uri="{FF2B5EF4-FFF2-40B4-BE49-F238E27FC236}">
                <a16:creationId xmlns="" xmlns:a16="http://schemas.microsoft.com/office/drawing/2014/main" id="{A4F673FC-46F4-40EE-9FD3-F14633B4C01D}"/>
              </a:ext>
            </a:extLst>
          </p:cNvPr>
          <p:cNvSpPr txBox="1">
            <a:spLocks/>
          </p:cNvSpPr>
          <p:nvPr/>
        </p:nvSpPr>
        <p:spPr>
          <a:xfrm>
            <a:off x="770309" y="2124905"/>
            <a:ext cx="4865717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0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80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0220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7F9A52-8DB2-4565-9FB1-A0AC6EF1E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83178"/>
            <a:ext cx="10902460" cy="5983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A435EC-EA3B-4749-9F52-B0AE52AEC264}"/>
              </a:ext>
            </a:extLst>
          </p:cNvPr>
          <p:cNvSpPr txBox="1"/>
          <p:nvPr/>
        </p:nvSpPr>
        <p:spPr>
          <a:xfrm>
            <a:off x="3721772" y="6066935"/>
            <a:ext cx="960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Nam vµ Hµ ca </a:t>
            </a:r>
            <a:r>
              <a:rPr lang="en-US" sz="4000" b="1" dirty="0" err="1">
                <a:latin typeface=".VnAvant" panose="020B7200000000000000" pitchFamily="34" charset="0"/>
              </a:rPr>
              <a:t>h¸t</a:t>
            </a:r>
            <a:r>
              <a:rPr lang="en-US" sz="40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AF3FF6-CEE5-44FB-8C71-F039C669FF80}"/>
              </a:ext>
            </a:extLst>
          </p:cNvPr>
          <p:cNvSpPr txBox="1"/>
          <p:nvPr/>
        </p:nvSpPr>
        <p:spPr>
          <a:xfrm>
            <a:off x="4114254" y="6066935"/>
            <a:ext cx="960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5CEB42F-CEF3-4C6F-9981-F28C295F3058}"/>
              </a:ext>
            </a:extLst>
          </p:cNvPr>
          <p:cNvSpPr txBox="1"/>
          <p:nvPr/>
        </p:nvSpPr>
        <p:spPr>
          <a:xfrm>
            <a:off x="6147646" y="6066935"/>
            <a:ext cx="960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F9C1152-F8C1-4538-B70B-F9340F0D8313}"/>
              </a:ext>
            </a:extLst>
          </p:cNvPr>
          <p:cNvSpPr txBox="1"/>
          <p:nvPr/>
        </p:nvSpPr>
        <p:spPr>
          <a:xfrm>
            <a:off x="6968101" y="6066935"/>
            <a:ext cx="960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81C25D1-C0CF-4ED5-AEDA-A1A370908701}"/>
              </a:ext>
            </a:extLst>
          </p:cNvPr>
          <p:cNvSpPr txBox="1"/>
          <p:nvPr/>
        </p:nvSpPr>
        <p:spPr>
          <a:xfrm>
            <a:off x="7753065" y="6066935"/>
            <a:ext cx="960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69E60A-AFF4-4F59-ABCC-85EF58C84A0C}"/>
              </a:ext>
            </a:extLst>
          </p:cNvPr>
          <p:cNvSpPr txBox="1"/>
          <p:nvPr/>
        </p:nvSpPr>
        <p:spPr>
          <a:xfrm>
            <a:off x="5327191" y="6066935"/>
            <a:ext cx="960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F7D74D4-B6A4-480B-9C99-42F280362BBA}"/>
              </a:ext>
            </a:extLst>
          </p:cNvPr>
          <p:cNvSpPr/>
          <p:nvPr/>
        </p:nvSpPr>
        <p:spPr>
          <a:xfrm>
            <a:off x="2166422" y="498148"/>
            <a:ext cx="2267214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07FA6D4-88BE-4240-BF30-A32A6E83E6F8}"/>
              </a:ext>
            </a:extLst>
          </p:cNvPr>
          <p:cNvSpPr/>
          <p:nvPr/>
        </p:nvSpPr>
        <p:spPr>
          <a:xfrm>
            <a:off x="1815693" y="53572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3008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5" grpId="0"/>
      <p:bldP spid="17" grpId="0"/>
      <p:bldP spid="18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541223" y="1207320"/>
            <a:ext cx="48546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8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963737" y="596624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13008" y="634202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0523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="" xmlns:a16="http://schemas.microsoft.com/office/drawing/2014/main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7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2FD546-E6F9-45B3-822F-43A95F30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>
            <a:extLst>
              <a:ext uri="{FF2B5EF4-FFF2-40B4-BE49-F238E27FC236}">
                <a16:creationId xmlns="" xmlns:a16="http://schemas.microsoft.com/office/drawing/2014/main" id="{A4F673FC-46F4-40EE-9FD3-F14633B4C01D}"/>
              </a:ext>
            </a:extLst>
          </p:cNvPr>
          <p:cNvSpPr txBox="1">
            <a:spLocks/>
          </p:cNvSpPr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3A718DB-628B-4D91-98ED-76CA35574DE3}"/>
              </a:ext>
            </a:extLst>
          </p:cNvPr>
          <p:cNvSpPr/>
          <p:nvPr/>
        </p:nvSpPr>
        <p:spPr>
          <a:xfrm>
            <a:off x="904002" y="670558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D7ABB34-BF66-4CED-9A90-9789B16C730D}"/>
              </a:ext>
            </a:extLst>
          </p:cNvPr>
          <p:cNvSpPr/>
          <p:nvPr/>
        </p:nvSpPr>
        <p:spPr>
          <a:xfrm>
            <a:off x="553273" y="70813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A3A8330-0F5F-4A3E-8EDA-41D9657F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55" y="1840452"/>
            <a:ext cx="11584639" cy="118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71</Words>
  <Application>Microsoft Office PowerPoint</Application>
  <PresentationFormat>Custom</PresentationFormat>
  <Paragraphs>32</Paragraphs>
  <Slides>13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Aumerle template</vt:lpstr>
      <vt:lpstr>1_Office 主题​​</vt:lpstr>
      <vt:lpstr>3_Office 主题​​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21</cp:revision>
  <dcterms:created xsi:type="dcterms:W3CDTF">2020-08-12T16:29:01Z</dcterms:created>
  <dcterms:modified xsi:type="dcterms:W3CDTF">2022-09-15T05:53:30Z</dcterms:modified>
</cp:coreProperties>
</file>