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60" r:id="rId5"/>
    <p:sldId id="261" r:id="rId6"/>
    <p:sldId id="259" r:id="rId7"/>
    <p:sldId id="262" r:id="rId8"/>
    <p:sldId id="263" r:id="rId9"/>
    <p:sldId id="267" r:id="rId10"/>
    <p:sldId id="264" r:id="rId11"/>
    <p:sldId id="265" r:id="rId12"/>
    <p:sldId id="266" r:id="rId1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22" autoAdjust="0"/>
    <p:restoredTop sz="94660"/>
  </p:normalViewPr>
  <p:slideViewPr>
    <p:cSldViewPr snapToGrid="0">
      <p:cViewPr varScale="1">
        <p:scale>
          <a:sx n="73" d="100"/>
          <a:sy n="73" d="100"/>
        </p:scale>
        <p:origin x="131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337C10-97DC-498F-8AB4-E2F9E148F3E4}" type="datetimeFigureOut">
              <a:rPr lang="en-US" smtClean="0"/>
              <a:t>3/14/2021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C24818-20FB-4BFF-8540-5F8F6D573A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16847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337C10-97DC-498F-8AB4-E2F9E148F3E4}" type="datetimeFigureOut">
              <a:rPr lang="en-US" smtClean="0"/>
              <a:t>3/14/2021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C24818-20FB-4BFF-8540-5F8F6D573A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9717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337C10-97DC-498F-8AB4-E2F9E148F3E4}" type="datetimeFigureOut">
              <a:rPr lang="en-US" smtClean="0"/>
              <a:t>3/14/2021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C24818-20FB-4BFF-8540-5F8F6D573A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67714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337C10-97DC-498F-8AB4-E2F9E148F3E4}" type="datetimeFigureOut">
              <a:rPr lang="en-US" smtClean="0"/>
              <a:t>3/14/2021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C24818-20FB-4BFF-8540-5F8F6D573A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10079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337C10-97DC-498F-8AB4-E2F9E148F3E4}" type="datetimeFigureOut">
              <a:rPr lang="en-US" smtClean="0"/>
              <a:t>3/14/2021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C24818-20FB-4BFF-8540-5F8F6D573A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70467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337C10-97DC-498F-8AB4-E2F9E148F3E4}" type="datetimeFigureOut">
              <a:rPr lang="en-US" smtClean="0"/>
              <a:t>3/14/2021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C24818-20FB-4BFF-8540-5F8F6D573A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34707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337C10-97DC-498F-8AB4-E2F9E148F3E4}" type="datetimeFigureOut">
              <a:rPr lang="en-US" smtClean="0"/>
              <a:t>3/14/2021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C24818-20FB-4BFF-8540-5F8F6D573A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8712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337C10-97DC-498F-8AB4-E2F9E148F3E4}" type="datetimeFigureOut">
              <a:rPr lang="en-US" smtClean="0"/>
              <a:t>3/14/2021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C24818-20FB-4BFF-8540-5F8F6D573A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67876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337C10-97DC-498F-8AB4-E2F9E148F3E4}" type="datetimeFigureOut">
              <a:rPr lang="en-US" smtClean="0"/>
              <a:t>3/14/2021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C24818-20FB-4BFF-8540-5F8F6D573A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48871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337C10-97DC-498F-8AB4-E2F9E148F3E4}" type="datetimeFigureOut">
              <a:rPr lang="en-US" smtClean="0"/>
              <a:t>3/14/2021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C24818-20FB-4BFF-8540-5F8F6D573A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22128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337C10-97DC-498F-8AB4-E2F9E148F3E4}" type="datetimeFigureOut">
              <a:rPr lang="en-US" smtClean="0"/>
              <a:t>3/14/2021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C24818-20FB-4BFF-8540-5F8F6D573A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59935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337C10-97DC-498F-8AB4-E2F9E148F3E4}" type="datetimeFigureOut">
              <a:rPr lang="en-US" smtClean="0"/>
              <a:t>3/14/2021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C24818-20FB-4BFF-8540-5F8F6D573A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35028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9144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04801" y="431074"/>
            <a:ext cx="8534400" cy="2063932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DeflateBottom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dirty="0" err="1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Chào</a:t>
            </a:r>
            <a:r>
              <a:rPr lang="en-US" sz="48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4800" b="1" dirty="0" err="1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mừng</a:t>
            </a:r>
            <a:r>
              <a:rPr lang="en-US" sz="48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4800" b="1" dirty="0" err="1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quý</a:t>
            </a:r>
            <a:r>
              <a:rPr lang="en-US" sz="48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4800" b="1" dirty="0" err="1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thầy</a:t>
            </a:r>
            <a:r>
              <a:rPr lang="en-US" sz="48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4800" b="1" dirty="0" err="1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cô</a:t>
            </a:r>
            <a:r>
              <a:rPr lang="en-US" sz="48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vi-VN" sz="48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đến</a:t>
            </a:r>
            <a:r>
              <a:rPr lang="en-US" sz="48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4800" b="1" dirty="0" err="1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dự</a:t>
            </a:r>
            <a:r>
              <a:rPr lang="en-US" sz="48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4800" b="1" dirty="0" err="1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giờ</a:t>
            </a:r>
            <a:endParaRPr lang="en-US" sz="4800" b="1" cap="none" spc="0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218509" y="1774372"/>
            <a:ext cx="4343400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Mĩ</a:t>
            </a:r>
            <a:r>
              <a:rPr lang="en-US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5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thuật</a:t>
            </a:r>
            <a:endParaRPr lang="en-US" sz="54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accent6">
                  <a:lumMod val="75000"/>
                </a:schemeClr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r>
              <a:rPr lang="en-US" sz="5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Lớp</a:t>
            </a:r>
            <a:r>
              <a:rPr lang="en-US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5a4</a:t>
            </a:r>
            <a:endParaRPr lang="en-US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accent6">
                  <a:lumMod val="75000"/>
                </a:schemeClr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057400" y="3810000"/>
            <a:ext cx="6553396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</a:rPr>
              <a:t>Giáo</a:t>
            </a:r>
            <a:r>
              <a:rPr lang="en-US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</a:rPr>
              <a:t> </a:t>
            </a:r>
            <a:r>
              <a:rPr lang="en-US" sz="36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</a:rPr>
              <a:t>viên</a:t>
            </a:r>
            <a:r>
              <a:rPr lang="en-US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</a:rPr>
              <a:t>: </a:t>
            </a:r>
            <a:r>
              <a:rPr lang="en-US" sz="36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</a:rPr>
              <a:t>Đoàn</a:t>
            </a:r>
            <a:r>
              <a:rPr lang="en-US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</a:rPr>
              <a:t> </a:t>
            </a:r>
            <a:r>
              <a:rPr lang="en-US" sz="36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</a:rPr>
              <a:t>Thị</a:t>
            </a:r>
            <a:r>
              <a:rPr lang="en-US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</a:rPr>
              <a:t> </a:t>
            </a:r>
            <a:r>
              <a:rPr lang="en-US" sz="36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</a:rPr>
              <a:t>Thanh</a:t>
            </a:r>
            <a:r>
              <a:rPr lang="en-US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</a:rPr>
              <a:t> </a:t>
            </a:r>
            <a:r>
              <a:rPr lang="en-US" sz="36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</a:rPr>
              <a:t>Phong</a:t>
            </a:r>
            <a:endParaRPr lang="en-US" sz="3600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</a:endParaRPr>
          </a:p>
          <a:p>
            <a:pPr algn="ctr"/>
            <a:r>
              <a:rPr lang="en-US" sz="36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effectLst/>
              </a:rPr>
              <a:t>Tr</a:t>
            </a:r>
            <a:r>
              <a:rPr lang="vi-VN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</a:rPr>
              <a:t>ường</a:t>
            </a:r>
            <a:r>
              <a:rPr lang="en-US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</a:rPr>
              <a:t> </a:t>
            </a:r>
            <a:r>
              <a:rPr lang="en-US" sz="36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</a:rPr>
              <a:t>Tiểu</a:t>
            </a:r>
            <a:r>
              <a:rPr lang="en-US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</a:rPr>
              <a:t> </a:t>
            </a:r>
            <a:r>
              <a:rPr lang="en-US" sz="36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</a:rPr>
              <a:t>học</a:t>
            </a:r>
            <a:r>
              <a:rPr lang="en-US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</a:rPr>
              <a:t> </a:t>
            </a:r>
            <a:r>
              <a:rPr lang="en-US" sz="36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</a:rPr>
              <a:t>Vũ</a:t>
            </a:r>
            <a:r>
              <a:rPr lang="en-US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</a:rPr>
              <a:t> </a:t>
            </a:r>
            <a:r>
              <a:rPr lang="en-US" sz="36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</a:rPr>
              <a:t>Xuân</a:t>
            </a:r>
            <a:r>
              <a:rPr lang="en-US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</a:rPr>
              <a:t> </a:t>
            </a:r>
            <a:r>
              <a:rPr lang="en-US" sz="36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</a:rPr>
              <a:t>Thiều</a:t>
            </a:r>
            <a:endParaRPr lang="en-US" sz="36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  <a:effectLst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438400" y="5867400"/>
            <a:ext cx="4363695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3600" b="1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N</a:t>
            </a:r>
            <a:r>
              <a:rPr lang="vi-VN" sz="3600" b="1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ă</a:t>
            </a:r>
            <a:r>
              <a:rPr lang="en-US" sz="3600" b="1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m </a:t>
            </a:r>
            <a:r>
              <a:rPr lang="en-US" sz="3600" b="1" spc="50" dirty="0" err="1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học</a:t>
            </a:r>
            <a:r>
              <a:rPr lang="en-US" sz="3600" b="1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2020 - 2021</a:t>
            </a:r>
            <a:endParaRPr lang="en-US" sz="3600" b="1" cap="none" spc="50" dirty="0">
              <a:ln w="11430"/>
              <a:solidFill>
                <a:srgbClr val="00206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71734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396" cy="685829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52400" y="1295400"/>
            <a:ext cx="8686800" cy="178510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11000" b="1" cap="none" spc="50" dirty="0" err="1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Thực</a:t>
            </a:r>
            <a:r>
              <a:rPr lang="en-US" sz="11000" b="1" cap="none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11000" b="1" cap="none" spc="50" dirty="0" err="1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hành</a:t>
            </a:r>
            <a:endParaRPr lang="en-US" sz="11000" b="1" cap="none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5" name="ElCondorPasa-Guitar-366894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83029" y="563227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5744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658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52400" y="1295400"/>
            <a:ext cx="8686800" cy="21236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6600" b="1" spc="50" dirty="0" err="1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Trưng</a:t>
            </a:r>
            <a:r>
              <a:rPr lang="en-US" sz="66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6600" b="1" spc="50" dirty="0" err="1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bày</a:t>
            </a:r>
            <a:r>
              <a:rPr lang="en-US" sz="66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6600" b="1" spc="50" dirty="0" err="1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và</a:t>
            </a:r>
            <a:endParaRPr lang="en-US" sz="6600" b="1" spc="50" dirty="0" smtClean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r>
              <a:rPr lang="en-US" sz="66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6600" b="1" spc="50" dirty="0" err="1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giới</a:t>
            </a:r>
            <a:r>
              <a:rPr lang="en-US" sz="66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6600" b="1" spc="50" dirty="0" err="1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thiệu</a:t>
            </a:r>
            <a:r>
              <a:rPr lang="en-US" sz="66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6600" b="1" spc="50" dirty="0" err="1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sản</a:t>
            </a:r>
            <a:r>
              <a:rPr lang="en-US" sz="66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6600" b="1" spc="50" dirty="0" err="1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phẩm</a:t>
            </a:r>
            <a:endParaRPr lang="en-US" sz="6600" b="1" cap="none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93592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143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7756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Káº¿t quáº£ hÃ¬nh áº£nh cho hÃ¬nh ná»n ngá» nghÄ©nh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2673193" y="1613263"/>
            <a:ext cx="4444358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Trò chơi</a:t>
            </a:r>
            <a:r>
              <a:rPr lang="en-US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:</a:t>
            </a:r>
            <a:endParaRPr lang="vi-VN" sz="5400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  <a:p>
            <a:pPr algn="ctr"/>
            <a:r>
              <a:rPr lang="en-US" sz="54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Tạo</a:t>
            </a:r>
            <a:r>
              <a:rPr lang="en-US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en-US" sz="54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dáng</a:t>
            </a:r>
            <a:r>
              <a:rPr lang="en-US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en-US" sz="54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đoán</a:t>
            </a:r>
            <a:endParaRPr lang="en-US" sz="5400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0000"/>
              </a:solidFill>
            </a:endParaRPr>
          </a:p>
          <a:p>
            <a:pPr algn="ctr"/>
            <a:r>
              <a:rPr lang="en-US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en-US" sz="54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tên</a:t>
            </a:r>
            <a:r>
              <a:rPr lang="en-US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en-US" sz="54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hoạt</a:t>
            </a:r>
            <a:r>
              <a:rPr lang="en-US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en-US" sz="54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động</a:t>
            </a:r>
            <a:endParaRPr lang="en-US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921203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52400" y="533400"/>
            <a:ext cx="8991600" cy="27699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0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ChỦ</a:t>
            </a:r>
            <a:r>
              <a:rPr lang="en-US" sz="6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60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đề</a:t>
            </a:r>
            <a:r>
              <a:rPr lang="en-US" sz="6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10:</a:t>
            </a:r>
            <a:endParaRPr lang="vi-VN" sz="60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r>
              <a:rPr lang="vi-VN" sz="6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CUỘC SỐNG QUANH EM</a:t>
            </a:r>
          </a:p>
          <a:p>
            <a:pPr algn="ctr"/>
            <a:r>
              <a:rPr lang="en-US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( </a:t>
            </a:r>
            <a:r>
              <a:rPr lang="en-US" sz="5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Tiết</a:t>
            </a:r>
            <a:r>
              <a:rPr lang="en-US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5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1</a:t>
            </a:r>
            <a:r>
              <a:rPr lang="en-US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)</a:t>
            </a:r>
            <a:endParaRPr lang="en-US" sz="5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50147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1371601" y="117566"/>
            <a:ext cx="6531427" cy="4950823"/>
            <a:chOff x="1371601" y="117566"/>
            <a:chExt cx="6531427" cy="4950823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2"/>
            <a:srcRect l="8413" t="9498" r="55477" b="48060"/>
            <a:stretch/>
          </p:blipFill>
          <p:spPr>
            <a:xfrm>
              <a:off x="1371601" y="117566"/>
              <a:ext cx="2756264" cy="2429692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3"/>
            <a:srcRect l="44504" t="9393" r="9109" b="48841"/>
            <a:stretch/>
          </p:blipFill>
          <p:spPr>
            <a:xfrm>
              <a:off x="4362993" y="117566"/>
              <a:ext cx="3540035" cy="2390504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3"/>
            <a:srcRect l="8388" t="52072" r="55495" b="5706"/>
            <a:stretch/>
          </p:blipFill>
          <p:spPr>
            <a:xfrm>
              <a:off x="1371602" y="2638698"/>
              <a:ext cx="2756263" cy="2416629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3"/>
            <a:srcRect l="44504" t="52757" r="8937" b="4793"/>
            <a:stretch/>
          </p:blipFill>
          <p:spPr>
            <a:xfrm>
              <a:off x="4349930" y="2638698"/>
              <a:ext cx="3553098" cy="2429691"/>
            </a:xfrm>
            <a:prstGeom prst="rect">
              <a:avLst/>
            </a:prstGeom>
          </p:spPr>
        </p:pic>
      </p:grpSp>
      <p:sp>
        <p:nvSpPr>
          <p:cNvPr id="7" name="TextBox 6"/>
          <p:cNvSpPr txBox="1"/>
          <p:nvPr/>
        </p:nvSpPr>
        <p:spPr>
          <a:xfrm>
            <a:off x="365760" y="5185955"/>
            <a:ext cx="841248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a, b, c, d?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a, b, c, d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9736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404" t="42089" r="1978" b="38572"/>
          <a:stretch/>
        </p:blipFill>
        <p:spPr>
          <a:xfrm>
            <a:off x="0" y="1737359"/>
            <a:ext cx="9104514" cy="2429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1454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3355" t="17695" r="1128" b="20369"/>
          <a:stretch/>
        </p:blipFill>
        <p:spPr>
          <a:xfrm>
            <a:off x="274320" y="130628"/>
            <a:ext cx="8702914" cy="423236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19537" y="4689566"/>
            <a:ext cx="841248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0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0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Con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Con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lựa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834816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977" t="42307" r="1504" b="23096"/>
          <a:stretch/>
        </p:blipFill>
        <p:spPr>
          <a:xfrm>
            <a:off x="0" y="1371600"/>
            <a:ext cx="9169491" cy="4428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626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6063" t="12013" r="11986" b="12725"/>
          <a:stretch/>
        </p:blipFill>
        <p:spPr>
          <a:xfrm>
            <a:off x="0" y="195943"/>
            <a:ext cx="9103159" cy="6270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168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6217" t="7712" r="5286" b="7712"/>
          <a:stretch/>
        </p:blipFill>
        <p:spPr>
          <a:xfrm>
            <a:off x="153265" y="875213"/>
            <a:ext cx="8990735" cy="4833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19780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56</TotalTime>
  <Words>193</Words>
  <Application>Microsoft Office PowerPoint</Application>
  <PresentationFormat>On-screen Show (4:3)</PresentationFormat>
  <Paragraphs>22</Paragraphs>
  <Slides>12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LAPTOP</dc:creator>
  <cp:lastModifiedBy>LAPTOP</cp:lastModifiedBy>
  <cp:revision>13</cp:revision>
  <dcterms:created xsi:type="dcterms:W3CDTF">2021-03-14T06:50:35Z</dcterms:created>
  <dcterms:modified xsi:type="dcterms:W3CDTF">2021-03-14T07:57:43Z</dcterms:modified>
</cp:coreProperties>
</file>