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BB64-08C4-4465-B6C7-65F4B07EF8C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AF5D-7C55-45D7-A9D3-74E10DD8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7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BB64-08C4-4465-B6C7-65F4B07EF8C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AF5D-7C55-45D7-A9D3-74E10DD8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7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BB64-08C4-4465-B6C7-65F4B07EF8C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AF5D-7C55-45D7-A9D3-74E10DD8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0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BB64-08C4-4465-B6C7-65F4B07EF8C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AF5D-7C55-45D7-A9D3-74E10DD8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0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BB64-08C4-4465-B6C7-65F4B07EF8C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AF5D-7C55-45D7-A9D3-74E10DD8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1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BB64-08C4-4465-B6C7-65F4B07EF8C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AF5D-7C55-45D7-A9D3-74E10DD8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BB64-08C4-4465-B6C7-65F4B07EF8C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AF5D-7C55-45D7-A9D3-74E10DD8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BB64-08C4-4465-B6C7-65F4B07EF8C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AF5D-7C55-45D7-A9D3-74E10DD8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BB64-08C4-4465-B6C7-65F4B07EF8C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AF5D-7C55-45D7-A9D3-74E10DD8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7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BB64-08C4-4465-B6C7-65F4B07EF8C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AF5D-7C55-45D7-A9D3-74E10DD8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4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BB64-08C4-4465-B6C7-65F4B07EF8C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AF5D-7C55-45D7-A9D3-74E10DD8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8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BB64-08C4-4465-B6C7-65F4B07EF8C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8AF5D-7C55-45D7-A9D3-74E10DD8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4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6148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21516" y="1752600"/>
            <a:ext cx="5900975" cy="3153727"/>
            <a:chOff x="1621516" y="1752600"/>
            <a:chExt cx="5900975" cy="3153727"/>
          </a:xfrm>
        </p:grpSpPr>
        <p:sp>
          <p:nvSpPr>
            <p:cNvPr id="3" name="Rectangle 2"/>
            <p:cNvSpPr/>
            <p:nvPr/>
          </p:nvSpPr>
          <p:spPr>
            <a:xfrm>
              <a:off x="1621516" y="2967335"/>
              <a:ext cx="5900975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Chủ</a:t>
              </a:r>
              <a:r>
                <a:rPr lang="en-US" sz="60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 </a:t>
              </a:r>
              <a:r>
                <a:rPr lang="en-US" sz="60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đề</a:t>
              </a:r>
              <a:r>
                <a:rPr lang="en-US" sz="60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 1</a:t>
              </a:r>
            </a:p>
            <a:p>
              <a:pPr algn="ctr"/>
              <a:r>
                <a:rPr lang="en-US" sz="6000" b="1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Chân</a:t>
              </a:r>
              <a:r>
                <a:rPr lang="en-US" sz="60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 dung </a:t>
              </a:r>
              <a:r>
                <a:rPr lang="en-US" sz="6000" b="1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tự</a:t>
              </a:r>
              <a:r>
                <a:rPr lang="en-US" sz="60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 </a:t>
              </a:r>
              <a:r>
                <a:rPr lang="en-US" sz="6000" b="1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họa</a:t>
              </a:r>
              <a:endParaRPr lang="en-U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37257" y="1752600"/>
              <a:ext cx="3185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Mĩ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thuật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5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67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799525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4008584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48" y="630382"/>
            <a:ext cx="4676393" cy="53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834549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549" y="607634"/>
            <a:ext cx="3741416" cy="48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7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4" y="152400"/>
            <a:ext cx="2763133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335" y="838200"/>
            <a:ext cx="2936675" cy="3753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301" y="2133600"/>
            <a:ext cx="3225699" cy="37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2593605" cy="3304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69" y="3311235"/>
            <a:ext cx="2829120" cy="3398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81" y="0"/>
            <a:ext cx="2945344" cy="330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311235"/>
            <a:ext cx="2667000" cy="3398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405" y="-1"/>
            <a:ext cx="2731688" cy="3304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5655" y="3311235"/>
            <a:ext cx="3025359" cy="33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7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05-Van-Gogh-22915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2292"/>
            <a:ext cx="2665273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05-Van-Gogh-22915-400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2463743" cy="299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chan-dung-tu-hoa-cua-picasso-thay-doi-the-nao-qua-nam-thang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581115"/>
            <a:ext cx="2360473" cy="30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pablopicasso-self-portrait-19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2425729" cy="314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8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10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LAPTOP</cp:lastModifiedBy>
  <cp:revision>7</cp:revision>
  <dcterms:created xsi:type="dcterms:W3CDTF">2018-08-14T08:34:21Z</dcterms:created>
  <dcterms:modified xsi:type="dcterms:W3CDTF">2020-09-15T14:40:44Z</dcterms:modified>
</cp:coreProperties>
</file>