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434" r:id="rId3"/>
    <p:sldId id="433" r:id="rId4"/>
    <p:sldId id="431" r:id="rId5"/>
    <p:sldId id="430" r:id="rId6"/>
    <p:sldId id="429" r:id="rId7"/>
    <p:sldId id="428" r:id="rId8"/>
    <p:sldId id="427" r:id="rId9"/>
    <p:sldId id="426" r:id="rId10"/>
    <p:sldId id="441" r:id="rId11"/>
    <p:sldId id="439" r:id="rId12"/>
    <p:sldId id="442" r:id="rId13"/>
    <p:sldId id="438" r:id="rId14"/>
    <p:sldId id="435" r:id="rId15"/>
    <p:sldId id="425" r:id="rId16"/>
    <p:sldId id="444" r:id="rId17"/>
    <p:sldId id="424" r:id="rId18"/>
    <p:sldId id="44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114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2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7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02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4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3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1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3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8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6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6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8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124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07544" y="1848779"/>
            <a:ext cx="5773567" cy="371888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KẾ HOẠCH BÀI DẠY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MÔN: MĨ THUẬT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LỚP: 1</a:t>
            </a:r>
            <a:endParaRPr lang="en-US" sz="24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Trường</a:t>
            </a:r>
            <a:r>
              <a:rPr lang="vi-VN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:...............................................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..</a:t>
            </a:r>
            <a:endParaRPr lang="vi-VN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Tổ</a:t>
            </a:r>
            <a:r>
              <a:rPr lang="vi-VN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:........................................................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..</a:t>
            </a:r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	</a:t>
            </a: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 và tên giáo viên</a:t>
            </a:r>
            <a:r>
              <a:rPr lang="vi-VN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:……………………</a:t>
            </a:r>
            <a:endParaRPr lang="vi-VN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85301" cy="3732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6567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1247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03451" y="5528803"/>
            <a:ext cx="7231511" cy="8342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Xung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quanh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em</a:t>
            </a:r>
            <a:r>
              <a:rPr lang="en-US" sz="2800" b="1" dirty="0" smtClean="0">
                <a:solidFill>
                  <a:schemeClr val="tx1"/>
                </a:solidFill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</a:rPr>
              <a:t>vật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gì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có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dạng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khối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hộp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vuông</a:t>
            </a:r>
            <a:r>
              <a:rPr lang="en-US" sz="2800" b="1" dirty="0" smtClean="0">
                <a:solidFill>
                  <a:schemeClr val="tx1"/>
                </a:solidFill>
              </a:rPr>
              <a:t>?</a:t>
            </a:r>
            <a:endParaRPr lang="en-US" sz="2800" b="1" dirty="0" smtClean="0">
              <a:solidFill>
                <a:schemeClr val="tx1"/>
              </a:solidFill>
            </a:endParaRPr>
          </a:p>
          <a:p>
            <a:r>
              <a:rPr lang="en-US" sz="2800" b="1" dirty="0" err="1" smtClean="0">
                <a:solidFill>
                  <a:schemeClr val="tx1"/>
                </a:solidFill>
              </a:rPr>
              <a:t>Từ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khối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hộp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vuông</a:t>
            </a:r>
            <a:r>
              <a:rPr lang="en-US" sz="2800" b="1" dirty="0" smtClean="0">
                <a:solidFill>
                  <a:schemeClr val="tx1"/>
                </a:solidFill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</a:rPr>
              <a:t>em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liên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tưởng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đến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vật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gì</a:t>
            </a:r>
            <a:r>
              <a:rPr lang="en-US" sz="2800" b="1" dirty="0" smtClean="0">
                <a:solidFill>
                  <a:schemeClr val="tx1"/>
                </a:solidFill>
              </a:rPr>
              <a:t>?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061" y="899093"/>
            <a:ext cx="5277587" cy="4953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4216" y="1604931"/>
            <a:ext cx="3638432" cy="337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180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1247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828" y="635780"/>
            <a:ext cx="6234420" cy="552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Gợi</a:t>
            </a:r>
            <a:r>
              <a:rPr lang="en-US" sz="2800" b="1" dirty="0" smtClean="0">
                <a:solidFill>
                  <a:schemeClr val="tx1"/>
                </a:solidFill>
              </a:rPr>
              <a:t> ý </a:t>
            </a:r>
            <a:r>
              <a:rPr lang="en-US" sz="2800" b="1" dirty="0" err="1" smtClean="0">
                <a:solidFill>
                  <a:schemeClr val="tx1"/>
                </a:solidFill>
              </a:rPr>
              <a:t>một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số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vật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có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dạng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khối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hộp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vuông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308" y="1717496"/>
            <a:ext cx="3434298" cy="34208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8016" y="1716909"/>
            <a:ext cx="3138027" cy="342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07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1247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00522" y="2063787"/>
            <a:ext cx="4352847" cy="3022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- </a:t>
            </a:r>
            <a:r>
              <a:rPr lang="en-US" sz="2800" b="1" dirty="0" err="1" smtClean="0">
                <a:solidFill>
                  <a:schemeClr val="tx1"/>
                </a:solidFill>
              </a:rPr>
              <a:t>Xung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quanh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em</a:t>
            </a:r>
            <a:r>
              <a:rPr lang="en-US" sz="2800" b="1" dirty="0" smtClean="0">
                <a:solidFill>
                  <a:schemeClr val="tx1"/>
                </a:solidFill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</a:rPr>
              <a:t>vật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gì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có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dạng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khối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chóp</a:t>
            </a:r>
            <a:r>
              <a:rPr lang="en-US" sz="2800" b="1" dirty="0" smtClean="0">
                <a:solidFill>
                  <a:schemeClr val="tx1"/>
                </a:solidFill>
              </a:rPr>
              <a:t> tam </a:t>
            </a:r>
            <a:r>
              <a:rPr lang="en-US" sz="2800" b="1" dirty="0" err="1" smtClean="0">
                <a:solidFill>
                  <a:schemeClr val="tx1"/>
                </a:solidFill>
              </a:rPr>
              <a:t>giác</a:t>
            </a:r>
            <a:r>
              <a:rPr lang="en-US" sz="2800" b="1" dirty="0" smtClean="0">
                <a:solidFill>
                  <a:schemeClr val="tx1"/>
                </a:solidFill>
              </a:rPr>
              <a:t>?</a:t>
            </a:r>
            <a:endParaRPr lang="en-US" sz="2800" b="1" dirty="0" smtClean="0">
              <a:solidFill>
                <a:schemeClr val="tx1"/>
              </a:solidFill>
            </a:endParaRPr>
          </a:p>
          <a:p>
            <a:r>
              <a:rPr lang="en-US" sz="2800" b="1" dirty="0" smtClean="0">
                <a:solidFill>
                  <a:schemeClr val="tx1"/>
                </a:solidFill>
              </a:rPr>
              <a:t>- </a:t>
            </a:r>
            <a:r>
              <a:rPr lang="en-US" sz="2800" b="1" dirty="0" err="1" smtClean="0">
                <a:solidFill>
                  <a:schemeClr val="tx1"/>
                </a:solidFill>
              </a:rPr>
              <a:t>Từ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khối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chóp</a:t>
            </a:r>
            <a:r>
              <a:rPr lang="en-US" sz="2800" b="1" dirty="0" smtClean="0">
                <a:solidFill>
                  <a:schemeClr val="tx1"/>
                </a:solidFill>
              </a:rPr>
              <a:t> tam </a:t>
            </a:r>
            <a:r>
              <a:rPr lang="en-US" sz="2800" b="1" dirty="0" err="1" smtClean="0">
                <a:solidFill>
                  <a:schemeClr val="tx1"/>
                </a:solidFill>
              </a:rPr>
              <a:t>giác</a:t>
            </a:r>
            <a:r>
              <a:rPr lang="en-US" sz="2800" b="1" dirty="0" smtClean="0">
                <a:solidFill>
                  <a:schemeClr val="tx1"/>
                </a:solidFill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</a:rPr>
              <a:t>em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liên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tưởng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đến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vật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gì</a:t>
            </a:r>
            <a:r>
              <a:rPr lang="en-US" sz="2800" b="1" dirty="0" smtClean="0">
                <a:solidFill>
                  <a:schemeClr val="tx1"/>
                </a:solidFill>
              </a:rPr>
              <a:t>?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399" y="699809"/>
            <a:ext cx="3732970" cy="8022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4118" y="699809"/>
            <a:ext cx="2791215" cy="403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578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1247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828" y="635780"/>
            <a:ext cx="5682758" cy="552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Gợi</a:t>
            </a:r>
            <a:r>
              <a:rPr lang="en-US" sz="2800" b="1" dirty="0" smtClean="0">
                <a:solidFill>
                  <a:schemeClr val="tx1"/>
                </a:solidFill>
              </a:rPr>
              <a:t> ý </a:t>
            </a:r>
            <a:r>
              <a:rPr lang="en-US" sz="2800" b="1" dirty="0" err="1" smtClean="0">
                <a:solidFill>
                  <a:schemeClr val="tx1"/>
                </a:solidFill>
              </a:rPr>
              <a:t>một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số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vật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có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dạng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khối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trụ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4053" y="1335745"/>
            <a:ext cx="3896877" cy="39889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486" y="2440652"/>
            <a:ext cx="4016822" cy="288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363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1247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9097" y="1571861"/>
            <a:ext cx="7693050" cy="503298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b="1" dirty="0" err="1" smtClean="0">
                <a:solidFill>
                  <a:schemeClr val="tx1"/>
                </a:solidFill>
              </a:rPr>
              <a:t>Trò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chơi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gợi</a:t>
            </a:r>
            <a:r>
              <a:rPr lang="en-US" b="1" dirty="0" smtClean="0">
                <a:solidFill>
                  <a:schemeClr val="tx1"/>
                </a:solidFill>
              </a:rPr>
              <a:t> ý</a:t>
            </a:r>
            <a:r>
              <a:rPr lang="en-US" b="1" dirty="0" smtClean="0">
                <a:solidFill>
                  <a:schemeClr val="tx1"/>
                </a:solidFill>
              </a:rPr>
              <a:t>: </a:t>
            </a:r>
            <a:r>
              <a:rPr lang="vi-VN" b="1" dirty="0">
                <a:solidFill>
                  <a:schemeClr val="tx1"/>
                </a:solidFill>
              </a:rPr>
              <a:t>Khối gì – vật gì?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vi-VN" b="1" dirty="0">
                <a:solidFill>
                  <a:schemeClr val="tx1"/>
                </a:solidFill>
              </a:rPr>
              <a:t>Mục đích: </a:t>
            </a:r>
            <a:r>
              <a:rPr lang="vi-VN" dirty="0">
                <a:solidFill>
                  <a:schemeClr val="tx1"/>
                </a:solidFill>
              </a:rPr>
              <a:t>Học sinh quen với việc liên tưởng đến một vật ngoài cuộc sống có dạng khối cơ bản.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vi-VN" b="1" dirty="0">
                <a:solidFill>
                  <a:schemeClr val="tx1"/>
                </a:solidFill>
              </a:rPr>
              <a:t>Cách chơi: 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vi-VN" dirty="0">
                <a:solidFill>
                  <a:schemeClr val="tx1"/>
                </a:solidFill>
              </a:rPr>
              <a:t>GV chuẩn bị hình một số vật (ảnh, vật thật) có dạng khối cơ bản (lập phương, chóp, trụ, cầu).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vi-VN" dirty="0">
                <a:solidFill>
                  <a:schemeClr val="tx1"/>
                </a:solidFill>
              </a:rPr>
              <a:t>GV vẽ (dán) hình biểu thị khối cơ bản trên bảng, có khoảng cách để HS xếp hình.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vi-VN" dirty="0">
                <a:solidFill>
                  <a:schemeClr val="tx1"/>
                </a:solidFill>
              </a:rPr>
              <a:t>HS sắp xếp các hình vật tương ứng với dạng khối cơ bản.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vi-VN" b="1" dirty="0">
                <a:solidFill>
                  <a:schemeClr val="tx1"/>
                </a:solidFill>
              </a:rPr>
              <a:t>Cách tiến hành: </a:t>
            </a:r>
            <a:r>
              <a:rPr lang="vi-VN" dirty="0">
                <a:solidFill>
                  <a:schemeClr val="tx1"/>
                </a:solidFill>
              </a:rPr>
              <a:t>cho 2 HS hay 2 nhóm lên sắp xếp các hình có dạng khối cơ bản theo cột.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vi-VN" dirty="0">
                <a:solidFill>
                  <a:schemeClr val="tx1"/>
                </a:solidFill>
              </a:rPr>
              <a:t>GV và HS còn lại nhận xét, tuyên dương cá nhân/ nhóm sắp xếp đúng. Qua đó, GV đưa câu lệnh: Hãy liên tưởng một vật có dạng khối cơ bản mà em thích, để nối tiếp với phần thực hành.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34181" y="879929"/>
            <a:ext cx="1957270" cy="52143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Tổ</a:t>
            </a:r>
            <a:r>
              <a:rPr lang="en-US" b="1" dirty="0" smtClean="0"/>
              <a:t> </a:t>
            </a:r>
            <a:r>
              <a:rPr lang="en-US" b="1" dirty="0" err="1" smtClean="0"/>
              <a:t>chức</a:t>
            </a:r>
            <a:r>
              <a:rPr lang="en-US" b="1" dirty="0" smtClean="0"/>
              <a:t> </a:t>
            </a:r>
            <a:r>
              <a:rPr lang="en-US" b="1" dirty="0" err="1" smtClean="0"/>
              <a:t>trò</a:t>
            </a:r>
            <a:r>
              <a:rPr lang="en-US" b="1" dirty="0" smtClean="0"/>
              <a:t> </a:t>
            </a:r>
            <a:r>
              <a:rPr lang="en-US" b="1" dirty="0" err="1" smtClean="0"/>
              <a:t>chơi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3571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1247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582" y="736535"/>
            <a:ext cx="1595235" cy="130952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0426" y="2155732"/>
            <a:ext cx="5312463" cy="443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Một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số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sản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phẩm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mĩ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thuật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của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học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sinh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745" y="3153929"/>
            <a:ext cx="4421052" cy="204263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083818" y="1693054"/>
            <a:ext cx="6691348" cy="353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Tạo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hình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một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vật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có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dạng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khối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em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yêu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thích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1775" y="2599616"/>
            <a:ext cx="2650356" cy="289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8703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1247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743" y="763550"/>
            <a:ext cx="2614730" cy="10748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268" y="2074117"/>
            <a:ext cx="4121176" cy="41075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119" y="189215"/>
            <a:ext cx="4217173" cy="599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002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47" y="0"/>
            <a:ext cx="9151247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836" y="1915624"/>
            <a:ext cx="8007079" cy="241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81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1247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5671" y="679400"/>
            <a:ext cx="5373045" cy="583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00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1247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374" y="885037"/>
            <a:ext cx="7718001" cy="19450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1893" y="3071881"/>
            <a:ext cx="6144482" cy="187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156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1247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790" y="552255"/>
            <a:ext cx="1343998" cy="14615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0788" y="1451799"/>
            <a:ext cx="4696480" cy="5620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3243" y="2164791"/>
            <a:ext cx="4844758" cy="317046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040522" y="5405253"/>
            <a:ext cx="5682758" cy="552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Em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đã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biết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những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khối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nào</a:t>
            </a:r>
            <a:r>
              <a:rPr lang="en-US" sz="2800" b="1" dirty="0" smtClean="0">
                <a:solidFill>
                  <a:schemeClr val="tx1"/>
                </a:solidFill>
              </a:rPr>
              <a:t>?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233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1247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03451" y="5528803"/>
            <a:ext cx="7231511" cy="8342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Xung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quanh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em</a:t>
            </a:r>
            <a:r>
              <a:rPr lang="en-US" sz="2800" b="1" dirty="0" smtClean="0">
                <a:solidFill>
                  <a:schemeClr val="tx1"/>
                </a:solidFill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</a:rPr>
              <a:t>vật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gì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có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dạng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khối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cầu</a:t>
            </a:r>
            <a:r>
              <a:rPr lang="en-US" sz="2800" b="1" dirty="0" smtClean="0">
                <a:solidFill>
                  <a:schemeClr val="tx1"/>
                </a:solidFill>
              </a:rPr>
              <a:t>?</a:t>
            </a:r>
            <a:endParaRPr lang="en-US" sz="2800" b="1" dirty="0" smtClean="0">
              <a:solidFill>
                <a:schemeClr val="tx1"/>
              </a:solidFill>
            </a:endParaRPr>
          </a:p>
          <a:p>
            <a:r>
              <a:rPr lang="en-US" sz="2800" b="1" dirty="0" err="1" smtClean="0">
                <a:solidFill>
                  <a:schemeClr val="tx1"/>
                </a:solidFill>
              </a:rPr>
              <a:t>Từ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khối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cầu</a:t>
            </a:r>
            <a:r>
              <a:rPr lang="en-US" sz="2800" b="1" dirty="0" smtClean="0">
                <a:solidFill>
                  <a:schemeClr val="tx1"/>
                </a:solidFill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</a:rPr>
              <a:t>em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liên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tưởng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đến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vật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gì</a:t>
            </a:r>
            <a:r>
              <a:rPr lang="en-US" sz="2800" b="1" dirty="0" smtClean="0">
                <a:solidFill>
                  <a:schemeClr val="tx1"/>
                </a:solidFill>
              </a:rPr>
              <a:t>?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921" y="658089"/>
            <a:ext cx="4626366" cy="5632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2072" y="1346392"/>
            <a:ext cx="3076035" cy="362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804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1247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86056" y="916380"/>
            <a:ext cx="5682758" cy="552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Gợi</a:t>
            </a:r>
            <a:r>
              <a:rPr lang="en-US" sz="2800" b="1" dirty="0" smtClean="0">
                <a:solidFill>
                  <a:schemeClr val="tx1"/>
                </a:solidFill>
              </a:rPr>
              <a:t> ý </a:t>
            </a:r>
            <a:r>
              <a:rPr lang="en-US" sz="2800" b="1" dirty="0" err="1" smtClean="0">
                <a:solidFill>
                  <a:schemeClr val="tx1"/>
                </a:solidFill>
              </a:rPr>
              <a:t>một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số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vật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có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dạng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khối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cầu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3940" y="4244786"/>
            <a:ext cx="2553801" cy="24635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6584" y="1819635"/>
            <a:ext cx="3467485" cy="41006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3940" y="1468768"/>
            <a:ext cx="2553801" cy="255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146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1247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5306" y="2457007"/>
            <a:ext cx="4745685" cy="15028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- </a:t>
            </a:r>
            <a:r>
              <a:rPr lang="en-US" sz="2800" b="1" dirty="0" err="1" smtClean="0">
                <a:solidFill>
                  <a:schemeClr val="tx1"/>
                </a:solidFill>
              </a:rPr>
              <a:t>Xung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quanh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em</a:t>
            </a:r>
            <a:r>
              <a:rPr lang="en-US" sz="2800" b="1" dirty="0" smtClean="0">
                <a:solidFill>
                  <a:schemeClr val="tx1"/>
                </a:solidFill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</a:rPr>
              <a:t>vật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gì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có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dạng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khối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chóp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nón</a:t>
            </a:r>
            <a:r>
              <a:rPr lang="en-US" sz="2800" b="1" dirty="0" smtClean="0">
                <a:solidFill>
                  <a:schemeClr val="tx1"/>
                </a:solidFill>
              </a:rPr>
              <a:t>?</a:t>
            </a:r>
            <a:endParaRPr lang="en-US" sz="2800" b="1" dirty="0" smtClean="0">
              <a:solidFill>
                <a:schemeClr val="tx1"/>
              </a:solidFill>
            </a:endParaRPr>
          </a:p>
          <a:p>
            <a:r>
              <a:rPr lang="en-US" sz="2800" b="1" dirty="0" smtClean="0">
                <a:solidFill>
                  <a:schemeClr val="tx1"/>
                </a:solidFill>
              </a:rPr>
              <a:t>- </a:t>
            </a:r>
            <a:r>
              <a:rPr lang="en-US" sz="2800" b="1" dirty="0" err="1" smtClean="0">
                <a:solidFill>
                  <a:schemeClr val="tx1"/>
                </a:solidFill>
              </a:rPr>
              <a:t>Từ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khối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chóp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nón</a:t>
            </a:r>
            <a:r>
              <a:rPr lang="en-US" sz="2800" b="1" dirty="0">
                <a:solidFill>
                  <a:schemeClr val="tx1"/>
                </a:solidFill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</a:rPr>
              <a:t>em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liên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tưởng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đến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vật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gì</a:t>
            </a:r>
            <a:r>
              <a:rPr lang="en-US" sz="2800" b="1" dirty="0" smtClean="0">
                <a:solidFill>
                  <a:schemeClr val="tx1"/>
                </a:solidFill>
              </a:rPr>
              <a:t>?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556" y="608997"/>
            <a:ext cx="3372321" cy="7430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6298" y="875701"/>
            <a:ext cx="3161089" cy="4958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807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1247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86055" y="916380"/>
            <a:ext cx="6068165" cy="552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Gợi</a:t>
            </a:r>
            <a:r>
              <a:rPr lang="en-US" sz="2800" b="1" dirty="0" smtClean="0">
                <a:solidFill>
                  <a:schemeClr val="tx1"/>
                </a:solidFill>
              </a:rPr>
              <a:t> ý </a:t>
            </a:r>
            <a:r>
              <a:rPr lang="en-US" sz="2800" b="1" dirty="0" err="1" smtClean="0">
                <a:solidFill>
                  <a:schemeClr val="tx1"/>
                </a:solidFill>
              </a:rPr>
              <a:t>một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số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vật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có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dạng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khối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chóp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nón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77" y="1621218"/>
            <a:ext cx="3490447" cy="47287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6786" y="1599945"/>
            <a:ext cx="2314898" cy="18290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0630" y="3643341"/>
            <a:ext cx="2687210" cy="302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305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1247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1495" y="2483409"/>
            <a:ext cx="4927054" cy="1971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- </a:t>
            </a:r>
            <a:r>
              <a:rPr lang="en-US" sz="2800" b="1" dirty="0" err="1" smtClean="0">
                <a:solidFill>
                  <a:schemeClr val="tx1"/>
                </a:solidFill>
              </a:rPr>
              <a:t>Xung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quanh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em</a:t>
            </a:r>
            <a:r>
              <a:rPr lang="en-US" sz="2800" b="1" dirty="0" smtClean="0">
                <a:solidFill>
                  <a:schemeClr val="tx1"/>
                </a:solidFill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</a:rPr>
              <a:t>vật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gì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có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dạng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khối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trụ</a:t>
            </a:r>
            <a:r>
              <a:rPr lang="en-US" sz="2800" b="1" dirty="0" smtClean="0">
                <a:solidFill>
                  <a:schemeClr val="tx1"/>
                </a:solidFill>
              </a:rPr>
              <a:t>?</a:t>
            </a:r>
            <a:endParaRPr lang="en-US" sz="2800" b="1" dirty="0" smtClean="0">
              <a:solidFill>
                <a:schemeClr val="tx1"/>
              </a:solidFill>
            </a:endParaRPr>
          </a:p>
          <a:p>
            <a:r>
              <a:rPr lang="en-US" sz="2800" b="1" dirty="0" smtClean="0">
                <a:solidFill>
                  <a:schemeClr val="tx1"/>
                </a:solidFill>
              </a:rPr>
              <a:t>- </a:t>
            </a:r>
            <a:r>
              <a:rPr lang="en-US" sz="2800" b="1" dirty="0" err="1" smtClean="0">
                <a:solidFill>
                  <a:schemeClr val="tx1"/>
                </a:solidFill>
              </a:rPr>
              <a:t>Từ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khối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trụ</a:t>
            </a:r>
            <a:r>
              <a:rPr lang="en-US" sz="2800" b="1" dirty="0" smtClean="0">
                <a:solidFill>
                  <a:schemeClr val="tx1"/>
                </a:solidFill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</a:rPr>
              <a:t>em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liên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tưởng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đến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vật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gì</a:t>
            </a:r>
            <a:r>
              <a:rPr lang="en-US" sz="2800" b="1" dirty="0" smtClean="0">
                <a:solidFill>
                  <a:schemeClr val="tx1"/>
                </a:solidFill>
              </a:rPr>
              <a:t>?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570" y="682598"/>
            <a:ext cx="2772162" cy="7621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0044" y="1154488"/>
            <a:ext cx="3061449" cy="463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919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1247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828" y="635780"/>
            <a:ext cx="5682758" cy="552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Gợi</a:t>
            </a:r>
            <a:r>
              <a:rPr lang="en-US" sz="2800" b="1" dirty="0" smtClean="0">
                <a:solidFill>
                  <a:schemeClr val="tx1"/>
                </a:solidFill>
              </a:rPr>
              <a:t> ý </a:t>
            </a:r>
            <a:r>
              <a:rPr lang="en-US" sz="2800" b="1" dirty="0" err="1" smtClean="0">
                <a:solidFill>
                  <a:schemeClr val="tx1"/>
                </a:solidFill>
              </a:rPr>
              <a:t>một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số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vật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có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dạng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khối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trụ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5386" y="3825105"/>
            <a:ext cx="2894834" cy="28675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8130" y="297863"/>
            <a:ext cx="2472090" cy="34078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042" y="1823948"/>
            <a:ext cx="4462654" cy="402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827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975</TotalTime>
  <Words>389</Words>
  <Application>Microsoft Office PowerPoint</Application>
  <PresentationFormat>On-screen Show (4:3)</PresentationFormat>
  <Paragraphs>33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131</cp:revision>
  <dcterms:created xsi:type="dcterms:W3CDTF">2021-01-29T04:19:07Z</dcterms:created>
  <dcterms:modified xsi:type="dcterms:W3CDTF">2021-09-09T13:03:47Z</dcterms:modified>
</cp:coreProperties>
</file>