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6" r:id="rId6"/>
    <p:sldId id="265" r:id="rId7"/>
    <p:sldId id="268" r:id="rId8"/>
    <p:sldId id="259" r:id="rId9"/>
    <p:sldId id="272" r:id="rId10"/>
    <p:sldId id="260" r:id="rId11"/>
    <p:sldId id="273" r:id="rId12"/>
    <p:sldId id="269" r:id="rId13"/>
    <p:sldId id="27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8C8"/>
    <a:srgbClr val="0099FF"/>
    <a:srgbClr val="FF0000"/>
    <a:srgbClr val="A5F9F5"/>
    <a:srgbClr val="9E1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3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7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1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7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8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2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6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7514-6AA2-4E49-A0A4-ABF4AC259FD9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81DF-F88B-4F92-AC6D-B4D3A958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9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werqw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967162" y="863867"/>
            <a:ext cx="42576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3705" y="1930667"/>
            <a:ext cx="35626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377" y="0"/>
            <a:ext cx="7184572" cy="67143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351314" y="4506686"/>
            <a:ext cx="7197635" cy="2222884"/>
          </a:xfrm>
          <a:custGeom>
            <a:avLst/>
            <a:gdLst>
              <a:gd name="connsiteX0" fmla="*/ 0 w 7197635"/>
              <a:gd name="connsiteY0" fmla="*/ 1854925 h 2222884"/>
              <a:gd name="connsiteX1" fmla="*/ 78377 w 7197635"/>
              <a:gd name="connsiteY1" fmla="*/ 1841863 h 2222884"/>
              <a:gd name="connsiteX2" fmla="*/ 130629 w 7197635"/>
              <a:gd name="connsiteY2" fmla="*/ 1763485 h 2222884"/>
              <a:gd name="connsiteX3" fmla="*/ 182880 w 7197635"/>
              <a:gd name="connsiteY3" fmla="*/ 1685108 h 2222884"/>
              <a:gd name="connsiteX4" fmla="*/ 195943 w 7197635"/>
              <a:gd name="connsiteY4" fmla="*/ 1645920 h 2222884"/>
              <a:gd name="connsiteX5" fmla="*/ 222069 w 7197635"/>
              <a:gd name="connsiteY5" fmla="*/ 1476103 h 2222884"/>
              <a:gd name="connsiteX6" fmla="*/ 248195 w 7197635"/>
              <a:gd name="connsiteY6" fmla="*/ 1436914 h 2222884"/>
              <a:gd name="connsiteX7" fmla="*/ 300446 w 7197635"/>
              <a:gd name="connsiteY7" fmla="*/ 1345474 h 2222884"/>
              <a:gd name="connsiteX8" fmla="*/ 326572 w 7197635"/>
              <a:gd name="connsiteY8" fmla="*/ 1267097 h 2222884"/>
              <a:gd name="connsiteX9" fmla="*/ 378823 w 7197635"/>
              <a:gd name="connsiteY9" fmla="*/ 1188720 h 2222884"/>
              <a:gd name="connsiteX10" fmla="*/ 457200 w 7197635"/>
              <a:gd name="connsiteY10" fmla="*/ 1058091 h 2222884"/>
              <a:gd name="connsiteX11" fmla="*/ 509452 w 7197635"/>
              <a:gd name="connsiteY11" fmla="*/ 979714 h 2222884"/>
              <a:gd name="connsiteX12" fmla="*/ 548640 w 7197635"/>
              <a:gd name="connsiteY12" fmla="*/ 888274 h 2222884"/>
              <a:gd name="connsiteX13" fmla="*/ 613955 w 7197635"/>
              <a:gd name="connsiteY13" fmla="*/ 809897 h 2222884"/>
              <a:gd name="connsiteX14" fmla="*/ 627017 w 7197635"/>
              <a:gd name="connsiteY14" fmla="*/ 770708 h 2222884"/>
              <a:gd name="connsiteX15" fmla="*/ 666206 w 7197635"/>
              <a:gd name="connsiteY15" fmla="*/ 731520 h 2222884"/>
              <a:gd name="connsiteX16" fmla="*/ 705395 w 7197635"/>
              <a:gd name="connsiteY16" fmla="*/ 679268 h 2222884"/>
              <a:gd name="connsiteX17" fmla="*/ 744583 w 7197635"/>
              <a:gd name="connsiteY17" fmla="*/ 640080 h 2222884"/>
              <a:gd name="connsiteX18" fmla="*/ 849086 w 7197635"/>
              <a:gd name="connsiteY18" fmla="*/ 522514 h 2222884"/>
              <a:gd name="connsiteX19" fmla="*/ 927463 w 7197635"/>
              <a:gd name="connsiteY19" fmla="*/ 470263 h 2222884"/>
              <a:gd name="connsiteX20" fmla="*/ 1031966 w 7197635"/>
              <a:gd name="connsiteY20" fmla="*/ 391885 h 2222884"/>
              <a:gd name="connsiteX21" fmla="*/ 1162595 w 7197635"/>
              <a:gd name="connsiteY21" fmla="*/ 313508 h 2222884"/>
              <a:gd name="connsiteX22" fmla="*/ 1240972 w 7197635"/>
              <a:gd name="connsiteY22" fmla="*/ 287383 h 2222884"/>
              <a:gd name="connsiteX23" fmla="*/ 1293223 w 7197635"/>
              <a:gd name="connsiteY23" fmla="*/ 274320 h 2222884"/>
              <a:gd name="connsiteX24" fmla="*/ 1345475 w 7197635"/>
              <a:gd name="connsiteY24" fmla="*/ 248194 h 2222884"/>
              <a:gd name="connsiteX25" fmla="*/ 1515292 w 7197635"/>
              <a:gd name="connsiteY25" fmla="*/ 222068 h 2222884"/>
              <a:gd name="connsiteX26" fmla="*/ 1567543 w 7197635"/>
              <a:gd name="connsiteY26" fmla="*/ 209005 h 2222884"/>
              <a:gd name="connsiteX27" fmla="*/ 2286000 w 7197635"/>
              <a:gd name="connsiteY27" fmla="*/ 222068 h 2222884"/>
              <a:gd name="connsiteX28" fmla="*/ 2325189 w 7197635"/>
              <a:gd name="connsiteY28" fmla="*/ 235131 h 2222884"/>
              <a:gd name="connsiteX29" fmla="*/ 2416629 w 7197635"/>
              <a:gd name="connsiteY29" fmla="*/ 261257 h 2222884"/>
              <a:gd name="connsiteX30" fmla="*/ 2455817 w 7197635"/>
              <a:gd name="connsiteY30" fmla="*/ 274320 h 2222884"/>
              <a:gd name="connsiteX31" fmla="*/ 2573383 w 7197635"/>
              <a:gd name="connsiteY31" fmla="*/ 326571 h 2222884"/>
              <a:gd name="connsiteX32" fmla="*/ 2664823 w 7197635"/>
              <a:gd name="connsiteY32" fmla="*/ 352697 h 2222884"/>
              <a:gd name="connsiteX33" fmla="*/ 2704012 w 7197635"/>
              <a:gd name="connsiteY33" fmla="*/ 365760 h 2222884"/>
              <a:gd name="connsiteX34" fmla="*/ 2978332 w 7197635"/>
              <a:gd name="connsiteY34" fmla="*/ 378823 h 2222884"/>
              <a:gd name="connsiteX35" fmla="*/ 3553097 w 7197635"/>
              <a:gd name="connsiteY35" fmla="*/ 378823 h 2222884"/>
              <a:gd name="connsiteX36" fmla="*/ 3605349 w 7197635"/>
              <a:gd name="connsiteY36" fmla="*/ 352697 h 2222884"/>
              <a:gd name="connsiteX37" fmla="*/ 3670663 w 7197635"/>
              <a:gd name="connsiteY37" fmla="*/ 339634 h 2222884"/>
              <a:gd name="connsiteX38" fmla="*/ 3709852 w 7197635"/>
              <a:gd name="connsiteY38" fmla="*/ 326571 h 2222884"/>
              <a:gd name="connsiteX39" fmla="*/ 3762103 w 7197635"/>
              <a:gd name="connsiteY39" fmla="*/ 313508 h 2222884"/>
              <a:gd name="connsiteX40" fmla="*/ 3801292 w 7197635"/>
              <a:gd name="connsiteY40" fmla="*/ 300445 h 2222884"/>
              <a:gd name="connsiteX41" fmla="*/ 3866606 w 7197635"/>
              <a:gd name="connsiteY41" fmla="*/ 287383 h 2222884"/>
              <a:gd name="connsiteX42" fmla="*/ 3918857 w 7197635"/>
              <a:gd name="connsiteY42" fmla="*/ 261257 h 2222884"/>
              <a:gd name="connsiteX43" fmla="*/ 3971109 w 7197635"/>
              <a:gd name="connsiteY43" fmla="*/ 248194 h 2222884"/>
              <a:gd name="connsiteX44" fmla="*/ 4010297 w 7197635"/>
              <a:gd name="connsiteY44" fmla="*/ 222068 h 2222884"/>
              <a:gd name="connsiteX45" fmla="*/ 4049486 w 7197635"/>
              <a:gd name="connsiteY45" fmla="*/ 209005 h 2222884"/>
              <a:gd name="connsiteX46" fmla="*/ 4088675 w 7197635"/>
              <a:gd name="connsiteY46" fmla="*/ 182880 h 2222884"/>
              <a:gd name="connsiteX47" fmla="*/ 4167052 w 7197635"/>
              <a:gd name="connsiteY47" fmla="*/ 156754 h 2222884"/>
              <a:gd name="connsiteX48" fmla="*/ 4206240 w 7197635"/>
              <a:gd name="connsiteY48" fmla="*/ 130628 h 2222884"/>
              <a:gd name="connsiteX49" fmla="*/ 4284617 w 7197635"/>
              <a:gd name="connsiteY49" fmla="*/ 104503 h 2222884"/>
              <a:gd name="connsiteX50" fmla="*/ 4323806 w 7197635"/>
              <a:gd name="connsiteY50" fmla="*/ 91440 h 2222884"/>
              <a:gd name="connsiteX51" fmla="*/ 4362995 w 7197635"/>
              <a:gd name="connsiteY51" fmla="*/ 78377 h 2222884"/>
              <a:gd name="connsiteX52" fmla="*/ 4415246 w 7197635"/>
              <a:gd name="connsiteY52" fmla="*/ 52251 h 2222884"/>
              <a:gd name="connsiteX53" fmla="*/ 4519749 w 7197635"/>
              <a:gd name="connsiteY53" fmla="*/ 39188 h 2222884"/>
              <a:gd name="connsiteX54" fmla="*/ 4572000 w 7197635"/>
              <a:gd name="connsiteY54" fmla="*/ 26125 h 2222884"/>
              <a:gd name="connsiteX55" fmla="*/ 4741817 w 7197635"/>
              <a:gd name="connsiteY55" fmla="*/ 0 h 2222884"/>
              <a:gd name="connsiteX56" fmla="*/ 5212080 w 7197635"/>
              <a:gd name="connsiteY56" fmla="*/ 26125 h 2222884"/>
              <a:gd name="connsiteX57" fmla="*/ 5316583 w 7197635"/>
              <a:gd name="connsiteY57" fmla="*/ 78377 h 2222884"/>
              <a:gd name="connsiteX58" fmla="*/ 5421086 w 7197635"/>
              <a:gd name="connsiteY58" fmla="*/ 117565 h 2222884"/>
              <a:gd name="connsiteX59" fmla="*/ 5551715 w 7197635"/>
              <a:gd name="connsiteY59" fmla="*/ 209005 h 2222884"/>
              <a:gd name="connsiteX60" fmla="*/ 5603966 w 7197635"/>
              <a:gd name="connsiteY60" fmla="*/ 235131 h 2222884"/>
              <a:gd name="connsiteX61" fmla="*/ 5682343 w 7197635"/>
              <a:gd name="connsiteY61" fmla="*/ 261257 h 2222884"/>
              <a:gd name="connsiteX62" fmla="*/ 5786846 w 7197635"/>
              <a:gd name="connsiteY62" fmla="*/ 313508 h 2222884"/>
              <a:gd name="connsiteX63" fmla="*/ 5865223 w 7197635"/>
              <a:gd name="connsiteY63" fmla="*/ 339634 h 2222884"/>
              <a:gd name="connsiteX64" fmla="*/ 5891349 w 7197635"/>
              <a:gd name="connsiteY64" fmla="*/ 378823 h 2222884"/>
              <a:gd name="connsiteX65" fmla="*/ 6021977 w 7197635"/>
              <a:gd name="connsiteY65" fmla="*/ 496388 h 2222884"/>
              <a:gd name="connsiteX66" fmla="*/ 6244046 w 7197635"/>
              <a:gd name="connsiteY66" fmla="*/ 653143 h 2222884"/>
              <a:gd name="connsiteX67" fmla="*/ 6309360 w 7197635"/>
              <a:gd name="connsiteY67" fmla="*/ 679268 h 2222884"/>
              <a:gd name="connsiteX68" fmla="*/ 6413863 w 7197635"/>
              <a:gd name="connsiteY68" fmla="*/ 744583 h 2222884"/>
              <a:gd name="connsiteX69" fmla="*/ 6453052 w 7197635"/>
              <a:gd name="connsiteY69" fmla="*/ 783771 h 2222884"/>
              <a:gd name="connsiteX70" fmla="*/ 6518366 w 7197635"/>
              <a:gd name="connsiteY70" fmla="*/ 822960 h 2222884"/>
              <a:gd name="connsiteX71" fmla="*/ 6557555 w 7197635"/>
              <a:gd name="connsiteY71" fmla="*/ 849085 h 2222884"/>
              <a:gd name="connsiteX72" fmla="*/ 6609806 w 7197635"/>
              <a:gd name="connsiteY72" fmla="*/ 862148 h 2222884"/>
              <a:gd name="connsiteX73" fmla="*/ 6648995 w 7197635"/>
              <a:gd name="connsiteY73" fmla="*/ 875211 h 2222884"/>
              <a:gd name="connsiteX74" fmla="*/ 6675120 w 7197635"/>
              <a:gd name="connsiteY74" fmla="*/ 914400 h 2222884"/>
              <a:gd name="connsiteX75" fmla="*/ 6818812 w 7197635"/>
              <a:gd name="connsiteY75" fmla="*/ 966651 h 2222884"/>
              <a:gd name="connsiteX76" fmla="*/ 6844937 w 7197635"/>
              <a:gd name="connsiteY76" fmla="*/ 1005840 h 2222884"/>
              <a:gd name="connsiteX77" fmla="*/ 6949440 w 7197635"/>
              <a:gd name="connsiteY77" fmla="*/ 1071154 h 2222884"/>
              <a:gd name="connsiteX78" fmla="*/ 6988629 w 7197635"/>
              <a:gd name="connsiteY78" fmla="*/ 1123405 h 2222884"/>
              <a:gd name="connsiteX79" fmla="*/ 7027817 w 7197635"/>
              <a:gd name="connsiteY79" fmla="*/ 1162594 h 2222884"/>
              <a:gd name="connsiteX80" fmla="*/ 7080069 w 7197635"/>
              <a:gd name="connsiteY80" fmla="*/ 1227908 h 2222884"/>
              <a:gd name="connsiteX81" fmla="*/ 7119257 w 7197635"/>
              <a:gd name="connsiteY81" fmla="*/ 1371600 h 2222884"/>
              <a:gd name="connsiteX82" fmla="*/ 7145383 w 7197635"/>
              <a:gd name="connsiteY82" fmla="*/ 1449977 h 2222884"/>
              <a:gd name="connsiteX83" fmla="*/ 7171509 w 7197635"/>
              <a:gd name="connsiteY83" fmla="*/ 1541417 h 2222884"/>
              <a:gd name="connsiteX84" fmla="*/ 7197635 w 7197635"/>
              <a:gd name="connsiteY84" fmla="*/ 1580605 h 2222884"/>
              <a:gd name="connsiteX85" fmla="*/ 7184572 w 7197635"/>
              <a:gd name="connsiteY85" fmla="*/ 2076994 h 2222884"/>
              <a:gd name="connsiteX86" fmla="*/ 7171509 w 7197635"/>
              <a:gd name="connsiteY86" fmla="*/ 2116183 h 2222884"/>
              <a:gd name="connsiteX87" fmla="*/ 7132320 w 7197635"/>
              <a:gd name="connsiteY87" fmla="*/ 2142308 h 2222884"/>
              <a:gd name="connsiteX88" fmla="*/ 7171509 w 7197635"/>
              <a:gd name="connsiteY88" fmla="*/ 2181497 h 2222884"/>
              <a:gd name="connsiteX89" fmla="*/ 7119257 w 7197635"/>
              <a:gd name="connsiteY89" fmla="*/ 2194560 h 2222884"/>
              <a:gd name="connsiteX90" fmla="*/ 6949440 w 7197635"/>
              <a:gd name="connsiteY90" fmla="*/ 2207623 h 2222884"/>
              <a:gd name="connsiteX91" fmla="*/ 6361612 w 7197635"/>
              <a:gd name="connsiteY91" fmla="*/ 2181497 h 2222884"/>
              <a:gd name="connsiteX92" fmla="*/ 6322423 w 7197635"/>
              <a:gd name="connsiteY92" fmla="*/ 2168434 h 2222884"/>
              <a:gd name="connsiteX93" fmla="*/ 6021977 w 7197635"/>
              <a:gd name="connsiteY93" fmla="*/ 2181497 h 2222884"/>
              <a:gd name="connsiteX94" fmla="*/ 5904412 w 7197635"/>
              <a:gd name="connsiteY94" fmla="*/ 2194560 h 2222884"/>
              <a:gd name="connsiteX95" fmla="*/ 5773783 w 7197635"/>
              <a:gd name="connsiteY95" fmla="*/ 2207623 h 2222884"/>
              <a:gd name="connsiteX96" fmla="*/ 4676503 w 7197635"/>
              <a:gd name="connsiteY96" fmla="*/ 2194560 h 2222884"/>
              <a:gd name="connsiteX97" fmla="*/ 4572000 w 7197635"/>
              <a:gd name="connsiteY97" fmla="*/ 2181497 h 2222884"/>
              <a:gd name="connsiteX98" fmla="*/ 4441372 w 7197635"/>
              <a:gd name="connsiteY98" fmla="*/ 2168434 h 2222884"/>
              <a:gd name="connsiteX99" fmla="*/ 4219303 w 7197635"/>
              <a:gd name="connsiteY99" fmla="*/ 2129245 h 2222884"/>
              <a:gd name="connsiteX100" fmla="*/ 3984172 w 7197635"/>
              <a:gd name="connsiteY100" fmla="*/ 2103120 h 2222884"/>
              <a:gd name="connsiteX101" fmla="*/ 3827417 w 7197635"/>
              <a:gd name="connsiteY101" fmla="*/ 2116183 h 2222884"/>
              <a:gd name="connsiteX102" fmla="*/ 3775166 w 7197635"/>
              <a:gd name="connsiteY102" fmla="*/ 2142308 h 2222884"/>
              <a:gd name="connsiteX103" fmla="*/ 3735977 w 7197635"/>
              <a:gd name="connsiteY103" fmla="*/ 2155371 h 2222884"/>
              <a:gd name="connsiteX104" fmla="*/ 3670663 w 7197635"/>
              <a:gd name="connsiteY104" fmla="*/ 2181497 h 2222884"/>
              <a:gd name="connsiteX105" fmla="*/ 2886892 w 7197635"/>
              <a:gd name="connsiteY105" fmla="*/ 2168434 h 2222884"/>
              <a:gd name="connsiteX106" fmla="*/ 2743200 w 7197635"/>
              <a:gd name="connsiteY106" fmla="*/ 2155371 h 2222884"/>
              <a:gd name="connsiteX107" fmla="*/ 744583 w 7197635"/>
              <a:gd name="connsiteY107" fmla="*/ 2168434 h 2222884"/>
              <a:gd name="connsiteX108" fmla="*/ 600892 w 7197635"/>
              <a:gd name="connsiteY108" fmla="*/ 2194560 h 2222884"/>
              <a:gd name="connsiteX109" fmla="*/ 548640 w 7197635"/>
              <a:gd name="connsiteY109" fmla="*/ 2207623 h 2222884"/>
              <a:gd name="connsiteX110" fmla="*/ 470263 w 7197635"/>
              <a:gd name="connsiteY110" fmla="*/ 2220685 h 2222884"/>
              <a:gd name="connsiteX111" fmla="*/ 209006 w 7197635"/>
              <a:gd name="connsiteY111" fmla="*/ 2181497 h 2222884"/>
              <a:gd name="connsiteX112" fmla="*/ 117566 w 7197635"/>
              <a:gd name="connsiteY112" fmla="*/ 2063931 h 2222884"/>
              <a:gd name="connsiteX113" fmla="*/ 91440 w 7197635"/>
              <a:gd name="connsiteY113" fmla="*/ 2024743 h 2222884"/>
              <a:gd name="connsiteX114" fmla="*/ 65315 w 7197635"/>
              <a:gd name="connsiteY114" fmla="*/ 1985554 h 2222884"/>
              <a:gd name="connsiteX115" fmla="*/ 91440 w 7197635"/>
              <a:gd name="connsiteY115" fmla="*/ 1815737 h 2222884"/>
              <a:gd name="connsiteX116" fmla="*/ 117566 w 7197635"/>
              <a:gd name="connsiteY116" fmla="*/ 1737360 h 222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7197635" h="2222884">
                <a:moveTo>
                  <a:pt x="0" y="1854925"/>
                </a:moveTo>
                <a:cubicBezTo>
                  <a:pt x="26126" y="1850571"/>
                  <a:pt x="56679" y="1857052"/>
                  <a:pt x="78377" y="1841863"/>
                </a:cubicBezTo>
                <a:cubicBezTo>
                  <a:pt x="104101" y="1823857"/>
                  <a:pt x="113212" y="1789611"/>
                  <a:pt x="130629" y="1763485"/>
                </a:cubicBezTo>
                <a:lnTo>
                  <a:pt x="182880" y="1685108"/>
                </a:lnTo>
                <a:lnTo>
                  <a:pt x="195943" y="1645920"/>
                </a:lnTo>
                <a:cubicBezTo>
                  <a:pt x="198565" y="1622318"/>
                  <a:pt x="205099" y="1515699"/>
                  <a:pt x="222069" y="1476103"/>
                </a:cubicBezTo>
                <a:cubicBezTo>
                  <a:pt x="228254" y="1461673"/>
                  <a:pt x="239486" y="1449977"/>
                  <a:pt x="248195" y="1436914"/>
                </a:cubicBezTo>
                <a:cubicBezTo>
                  <a:pt x="284070" y="1293407"/>
                  <a:pt x="229698" y="1472819"/>
                  <a:pt x="300446" y="1345474"/>
                </a:cubicBezTo>
                <a:cubicBezTo>
                  <a:pt x="313820" y="1321401"/>
                  <a:pt x="311296" y="1290011"/>
                  <a:pt x="326572" y="1267097"/>
                </a:cubicBezTo>
                <a:lnTo>
                  <a:pt x="378823" y="1188720"/>
                </a:lnTo>
                <a:cubicBezTo>
                  <a:pt x="413742" y="1083964"/>
                  <a:pt x="356651" y="1242431"/>
                  <a:pt x="457200" y="1058091"/>
                </a:cubicBezTo>
                <a:cubicBezTo>
                  <a:pt x="505401" y="969722"/>
                  <a:pt x="427927" y="1034064"/>
                  <a:pt x="509452" y="979714"/>
                </a:cubicBezTo>
                <a:cubicBezTo>
                  <a:pt x="575044" y="881323"/>
                  <a:pt x="498025" y="1006374"/>
                  <a:pt x="548640" y="888274"/>
                </a:cubicBezTo>
                <a:cubicBezTo>
                  <a:pt x="562281" y="856446"/>
                  <a:pt x="590414" y="833438"/>
                  <a:pt x="613955" y="809897"/>
                </a:cubicBezTo>
                <a:cubicBezTo>
                  <a:pt x="618309" y="796834"/>
                  <a:pt x="619379" y="782165"/>
                  <a:pt x="627017" y="770708"/>
                </a:cubicBezTo>
                <a:cubicBezTo>
                  <a:pt x="637264" y="755337"/>
                  <a:pt x="654183" y="745546"/>
                  <a:pt x="666206" y="731520"/>
                </a:cubicBezTo>
                <a:cubicBezTo>
                  <a:pt x="680375" y="714990"/>
                  <a:pt x="691226" y="695798"/>
                  <a:pt x="705395" y="679268"/>
                </a:cubicBezTo>
                <a:cubicBezTo>
                  <a:pt x="717417" y="665242"/>
                  <a:pt x="732757" y="654272"/>
                  <a:pt x="744583" y="640080"/>
                </a:cubicBezTo>
                <a:cubicBezTo>
                  <a:pt x="793664" y="581183"/>
                  <a:pt x="753818" y="586026"/>
                  <a:pt x="849086" y="522514"/>
                </a:cubicBezTo>
                <a:cubicBezTo>
                  <a:pt x="875212" y="505097"/>
                  <a:pt x="905260" y="492466"/>
                  <a:pt x="927463" y="470263"/>
                </a:cubicBezTo>
                <a:cubicBezTo>
                  <a:pt x="1016973" y="380753"/>
                  <a:pt x="939115" y="447596"/>
                  <a:pt x="1031966" y="391885"/>
                </a:cubicBezTo>
                <a:cubicBezTo>
                  <a:pt x="1093299" y="355085"/>
                  <a:pt x="1102878" y="337395"/>
                  <a:pt x="1162595" y="313508"/>
                </a:cubicBezTo>
                <a:cubicBezTo>
                  <a:pt x="1188164" y="303280"/>
                  <a:pt x="1214255" y="294062"/>
                  <a:pt x="1240972" y="287383"/>
                </a:cubicBezTo>
                <a:cubicBezTo>
                  <a:pt x="1258389" y="283029"/>
                  <a:pt x="1276413" y="280624"/>
                  <a:pt x="1293223" y="274320"/>
                </a:cubicBezTo>
                <a:cubicBezTo>
                  <a:pt x="1311456" y="267482"/>
                  <a:pt x="1326519" y="252654"/>
                  <a:pt x="1345475" y="248194"/>
                </a:cubicBezTo>
                <a:cubicBezTo>
                  <a:pt x="1401224" y="235076"/>
                  <a:pt x="1458892" y="232021"/>
                  <a:pt x="1515292" y="222068"/>
                </a:cubicBezTo>
                <a:cubicBezTo>
                  <a:pt x="1532972" y="218948"/>
                  <a:pt x="1550126" y="213359"/>
                  <a:pt x="1567543" y="209005"/>
                </a:cubicBezTo>
                <a:lnTo>
                  <a:pt x="2286000" y="222068"/>
                </a:lnTo>
                <a:cubicBezTo>
                  <a:pt x="2299761" y="222543"/>
                  <a:pt x="2312000" y="231174"/>
                  <a:pt x="2325189" y="235131"/>
                </a:cubicBezTo>
                <a:cubicBezTo>
                  <a:pt x="2355552" y="244240"/>
                  <a:pt x="2386266" y="252148"/>
                  <a:pt x="2416629" y="261257"/>
                </a:cubicBezTo>
                <a:cubicBezTo>
                  <a:pt x="2429818" y="265214"/>
                  <a:pt x="2443161" y="268896"/>
                  <a:pt x="2455817" y="274320"/>
                </a:cubicBezTo>
                <a:cubicBezTo>
                  <a:pt x="2535472" y="308457"/>
                  <a:pt x="2482247" y="296192"/>
                  <a:pt x="2573383" y="326571"/>
                </a:cubicBezTo>
                <a:cubicBezTo>
                  <a:pt x="2603456" y="336595"/>
                  <a:pt x="2634460" y="343588"/>
                  <a:pt x="2664823" y="352697"/>
                </a:cubicBezTo>
                <a:cubicBezTo>
                  <a:pt x="2678012" y="356654"/>
                  <a:pt x="2690290" y="364616"/>
                  <a:pt x="2704012" y="365760"/>
                </a:cubicBezTo>
                <a:cubicBezTo>
                  <a:pt x="2795239" y="373362"/>
                  <a:pt x="2886892" y="374469"/>
                  <a:pt x="2978332" y="378823"/>
                </a:cubicBezTo>
                <a:cubicBezTo>
                  <a:pt x="3192049" y="432249"/>
                  <a:pt x="3085989" y="410671"/>
                  <a:pt x="3553097" y="378823"/>
                </a:cubicBezTo>
                <a:cubicBezTo>
                  <a:pt x="3572525" y="377498"/>
                  <a:pt x="3586875" y="358855"/>
                  <a:pt x="3605349" y="352697"/>
                </a:cubicBezTo>
                <a:cubicBezTo>
                  <a:pt x="3626412" y="345676"/>
                  <a:pt x="3649123" y="345019"/>
                  <a:pt x="3670663" y="339634"/>
                </a:cubicBezTo>
                <a:cubicBezTo>
                  <a:pt x="3684021" y="336294"/>
                  <a:pt x="3696612" y="330354"/>
                  <a:pt x="3709852" y="326571"/>
                </a:cubicBezTo>
                <a:cubicBezTo>
                  <a:pt x="3727114" y="321639"/>
                  <a:pt x="3744841" y="318440"/>
                  <a:pt x="3762103" y="313508"/>
                </a:cubicBezTo>
                <a:cubicBezTo>
                  <a:pt x="3775343" y="309725"/>
                  <a:pt x="3787933" y="303785"/>
                  <a:pt x="3801292" y="300445"/>
                </a:cubicBezTo>
                <a:cubicBezTo>
                  <a:pt x="3822832" y="295060"/>
                  <a:pt x="3844835" y="291737"/>
                  <a:pt x="3866606" y="287383"/>
                </a:cubicBezTo>
                <a:cubicBezTo>
                  <a:pt x="3884023" y="278674"/>
                  <a:pt x="3900624" y="268094"/>
                  <a:pt x="3918857" y="261257"/>
                </a:cubicBezTo>
                <a:cubicBezTo>
                  <a:pt x="3935667" y="254953"/>
                  <a:pt x="3954607" y="255266"/>
                  <a:pt x="3971109" y="248194"/>
                </a:cubicBezTo>
                <a:cubicBezTo>
                  <a:pt x="3985539" y="242010"/>
                  <a:pt x="3996255" y="229089"/>
                  <a:pt x="4010297" y="222068"/>
                </a:cubicBezTo>
                <a:cubicBezTo>
                  <a:pt x="4022613" y="215910"/>
                  <a:pt x="4037170" y="215163"/>
                  <a:pt x="4049486" y="209005"/>
                </a:cubicBezTo>
                <a:cubicBezTo>
                  <a:pt x="4063528" y="201984"/>
                  <a:pt x="4074329" y="189256"/>
                  <a:pt x="4088675" y="182880"/>
                </a:cubicBezTo>
                <a:cubicBezTo>
                  <a:pt x="4113840" y="171695"/>
                  <a:pt x="4167052" y="156754"/>
                  <a:pt x="4167052" y="156754"/>
                </a:cubicBezTo>
                <a:cubicBezTo>
                  <a:pt x="4180115" y="148045"/>
                  <a:pt x="4191894" y="137004"/>
                  <a:pt x="4206240" y="130628"/>
                </a:cubicBezTo>
                <a:cubicBezTo>
                  <a:pt x="4231405" y="119443"/>
                  <a:pt x="4258491" y="113211"/>
                  <a:pt x="4284617" y="104503"/>
                </a:cubicBezTo>
                <a:lnTo>
                  <a:pt x="4323806" y="91440"/>
                </a:lnTo>
                <a:cubicBezTo>
                  <a:pt x="4336869" y="87086"/>
                  <a:pt x="4350679" y="84535"/>
                  <a:pt x="4362995" y="78377"/>
                </a:cubicBezTo>
                <a:cubicBezTo>
                  <a:pt x="4380412" y="69668"/>
                  <a:pt x="4396355" y="56974"/>
                  <a:pt x="4415246" y="52251"/>
                </a:cubicBezTo>
                <a:cubicBezTo>
                  <a:pt x="4449303" y="43737"/>
                  <a:pt x="4484915" y="43542"/>
                  <a:pt x="4519749" y="39188"/>
                </a:cubicBezTo>
                <a:cubicBezTo>
                  <a:pt x="4537166" y="34834"/>
                  <a:pt x="4554396" y="29646"/>
                  <a:pt x="4572000" y="26125"/>
                </a:cubicBezTo>
                <a:cubicBezTo>
                  <a:pt x="4617293" y="17067"/>
                  <a:pt x="4697922" y="6271"/>
                  <a:pt x="4741817" y="0"/>
                </a:cubicBezTo>
                <a:lnTo>
                  <a:pt x="5212080" y="26125"/>
                </a:lnTo>
                <a:cubicBezTo>
                  <a:pt x="5274593" y="30813"/>
                  <a:pt x="5263140" y="44975"/>
                  <a:pt x="5316583" y="78377"/>
                </a:cubicBezTo>
                <a:cubicBezTo>
                  <a:pt x="5362123" y="106840"/>
                  <a:pt x="5370935" y="105028"/>
                  <a:pt x="5421086" y="117565"/>
                </a:cubicBezTo>
                <a:cubicBezTo>
                  <a:pt x="5453860" y="142146"/>
                  <a:pt x="5519541" y="192918"/>
                  <a:pt x="5551715" y="209005"/>
                </a:cubicBezTo>
                <a:cubicBezTo>
                  <a:pt x="5569132" y="217714"/>
                  <a:pt x="5585886" y="227899"/>
                  <a:pt x="5603966" y="235131"/>
                </a:cubicBezTo>
                <a:cubicBezTo>
                  <a:pt x="5629535" y="245359"/>
                  <a:pt x="5656217" y="252548"/>
                  <a:pt x="5682343" y="261257"/>
                </a:cubicBezTo>
                <a:cubicBezTo>
                  <a:pt x="5758844" y="318632"/>
                  <a:pt x="5705321" y="289050"/>
                  <a:pt x="5786846" y="313508"/>
                </a:cubicBezTo>
                <a:cubicBezTo>
                  <a:pt x="5813223" y="321421"/>
                  <a:pt x="5865223" y="339634"/>
                  <a:pt x="5865223" y="339634"/>
                </a:cubicBezTo>
                <a:cubicBezTo>
                  <a:pt x="5873932" y="352697"/>
                  <a:pt x="5881132" y="366903"/>
                  <a:pt x="5891349" y="378823"/>
                </a:cubicBezTo>
                <a:cubicBezTo>
                  <a:pt x="5922376" y="415022"/>
                  <a:pt x="5987182" y="470670"/>
                  <a:pt x="6021977" y="496388"/>
                </a:cubicBezTo>
                <a:cubicBezTo>
                  <a:pt x="6094841" y="550244"/>
                  <a:pt x="6159919" y="619493"/>
                  <a:pt x="6244046" y="653143"/>
                </a:cubicBezTo>
                <a:cubicBezTo>
                  <a:pt x="6265817" y="661851"/>
                  <a:pt x="6288387" y="668782"/>
                  <a:pt x="6309360" y="679268"/>
                </a:cubicBezTo>
                <a:cubicBezTo>
                  <a:pt x="6315738" y="682457"/>
                  <a:pt x="6398316" y="731627"/>
                  <a:pt x="6413863" y="744583"/>
                </a:cubicBezTo>
                <a:cubicBezTo>
                  <a:pt x="6428055" y="756410"/>
                  <a:pt x="6438273" y="772687"/>
                  <a:pt x="6453052" y="783771"/>
                </a:cubicBezTo>
                <a:cubicBezTo>
                  <a:pt x="6473364" y="799005"/>
                  <a:pt x="6496836" y="809504"/>
                  <a:pt x="6518366" y="822960"/>
                </a:cubicBezTo>
                <a:cubicBezTo>
                  <a:pt x="6531679" y="831281"/>
                  <a:pt x="6543125" y="842901"/>
                  <a:pt x="6557555" y="849085"/>
                </a:cubicBezTo>
                <a:cubicBezTo>
                  <a:pt x="6574056" y="856157"/>
                  <a:pt x="6592544" y="857216"/>
                  <a:pt x="6609806" y="862148"/>
                </a:cubicBezTo>
                <a:cubicBezTo>
                  <a:pt x="6623046" y="865931"/>
                  <a:pt x="6635932" y="870857"/>
                  <a:pt x="6648995" y="875211"/>
                </a:cubicBezTo>
                <a:cubicBezTo>
                  <a:pt x="6657703" y="888274"/>
                  <a:pt x="6661658" y="906323"/>
                  <a:pt x="6675120" y="914400"/>
                </a:cubicBezTo>
                <a:cubicBezTo>
                  <a:pt x="6693460" y="925404"/>
                  <a:pt x="6780992" y="954044"/>
                  <a:pt x="6818812" y="966651"/>
                </a:cubicBezTo>
                <a:cubicBezTo>
                  <a:pt x="6827520" y="979714"/>
                  <a:pt x="6832876" y="995789"/>
                  <a:pt x="6844937" y="1005840"/>
                </a:cubicBezTo>
                <a:cubicBezTo>
                  <a:pt x="6969121" y="1109327"/>
                  <a:pt x="6822960" y="944674"/>
                  <a:pt x="6949440" y="1071154"/>
                </a:cubicBezTo>
                <a:cubicBezTo>
                  <a:pt x="6964835" y="1086549"/>
                  <a:pt x="6974460" y="1106875"/>
                  <a:pt x="6988629" y="1123405"/>
                </a:cubicBezTo>
                <a:cubicBezTo>
                  <a:pt x="7000651" y="1137431"/>
                  <a:pt x="7014754" y="1149531"/>
                  <a:pt x="7027817" y="1162594"/>
                </a:cubicBezTo>
                <a:cubicBezTo>
                  <a:pt x="7075457" y="1305515"/>
                  <a:pt x="6995660" y="1092856"/>
                  <a:pt x="7080069" y="1227908"/>
                </a:cubicBezTo>
                <a:cubicBezTo>
                  <a:pt x="7105540" y="1268660"/>
                  <a:pt x="7106984" y="1326597"/>
                  <a:pt x="7119257" y="1371600"/>
                </a:cubicBezTo>
                <a:cubicBezTo>
                  <a:pt x="7126503" y="1398169"/>
                  <a:pt x="7138704" y="1423260"/>
                  <a:pt x="7145383" y="1449977"/>
                </a:cubicBezTo>
                <a:cubicBezTo>
                  <a:pt x="7149568" y="1466717"/>
                  <a:pt x="7162139" y="1522678"/>
                  <a:pt x="7171509" y="1541417"/>
                </a:cubicBezTo>
                <a:cubicBezTo>
                  <a:pt x="7178530" y="1555459"/>
                  <a:pt x="7188926" y="1567542"/>
                  <a:pt x="7197635" y="1580605"/>
                </a:cubicBezTo>
                <a:cubicBezTo>
                  <a:pt x="7193281" y="1746068"/>
                  <a:pt x="7192637" y="1911670"/>
                  <a:pt x="7184572" y="2076994"/>
                </a:cubicBezTo>
                <a:cubicBezTo>
                  <a:pt x="7183901" y="2090747"/>
                  <a:pt x="7180111" y="2105431"/>
                  <a:pt x="7171509" y="2116183"/>
                </a:cubicBezTo>
                <a:cubicBezTo>
                  <a:pt x="7161701" y="2128442"/>
                  <a:pt x="7145383" y="2133600"/>
                  <a:pt x="7132320" y="2142308"/>
                </a:cubicBezTo>
                <a:cubicBezTo>
                  <a:pt x="7145383" y="2155371"/>
                  <a:pt x="7175990" y="2163575"/>
                  <a:pt x="7171509" y="2181497"/>
                </a:cubicBezTo>
                <a:cubicBezTo>
                  <a:pt x="7167155" y="2198914"/>
                  <a:pt x="7137087" y="2192462"/>
                  <a:pt x="7119257" y="2194560"/>
                </a:cubicBezTo>
                <a:cubicBezTo>
                  <a:pt x="7062873" y="2201193"/>
                  <a:pt x="7006046" y="2203269"/>
                  <a:pt x="6949440" y="2207623"/>
                </a:cubicBezTo>
                <a:cubicBezTo>
                  <a:pt x="6816532" y="2204300"/>
                  <a:pt x="6545290" y="2227417"/>
                  <a:pt x="6361612" y="2181497"/>
                </a:cubicBezTo>
                <a:cubicBezTo>
                  <a:pt x="6348254" y="2178157"/>
                  <a:pt x="6335486" y="2172788"/>
                  <a:pt x="6322423" y="2168434"/>
                </a:cubicBezTo>
                <a:lnTo>
                  <a:pt x="6021977" y="2181497"/>
                </a:lnTo>
                <a:cubicBezTo>
                  <a:pt x="5982624" y="2183957"/>
                  <a:pt x="5943625" y="2190432"/>
                  <a:pt x="5904412" y="2194560"/>
                </a:cubicBezTo>
                <a:lnTo>
                  <a:pt x="5773783" y="2207623"/>
                </a:lnTo>
                <a:lnTo>
                  <a:pt x="4676503" y="2194560"/>
                </a:lnTo>
                <a:cubicBezTo>
                  <a:pt x="4641406" y="2193797"/>
                  <a:pt x="4606891" y="2185374"/>
                  <a:pt x="4572000" y="2181497"/>
                </a:cubicBezTo>
                <a:cubicBezTo>
                  <a:pt x="4528508" y="2176664"/>
                  <a:pt x="4484659" y="2174847"/>
                  <a:pt x="4441372" y="2168434"/>
                </a:cubicBezTo>
                <a:cubicBezTo>
                  <a:pt x="4367017" y="2157418"/>
                  <a:pt x="4294161" y="2136050"/>
                  <a:pt x="4219303" y="2129245"/>
                </a:cubicBezTo>
                <a:cubicBezTo>
                  <a:pt x="4044949" y="2113396"/>
                  <a:pt x="4123223" y="2122985"/>
                  <a:pt x="3984172" y="2103120"/>
                </a:cubicBezTo>
                <a:cubicBezTo>
                  <a:pt x="3931920" y="2107474"/>
                  <a:pt x="3878952" y="2106520"/>
                  <a:pt x="3827417" y="2116183"/>
                </a:cubicBezTo>
                <a:cubicBezTo>
                  <a:pt x="3808278" y="2119772"/>
                  <a:pt x="3793064" y="2134637"/>
                  <a:pt x="3775166" y="2142308"/>
                </a:cubicBezTo>
                <a:cubicBezTo>
                  <a:pt x="3762510" y="2147732"/>
                  <a:pt x="3748870" y="2150536"/>
                  <a:pt x="3735977" y="2155371"/>
                </a:cubicBezTo>
                <a:cubicBezTo>
                  <a:pt x="3714022" y="2163604"/>
                  <a:pt x="3692434" y="2172788"/>
                  <a:pt x="3670663" y="2181497"/>
                </a:cubicBezTo>
                <a:lnTo>
                  <a:pt x="2886892" y="2168434"/>
                </a:lnTo>
                <a:cubicBezTo>
                  <a:pt x="2838816" y="2167080"/>
                  <a:pt x="2791295" y="2155371"/>
                  <a:pt x="2743200" y="2155371"/>
                </a:cubicBezTo>
                <a:lnTo>
                  <a:pt x="744583" y="2168434"/>
                </a:lnTo>
                <a:cubicBezTo>
                  <a:pt x="660505" y="2196461"/>
                  <a:pt x="748598" y="2169942"/>
                  <a:pt x="600892" y="2194560"/>
                </a:cubicBezTo>
                <a:cubicBezTo>
                  <a:pt x="583183" y="2197512"/>
                  <a:pt x="566245" y="2204102"/>
                  <a:pt x="548640" y="2207623"/>
                </a:cubicBezTo>
                <a:cubicBezTo>
                  <a:pt x="522668" y="2212817"/>
                  <a:pt x="496389" y="2216331"/>
                  <a:pt x="470263" y="2220685"/>
                </a:cubicBezTo>
                <a:cubicBezTo>
                  <a:pt x="335057" y="2212732"/>
                  <a:pt x="288182" y="2247477"/>
                  <a:pt x="209006" y="2181497"/>
                </a:cubicBezTo>
                <a:cubicBezTo>
                  <a:pt x="162962" y="2143127"/>
                  <a:pt x="153980" y="2118551"/>
                  <a:pt x="117566" y="2063931"/>
                </a:cubicBezTo>
                <a:lnTo>
                  <a:pt x="91440" y="2024743"/>
                </a:lnTo>
                <a:lnTo>
                  <a:pt x="65315" y="1985554"/>
                </a:lnTo>
                <a:cubicBezTo>
                  <a:pt x="75102" y="1917042"/>
                  <a:pt x="79355" y="1882206"/>
                  <a:pt x="91440" y="1815737"/>
                </a:cubicBezTo>
                <a:cubicBezTo>
                  <a:pt x="104125" y="1745970"/>
                  <a:pt x="89243" y="1765683"/>
                  <a:pt x="117566" y="17373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997234" y="836023"/>
            <a:ext cx="4153989" cy="5474159"/>
          </a:xfrm>
          <a:custGeom>
            <a:avLst/>
            <a:gdLst>
              <a:gd name="connsiteX0" fmla="*/ 613955 w 4153989"/>
              <a:gd name="connsiteY0" fmla="*/ 496388 h 5474159"/>
              <a:gd name="connsiteX1" fmla="*/ 692332 w 4153989"/>
              <a:gd name="connsiteY1" fmla="*/ 483326 h 5474159"/>
              <a:gd name="connsiteX2" fmla="*/ 731520 w 4153989"/>
              <a:gd name="connsiteY2" fmla="*/ 457200 h 5474159"/>
              <a:gd name="connsiteX3" fmla="*/ 770709 w 4153989"/>
              <a:gd name="connsiteY3" fmla="*/ 444137 h 5474159"/>
              <a:gd name="connsiteX4" fmla="*/ 849086 w 4153989"/>
              <a:gd name="connsiteY4" fmla="*/ 378823 h 5474159"/>
              <a:gd name="connsiteX5" fmla="*/ 875212 w 4153989"/>
              <a:gd name="connsiteY5" fmla="*/ 339634 h 5474159"/>
              <a:gd name="connsiteX6" fmla="*/ 966652 w 4153989"/>
              <a:gd name="connsiteY6" fmla="*/ 287383 h 5474159"/>
              <a:gd name="connsiteX7" fmla="*/ 1018903 w 4153989"/>
              <a:gd name="connsiteY7" fmla="*/ 248194 h 5474159"/>
              <a:gd name="connsiteX8" fmla="*/ 1097280 w 4153989"/>
              <a:gd name="connsiteY8" fmla="*/ 182880 h 5474159"/>
              <a:gd name="connsiteX9" fmla="*/ 1136469 w 4153989"/>
              <a:gd name="connsiteY9" fmla="*/ 169817 h 5474159"/>
              <a:gd name="connsiteX10" fmla="*/ 1254035 w 4153989"/>
              <a:gd name="connsiteY10" fmla="*/ 117566 h 5474159"/>
              <a:gd name="connsiteX11" fmla="*/ 1345475 w 4153989"/>
              <a:gd name="connsiteY11" fmla="*/ 78377 h 5474159"/>
              <a:gd name="connsiteX12" fmla="*/ 1410789 w 4153989"/>
              <a:gd name="connsiteY12" fmla="*/ 65314 h 5474159"/>
              <a:gd name="connsiteX13" fmla="*/ 1489166 w 4153989"/>
              <a:gd name="connsiteY13" fmla="*/ 39188 h 5474159"/>
              <a:gd name="connsiteX14" fmla="*/ 1567543 w 4153989"/>
              <a:gd name="connsiteY14" fmla="*/ 26126 h 5474159"/>
              <a:gd name="connsiteX15" fmla="*/ 1658983 w 4153989"/>
              <a:gd name="connsiteY15" fmla="*/ 0 h 5474159"/>
              <a:gd name="connsiteX16" fmla="*/ 2233749 w 4153989"/>
              <a:gd name="connsiteY16" fmla="*/ 13063 h 5474159"/>
              <a:gd name="connsiteX17" fmla="*/ 2364377 w 4153989"/>
              <a:gd name="connsiteY17" fmla="*/ 52251 h 5474159"/>
              <a:gd name="connsiteX18" fmla="*/ 2455817 w 4153989"/>
              <a:gd name="connsiteY18" fmla="*/ 91440 h 5474159"/>
              <a:gd name="connsiteX19" fmla="*/ 2495006 w 4153989"/>
              <a:gd name="connsiteY19" fmla="*/ 104503 h 5474159"/>
              <a:gd name="connsiteX20" fmla="*/ 2573383 w 4153989"/>
              <a:gd name="connsiteY20" fmla="*/ 156754 h 5474159"/>
              <a:gd name="connsiteX21" fmla="*/ 2612572 w 4153989"/>
              <a:gd name="connsiteY21" fmla="*/ 182880 h 5474159"/>
              <a:gd name="connsiteX22" fmla="*/ 2690949 w 4153989"/>
              <a:gd name="connsiteY22" fmla="*/ 222068 h 5474159"/>
              <a:gd name="connsiteX23" fmla="*/ 2743200 w 4153989"/>
              <a:gd name="connsiteY23" fmla="*/ 235131 h 5474159"/>
              <a:gd name="connsiteX24" fmla="*/ 2782389 w 4153989"/>
              <a:gd name="connsiteY24" fmla="*/ 248194 h 5474159"/>
              <a:gd name="connsiteX25" fmla="*/ 2821577 w 4153989"/>
              <a:gd name="connsiteY25" fmla="*/ 326571 h 5474159"/>
              <a:gd name="connsiteX26" fmla="*/ 2782389 w 4153989"/>
              <a:gd name="connsiteY26" fmla="*/ 431074 h 5474159"/>
              <a:gd name="connsiteX27" fmla="*/ 2743200 w 4153989"/>
              <a:gd name="connsiteY27" fmla="*/ 457200 h 5474159"/>
              <a:gd name="connsiteX28" fmla="*/ 2704012 w 4153989"/>
              <a:gd name="connsiteY28" fmla="*/ 496388 h 5474159"/>
              <a:gd name="connsiteX29" fmla="*/ 2651760 w 4153989"/>
              <a:gd name="connsiteY29" fmla="*/ 509451 h 5474159"/>
              <a:gd name="connsiteX30" fmla="*/ 2508069 w 4153989"/>
              <a:gd name="connsiteY30" fmla="*/ 548640 h 5474159"/>
              <a:gd name="connsiteX31" fmla="*/ 1280160 w 4153989"/>
              <a:gd name="connsiteY31" fmla="*/ 522514 h 5474159"/>
              <a:gd name="connsiteX32" fmla="*/ 1240972 w 4153989"/>
              <a:gd name="connsiteY32" fmla="*/ 509451 h 5474159"/>
              <a:gd name="connsiteX33" fmla="*/ 1136469 w 4153989"/>
              <a:gd name="connsiteY33" fmla="*/ 496388 h 5474159"/>
              <a:gd name="connsiteX34" fmla="*/ 992777 w 4153989"/>
              <a:gd name="connsiteY34" fmla="*/ 470263 h 5474159"/>
              <a:gd name="connsiteX35" fmla="*/ 757646 w 4153989"/>
              <a:gd name="connsiteY35" fmla="*/ 483326 h 5474159"/>
              <a:gd name="connsiteX36" fmla="*/ 692332 w 4153989"/>
              <a:gd name="connsiteY36" fmla="*/ 535577 h 5474159"/>
              <a:gd name="connsiteX37" fmla="*/ 613955 w 4153989"/>
              <a:gd name="connsiteY37" fmla="*/ 574766 h 5474159"/>
              <a:gd name="connsiteX38" fmla="*/ 600892 w 4153989"/>
              <a:gd name="connsiteY38" fmla="*/ 613954 h 5474159"/>
              <a:gd name="connsiteX39" fmla="*/ 653143 w 4153989"/>
              <a:gd name="connsiteY39" fmla="*/ 731520 h 5474159"/>
              <a:gd name="connsiteX40" fmla="*/ 679269 w 4153989"/>
              <a:gd name="connsiteY40" fmla="*/ 836023 h 5474159"/>
              <a:gd name="connsiteX41" fmla="*/ 705395 w 4153989"/>
              <a:gd name="connsiteY41" fmla="*/ 914400 h 5474159"/>
              <a:gd name="connsiteX42" fmla="*/ 718457 w 4153989"/>
              <a:gd name="connsiteY42" fmla="*/ 966651 h 5474159"/>
              <a:gd name="connsiteX43" fmla="*/ 744583 w 4153989"/>
              <a:gd name="connsiteY43" fmla="*/ 1031966 h 5474159"/>
              <a:gd name="connsiteX44" fmla="*/ 770709 w 4153989"/>
              <a:gd name="connsiteY44" fmla="*/ 1162594 h 5474159"/>
              <a:gd name="connsiteX45" fmla="*/ 783772 w 4153989"/>
              <a:gd name="connsiteY45" fmla="*/ 1227908 h 5474159"/>
              <a:gd name="connsiteX46" fmla="*/ 770709 w 4153989"/>
              <a:gd name="connsiteY46" fmla="*/ 1946366 h 5474159"/>
              <a:gd name="connsiteX47" fmla="*/ 731520 w 4153989"/>
              <a:gd name="connsiteY47" fmla="*/ 2076994 h 5474159"/>
              <a:gd name="connsiteX48" fmla="*/ 705395 w 4153989"/>
              <a:gd name="connsiteY48" fmla="*/ 2116183 h 5474159"/>
              <a:gd name="connsiteX49" fmla="*/ 692332 w 4153989"/>
              <a:gd name="connsiteY49" fmla="*/ 2155371 h 5474159"/>
              <a:gd name="connsiteX50" fmla="*/ 666206 w 4153989"/>
              <a:gd name="connsiteY50" fmla="*/ 2194560 h 5474159"/>
              <a:gd name="connsiteX51" fmla="*/ 653143 w 4153989"/>
              <a:gd name="connsiteY51" fmla="*/ 2233748 h 5474159"/>
              <a:gd name="connsiteX52" fmla="*/ 613955 w 4153989"/>
              <a:gd name="connsiteY52" fmla="*/ 2272937 h 5474159"/>
              <a:gd name="connsiteX53" fmla="*/ 548640 w 4153989"/>
              <a:gd name="connsiteY53" fmla="*/ 2364377 h 5474159"/>
              <a:gd name="connsiteX54" fmla="*/ 535577 w 4153989"/>
              <a:gd name="connsiteY54" fmla="*/ 2403566 h 5474159"/>
              <a:gd name="connsiteX55" fmla="*/ 496389 w 4153989"/>
              <a:gd name="connsiteY55" fmla="*/ 2442754 h 5474159"/>
              <a:gd name="connsiteX56" fmla="*/ 444137 w 4153989"/>
              <a:gd name="connsiteY56" fmla="*/ 2521131 h 5474159"/>
              <a:gd name="connsiteX57" fmla="*/ 391886 w 4153989"/>
              <a:gd name="connsiteY57" fmla="*/ 2599508 h 5474159"/>
              <a:gd name="connsiteX58" fmla="*/ 365760 w 4153989"/>
              <a:gd name="connsiteY58" fmla="*/ 2638697 h 5474159"/>
              <a:gd name="connsiteX59" fmla="*/ 326572 w 4153989"/>
              <a:gd name="connsiteY59" fmla="*/ 2664823 h 5474159"/>
              <a:gd name="connsiteX60" fmla="*/ 313509 w 4153989"/>
              <a:gd name="connsiteY60" fmla="*/ 2704011 h 5474159"/>
              <a:gd name="connsiteX61" fmla="*/ 248195 w 4153989"/>
              <a:gd name="connsiteY61" fmla="*/ 2782388 h 5474159"/>
              <a:gd name="connsiteX62" fmla="*/ 235132 w 4153989"/>
              <a:gd name="connsiteY62" fmla="*/ 2834640 h 5474159"/>
              <a:gd name="connsiteX63" fmla="*/ 195943 w 4153989"/>
              <a:gd name="connsiteY63" fmla="*/ 2886891 h 5474159"/>
              <a:gd name="connsiteX64" fmla="*/ 169817 w 4153989"/>
              <a:gd name="connsiteY64" fmla="*/ 2939143 h 5474159"/>
              <a:gd name="connsiteX65" fmla="*/ 117566 w 4153989"/>
              <a:gd name="connsiteY65" fmla="*/ 3017520 h 5474159"/>
              <a:gd name="connsiteX66" fmla="*/ 78377 w 4153989"/>
              <a:gd name="connsiteY66" fmla="*/ 3095897 h 5474159"/>
              <a:gd name="connsiteX67" fmla="*/ 52252 w 4153989"/>
              <a:gd name="connsiteY67" fmla="*/ 3200400 h 5474159"/>
              <a:gd name="connsiteX68" fmla="*/ 26126 w 4153989"/>
              <a:gd name="connsiteY68" fmla="*/ 3304903 h 5474159"/>
              <a:gd name="connsiteX69" fmla="*/ 13063 w 4153989"/>
              <a:gd name="connsiteY69" fmla="*/ 3422468 h 5474159"/>
              <a:gd name="connsiteX70" fmla="*/ 0 w 4153989"/>
              <a:gd name="connsiteY70" fmla="*/ 3461657 h 5474159"/>
              <a:gd name="connsiteX71" fmla="*/ 13063 w 4153989"/>
              <a:gd name="connsiteY71" fmla="*/ 4271554 h 5474159"/>
              <a:gd name="connsiteX72" fmla="*/ 52252 w 4153989"/>
              <a:gd name="connsiteY72" fmla="*/ 4362994 h 5474159"/>
              <a:gd name="connsiteX73" fmla="*/ 78377 w 4153989"/>
              <a:gd name="connsiteY73" fmla="*/ 4415246 h 5474159"/>
              <a:gd name="connsiteX74" fmla="*/ 104503 w 4153989"/>
              <a:gd name="connsiteY74" fmla="*/ 4493623 h 5474159"/>
              <a:gd name="connsiteX75" fmla="*/ 143692 w 4153989"/>
              <a:gd name="connsiteY75" fmla="*/ 4532811 h 5474159"/>
              <a:gd name="connsiteX76" fmla="*/ 209006 w 4153989"/>
              <a:gd name="connsiteY76" fmla="*/ 4624251 h 5474159"/>
              <a:gd name="connsiteX77" fmla="*/ 287383 w 4153989"/>
              <a:gd name="connsiteY77" fmla="*/ 4702628 h 5474159"/>
              <a:gd name="connsiteX78" fmla="*/ 378823 w 4153989"/>
              <a:gd name="connsiteY78" fmla="*/ 4754880 h 5474159"/>
              <a:gd name="connsiteX79" fmla="*/ 418012 w 4153989"/>
              <a:gd name="connsiteY79" fmla="*/ 4794068 h 5474159"/>
              <a:gd name="connsiteX80" fmla="*/ 496389 w 4153989"/>
              <a:gd name="connsiteY80" fmla="*/ 4833257 h 5474159"/>
              <a:gd name="connsiteX81" fmla="*/ 574766 w 4153989"/>
              <a:gd name="connsiteY81" fmla="*/ 4885508 h 5474159"/>
              <a:gd name="connsiteX82" fmla="*/ 613955 w 4153989"/>
              <a:gd name="connsiteY82" fmla="*/ 4911634 h 5474159"/>
              <a:gd name="connsiteX83" fmla="*/ 653143 w 4153989"/>
              <a:gd name="connsiteY83" fmla="*/ 4924697 h 5474159"/>
              <a:gd name="connsiteX84" fmla="*/ 718457 w 4153989"/>
              <a:gd name="connsiteY84" fmla="*/ 4950823 h 5474159"/>
              <a:gd name="connsiteX85" fmla="*/ 757646 w 4153989"/>
              <a:gd name="connsiteY85" fmla="*/ 4963886 h 5474159"/>
              <a:gd name="connsiteX86" fmla="*/ 836023 w 4153989"/>
              <a:gd name="connsiteY86" fmla="*/ 5003074 h 5474159"/>
              <a:gd name="connsiteX87" fmla="*/ 875212 w 4153989"/>
              <a:gd name="connsiteY87" fmla="*/ 5042263 h 5474159"/>
              <a:gd name="connsiteX88" fmla="*/ 888275 w 4153989"/>
              <a:gd name="connsiteY88" fmla="*/ 5081451 h 5474159"/>
              <a:gd name="connsiteX89" fmla="*/ 862149 w 4153989"/>
              <a:gd name="connsiteY89" fmla="*/ 5277394 h 5474159"/>
              <a:gd name="connsiteX90" fmla="*/ 875212 w 4153989"/>
              <a:gd name="connsiteY90" fmla="*/ 5316583 h 5474159"/>
              <a:gd name="connsiteX91" fmla="*/ 1123406 w 4153989"/>
              <a:gd name="connsiteY91" fmla="*/ 5355771 h 5474159"/>
              <a:gd name="connsiteX92" fmla="*/ 1502229 w 4153989"/>
              <a:gd name="connsiteY92" fmla="*/ 5394960 h 5474159"/>
              <a:gd name="connsiteX93" fmla="*/ 1554480 w 4153989"/>
              <a:gd name="connsiteY93" fmla="*/ 5408023 h 5474159"/>
              <a:gd name="connsiteX94" fmla="*/ 1920240 w 4153989"/>
              <a:gd name="connsiteY94" fmla="*/ 5421086 h 5474159"/>
              <a:gd name="connsiteX95" fmla="*/ 2011680 w 4153989"/>
              <a:gd name="connsiteY95" fmla="*/ 5434148 h 5474159"/>
              <a:gd name="connsiteX96" fmla="*/ 2116183 w 4153989"/>
              <a:gd name="connsiteY96" fmla="*/ 5460274 h 5474159"/>
              <a:gd name="connsiteX97" fmla="*/ 2926080 w 4153989"/>
              <a:gd name="connsiteY97" fmla="*/ 5434148 h 5474159"/>
              <a:gd name="connsiteX98" fmla="*/ 2965269 w 4153989"/>
              <a:gd name="connsiteY98" fmla="*/ 5421086 h 5474159"/>
              <a:gd name="connsiteX99" fmla="*/ 3004457 w 4153989"/>
              <a:gd name="connsiteY99" fmla="*/ 5381897 h 5474159"/>
              <a:gd name="connsiteX100" fmla="*/ 3030583 w 4153989"/>
              <a:gd name="connsiteY100" fmla="*/ 5303520 h 5474159"/>
              <a:gd name="connsiteX101" fmla="*/ 3043646 w 4153989"/>
              <a:gd name="connsiteY101" fmla="*/ 5107577 h 5474159"/>
              <a:gd name="connsiteX102" fmla="*/ 3082835 w 4153989"/>
              <a:gd name="connsiteY102" fmla="*/ 5068388 h 5474159"/>
              <a:gd name="connsiteX103" fmla="*/ 3161212 w 4153989"/>
              <a:gd name="connsiteY103" fmla="*/ 5042263 h 5474159"/>
              <a:gd name="connsiteX104" fmla="*/ 3200400 w 4153989"/>
              <a:gd name="connsiteY104" fmla="*/ 5029200 h 5474159"/>
              <a:gd name="connsiteX105" fmla="*/ 3239589 w 4153989"/>
              <a:gd name="connsiteY105" fmla="*/ 5016137 h 5474159"/>
              <a:gd name="connsiteX106" fmla="*/ 3383280 w 4153989"/>
              <a:gd name="connsiteY106" fmla="*/ 4963886 h 5474159"/>
              <a:gd name="connsiteX107" fmla="*/ 3461657 w 4153989"/>
              <a:gd name="connsiteY107" fmla="*/ 4937760 h 5474159"/>
              <a:gd name="connsiteX108" fmla="*/ 3500846 w 4153989"/>
              <a:gd name="connsiteY108" fmla="*/ 4911634 h 5474159"/>
              <a:gd name="connsiteX109" fmla="*/ 3540035 w 4153989"/>
              <a:gd name="connsiteY109" fmla="*/ 4898571 h 5474159"/>
              <a:gd name="connsiteX110" fmla="*/ 3579223 w 4153989"/>
              <a:gd name="connsiteY110" fmla="*/ 4872446 h 5474159"/>
              <a:gd name="connsiteX111" fmla="*/ 3670663 w 4153989"/>
              <a:gd name="connsiteY111" fmla="*/ 4820194 h 5474159"/>
              <a:gd name="connsiteX112" fmla="*/ 3762103 w 4153989"/>
              <a:gd name="connsiteY112" fmla="*/ 4754880 h 5474159"/>
              <a:gd name="connsiteX113" fmla="*/ 3827417 w 4153989"/>
              <a:gd name="connsiteY113" fmla="*/ 4663440 h 5474159"/>
              <a:gd name="connsiteX114" fmla="*/ 3879669 w 4153989"/>
              <a:gd name="connsiteY114" fmla="*/ 4624251 h 5474159"/>
              <a:gd name="connsiteX115" fmla="*/ 3944983 w 4153989"/>
              <a:gd name="connsiteY115" fmla="*/ 4506686 h 5474159"/>
              <a:gd name="connsiteX116" fmla="*/ 3984172 w 4153989"/>
              <a:gd name="connsiteY116" fmla="*/ 4454434 h 5474159"/>
              <a:gd name="connsiteX117" fmla="*/ 3997235 w 4153989"/>
              <a:gd name="connsiteY117" fmla="*/ 4402183 h 5474159"/>
              <a:gd name="connsiteX118" fmla="*/ 4049486 w 4153989"/>
              <a:gd name="connsiteY118" fmla="*/ 4271554 h 5474159"/>
              <a:gd name="connsiteX119" fmla="*/ 4101737 w 4153989"/>
              <a:gd name="connsiteY119" fmla="*/ 4193177 h 5474159"/>
              <a:gd name="connsiteX120" fmla="*/ 4127863 w 4153989"/>
              <a:gd name="connsiteY120" fmla="*/ 3958046 h 5474159"/>
              <a:gd name="connsiteX121" fmla="*/ 4153989 w 4153989"/>
              <a:gd name="connsiteY121" fmla="*/ 3866606 h 5474159"/>
              <a:gd name="connsiteX122" fmla="*/ 4140926 w 4153989"/>
              <a:gd name="connsiteY122" fmla="*/ 3618411 h 5474159"/>
              <a:gd name="connsiteX123" fmla="*/ 4101737 w 4153989"/>
              <a:gd name="connsiteY123" fmla="*/ 3448594 h 5474159"/>
              <a:gd name="connsiteX124" fmla="*/ 4075612 w 4153989"/>
              <a:gd name="connsiteY124" fmla="*/ 3370217 h 5474159"/>
              <a:gd name="connsiteX125" fmla="*/ 4062549 w 4153989"/>
              <a:gd name="connsiteY125" fmla="*/ 3291840 h 5474159"/>
              <a:gd name="connsiteX126" fmla="*/ 4036423 w 4153989"/>
              <a:gd name="connsiteY126" fmla="*/ 3213463 h 5474159"/>
              <a:gd name="connsiteX127" fmla="*/ 3984172 w 4153989"/>
              <a:gd name="connsiteY127" fmla="*/ 3030583 h 5474159"/>
              <a:gd name="connsiteX128" fmla="*/ 3971109 w 4153989"/>
              <a:gd name="connsiteY128" fmla="*/ 2991394 h 5474159"/>
              <a:gd name="connsiteX129" fmla="*/ 3944983 w 4153989"/>
              <a:gd name="connsiteY129" fmla="*/ 2952206 h 5474159"/>
              <a:gd name="connsiteX130" fmla="*/ 3905795 w 4153989"/>
              <a:gd name="connsiteY130" fmla="*/ 2860766 h 5474159"/>
              <a:gd name="connsiteX131" fmla="*/ 3853543 w 4153989"/>
              <a:gd name="connsiteY131" fmla="*/ 2743200 h 5474159"/>
              <a:gd name="connsiteX132" fmla="*/ 3814355 w 4153989"/>
              <a:gd name="connsiteY132" fmla="*/ 2704011 h 5474159"/>
              <a:gd name="connsiteX133" fmla="*/ 3801292 w 4153989"/>
              <a:gd name="connsiteY133" fmla="*/ 2664823 h 5474159"/>
              <a:gd name="connsiteX134" fmla="*/ 3735977 w 4153989"/>
              <a:gd name="connsiteY134" fmla="*/ 2586446 h 5474159"/>
              <a:gd name="connsiteX135" fmla="*/ 3683726 w 4153989"/>
              <a:gd name="connsiteY135" fmla="*/ 2508068 h 5474159"/>
              <a:gd name="connsiteX136" fmla="*/ 3631475 w 4153989"/>
              <a:gd name="connsiteY136" fmla="*/ 2429691 h 5474159"/>
              <a:gd name="connsiteX137" fmla="*/ 3579223 w 4153989"/>
              <a:gd name="connsiteY137" fmla="*/ 2351314 h 5474159"/>
              <a:gd name="connsiteX138" fmla="*/ 3553097 w 4153989"/>
              <a:gd name="connsiteY138" fmla="*/ 2299063 h 5474159"/>
              <a:gd name="connsiteX139" fmla="*/ 3448595 w 4153989"/>
              <a:gd name="connsiteY139" fmla="*/ 2155371 h 5474159"/>
              <a:gd name="connsiteX140" fmla="*/ 3435532 w 4153989"/>
              <a:gd name="connsiteY140" fmla="*/ 2116183 h 5474159"/>
              <a:gd name="connsiteX141" fmla="*/ 3331029 w 4153989"/>
              <a:gd name="connsiteY141" fmla="*/ 2024743 h 5474159"/>
              <a:gd name="connsiteX142" fmla="*/ 3291840 w 4153989"/>
              <a:gd name="connsiteY142" fmla="*/ 1998617 h 5474159"/>
              <a:gd name="connsiteX143" fmla="*/ 3265715 w 4153989"/>
              <a:gd name="connsiteY143" fmla="*/ 1959428 h 5474159"/>
              <a:gd name="connsiteX144" fmla="*/ 3226526 w 4153989"/>
              <a:gd name="connsiteY144" fmla="*/ 1920240 h 5474159"/>
              <a:gd name="connsiteX145" fmla="*/ 3213463 w 4153989"/>
              <a:gd name="connsiteY145" fmla="*/ 1881051 h 5474159"/>
              <a:gd name="connsiteX146" fmla="*/ 3148149 w 4153989"/>
              <a:gd name="connsiteY146" fmla="*/ 1789611 h 5474159"/>
              <a:gd name="connsiteX147" fmla="*/ 3082835 w 4153989"/>
              <a:gd name="connsiteY147" fmla="*/ 1698171 h 5474159"/>
              <a:gd name="connsiteX148" fmla="*/ 3069772 w 4153989"/>
              <a:gd name="connsiteY148" fmla="*/ 1658983 h 5474159"/>
              <a:gd name="connsiteX149" fmla="*/ 3043646 w 4153989"/>
              <a:gd name="connsiteY149" fmla="*/ 1606731 h 5474159"/>
              <a:gd name="connsiteX150" fmla="*/ 3030583 w 4153989"/>
              <a:gd name="connsiteY150" fmla="*/ 1515291 h 5474159"/>
              <a:gd name="connsiteX151" fmla="*/ 3004457 w 4153989"/>
              <a:gd name="connsiteY151" fmla="*/ 1423851 h 5474159"/>
              <a:gd name="connsiteX152" fmla="*/ 2991395 w 4153989"/>
              <a:gd name="connsiteY152" fmla="*/ 1280160 h 5474159"/>
              <a:gd name="connsiteX153" fmla="*/ 2978332 w 4153989"/>
              <a:gd name="connsiteY153" fmla="*/ 1188720 h 5474159"/>
              <a:gd name="connsiteX154" fmla="*/ 2965269 w 4153989"/>
              <a:gd name="connsiteY154" fmla="*/ 653143 h 5474159"/>
              <a:gd name="connsiteX155" fmla="*/ 2952206 w 4153989"/>
              <a:gd name="connsiteY155" fmla="*/ 587828 h 5474159"/>
              <a:gd name="connsiteX156" fmla="*/ 2926080 w 4153989"/>
              <a:gd name="connsiteY156" fmla="*/ 431074 h 5474159"/>
              <a:gd name="connsiteX157" fmla="*/ 2899955 w 4153989"/>
              <a:gd name="connsiteY157" fmla="*/ 391886 h 5474159"/>
              <a:gd name="connsiteX158" fmla="*/ 2886892 w 4153989"/>
              <a:gd name="connsiteY158" fmla="*/ 339634 h 5474159"/>
              <a:gd name="connsiteX159" fmla="*/ 2795452 w 4153989"/>
              <a:gd name="connsiteY159" fmla="*/ 261257 h 547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4153989" h="5474159">
                <a:moveTo>
                  <a:pt x="613955" y="496388"/>
                </a:moveTo>
                <a:cubicBezTo>
                  <a:pt x="640081" y="492034"/>
                  <a:pt x="667205" y="491702"/>
                  <a:pt x="692332" y="483326"/>
                </a:cubicBezTo>
                <a:cubicBezTo>
                  <a:pt x="707226" y="478361"/>
                  <a:pt x="717478" y="464221"/>
                  <a:pt x="731520" y="457200"/>
                </a:cubicBezTo>
                <a:cubicBezTo>
                  <a:pt x="743836" y="451042"/>
                  <a:pt x="757646" y="448491"/>
                  <a:pt x="770709" y="444137"/>
                </a:cubicBezTo>
                <a:cubicBezTo>
                  <a:pt x="834361" y="348658"/>
                  <a:pt x="749645" y="461690"/>
                  <a:pt x="849086" y="378823"/>
                </a:cubicBezTo>
                <a:cubicBezTo>
                  <a:pt x="861147" y="368772"/>
                  <a:pt x="864111" y="350735"/>
                  <a:pt x="875212" y="339634"/>
                </a:cubicBezTo>
                <a:cubicBezTo>
                  <a:pt x="914753" y="300093"/>
                  <a:pt x="921815" y="302329"/>
                  <a:pt x="966652" y="287383"/>
                </a:cubicBezTo>
                <a:cubicBezTo>
                  <a:pt x="984069" y="274320"/>
                  <a:pt x="1002373" y="262363"/>
                  <a:pt x="1018903" y="248194"/>
                </a:cubicBezTo>
                <a:cubicBezTo>
                  <a:pt x="1059344" y="213530"/>
                  <a:pt x="1051091" y="205975"/>
                  <a:pt x="1097280" y="182880"/>
                </a:cubicBezTo>
                <a:cubicBezTo>
                  <a:pt x="1109596" y="176722"/>
                  <a:pt x="1123406" y="174171"/>
                  <a:pt x="1136469" y="169817"/>
                </a:cubicBezTo>
                <a:cubicBezTo>
                  <a:pt x="1251748" y="92962"/>
                  <a:pt x="1067483" y="210844"/>
                  <a:pt x="1254035" y="117566"/>
                </a:cubicBezTo>
                <a:cubicBezTo>
                  <a:pt x="1291421" y="98872"/>
                  <a:pt x="1307032" y="87988"/>
                  <a:pt x="1345475" y="78377"/>
                </a:cubicBezTo>
                <a:cubicBezTo>
                  <a:pt x="1367015" y="72992"/>
                  <a:pt x="1389369" y="71156"/>
                  <a:pt x="1410789" y="65314"/>
                </a:cubicBezTo>
                <a:cubicBezTo>
                  <a:pt x="1437358" y="58068"/>
                  <a:pt x="1462002" y="43715"/>
                  <a:pt x="1489166" y="39188"/>
                </a:cubicBezTo>
                <a:cubicBezTo>
                  <a:pt x="1515292" y="34834"/>
                  <a:pt x="1541571" y="31320"/>
                  <a:pt x="1567543" y="26126"/>
                </a:cubicBezTo>
                <a:cubicBezTo>
                  <a:pt x="1608549" y="17925"/>
                  <a:pt x="1621633" y="12450"/>
                  <a:pt x="1658983" y="0"/>
                </a:cubicBezTo>
                <a:lnTo>
                  <a:pt x="2233749" y="13063"/>
                </a:lnTo>
                <a:cubicBezTo>
                  <a:pt x="2286077" y="15199"/>
                  <a:pt x="2316447" y="34277"/>
                  <a:pt x="2364377" y="52251"/>
                </a:cubicBezTo>
                <a:cubicBezTo>
                  <a:pt x="2527740" y="113511"/>
                  <a:pt x="2241769" y="-296"/>
                  <a:pt x="2455817" y="91440"/>
                </a:cubicBezTo>
                <a:cubicBezTo>
                  <a:pt x="2468473" y="96864"/>
                  <a:pt x="2482969" y="97816"/>
                  <a:pt x="2495006" y="104503"/>
                </a:cubicBezTo>
                <a:cubicBezTo>
                  <a:pt x="2522454" y="119752"/>
                  <a:pt x="2547257" y="139337"/>
                  <a:pt x="2573383" y="156754"/>
                </a:cubicBezTo>
                <a:cubicBezTo>
                  <a:pt x="2586446" y="165463"/>
                  <a:pt x="2597678" y="177915"/>
                  <a:pt x="2612572" y="182880"/>
                </a:cubicBezTo>
                <a:cubicBezTo>
                  <a:pt x="2777709" y="237927"/>
                  <a:pt x="2513679" y="146096"/>
                  <a:pt x="2690949" y="222068"/>
                </a:cubicBezTo>
                <a:cubicBezTo>
                  <a:pt x="2707450" y="229140"/>
                  <a:pt x="2725938" y="230199"/>
                  <a:pt x="2743200" y="235131"/>
                </a:cubicBezTo>
                <a:cubicBezTo>
                  <a:pt x="2756440" y="238914"/>
                  <a:pt x="2769326" y="243840"/>
                  <a:pt x="2782389" y="248194"/>
                </a:cubicBezTo>
                <a:cubicBezTo>
                  <a:pt x="2795599" y="268009"/>
                  <a:pt x="2821577" y="299529"/>
                  <a:pt x="2821577" y="326571"/>
                </a:cubicBezTo>
                <a:cubicBezTo>
                  <a:pt x="2821577" y="363958"/>
                  <a:pt x="2809418" y="404045"/>
                  <a:pt x="2782389" y="431074"/>
                </a:cubicBezTo>
                <a:cubicBezTo>
                  <a:pt x="2771287" y="442175"/>
                  <a:pt x="2755261" y="447149"/>
                  <a:pt x="2743200" y="457200"/>
                </a:cubicBezTo>
                <a:cubicBezTo>
                  <a:pt x="2729008" y="469026"/>
                  <a:pt x="2720051" y="487223"/>
                  <a:pt x="2704012" y="496388"/>
                </a:cubicBezTo>
                <a:cubicBezTo>
                  <a:pt x="2688424" y="505295"/>
                  <a:pt x="2668956" y="504292"/>
                  <a:pt x="2651760" y="509451"/>
                </a:cubicBezTo>
                <a:cubicBezTo>
                  <a:pt x="2519171" y="549228"/>
                  <a:pt x="2627113" y="524831"/>
                  <a:pt x="2508069" y="548640"/>
                </a:cubicBezTo>
                <a:lnTo>
                  <a:pt x="1280160" y="522514"/>
                </a:lnTo>
                <a:cubicBezTo>
                  <a:pt x="1266413" y="521728"/>
                  <a:pt x="1254519" y="511914"/>
                  <a:pt x="1240972" y="509451"/>
                </a:cubicBezTo>
                <a:cubicBezTo>
                  <a:pt x="1206433" y="503171"/>
                  <a:pt x="1171222" y="501353"/>
                  <a:pt x="1136469" y="496388"/>
                </a:cubicBezTo>
                <a:cubicBezTo>
                  <a:pt x="1077959" y="488030"/>
                  <a:pt x="1049050" y="481518"/>
                  <a:pt x="992777" y="470263"/>
                </a:cubicBezTo>
                <a:cubicBezTo>
                  <a:pt x="914400" y="474617"/>
                  <a:pt x="835790" y="475884"/>
                  <a:pt x="757646" y="483326"/>
                </a:cubicBezTo>
                <a:cubicBezTo>
                  <a:pt x="701428" y="488680"/>
                  <a:pt x="728529" y="499380"/>
                  <a:pt x="692332" y="535577"/>
                </a:cubicBezTo>
                <a:cubicBezTo>
                  <a:pt x="667010" y="560899"/>
                  <a:pt x="645827" y="564142"/>
                  <a:pt x="613955" y="574766"/>
                </a:cubicBezTo>
                <a:cubicBezTo>
                  <a:pt x="609601" y="587829"/>
                  <a:pt x="599372" y="600269"/>
                  <a:pt x="600892" y="613954"/>
                </a:cubicBezTo>
                <a:cubicBezTo>
                  <a:pt x="607110" y="669917"/>
                  <a:pt x="625921" y="690686"/>
                  <a:pt x="653143" y="731520"/>
                </a:cubicBezTo>
                <a:cubicBezTo>
                  <a:pt x="661852" y="766354"/>
                  <a:pt x="667914" y="801959"/>
                  <a:pt x="679269" y="836023"/>
                </a:cubicBezTo>
                <a:cubicBezTo>
                  <a:pt x="687978" y="862149"/>
                  <a:pt x="698716" y="887683"/>
                  <a:pt x="705395" y="914400"/>
                </a:cubicBezTo>
                <a:cubicBezTo>
                  <a:pt x="709749" y="931817"/>
                  <a:pt x="712780" y="949619"/>
                  <a:pt x="718457" y="966651"/>
                </a:cubicBezTo>
                <a:cubicBezTo>
                  <a:pt x="725872" y="988897"/>
                  <a:pt x="737168" y="1009721"/>
                  <a:pt x="744583" y="1031966"/>
                </a:cubicBezTo>
                <a:cubicBezTo>
                  <a:pt x="758446" y="1073556"/>
                  <a:pt x="762991" y="1120144"/>
                  <a:pt x="770709" y="1162594"/>
                </a:cubicBezTo>
                <a:cubicBezTo>
                  <a:pt x="774681" y="1184438"/>
                  <a:pt x="779418" y="1206137"/>
                  <a:pt x="783772" y="1227908"/>
                </a:cubicBezTo>
                <a:cubicBezTo>
                  <a:pt x="779418" y="1467394"/>
                  <a:pt x="778824" y="1706978"/>
                  <a:pt x="770709" y="1946366"/>
                </a:cubicBezTo>
                <a:cubicBezTo>
                  <a:pt x="770057" y="1965599"/>
                  <a:pt x="734040" y="2073214"/>
                  <a:pt x="731520" y="2076994"/>
                </a:cubicBezTo>
                <a:cubicBezTo>
                  <a:pt x="722812" y="2090057"/>
                  <a:pt x="712416" y="2102141"/>
                  <a:pt x="705395" y="2116183"/>
                </a:cubicBezTo>
                <a:cubicBezTo>
                  <a:pt x="699237" y="2128499"/>
                  <a:pt x="698490" y="2143055"/>
                  <a:pt x="692332" y="2155371"/>
                </a:cubicBezTo>
                <a:cubicBezTo>
                  <a:pt x="685311" y="2169413"/>
                  <a:pt x="673227" y="2180518"/>
                  <a:pt x="666206" y="2194560"/>
                </a:cubicBezTo>
                <a:cubicBezTo>
                  <a:pt x="660048" y="2206876"/>
                  <a:pt x="660781" y="2222291"/>
                  <a:pt x="653143" y="2233748"/>
                </a:cubicBezTo>
                <a:cubicBezTo>
                  <a:pt x="642896" y="2249119"/>
                  <a:pt x="627018" y="2259874"/>
                  <a:pt x="613955" y="2272937"/>
                </a:cubicBezTo>
                <a:cubicBezTo>
                  <a:pt x="584440" y="2361483"/>
                  <a:pt x="626126" y="2255898"/>
                  <a:pt x="548640" y="2364377"/>
                </a:cubicBezTo>
                <a:cubicBezTo>
                  <a:pt x="540637" y="2375582"/>
                  <a:pt x="543215" y="2392109"/>
                  <a:pt x="535577" y="2403566"/>
                </a:cubicBezTo>
                <a:cubicBezTo>
                  <a:pt x="525330" y="2418937"/>
                  <a:pt x="507731" y="2428172"/>
                  <a:pt x="496389" y="2442754"/>
                </a:cubicBezTo>
                <a:cubicBezTo>
                  <a:pt x="477112" y="2467539"/>
                  <a:pt x="461554" y="2495005"/>
                  <a:pt x="444137" y="2521131"/>
                </a:cubicBezTo>
                <a:lnTo>
                  <a:pt x="391886" y="2599508"/>
                </a:lnTo>
                <a:cubicBezTo>
                  <a:pt x="383177" y="2612571"/>
                  <a:pt x="378823" y="2629988"/>
                  <a:pt x="365760" y="2638697"/>
                </a:cubicBezTo>
                <a:lnTo>
                  <a:pt x="326572" y="2664823"/>
                </a:lnTo>
                <a:cubicBezTo>
                  <a:pt x="322218" y="2677886"/>
                  <a:pt x="319667" y="2691695"/>
                  <a:pt x="313509" y="2704011"/>
                </a:cubicBezTo>
                <a:cubicBezTo>
                  <a:pt x="295322" y="2740385"/>
                  <a:pt x="277085" y="2753498"/>
                  <a:pt x="248195" y="2782388"/>
                </a:cubicBezTo>
                <a:cubicBezTo>
                  <a:pt x="243841" y="2799805"/>
                  <a:pt x="243161" y="2818582"/>
                  <a:pt x="235132" y="2834640"/>
                </a:cubicBezTo>
                <a:cubicBezTo>
                  <a:pt x="225395" y="2854113"/>
                  <a:pt x="207482" y="2868429"/>
                  <a:pt x="195943" y="2886891"/>
                </a:cubicBezTo>
                <a:cubicBezTo>
                  <a:pt x="185622" y="2903404"/>
                  <a:pt x="179836" y="2922445"/>
                  <a:pt x="169817" y="2939143"/>
                </a:cubicBezTo>
                <a:cubicBezTo>
                  <a:pt x="153662" y="2966068"/>
                  <a:pt x="127495" y="2987732"/>
                  <a:pt x="117566" y="3017520"/>
                </a:cubicBezTo>
                <a:cubicBezTo>
                  <a:pt x="99538" y="3071602"/>
                  <a:pt x="112141" y="3045251"/>
                  <a:pt x="78377" y="3095897"/>
                </a:cubicBezTo>
                <a:cubicBezTo>
                  <a:pt x="53406" y="3170817"/>
                  <a:pt x="75899" y="3097933"/>
                  <a:pt x="52252" y="3200400"/>
                </a:cubicBezTo>
                <a:cubicBezTo>
                  <a:pt x="44178" y="3235387"/>
                  <a:pt x="26126" y="3304903"/>
                  <a:pt x="26126" y="3304903"/>
                </a:cubicBezTo>
                <a:cubicBezTo>
                  <a:pt x="21772" y="3344091"/>
                  <a:pt x="19545" y="3383575"/>
                  <a:pt x="13063" y="3422468"/>
                </a:cubicBezTo>
                <a:cubicBezTo>
                  <a:pt x="10799" y="3436050"/>
                  <a:pt x="0" y="3447887"/>
                  <a:pt x="0" y="3461657"/>
                </a:cubicBezTo>
                <a:cubicBezTo>
                  <a:pt x="0" y="3731658"/>
                  <a:pt x="4885" y="4001677"/>
                  <a:pt x="13063" y="4271554"/>
                </a:cubicBezTo>
                <a:cubicBezTo>
                  <a:pt x="14608" y="4322535"/>
                  <a:pt x="29569" y="4323298"/>
                  <a:pt x="52252" y="4362994"/>
                </a:cubicBezTo>
                <a:cubicBezTo>
                  <a:pt x="61913" y="4379901"/>
                  <a:pt x="71145" y="4397166"/>
                  <a:pt x="78377" y="4415246"/>
                </a:cubicBezTo>
                <a:cubicBezTo>
                  <a:pt x="88605" y="4440815"/>
                  <a:pt x="85030" y="4474150"/>
                  <a:pt x="104503" y="4493623"/>
                </a:cubicBezTo>
                <a:cubicBezTo>
                  <a:pt x="117566" y="4506686"/>
                  <a:pt x="131865" y="4518619"/>
                  <a:pt x="143692" y="4532811"/>
                </a:cubicBezTo>
                <a:cubicBezTo>
                  <a:pt x="223217" y="4628241"/>
                  <a:pt x="103091" y="4506569"/>
                  <a:pt x="209006" y="4624251"/>
                </a:cubicBezTo>
                <a:cubicBezTo>
                  <a:pt x="233723" y="4651714"/>
                  <a:pt x="254336" y="4686105"/>
                  <a:pt x="287383" y="4702628"/>
                </a:cubicBezTo>
                <a:cubicBezTo>
                  <a:pt x="319328" y="4718601"/>
                  <a:pt x="351125" y="4731798"/>
                  <a:pt x="378823" y="4754880"/>
                </a:cubicBezTo>
                <a:cubicBezTo>
                  <a:pt x="393015" y="4766707"/>
                  <a:pt x="402641" y="4783821"/>
                  <a:pt x="418012" y="4794068"/>
                </a:cubicBezTo>
                <a:cubicBezTo>
                  <a:pt x="535827" y="4872611"/>
                  <a:pt x="373075" y="4730494"/>
                  <a:pt x="496389" y="4833257"/>
                </a:cubicBezTo>
                <a:cubicBezTo>
                  <a:pt x="561622" y="4887618"/>
                  <a:pt x="505896" y="4862553"/>
                  <a:pt x="574766" y="4885508"/>
                </a:cubicBezTo>
                <a:cubicBezTo>
                  <a:pt x="587829" y="4894217"/>
                  <a:pt x="599913" y="4904613"/>
                  <a:pt x="613955" y="4911634"/>
                </a:cubicBezTo>
                <a:cubicBezTo>
                  <a:pt x="626271" y="4917792"/>
                  <a:pt x="640250" y="4919862"/>
                  <a:pt x="653143" y="4924697"/>
                </a:cubicBezTo>
                <a:cubicBezTo>
                  <a:pt x="675098" y="4932930"/>
                  <a:pt x="696502" y="4942590"/>
                  <a:pt x="718457" y="4950823"/>
                </a:cubicBezTo>
                <a:cubicBezTo>
                  <a:pt x="731350" y="4955658"/>
                  <a:pt x="745330" y="4957728"/>
                  <a:pt x="757646" y="4963886"/>
                </a:cubicBezTo>
                <a:cubicBezTo>
                  <a:pt x="858940" y="5014532"/>
                  <a:pt x="737520" y="4970239"/>
                  <a:pt x="836023" y="5003074"/>
                </a:cubicBezTo>
                <a:cubicBezTo>
                  <a:pt x="849086" y="5016137"/>
                  <a:pt x="864964" y="5026892"/>
                  <a:pt x="875212" y="5042263"/>
                </a:cubicBezTo>
                <a:cubicBezTo>
                  <a:pt x="882850" y="5053720"/>
                  <a:pt x="888275" y="5067682"/>
                  <a:pt x="888275" y="5081451"/>
                </a:cubicBezTo>
                <a:cubicBezTo>
                  <a:pt x="888275" y="5157812"/>
                  <a:pt x="876046" y="5207912"/>
                  <a:pt x="862149" y="5277394"/>
                </a:cubicBezTo>
                <a:cubicBezTo>
                  <a:pt x="866503" y="5290457"/>
                  <a:pt x="864007" y="5308580"/>
                  <a:pt x="875212" y="5316583"/>
                </a:cubicBezTo>
                <a:cubicBezTo>
                  <a:pt x="928409" y="5354581"/>
                  <a:pt x="1089076" y="5353130"/>
                  <a:pt x="1123406" y="5355771"/>
                </a:cubicBezTo>
                <a:cubicBezTo>
                  <a:pt x="1274552" y="5406153"/>
                  <a:pt x="1113917" y="5356128"/>
                  <a:pt x="1502229" y="5394960"/>
                </a:cubicBezTo>
                <a:cubicBezTo>
                  <a:pt x="1520093" y="5396746"/>
                  <a:pt x="1536562" y="5406903"/>
                  <a:pt x="1554480" y="5408023"/>
                </a:cubicBezTo>
                <a:cubicBezTo>
                  <a:pt x="1676240" y="5415633"/>
                  <a:pt x="1798320" y="5416732"/>
                  <a:pt x="1920240" y="5421086"/>
                </a:cubicBezTo>
                <a:cubicBezTo>
                  <a:pt x="1950720" y="5425440"/>
                  <a:pt x="1981488" y="5428110"/>
                  <a:pt x="2011680" y="5434148"/>
                </a:cubicBezTo>
                <a:cubicBezTo>
                  <a:pt x="2046889" y="5441190"/>
                  <a:pt x="2116183" y="5460274"/>
                  <a:pt x="2116183" y="5460274"/>
                </a:cubicBezTo>
                <a:cubicBezTo>
                  <a:pt x="2335541" y="5456492"/>
                  <a:pt x="2668320" y="5507792"/>
                  <a:pt x="2926080" y="5434148"/>
                </a:cubicBezTo>
                <a:cubicBezTo>
                  <a:pt x="2939320" y="5430365"/>
                  <a:pt x="2952206" y="5425440"/>
                  <a:pt x="2965269" y="5421086"/>
                </a:cubicBezTo>
                <a:cubicBezTo>
                  <a:pt x="2978332" y="5408023"/>
                  <a:pt x="2995485" y="5398046"/>
                  <a:pt x="3004457" y="5381897"/>
                </a:cubicBezTo>
                <a:cubicBezTo>
                  <a:pt x="3017831" y="5357824"/>
                  <a:pt x="3030583" y="5303520"/>
                  <a:pt x="3030583" y="5303520"/>
                </a:cubicBezTo>
                <a:cubicBezTo>
                  <a:pt x="3034937" y="5238206"/>
                  <a:pt x="3029446" y="5171478"/>
                  <a:pt x="3043646" y="5107577"/>
                </a:cubicBezTo>
                <a:cubicBezTo>
                  <a:pt x="3047654" y="5089543"/>
                  <a:pt x="3066686" y="5077360"/>
                  <a:pt x="3082835" y="5068388"/>
                </a:cubicBezTo>
                <a:cubicBezTo>
                  <a:pt x="3106908" y="5055014"/>
                  <a:pt x="3135086" y="5050971"/>
                  <a:pt x="3161212" y="5042263"/>
                </a:cubicBezTo>
                <a:lnTo>
                  <a:pt x="3200400" y="5029200"/>
                </a:lnTo>
                <a:cubicBezTo>
                  <a:pt x="3213463" y="5024846"/>
                  <a:pt x="3226804" y="5021251"/>
                  <a:pt x="3239589" y="5016137"/>
                </a:cubicBezTo>
                <a:cubicBezTo>
                  <a:pt x="3330476" y="4979782"/>
                  <a:pt x="3282653" y="4997428"/>
                  <a:pt x="3383280" y="4963886"/>
                </a:cubicBezTo>
                <a:cubicBezTo>
                  <a:pt x="3383281" y="4963886"/>
                  <a:pt x="3461656" y="4937761"/>
                  <a:pt x="3461657" y="4937760"/>
                </a:cubicBezTo>
                <a:cubicBezTo>
                  <a:pt x="3474720" y="4929051"/>
                  <a:pt x="3486804" y="4918655"/>
                  <a:pt x="3500846" y="4911634"/>
                </a:cubicBezTo>
                <a:cubicBezTo>
                  <a:pt x="3513162" y="4905476"/>
                  <a:pt x="3527719" y="4904729"/>
                  <a:pt x="3540035" y="4898571"/>
                </a:cubicBezTo>
                <a:cubicBezTo>
                  <a:pt x="3554077" y="4891550"/>
                  <a:pt x="3565592" y="4880235"/>
                  <a:pt x="3579223" y="4872446"/>
                </a:cubicBezTo>
                <a:cubicBezTo>
                  <a:pt x="3619880" y="4849214"/>
                  <a:pt x="3635941" y="4849129"/>
                  <a:pt x="3670663" y="4820194"/>
                </a:cubicBezTo>
                <a:cubicBezTo>
                  <a:pt x="3750098" y="4753998"/>
                  <a:pt x="3665420" y="4803222"/>
                  <a:pt x="3762103" y="4754880"/>
                </a:cubicBezTo>
                <a:cubicBezTo>
                  <a:pt x="3776937" y="4732630"/>
                  <a:pt x="3811215" y="4679642"/>
                  <a:pt x="3827417" y="4663440"/>
                </a:cubicBezTo>
                <a:cubicBezTo>
                  <a:pt x="3842812" y="4648045"/>
                  <a:pt x="3865205" y="4640523"/>
                  <a:pt x="3879669" y="4624251"/>
                </a:cubicBezTo>
                <a:cubicBezTo>
                  <a:pt x="4008484" y="4479334"/>
                  <a:pt x="3891765" y="4599817"/>
                  <a:pt x="3944983" y="4506686"/>
                </a:cubicBezTo>
                <a:cubicBezTo>
                  <a:pt x="3955785" y="4487783"/>
                  <a:pt x="3971109" y="4471851"/>
                  <a:pt x="3984172" y="4454434"/>
                </a:cubicBezTo>
                <a:cubicBezTo>
                  <a:pt x="3988526" y="4437017"/>
                  <a:pt x="3992076" y="4419379"/>
                  <a:pt x="3997235" y="4402183"/>
                </a:cubicBezTo>
                <a:cubicBezTo>
                  <a:pt x="4012190" y="4352333"/>
                  <a:pt x="4023297" y="4315202"/>
                  <a:pt x="4049486" y="4271554"/>
                </a:cubicBezTo>
                <a:cubicBezTo>
                  <a:pt x="4065641" y="4244629"/>
                  <a:pt x="4101737" y="4193177"/>
                  <a:pt x="4101737" y="4193177"/>
                </a:cubicBezTo>
                <a:cubicBezTo>
                  <a:pt x="4139453" y="4042314"/>
                  <a:pt x="4080056" y="4292689"/>
                  <a:pt x="4127863" y="3958046"/>
                </a:cubicBezTo>
                <a:cubicBezTo>
                  <a:pt x="4132346" y="3926665"/>
                  <a:pt x="4145280" y="3897086"/>
                  <a:pt x="4153989" y="3866606"/>
                </a:cubicBezTo>
                <a:cubicBezTo>
                  <a:pt x="4149635" y="3783874"/>
                  <a:pt x="4149752" y="3700786"/>
                  <a:pt x="4140926" y="3618411"/>
                </a:cubicBezTo>
                <a:cubicBezTo>
                  <a:pt x="4140753" y="3616799"/>
                  <a:pt x="4111188" y="3480097"/>
                  <a:pt x="4101737" y="3448594"/>
                </a:cubicBezTo>
                <a:cubicBezTo>
                  <a:pt x="4093824" y="3422217"/>
                  <a:pt x="4082291" y="3396934"/>
                  <a:pt x="4075612" y="3370217"/>
                </a:cubicBezTo>
                <a:cubicBezTo>
                  <a:pt x="4069188" y="3344522"/>
                  <a:pt x="4068973" y="3317535"/>
                  <a:pt x="4062549" y="3291840"/>
                </a:cubicBezTo>
                <a:cubicBezTo>
                  <a:pt x="4055870" y="3265123"/>
                  <a:pt x="4043102" y="3240180"/>
                  <a:pt x="4036423" y="3213463"/>
                </a:cubicBezTo>
                <a:cubicBezTo>
                  <a:pt x="4003619" y="3082248"/>
                  <a:pt x="4021650" y="3143020"/>
                  <a:pt x="3984172" y="3030583"/>
                </a:cubicBezTo>
                <a:cubicBezTo>
                  <a:pt x="3979818" y="3017520"/>
                  <a:pt x="3978747" y="3002851"/>
                  <a:pt x="3971109" y="2991394"/>
                </a:cubicBezTo>
                <a:lnTo>
                  <a:pt x="3944983" y="2952206"/>
                </a:lnTo>
                <a:cubicBezTo>
                  <a:pt x="3902933" y="2826057"/>
                  <a:pt x="3970362" y="3022185"/>
                  <a:pt x="3905795" y="2860766"/>
                </a:cubicBezTo>
                <a:cubicBezTo>
                  <a:pt x="3879505" y="2795039"/>
                  <a:pt x="3892209" y="2789599"/>
                  <a:pt x="3853543" y="2743200"/>
                </a:cubicBezTo>
                <a:cubicBezTo>
                  <a:pt x="3841716" y="2729008"/>
                  <a:pt x="3827418" y="2717074"/>
                  <a:pt x="3814355" y="2704011"/>
                </a:cubicBezTo>
                <a:cubicBezTo>
                  <a:pt x="3810001" y="2690948"/>
                  <a:pt x="3807450" y="2677139"/>
                  <a:pt x="3801292" y="2664823"/>
                </a:cubicBezTo>
                <a:cubicBezTo>
                  <a:pt x="3783104" y="2628448"/>
                  <a:pt x="3764869" y="2615337"/>
                  <a:pt x="3735977" y="2586446"/>
                </a:cubicBezTo>
                <a:cubicBezTo>
                  <a:pt x="3708793" y="2477700"/>
                  <a:pt x="3746873" y="2580236"/>
                  <a:pt x="3683726" y="2508068"/>
                </a:cubicBezTo>
                <a:cubicBezTo>
                  <a:pt x="3663050" y="2484438"/>
                  <a:pt x="3648892" y="2455817"/>
                  <a:pt x="3631475" y="2429691"/>
                </a:cubicBezTo>
                <a:cubicBezTo>
                  <a:pt x="3631471" y="2429686"/>
                  <a:pt x="3579226" y="2351319"/>
                  <a:pt x="3579223" y="2351314"/>
                </a:cubicBezTo>
                <a:cubicBezTo>
                  <a:pt x="3570514" y="2333897"/>
                  <a:pt x="3563116" y="2315761"/>
                  <a:pt x="3553097" y="2299063"/>
                </a:cubicBezTo>
                <a:cubicBezTo>
                  <a:pt x="3512467" y="2231346"/>
                  <a:pt x="3496409" y="2215140"/>
                  <a:pt x="3448595" y="2155371"/>
                </a:cubicBezTo>
                <a:cubicBezTo>
                  <a:pt x="3444241" y="2142308"/>
                  <a:pt x="3441690" y="2128499"/>
                  <a:pt x="3435532" y="2116183"/>
                </a:cubicBezTo>
                <a:cubicBezTo>
                  <a:pt x="3408317" y="2061754"/>
                  <a:pt x="3389813" y="2063932"/>
                  <a:pt x="3331029" y="2024743"/>
                </a:cubicBezTo>
                <a:lnTo>
                  <a:pt x="3291840" y="1998617"/>
                </a:lnTo>
                <a:cubicBezTo>
                  <a:pt x="3283132" y="1985554"/>
                  <a:pt x="3275766" y="1971489"/>
                  <a:pt x="3265715" y="1959428"/>
                </a:cubicBezTo>
                <a:cubicBezTo>
                  <a:pt x="3253888" y="1945236"/>
                  <a:pt x="3236773" y="1935611"/>
                  <a:pt x="3226526" y="1920240"/>
                </a:cubicBezTo>
                <a:cubicBezTo>
                  <a:pt x="3218888" y="1908783"/>
                  <a:pt x="3219621" y="1893367"/>
                  <a:pt x="3213463" y="1881051"/>
                </a:cubicBezTo>
                <a:cubicBezTo>
                  <a:pt x="3199652" y="1853429"/>
                  <a:pt x="3162931" y="1813262"/>
                  <a:pt x="3148149" y="1789611"/>
                </a:cubicBezTo>
                <a:cubicBezTo>
                  <a:pt x="3090838" y="1697913"/>
                  <a:pt x="3157539" y="1772877"/>
                  <a:pt x="3082835" y="1698171"/>
                </a:cubicBezTo>
                <a:cubicBezTo>
                  <a:pt x="3078481" y="1685108"/>
                  <a:pt x="3075196" y="1671639"/>
                  <a:pt x="3069772" y="1658983"/>
                </a:cubicBezTo>
                <a:cubicBezTo>
                  <a:pt x="3062101" y="1641084"/>
                  <a:pt x="3048770" y="1625518"/>
                  <a:pt x="3043646" y="1606731"/>
                </a:cubicBezTo>
                <a:cubicBezTo>
                  <a:pt x="3035545" y="1577026"/>
                  <a:pt x="3037034" y="1545397"/>
                  <a:pt x="3030583" y="1515291"/>
                </a:cubicBezTo>
                <a:cubicBezTo>
                  <a:pt x="3023941" y="1484295"/>
                  <a:pt x="3013166" y="1454331"/>
                  <a:pt x="3004457" y="1423851"/>
                </a:cubicBezTo>
                <a:cubicBezTo>
                  <a:pt x="3000103" y="1375954"/>
                  <a:pt x="2996706" y="1327960"/>
                  <a:pt x="2991395" y="1280160"/>
                </a:cubicBezTo>
                <a:cubicBezTo>
                  <a:pt x="2987995" y="1249559"/>
                  <a:pt x="2979614" y="1219483"/>
                  <a:pt x="2978332" y="1188720"/>
                </a:cubicBezTo>
                <a:cubicBezTo>
                  <a:pt x="2970898" y="1010296"/>
                  <a:pt x="2973026" y="831553"/>
                  <a:pt x="2965269" y="653143"/>
                </a:cubicBezTo>
                <a:cubicBezTo>
                  <a:pt x="2964305" y="630961"/>
                  <a:pt x="2955346" y="609808"/>
                  <a:pt x="2952206" y="587828"/>
                </a:cubicBezTo>
                <a:cubicBezTo>
                  <a:pt x="2946411" y="547264"/>
                  <a:pt x="2948543" y="476000"/>
                  <a:pt x="2926080" y="431074"/>
                </a:cubicBezTo>
                <a:cubicBezTo>
                  <a:pt x="2919059" y="417032"/>
                  <a:pt x="2908663" y="404949"/>
                  <a:pt x="2899955" y="391886"/>
                </a:cubicBezTo>
                <a:cubicBezTo>
                  <a:pt x="2895601" y="374469"/>
                  <a:pt x="2897188" y="354342"/>
                  <a:pt x="2886892" y="339634"/>
                </a:cubicBezTo>
                <a:cubicBezTo>
                  <a:pt x="2829873" y="258178"/>
                  <a:pt x="2842582" y="261257"/>
                  <a:pt x="2795452" y="26125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55625" y="-51357"/>
            <a:ext cx="3139335" cy="5198362"/>
          </a:xfrm>
          <a:custGeom>
            <a:avLst/>
            <a:gdLst>
              <a:gd name="connsiteX0" fmla="*/ 957838 w 3139335"/>
              <a:gd name="connsiteY0" fmla="*/ 77483 h 5198362"/>
              <a:gd name="connsiteX1" fmla="*/ 970901 w 3139335"/>
              <a:gd name="connsiteY1" fmla="*/ 234237 h 5198362"/>
              <a:gd name="connsiteX2" fmla="*/ 997026 w 3139335"/>
              <a:gd name="connsiteY2" fmla="*/ 417117 h 5198362"/>
              <a:gd name="connsiteX3" fmla="*/ 970901 w 3139335"/>
              <a:gd name="connsiteY3" fmla="*/ 782877 h 5198362"/>
              <a:gd name="connsiteX4" fmla="*/ 944775 w 3139335"/>
              <a:gd name="connsiteY4" fmla="*/ 861254 h 5198362"/>
              <a:gd name="connsiteX5" fmla="*/ 918649 w 3139335"/>
              <a:gd name="connsiteY5" fmla="*/ 900443 h 5198362"/>
              <a:gd name="connsiteX6" fmla="*/ 866398 w 3139335"/>
              <a:gd name="connsiteY6" fmla="*/ 1031071 h 5198362"/>
              <a:gd name="connsiteX7" fmla="*/ 814146 w 3139335"/>
              <a:gd name="connsiteY7" fmla="*/ 1109448 h 5198362"/>
              <a:gd name="connsiteX8" fmla="*/ 801084 w 3139335"/>
              <a:gd name="connsiteY8" fmla="*/ 1148637 h 5198362"/>
              <a:gd name="connsiteX9" fmla="*/ 774958 w 3139335"/>
              <a:gd name="connsiteY9" fmla="*/ 1187826 h 5198362"/>
              <a:gd name="connsiteX10" fmla="*/ 761895 w 3139335"/>
              <a:gd name="connsiteY10" fmla="*/ 1240077 h 5198362"/>
              <a:gd name="connsiteX11" fmla="*/ 735769 w 3139335"/>
              <a:gd name="connsiteY11" fmla="*/ 1279266 h 5198362"/>
              <a:gd name="connsiteX12" fmla="*/ 709644 w 3139335"/>
              <a:gd name="connsiteY12" fmla="*/ 1331517 h 5198362"/>
              <a:gd name="connsiteX13" fmla="*/ 657392 w 3139335"/>
              <a:gd name="connsiteY13" fmla="*/ 1409894 h 5198362"/>
              <a:gd name="connsiteX14" fmla="*/ 605141 w 3139335"/>
              <a:gd name="connsiteY14" fmla="*/ 1527460 h 5198362"/>
              <a:gd name="connsiteX15" fmla="*/ 592078 w 3139335"/>
              <a:gd name="connsiteY15" fmla="*/ 1605837 h 5198362"/>
              <a:gd name="connsiteX16" fmla="*/ 579015 w 3139335"/>
              <a:gd name="connsiteY16" fmla="*/ 1658088 h 5198362"/>
              <a:gd name="connsiteX17" fmla="*/ 565952 w 3139335"/>
              <a:gd name="connsiteY17" fmla="*/ 1736466 h 5198362"/>
              <a:gd name="connsiteX18" fmla="*/ 513701 w 3139335"/>
              <a:gd name="connsiteY18" fmla="*/ 1893220 h 5198362"/>
              <a:gd name="connsiteX19" fmla="*/ 487575 w 3139335"/>
              <a:gd name="connsiteY19" fmla="*/ 1971597 h 5198362"/>
              <a:gd name="connsiteX20" fmla="*/ 435324 w 3139335"/>
              <a:gd name="connsiteY20" fmla="*/ 2154477 h 5198362"/>
              <a:gd name="connsiteX21" fmla="*/ 422261 w 3139335"/>
              <a:gd name="connsiteY21" fmla="*/ 2193666 h 5198362"/>
              <a:gd name="connsiteX22" fmla="*/ 396135 w 3139335"/>
              <a:gd name="connsiteY22" fmla="*/ 2232854 h 5198362"/>
              <a:gd name="connsiteX23" fmla="*/ 356946 w 3139335"/>
              <a:gd name="connsiteY23" fmla="*/ 2311231 h 5198362"/>
              <a:gd name="connsiteX24" fmla="*/ 343884 w 3139335"/>
              <a:gd name="connsiteY24" fmla="*/ 2350420 h 5198362"/>
              <a:gd name="connsiteX25" fmla="*/ 291632 w 3139335"/>
              <a:gd name="connsiteY25" fmla="*/ 2441860 h 5198362"/>
              <a:gd name="connsiteX26" fmla="*/ 226318 w 3139335"/>
              <a:gd name="connsiteY26" fmla="*/ 2546363 h 5198362"/>
              <a:gd name="connsiteX27" fmla="*/ 187129 w 3139335"/>
              <a:gd name="connsiteY27" fmla="*/ 2637803 h 5198362"/>
              <a:gd name="connsiteX28" fmla="*/ 161004 w 3139335"/>
              <a:gd name="connsiteY28" fmla="*/ 2690054 h 5198362"/>
              <a:gd name="connsiteX29" fmla="*/ 121815 w 3139335"/>
              <a:gd name="connsiteY29" fmla="*/ 2768431 h 5198362"/>
              <a:gd name="connsiteX30" fmla="*/ 108752 w 3139335"/>
              <a:gd name="connsiteY30" fmla="*/ 2833746 h 5198362"/>
              <a:gd name="connsiteX31" fmla="*/ 82626 w 3139335"/>
              <a:gd name="connsiteY31" fmla="*/ 3042751 h 5198362"/>
              <a:gd name="connsiteX32" fmla="*/ 69564 w 3139335"/>
              <a:gd name="connsiteY32" fmla="*/ 3264820 h 5198362"/>
              <a:gd name="connsiteX33" fmla="*/ 56501 w 3139335"/>
              <a:gd name="connsiteY33" fmla="*/ 3317071 h 5198362"/>
              <a:gd name="connsiteX34" fmla="*/ 43438 w 3139335"/>
              <a:gd name="connsiteY34" fmla="*/ 3408511 h 5198362"/>
              <a:gd name="connsiteX35" fmla="*/ 30375 w 3139335"/>
              <a:gd name="connsiteY35" fmla="*/ 3447700 h 5198362"/>
              <a:gd name="connsiteX36" fmla="*/ 17312 w 3139335"/>
              <a:gd name="connsiteY36" fmla="*/ 3526077 h 5198362"/>
              <a:gd name="connsiteX37" fmla="*/ 4249 w 3139335"/>
              <a:gd name="connsiteY37" fmla="*/ 3565266 h 5198362"/>
              <a:gd name="connsiteX38" fmla="*/ 43438 w 3139335"/>
              <a:gd name="connsiteY38" fmla="*/ 3526077 h 5198362"/>
              <a:gd name="connsiteX39" fmla="*/ 82626 w 3139335"/>
              <a:gd name="connsiteY39" fmla="*/ 3434637 h 5198362"/>
              <a:gd name="connsiteX40" fmla="*/ 95689 w 3139335"/>
              <a:gd name="connsiteY40" fmla="*/ 3565266 h 5198362"/>
              <a:gd name="connsiteX41" fmla="*/ 108752 w 3139335"/>
              <a:gd name="connsiteY41" fmla="*/ 3604454 h 5198362"/>
              <a:gd name="connsiteX42" fmla="*/ 121815 w 3139335"/>
              <a:gd name="connsiteY42" fmla="*/ 3656706 h 5198362"/>
              <a:gd name="connsiteX43" fmla="*/ 134878 w 3139335"/>
              <a:gd name="connsiteY43" fmla="*/ 3813460 h 5198362"/>
              <a:gd name="connsiteX44" fmla="*/ 147941 w 3139335"/>
              <a:gd name="connsiteY44" fmla="*/ 3865711 h 5198362"/>
              <a:gd name="connsiteX45" fmla="*/ 174066 w 3139335"/>
              <a:gd name="connsiteY45" fmla="*/ 4009403 h 5198362"/>
              <a:gd name="connsiteX46" fmla="*/ 187129 w 3139335"/>
              <a:gd name="connsiteY46" fmla="*/ 5067494 h 5198362"/>
              <a:gd name="connsiteX47" fmla="*/ 252444 w 3139335"/>
              <a:gd name="connsiteY47" fmla="*/ 5171997 h 5198362"/>
              <a:gd name="connsiteX48" fmla="*/ 291632 w 3139335"/>
              <a:gd name="connsiteY48" fmla="*/ 5145871 h 5198362"/>
              <a:gd name="connsiteX49" fmla="*/ 317758 w 3139335"/>
              <a:gd name="connsiteY49" fmla="*/ 5093620 h 5198362"/>
              <a:gd name="connsiteX50" fmla="*/ 500638 w 3139335"/>
              <a:gd name="connsiteY50" fmla="*/ 4884614 h 5198362"/>
              <a:gd name="connsiteX51" fmla="*/ 565952 w 3139335"/>
              <a:gd name="connsiteY51" fmla="*/ 4753986 h 5198362"/>
              <a:gd name="connsiteX52" fmla="*/ 605141 w 3139335"/>
              <a:gd name="connsiteY52" fmla="*/ 4688671 h 5198362"/>
              <a:gd name="connsiteX53" fmla="*/ 657392 w 3139335"/>
              <a:gd name="connsiteY53" fmla="*/ 4610294 h 5198362"/>
              <a:gd name="connsiteX54" fmla="*/ 683518 w 3139335"/>
              <a:gd name="connsiteY54" fmla="*/ 4544980 h 5198362"/>
              <a:gd name="connsiteX55" fmla="*/ 696581 w 3139335"/>
              <a:gd name="connsiteY55" fmla="*/ 4505791 h 5198362"/>
              <a:gd name="connsiteX56" fmla="*/ 748832 w 3139335"/>
              <a:gd name="connsiteY56" fmla="*/ 4414351 h 5198362"/>
              <a:gd name="connsiteX57" fmla="*/ 761895 w 3139335"/>
              <a:gd name="connsiteY57" fmla="*/ 4362100 h 5198362"/>
              <a:gd name="connsiteX58" fmla="*/ 814146 w 3139335"/>
              <a:gd name="connsiteY58" fmla="*/ 4283723 h 5198362"/>
              <a:gd name="connsiteX59" fmla="*/ 840272 w 3139335"/>
              <a:gd name="connsiteY59" fmla="*/ 4244534 h 5198362"/>
              <a:gd name="connsiteX60" fmla="*/ 892524 w 3139335"/>
              <a:gd name="connsiteY60" fmla="*/ 4192283 h 5198362"/>
              <a:gd name="connsiteX61" fmla="*/ 918649 w 3139335"/>
              <a:gd name="connsiteY61" fmla="*/ 4153094 h 5198362"/>
              <a:gd name="connsiteX62" fmla="*/ 957838 w 3139335"/>
              <a:gd name="connsiteY62" fmla="*/ 4100843 h 5198362"/>
              <a:gd name="connsiteX63" fmla="*/ 1010089 w 3139335"/>
              <a:gd name="connsiteY63" fmla="*/ 4048591 h 5198362"/>
              <a:gd name="connsiteX64" fmla="*/ 1036215 w 3139335"/>
              <a:gd name="connsiteY64" fmla="*/ 3996340 h 5198362"/>
              <a:gd name="connsiteX65" fmla="*/ 1075404 w 3139335"/>
              <a:gd name="connsiteY65" fmla="*/ 3957151 h 5198362"/>
              <a:gd name="connsiteX66" fmla="*/ 1114592 w 3139335"/>
              <a:gd name="connsiteY66" fmla="*/ 3904900 h 5198362"/>
              <a:gd name="connsiteX67" fmla="*/ 1206032 w 3139335"/>
              <a:gd name="connsiteY67" fmla="*/ 3761208 h 5198362"/>
              <a:gd name="connsiteX68" fmla="*/ 1271346 w 3139335"/>
              <a:gd name="connsiteY68" fmla="*/ 3656706 h 5198362"/>
              <a:gd name="connsiteX69" fmla="*/ 1297472 w 3139335"/>
              <a:gd name="connsiteY69" fmla="*/ 3604454 h 5198362"/>
              <a:gd name="connsiteX70" fmla="*/ 1349724 w 3139335"/>
              <a:gd name="connsiteY70" fmla="*/ 3539140 h 5198362"/>
              <a:gd name="connsiteX71" fmla="*/ 1415038 w 3139335"/>
              <a:gd name="connsiteY71" fmla="*/ 3382386 h 5198362"/>
              <a:gd name="connsiteX72" fmla="*/ 1454226 w 3139335"/>
              <a:gd name="connsiteY72" fmla="*/ 3277883 h 5198362"/>
              <a:gd name="connsiteX73" fmla="*/ 1467289 w 3139335"/>
              <a:gd name="connsiteY73" fmla="*/ 3225631 h 5198362"/>
              <a:gd name="connsiteX74" fmla="*/ 1493415 w 3139335"/>
              <a:gd name="connsiteY74" fmla="*/ 3186443 h 5198362"/>
              <a:gd name="connsiteX75" fmla="*/ 1519541 w 3139335"/>
              <a:gd name="connsiteY75" fmla="*/ 3055814 h 5198362"/>
              <a:gd name="connsiteX76" fmla="*/ 1558729 w 3139335"/>
              <a:gd name="connsiteY76" fmla="*/ 2925186 h 5198362"/>
              <a:gd name="connsiteX77" fmla="*/ 1571792 w 3139335"/>
              <a:gd name="connsiteY77" fmla="*/ 2833746 h 5198362"/>
              <a:gd name="connsiteX78" fmla="*/ 1610981 w 3139335"/>
              <a:gd name="connsiteY78" fmla="*/ 2742306 h 5198362"/>
              <a:gd name="connsiteX79" fmla="*/ 1637106 w 3139335"/>
              <a:gd name="connsiteY79" fmla="*/ 2624740 h 5198362"/>
              <a:gd name="connsiteX80" fmla="*/ 1663232 w 3139335"/>
              <a:gd name="connsiteY80" fmla="*/ 2546363 h 5198362"/>
              <a:gd name="connsiteX81" fmla="*/ 1676295 w 3139335"/>
              <a:gd name="connsiteY81" fmla="*/ 2494111 h 5198362"/>
              <a:gd name="connsiteX82" fmla="*/ 1702421 w 3139335"/>
              <a:gd name="connsiteY82" fmla="*/ 2441860 h 5198362"/>
              <a:gd name="connsiteX83" fmla="*/ 1715484 w 3139335"/>
              <a:gd name="connsiteY83" fmla="*/ 2402671 h 5198362"/>
              <a:gd name="connsiteX84" fmla="*/ 1728546 w 3139335"/>
              <a:gd name="connsiteY84" fmla="*/ 2350420 h 5198362"/>
              <a:gd name="connsiteX85" fmla="*/ 1767735 w 3139335"/>
              <a:gd name="connsiteY85" fmla="*/ 2298168 h 5198362"/>
              <a:gd name="connsiteX86" fmla="*/ 1780798 w 3139335"/>
              <a:gd name="connsiteY86" fmla="*/ 2245917 h 5198362"/>
              <a:gd name="connsiteX87" fmla="*/ 1911426 w 3139335"/>
              <a:gd name="connsiteY87" fmla="*/ 2023848 h 5198362"/>
              <a:gd name="connsiteX88" fmla="*/ 1989804 w 3139335"/>
              <a:gd name="connsiteY88" fmla="*/ 1880157 h 5198362"/>
              <a:gd name="connsiteX89" fmla="*/ 2002866 w 3139335"/>
              <a:gd name="connsiteY89" fmla="*/ 1840968 h 5198362"/>
              <a:gd name="connsiteX90" fmla="*/ 2081244 w 3139335"/>
              <a:gd name="connsiteY90" fmla="*/ 1736466 h 5198362"/>
              <a:gd name="connsiteX91" fmla="*/ 2107369 w 3139335"/>
              <a:gd name="connsiteY91" fmla="*/ 1684214 h 5198362"/>
              <a:gd name="connsiteX92" fmla="*/ 2185746 w 3139335"/>
              <a:gd name="connsiteY92" fmla="*/ 1579711 h 5198362"/>
              <a:gd name="connsiteX93" fmla="*/ 2198809 w 3139335"/>
              <a:gd name="connsiteY93" fmla="*/ 1540523 h 5198362"/>
              <a:gd name="connsiteX94" fmla="*/ 2237998 w 3139335"/>
              <a:gd name="connsiteY94" fmla="*/ 1501334 h 5198362"/>
              <a:gd name="connsiteX95" fmla="*/ 2264124 w 3139335"/>
              <a:gd name="connsiteY95" fmla="*/ 1462146 h 5198362"/>
              <a:gd name="connsiteX96" fmla="*/ 2277186 w 3139335"/>
              <a:gd name="connsiteY96" fmla="*/ 1422957 h 5198362"/>
              <a:gd name="connsiteX97" fmla="*/ 2329438 w 3139335"/>
              <a:gd name="connsiteY97" fmla="*/ 1344580 h 5198362"/>
              <a:gd name="connsiteX98" fmla="*/ 2394752 w 3139335"/>
              <a:gd name="connsiteY98" fmla="*/ 1227014 h 5198362"/>
              <a:gd name="connsiteX99" fmla="*/ 2407815 w 3139335"/>
              <a:gd name="connsiteY99" fmla="*/ 1174763 h 5198362"/>
              <a:gd name="connsiteX100" fmla="*/ 2460066 w 3139335"/>
              <a:gd name="connsiteY100" fmla="*/ 1083323 h 5198362"/>
              <a:gd name="connsiteX101" fmla="*/ 2525381 w 3139335"/>
              <a:gd name="connsiteY101" fmla="*/ 926568 h 5198362"/>
              <a:gd name="connsiteX102" fmla="*/ 2551506 w 3139335"/>
              <a:gd name="connsiteY102" fmla="*/ 887380 h 5198362"/>
              <a:gd name="connsiteX103" fmla="*/ 2564569 w 3139335"/>
              <a:gd name="connsiteY103" fmla="*/ 848191 h 5198362"/>
              <a:gd name="connsiteX104" fmla="*/ 2642946 w 3139335"/>
              <a:gd name="connsiteY104" fmla="*/ 769814 h 5198362"/>
              <a:gd name="connsiteX105" fmla="*/ 2682135 w 3139335"/>
              <a:gd name="connsiteY105" fmla="*/ 730626 h 5198362"/>
              <a:gd name="connsiteX106" fmla="*/ 2773575 w 3139335"/>
              <a:gd name="connsiteY106" fmla="*/ 665311 h 5198362"/>
              <a:gd name="connsiteX107" fmla="*/ 2799701 w 3139335"/>
              <a:gd name="connsiteY107" fmla="*/ 626123 h 5198362"/>
              <a:gd name="connsiteX108" fmla="*/ 2838889 w 3139335"/>
              <a:gd name="connsiteY108" fmla="*/ 534683 h 5198362"/>
              <a:gd name="connsiteX109" fmla="*/ 2930329 w 3139335"/>
              <a:gd name="connsiteY109" fmla="*/ 469368 h 5198362"/>
              <a:gd name="connsiteX110" fmla="*/ 2995644 w 3139335"/>
              <a:gd name="connsiteY110" fmla="*/ 377928 h 5198362"/>
              <a:gd name="connsiteX111" fmla="*/ 3060958 w 3139335"/>
              <a:gd name="connsiteY111" fmla="*/ 299551 h 5198362"/>
              <a:gd name="connsiteX112" fmla="*/ 3087084 w 3139335"/>
              <a:gd name="connsiteY112" fmla="*/ 234237 h 5198362"/>
              <a:gd name="connsiteX113" fmla="*/ 3139335 w 3139335"/>
              <a:gd name="connsiteY113" fmla="*/ 155860 h 5198362"/>
              <a:gd name="connsiteX114" fmla="*/ 2447004 w 3139335"/>
              <a:gd name="connsiteY114" fmla="*/ 64420 h 5198362"/>
              <a:gd name="connsiteX115" fmla="*/ 2394752 w 3139335"/>
              <a:gd name="connsiteY115" fmla="*/ 51357 h 5198362"/>
              <a:gd name="connsiteX116" fmla="*/ 2316375 w 3139335"/>
              <a:gd name="connsiteY116" fmla="*/ 25231 h 5198362"/>
              <a:gd name="connsiteX117" fmla="*/ 1336661 w 3139335"/>
              <a:gd name="connsiteY117" fmla="*/ 38294 h 5198362"/>
              <a:gd name="connsiteX118" fmla="*/ 1258284 w 3139335"/>
              <a:gd name="connsiteY118" fmla="*/ 51357 h 5198362"/>
              <a:gd name="connsiteX119" fmla="*/ 1153781 w 3139335"/>
              <a:gd name="connsiteY119" fmla="*/ 64420 h 5198362"/>
              <a:gd name="connsiteX120" fmla="*/ 1023152 w 3139335"/>
              <a:gd name="connsiteY120" fmla="*/ 90546 h 519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139335" h="5198362">
                <a:moveTo>
                  <a:pt x="957838" y="77483"/>
                </a:moveTo>
                <a:cubicBezTo>
                  <a:pt x="962192" y="129734"/>
                  <a:pt x="965684" y="182065"/>
                  <a:pt x="970901" y="234237"/>
                </a:cubicBezTo>
                <a:cubicBezTo>
                  <a:pt x="979074" y="315969"/>
                  <a:pt x="984361" y="341121"/>
                  <a:pt x="997026" y="417117"/>
                </a:cubicBezTo>
                <a:cubicBezTo>
                  <a:pt x="990438" y="575232"/>
                  <a:pt x="1008093" y="658907"/>
                  <a:pt x="970901" y="782877"/>
                </a:cubicBezTo>
                <a:cubicBezTo>
                  <a:pt x="962988" y="809254"/>
                  <a:pt x="960051" y="838340"/>
                  <a:pt x="944775" y="861254"/>
                </a:cubicBezTo>
                <a:cubicBezTo>
                  <a:pt x="936066" y="874317"/>
                  <a:pt x="925025" y="886096"/>
                  <a:pt x="918649" y="900443"/>
                </a:cubicBezTo>
                <a:cubicBezTo>
                  <a:pt x="875922" y="996579"/>
                  <a:pt x="912225" y="954694"/>
                  <a:pt x="866398" y="1031071"/>
                </a:cubicBezTo>
                <a:cubicBezTo>
                  <a:pt x="850243" y="1057996"/>
                  <a:pt x="814146" y="1109448"/>
                  <a:pt x="814146" y="1109448"/>
                </a:cubicBezTo>
                <a:cubicBezTo>
                  <a:pt x="809792" y="1122511"/>
                  <a:pt x="807242" y="1136321"/>
                  <a:pt x="801084" y="1148637"/>
                </a:cubicBezTo>
                <a:cubicBezTo>
                  <a:pt x="794063" y="1162679"/>
                  <a:pt x="781143" y="1173396"/>
                  <a:pt x="774958" y="1187826"/>
                </a:cubicBezTo>
                <a:cubicBezTo>
                  <a:pt x="767886" y="1204327"/>
                  <a:pt x="768967" y="1223576"/>
                  <a:pt x="761895" y="1240077"/>
                </a:cubicBezTo>
                <a:cubicBezTo>
                  <a:pt x="755710" y="1254507"/>
                  <a:pt x="743558" y="1265635"/>
                  <a:pt x="735769" y="1279266"/>
                </a:cubicBezTo>
                <a:cubicBezTo>
                  <a:pt x="726108" y="1296173"/>
                  <a:pt x="719663" y="1314819"/>
                  <a:pt x="709644" y="1331517"/>
                </a:cubicBezTo>
                <a:cubicBezTo>
                  <a:pt x="693489" y="1358442"/>
                  <a:pt x="657392" y="1409894"/>
                  <a:pt x="657392" y="1409894"/>
                </a:cubicBezTo>
                <a:cubicBezTo>
                  <a:pt x="626301" y="1503165"/>
                  <a:pt x="646541" y="1465357"/>
                  <a:pt x="605141" y="1527460"/>
                </a:cubicBezTo>
                <a:cubicBezTo>
                  <a:pt x="600787" y="1553586"/>
                  <a:pt x="597272" y="1579865"/>
                  <a:pt x="592078" y="1605837"/>
                </a:cubicBezTo>
                <a:cubicBezTo>
                  <a:pt x="588557" y="1623441"/>
                  <a:pt x="582536" y="1640484"/>
                  <a:pt x="579015" y="1658088"/>
                </a:cubicBezTo>
                <a:cubicBezTo>
                  <a:pt x="573821" y="1684060"/>
                  <a:pt x="572776" y="1710874"/>
                  <a:pt x="565952" y="1736466"/>
                </a:cubicBezTo>
                <a:cubicBezTo>
                  <a:pt x="565952" y="1736467"/>
                  <a:pt x="525313" y="1858386"/>
                  <a:pt x="513701" y="1893220"/>
                </a:cubicBezTo>
                <a:cubicBezTo>
                  <a:pt x="504992" y="1919346"/>
                  <a:pt x="494254" y="1944880"/>
                  <a:pt x="487575" y="1971597"/>
                </a:cubicBezTo>
                <a:cubicBezTo>
                  <a:pt x="454771" y="2102812"/>
                  <a:pt x="472802" y="2042040"/>
                  <a:pt x="435324" y="2154477"/>
                </a:cubicBezTo>
                <a:cubicBezTo>
                  <a:pt x="430970" y="2167540"/>
                  <a:pt x="429899" y="2182209"/>
                  <a:pt x="422261" y="2193666"/>
                </a:cubicBezTo>
                <a:lnTo>
                  <a:pt x="396135" y="2232854"/>
                </a:lnTo>
                <a:cubicBezTo>
                  <a:pt x="363298" y="2331364"/>
                  <a:pt x="407595" y="2209932"/>
                  <a:pt x="356946" y="2311231"/>
                </a:cubicBezTo>
                <a:cubicBezTo>
                  <a:pt x="350788" y="2323547"/>
                  <a:pt x="350042" y="2338104"/>
                  <a:pt x="343884" y="2350420"/>
                </a:cubicBezTo>
                <a:cubicBezTo>
                  <a:pt x="296745" y="2444699"/>
                  <a:pt x="337445" y="2327329"/>
                  <a:pt x="291632" y="2441860"/>
                </a:cubicBezTo>
                <a:cubicBezTo>
                  <a:pt x="252062" y="2540784"/>
                  <a:pt x="293253" y="2501738"/>
                  <a:pt x="226318" y="2546363"/>
                </a:cubicBezTo>
                <a:cubicBezTo>
                  <a:pt x="173375" y="2625776"/>
                  <a:pt x="223279" y="2541403"/>
                  <a:pt x="187129" y="2637803"/>
                </a:cubicBezTo>
                <a:cubicBezTo>
                  <a:pt x="180292" y="2656036"/>
                  <a:pt x="168675" y="2672156"/>
                  <a:pt x="161004" y="2690054"/>
                </a:cubicBezTo>
                <a:cubicBezTo>
                  <a:pt x="128556" y="2765766"/>
                  <a:pt x="172020" y="2693125"/>
                  <a:pt x="121815" y="2768431"/>
                </a:cubicBezTo>
                <a:cubicBezTo>
                  <a:pt x="117461" y="2790203"/>
                  <a:pt x="111506" y="2811715"/>
                  <a:pt x="108752" y="2833746"/>
                </a:cubicBezTo>
                <a:cubicBezTo>
                  <a:pt x="78606" y="3074911"/>
                  <a:pt x="112079" y="2895486"/>
                  <a:pt x="82626" y="3042751"/>
                </a:cubicBezTo>
                <a:cubicBezTo>
                  <a:pt x="78272" y="3116774"/>
                  <a:pt x="76594" y="3191003"/>
                  <a:pt x="69564" y="3264820"/>
                </a:cubicBezTo>
                <a:cubicBezTo>
                  <a:pt x="67862" y="3282692"/>
                  <a:pt x="59713" y="3299408"/>
                  <a:pt x="56501" y="3317071"/>
                </a:cubicBezTo>
                <a:cubicBezTo>
                  <a:pt x="50993" y="3347364"/>
                  <a:pt x="49476" y="3378319"/>
                  <a:pt x="43438" y="3408511"/>
                </a:cubicBezTo>
                <a:cubicBezTo>
                  <a:pt x="40738" y="3422013"/>
                  <a:pt x="33362" y="3434258"/>
                  <a:pt x="30375" y="3447700"/>
                </a:cubicBezTo>
                <a:cubicBezTo>
                  <a:pt x="24629" y="3473555"/>
                  <a:pt x="23058" y="3500222"/>
                  <a:pt x="17312" y="3526077"/>
                </a:cubicBezTo>
                <a:cubicBezTo>
                  <a:pt x="14325" y="3539519"/>
                  <a:pt x="-9521" y="3565266"/>
                  <a:pt x="4249" y="3565266"/>
                </a:cubicBezTo>
                <a:cubicBezTo>
                  <a:pt x="22723" y="3565266"/>
                  <a:pt x="30375" y="3539140"/>
                  <a:pt x="43438" y="3526077"/>
                </a:cubicBezTo>
                <a:cubicBezTo>
                  <a:pt x="44396" y="3523202"/>
                  <a:pt x="76170" y="3421724"/>
                  <a:pt x="82626" y="3434637"/>
                </a:cubicBezTo>
                <a:cubicBezTo>
                  <a:pt x="102196" y="3473777"/>
                  <a:pt x="89035" y="3522015"/>
                  <a:pt x="95689" y="3565266"/>
                </a:cubicBezTo>
                <a:cubicBezTo>
                  <a:pt x="97783" y="3578875"/>
                  <a:pt x="104969" y="3591215"/>
                  <a:pt x="108752" y="3604454"/>
                </a:cubicBezTo>
                <a:cubicBezTo>
                  <a:pt x="113684" y="3621717"/>
                  <a:pt x="117461" y="3639289"/>
                  <a:pt x="121815" y="3656706"/>
                </a:cubicBezTo>
                <a:cubicBezTo>
                  <a:pt x="126169" y="3708957"/>
                  <a:pt x="128374" y="3761432"/>
                  <a:pt x="134878" y="3813460"/>
                </a:cubicBezTo>
                <a:cubicBezTo>
                  <a:pt x="137105" y="3831274"/>
                  <a:pt x="144989" y="3848002"/>
                  <a:pt x="147941" y="3865711"/>
                </a:cubicBezTo>
                <a:cubicBezTo>
                  <a:pt x="172560" y="4013424"/>
                  <a:pt x="146041" y="3925320"/>
                  <a:pt x="174066" y="4009403"/>
                </a:cubicBezTo>
                <a:cubicBezTo>
                  <a:pt x="178420" y="4362100"/>
                  <a:pt x="179379" y="4714855"/>
                  <a:pt x="187129" y="5067494"/>
                </a:cubicBezTo>
                <a:cubicBezTo>
                  <a:pt x="190253" y="5209615"/>
                  <a:pt x="166337" y="5221202"/>
                  <a:pt x="252444" y="5171997"/>
                </a:cubicBezTo>
                <a:cubicBezTo>
                  <a:pt x="266075" y="5164208"/>
                  <a:pt x="278569" y="5154580"/>
                  <a:pt x="291632" y="5145871"/>
                </a:cubicBezTo>
                <a:cubicBezTo>
                  <a:pt x="300341" y="5128454"/>
                  <a:pt x="305427" y="5108691"/>
                  <a:pt x="317758" y="5093620"/>
                </a:cubicBezTo>
                <a:cubicBezTo>
                  <a:pt x="386447" y="5009668"/>
                  <a:pt x="449371" y="4987148"/>
                  <a:pt x="500638" y="4884614"/>
                </a:cubicBezTo>
                <a:cubicBezTo>
                  <a:pt x="522409" y="4841071"/>
                  <a:pt x="540905" y="4795731"/>
                  <a:pt x="565952" y="4753986"/>
                </a:cubicBezTo>
                <a:cubicBezTo>
                  <a:pt x="579015" y="4732214"/>
                  <a:pt x="593786" y="4711380"/>
                  <a:pt x="605141" y="4688671"/>
                </a:cubicBezTo>
                <a:cubicBezTo>
                  <a:pt x="642951" y="4613052"/>
                  <a:pt x="583104" y="4684584"/>
                  <a:pt x="657392" y="4610294"/>
                </a:cubicBezTo>
                <a:cubicBezTo>
                  <a:pt x="666101" y="4588523"/>
                  <a:pt x="675285" y="4566935"/>
                  <a:pt x="683518" y="4544980"/>
                </a:cubicBezTo>
                <a:cubicBezTo>
                  <a:pt x="688353" y="4532087"/>
                  <a:pt x="691157" y="4518447"/>
                  <a:pt x="696581" y="4505791"/>
                </a:cubicBezTo>
                <a:cubicBezTo>
                  <a:pt x="716469" y="4459384"/>
                  <a:pt x="722593" y="4453709"/>
                  <a:pt x="748832" y="4414351"/>
                </a:cubicBezTo>
                <a:cubicBezTo>
                  <a:pt x="753186" y="4396934"/>
                  <a:pt x="753866" y="4378158"/>
                  <a:pt x="761895" y="4362100"/>
                </a:cubicBezTo>
                <a:cubicBezTo>
                  <a:pt x="775937" y="4334016"/>
                  <a:pt x="796729" y="4309849"/>
                  <a:pt x="814146" y="4283723"/>
                </a:cubicBezTo>
                <a:cubicBezTo>
                  <a:pt x="822855" y="4270660"/>
                  <a:pt x="829170" y="4255635"/>
                  <a:pt x="840272" y="4244534"/>
                </a:cubicBezTo>
                <a:cubicBezTo>
                  <a:pt x="857689" y="4227117"/>
                  <a:pt x="876494" y="4210985"/>
                  <a:pt x="892524" y="4192283"/>
                </a:cubicBezTo>
                <a:cubicBezTo>
                  <a:pt x="902741" y="4180363"/>
                  <a:pt x="909524" y="4165869"/>
                  <a:pt x="918649" y="4153094"/>
                </a:cubicBezTo>
                <a:cubicBezTo>
                  <a:pt x="931303" y="4135378"/>
                  <a:pt x="943501" y="4117228"/>
                  <a:pt x="957838" y="4100843"/>
                </a:cubicBezTo>
                <a:cubicBezTo>
                  <a:pt x="974058" y="4082306"/>
                  <a:pt x="995310" y="4068296"/>
                  <a:pt x="1010089" y="4048591"/>
                </a:cubicBezTo>
                <a:cubicBezTo>
                  <a:pt x="1021773" y="4033013"/>
                  <a:pt x="1024897" y="4012186"/>
                  <a:pt x="1036215" y="3996340"/>
                </a:cubicBezTo>
                <a:cubicBezTo>
                  <a:pt x="1046953" y="3981307"/>
                  <a:pt x="1063381" y="3971177"/>
                  <a:pt x="1075404" y="3957151"/>
                </a:cubicBezTo>
                <a:cubicBezTo>
                  <a:pt x="1089572" y="3940621"/>
                  <a:pt x="1101529" y="3922317"/>
                  <a:pt x="1114592" y="3904900"/>
                </a:cubicBezTo>
                <a:cubicBezTo>
                  <a:pt x="1146643" y="3808747"/>
                  <a:pt x="1102891" y="3926232"/>
                  <a:pt x="1206032" y="3761208"/>
                </a:cubicBezTo>
                <a:cubicBezTo>
                  <a:pt x="1227803" y="3726374"/>
                  <a:pt x="1252975" y="3693447"/>
                  <a:pt x="1271346" y="3656706"/>
                </a:cubicBezTo>
                <a:cubicBezTo>
                  <a:pt x="1280055" y="3639289"/>
                  <a:pt x="1286670" y="3620657"/>
                  <a:pt x="1297472" y="3604454"/>
                </a:cubicBezTo>
                <a:cubicBezTo>
                  <a:pt x="1312938" y="3581256"/>
                  <a:pt x="1332307" y="3560911"/>
                  <a:pt x="1349724" y="3539140"/>
                </a:cubicBezTo>
                <a:cubicBezTo>
                  <a:pt x="1381493" y="3412055"/>
                  <a:pt x="1334666" y="3583317"/>
                  <a:pt x="1415038" y="3382386"/>
                </a:cubicBezTo>
                <a:cubicBezTo>
                  <a:pt x="1428845" y="3347867"/>
                  <a:pt x="1443985" y="3313726"/>
                  <a:pt x="1454226" y="3277883"/>
                </a:cubicBezTo>
                <a:cubicBezTo>
                  <a:pt x="1459158" y="3260620"/>
                  <a:pt x="1460217" y="3242133"/>
                  <a:pt x="1467289" y="3225631"/>
                </a:cubicBezTo>
                <a:cubicBezTo>
                  <a:pt x="1473473" y="3211201"/>
                  <a:pt x="1484706" y="3199506"/>
                  <a:pt x="1493415" y="3186443"/>
                </a:cubicBezTo>
                <a:cubicBezTo>
                  <a:pt x="1502124" y="3142900"/>
                  <a:pt x="1508771" y="3098894"/>
                  <a:pt x="1519541" y="3055814"/>
                </a:cubicBezTo>
                <a:cubicBezTo>
                  <a:pt x="1530567" y="3011711"/>
                  <a:pt x="1548317" y="2969437"/>
                  <a:pt x="1558729" y="2925186"/>
                </a:cubicBezTo>
                <a:cubicBezTo>
                  <a:pt x="1565781" y="2895215"/>
                  <a:pt x="1563333" y="2863351"/>
                  <a:pt x="1571792" y="2833746"/>
                </a:cubicBezTo>
                <a:cubicBezTo>
                  <a:pt x="1580902" y="2801861"/>
                  <a:pt x="1599648" y="2773471"/>
                  <a:pt x="1610981" y="2742306"/>
                </a:cubicBezTo>
                <a:cubicBezTo>
                  <a:pt x="1623781" y="2707107"/>
                  <a:pt x="1627508" y="2659933"/>
                  <a:pt x="1637106" y="2624740"/>
                </a:cubicBezTo>
                <a:cubicBezTo>
                  <a:pt x="1644352" y="2598171"/>
                  <a:pt x="1656553" y="2573080"/>
                  <a:pt x="1663232" y="2546363"/>
                </a:cubicBezTo>
                <a:cubicBezTo>
                  <a:pt x="1667586" y="2528946"/>
                  <a:pt x="1669991" y="2510921"/>
                  <a:pt x="1676295" y="2494111"/>
                </a:cubicBezTo>
                <a:cubicBezTo>
                  <a:pt x="1683132" y="2475878"/>
                  <a:pt x="1694750" y="2459758"/>
                  <a:pt x="1702421" y="2441860"/>
                </a:cubicBezTo>
                <a:cubicBezTo>
                  <a:pt x="1707845" y="2429204"/>
                  <a:pt x="1711701" y="2415911"/>
                  <a:pt x="1715484" y="2402671"/>
                </a:cubicBezTo>
                <a:cubicBezTo>
                  <a:pt x="1720416" y="2385409"/>
                  <a:pt x="1720517" y="2366478"/>
                  <a:pt x="1728546" y="2350420"/>
                </a:cubicBezTo>
                <a:cubicBezTo>
                  <a:pt x="1738283" y="2330947"/>
                  <a:pt x="1754672" y="2315585"/>
                  <a:pt x="1767735" y="2298168"/>
                </a:cubicBezTo>
                <a:cubicBezTo>
                  <a:pt x="1772089" y="2280751"/>
                  <a:pt x="1773893" y="2262489"/>
                  <a:pt x="1780798" y="2245917"/>
                </a:cubicBezTo>
                <a:cubicBezTo>
                  <a:pt x="1835839" y="2113818"/>
                  <a:pt x="1833544" y="2156247"/>
                  <a:pt x="1911426" y="2023848"/>
                </a:cubicBezTo>
                <a:cubicBezTo>
                  <a:pt x="2059605" y="1771945"/>
                  <a:pt x="1906235" y="2005510"/>
                  <a:pt x="1989804" y="1880157"/>
                </a:cubicBezTo>
                <a:cubicBezTo>
                  <a:pt x="1994158" y="1867094"/>
                  <a:pt x="1995568" y="1852645"/>
                  <a:pt x="2002866" y="1840968"/>
                </a:cubicBezTo>
                <a:cubicBezTo>
                  <a:pt x="2086609" y="1706978"/>
                  <a:pt x="2027442" y="1830620"/>
                  <a:pt x="2081244" y="1736466"/>
                </a:cubicBezTo>
                <a:cubicBezTo>
                  <a:pt x="2090905" y="1719559"/>
                  <a:pt x="2096567" y="1700417"/>
                  <a:pt x="2107369" y="1684214"/>
                </a:cubicBezTo>
                <a:cubicBezTo>
                  <a:pt x="2126607" y="1655356"/>
                  <a:pt x="2168268" y="1614667"/>
                  <a:pt x="2185746" y="1579711"/>
                </a:cubicBezTo>
                <a:cubicBezTo>
                  <a:pt x="2191904" y="1567395"/>
                  <a:pt x="2191171" y="1551980"/>
                  <a:pt x="2198809" y="1540523"/>
                </a:cubicBezTo>
                <a:cubicBezTo>
                  <a:pt x="2209057" y="1525152"/>
                  <a:pt x="2226171" y="1515526"/>
                  <a:pt x="2237998" y="1501334"/>
                </a:cubicBezTo>
                <a:cubicBezTo>
                  <a:pt x="2248049" y="1489273"/>
                  <a:pt x="2255415" y="1475209"/>
                  <a:pt x="2264124" y="1462146"/>
                </a:cubicBezTo>
                <a:cubicBezTo>
                  <a:pt x="2268478" y="1449083"/>
                  <a:pt x="2270499" y="1434994"/>
                  <a:pt x="2277186" y="1422957"/>
                </a:cubicBezTo>
                <a:cubicBezTo>
                  <a:pt x="2292435" y="1395509"/>
                  <a:pt x="2313283" y="1371505"/>
                  <a:pt x="2329438" y="1344580"/>
                </a:cubicBezTo>
                <a:cubicBezTo>
                  <a:pt x="2346066" y="1316866"/>
                  <a:pt x="2382259" y="1260329"/>
                  <a:pt x="2394752" y="1227014"/>
                </a:cubicBezTo>
                <a:cubicBezTo>
                  <a:pt x="2401056" y="1210204"/>
                  <a:pt x="2401511" y="1191573"/>
                  <a:pt x="2407815" y="1174763"/>
                </a:cubicBezTo>
                <a:cubicBezTo>
                  <a:pt x="2454989" y="1048967"/>
                  <a:pt x="2411831" y="1186684"/>
                  <a:pt x="2460066" y="1083323"/>
                </a:cubicBezTo>
                <a:cubicBezTo>
                  <a:pt x="2484004" y="1032028"/>
                  <a:pt x="2493982" y="973667"/>
                  <a:pt x="2525381" y="926568"/>
                </a:cubicBezTo>
                <a:cubicBezTo>
                  <a:pt x="2534089" y="913505"/>
                  <a:pt x="2544485" y="901422"/>
                  <a:pt x="2551506" y="887380"/>
                </a:cubicBezTo>
                <a:cubicBezTo>
                  <a:pt x="2557664" y="875064"/>
                  <a:pt x="2556115" y="859060"/>
                  <a:pt x="2564569" y="848191"/>
                </a:cubicBezTo>
                <a:cubicBezTo>
                  <a:pt x="2587252" y="819027"/>
                  <a:pt x="2616820" y="795940"/>
                  <a:pt x="2642946" y="769814"/>
                </a:cubicBezTo>
                <a:cubicBezTo>
                  <a:pt x="2656009" y="756751"/>
                  <a:pt x="2667356" y="741710"/>
                  <a:pt x="2682135" y="730626"/>
                </a:cubicBezTo>
                <a:cubicBezTo>
                  <a:pt x="2746946" y="682017"/>
                  <a:pt x="2716271" y="703514"/>
                  <a:pt x="2773575" y="665311"/>
                </a:cubicBezTo>
                <a:cubicBezTo>
                  <a:pt x="2782284" y="652248"/>
                  <a:pt x="2792680" y="640165"/>
                  <a:pt x="2799701" y="626123"/>
                </a:cubicBezTo>
                <a:cubicBezTo>
                  <a:pt x="2828129" y="569268"/>
                  <a:pt x="2793586" y="598107"/>
                  <a:pt x="2838889" y="534683"/>
                </a:cubicBezTo>
                <a:cubicBezTo>
                  <a:pt x="2868310" y="493494"/>
                  <a:pt x="2886365" y="491350"/>
                  <a:pt x="2930329" y="469368"/>
                </a:cubicBezTo>
                <a:cubicBezTo>
                  <a:pt x="2978673" y="372681"/>
                  <a:pt x="2929445" y="457367"/>
                  <a:pt x="2995644" y="377928"/>
                </a:cubicBezTo>
                <a:cubicBezTo>
                  <a:pt x="3086577" y="268808"/>
                  <a:pt x="2946465" y="414044"/>
                  <a:pt x="3060958" y="299551"/>
                </a:cubicBezTo>
                <a:cubicBezTo>
                  <a:pt x="3069667" y="277780"/>
                  <a:pt x="3075856" y="254822"/>
                  <a:pt x="3087084" y="234237"/>
                </a:cubicBezTo>
                <a:cubicBezTo>
                  <a:pt x="3102120" y="206672"/>
                  <a:pt x="3139335" y="155860"/>
                  <a:pt x="3139335" y="155860"/>
                </a:cubicBezTo>
                <a:cubicBezTo>
                  <a:pt x="3088813" y="-147269"/>
                  <a:pt x="3154704" y="89695"/>
                  <a:pt x="2447004" y="64420"/>
                </a:cubicBezTo>
                <a:cubicBezTo>
                  <a:pt x="2429062" y="63779"/>
                  <a:pt x="2411948" y="56516"/>
                  <a:pt x="2394752" y="51357"/>
                </a:cubicBezTo>
                <a:cubicBezTo>
                  <a:pt x="2368375" y="43444"/>
                  <a:pt x="2316375" y="25231"/>
                  <a:pt x="2316375" y="25231"/>
                </a:cubicBezTo>
                <a:lnTo>
                  <a:pt x="1336661" y="38294"/>
                </a:lnTo>
                <a:cubicBezTo>
                  <a:pt x="1310183" y="38948"/>
                  <a:pt x="1284504" y="47611"/>
                  <a:pt x="1258284" y="51357"/>
                </a:cubicBezTo>
                <a:cubicBezTo>
                  <a:pt x="1223531" y="56322"/>
                  <a:pt x="1188615" y="60066"/>
                  <a:pt x="1153781" y="64420"/>
                </a:cubicBezTo>
                <a:cubicBezTo>
                  <a:pt x="1058880" y="96054"/>
                  <a:pt x="1102943" y="90546"/>
                  <a:pt x="1023152" y="9054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133703" y="-26126"/>
            <a:ext cx="4415246" cy="5042263"/>
          </a:xfrm>
          <a:custGeom>
            <a:avLst/>
            <a:gdLst>
              <a:gd name="connsiteX0" fmla="*/ 901337 w 4415246"/>
              <a:gd name="connsiteY0" fmla="*/ 91440 h 5042263"/>
              <a:gd name="connsiteX1" fmla="*/ 979714 w 4415246"/>
              <a:gd name="connsiteY1" fmla="*/ 248195 h 5042263"/>
              <a:gd name="connsiteX2" fmla="*/ 1097280 w 4415246"/>
              <a:gd name="connsiteY2" fmla="*/ 313509 h 5042263"/>
              <a:gd name="connsiteX3" fmla="*/ 1188720 w 4415246"/>
              <a:gd name="connsiteY3" fmla="*/ 404949 h 5042263"/>
              <a:gd name="connsiteX4" fmla="*/ 1280160 w 4415246"/>
              <a:gd name="connsiteY4" fmla="*/ 470263 h 5042263"/>
              <a:gd name="connsiteX5" fmla="*/ 1371600 w 4415246"/>
              <a:gd name="connsiteY5" fmla="*/ 535577 h 5042263"/>
              <a:gd name="connsiteX6" fmla="*/ 1449977 w 4415246"/>
              <a:gd name="connsiteY6" fmla="*/ 613955 h 5042263"/>
              <a:gd name="connsiteX7" fmla="*/ 1502228 w 4415246"/>
              <a:gd name="connsiteY7" fmla="*/ 692332 h 5042263"/>
              <a:gd name="connsiteX8" fmla="*/ 1515291 w 4415246"/>
              <a:gd name="connsiteY8" fmla="*/ 744583 h 5042263"/>
              <a:gd name="connsiteX9" fmla="*/ 1567543 w 4415246"/>
              <a:gd name="connsiteY9" fmla="*/ 822960 h 5042263"/>
              <a:gd name="connsiteX10" fmla="*/ 1593668 w 4415246"/>
              <a:gd name="connsiteY10" fmla="*/ 862149 h 5042263"/>
              <a:gd name="connsiteX11" fmla="*/ 1632857 w 4415246"/>
              <a:gd name="connsiteY11" fmla="*/ 940526 h 5042263"/>
              <a:gd name="connsiteX12" fmla="*/ 1645920 w 4415246"/>
              <a:gd name="connsiteY12" fmla="*/ 979715 h 5042263"/>
              <a:gd name="connsiteX13" fmla="*/ 1763486 w 4415246"/>
              <a:gd name="connsiteY13" fmla="*/ 1045029 h 5042263"/>
              <a:gd name="connsiteX14" fmla="*/ 1815737 w 4415246"/>
              <a:gd name="connsiteY14" fmla="*/ 1058092 h 5042263"/>
              <a:gd name="connsiteX15" fmla="*/ 1920240 w 4415246"/>
              <a:gd name="connsiteY15" fmla="*/ 1110343 h 5042263"/>
              <a:gd name="connsiteX16" fmla="*/ 1972491 w 4415246"/>
              <a:gd name="connsiteY16" fmla="*/ 1149532 h 5042263"/>
              <a:gd name="connsiteX17" fmla="*/ 2050868 w 4415246"/>
              <a:gd name="connsiteY17" fmla="*/ 1214846 h 5042263"/>
              <a:gd name="connsiteX18" fmla="*/ 2063931 w 4415246"/>
              <a:gd name="connsiteY18" fmla="*/ 1254035 h 5042263"/>
              <a:gd name="connsiteX19" fmla="*/ 2116183 w 4415246"/>
              <a:gd name="connsiteY19" fmla="*/ 1332412 h 5042263"/>
              <a:gd name="connsiteX20" fmla="*/ 2155371 w 4415246"/>
              <a:gd name="connsiteY20" fmla="*/ 1410789 h 5042263"/>
              <a:gd name="connsiteX21" fmla="*/ 2168434 w 4415246"/>
              <a:gd name="connsiteY21" fmla="*/ 1449977 h 5042263"/>
              <a:gd name="connsiteX22" fmla="*/ 2220686 w 4415246"/>
              <a:gd name="connsiteY22" fmla="*/ 1528355 h 5042263"/>
              <a:gd name="connsiteX23" fmla="*/ 2246811 w 4415246"/>
              <a:gd name="connsiteY23" fmla="*/ 1606732 h 5042263"/>
              <a:gd name="connsiteX24" fmla="*/ 2259874 w 4415246"/>
              <a:gd name="connsiteY24" fmla="*/ 1645920 h 5042263"/>
              <a:gd name="connsiteX25" fmla="*/ 2272937 w 4415246"/>
              <a:gd name="connsiteY25" fmla="*/ 1698172 h 5042263"/>
              <a:gd name="connsiteX26" fmla="*/ 2299063 w 4415246"/>
              <a:gd name="connsiteY26" fmla="*/ 1750423 h 5042263"/>
              <a:gd name="connsiteX27" fmla="*/ 2312126 w 4415246"/>
              <a:gd name="connsiteY27" fmla="*/ 1841863 h 5042263"/>
              <a:gd name="connsiteX28" fmla="*/ 2338251 w 4415246"/>
              <a:gd name="connsiteY28" fmla="*/ 1920240 h 5042263"/>
              <a:gd name="connsiteX29" fmla="*/ 2351314 w 4415246"/>
              <a:gd name="connsiteY29" fmla="*/ 1959429 h 5042263"/>
              <a:gd name="connsiteX30" fmla="*/ 2377440 w 4415246"/>
              <a:gd name="connsiteY30" fmla="*/ 2076995 h 5042263"/>
              <a:gd name="connsiteX31" fmla="*/ 2416628 w 4415246"/>
              <a:gd name="connsiteY31" fmla="*/ 2259875 h 5042263"/>
              <a:gd name="connsiteX32" fmla="*/ 2416628 w 4415246"/>
              <a:gd name="connsiteY32" fmla="*/ 2259875 h 5042263"/>
              <a:gd name="connsiteX33" fmla="*/ 2429691 w 4415246"/>
              <a:gd name="connsiteY33" fmla="*/ 2325189 h 5042263"/>
              <a:gd name="connsiteX34" fmla="*/ 2468880 w 4415246"/>
              <a:gd name="connsiteY34" fmla="*/ 2442755 h 5042263"/>
              <a:gd name="connsiteX35" fmla="*/ 2495006 w 4415246"/>
              <a:gd name="connsiteY35" fmla="*/ 2625635 h 5042263"/>
              <a:gd name="connsiteX36" fmla="*/ 2508068 w 4415246"/>
              <a:gd name="connsiteY36" fmla="*/ 2677886 h 5042263"/>
              <a:gd name="connsiteX37" fmla="*/ 2521131 w 4415246"/>
              <a:gd name="connsiteY37" fmla="*/ 2769326 h 5042263"/>
              <a:gd name="connsiteX38" fmla="*/ 2547257 w 4415246"/>
              <a:gd name="connsiteY38" fmla="*/ 2847703 h 5042263"/>
              <a:gd name="connsiteX39" fmla="*/ 2560320 w 4415246"/>
              <a:gd name="connsiteY39" fmla="*/ 2886892 h 5042263"/>
              <a:gd name="connsiteX40" fmla="*/ 2586446 w 4415246"/>
              <a:gd name="connsiteY40" fmla="*/ 2926080 h 5042263"/>
              <a:gd name="connsiteX41" fmla="*/ 2625634 w 4415246"/>
              <a:gd name="connsiteY41" fmla="*/ 3043646 h 5042263"/>
              <a:gd name="connsiteX42" fmla="*/ 2638697 w 4415246"/>
              <a:gd name="connsiteY42" fmla="*/ 3082835 h 5042263"/>
              <a:gd name="connsiteX43" fmla="*/ 2664823 w 4415246"/>
              <a:gd name="connsiteY43" fmla="*/ 3122023 h 5042263"/>
              <a:gd name="connsiteX44" fmla="*/ 2690948 w 4415246"/>
              <a:gd name="connsiteY44" fmla="*/ 3213463 h 5042263"/>
              <a:gd name="connsiteX45" fmla="*/ 2730137 w 4415246"/>
              <a:gd name="connsiteY45" fmla="*/ 3252652 h 5042263"/>
              <a:gd name="connsiteX46" fmla="*/ 2756263 w 4415246"/>
              <a:gd name="connsiteY46" fmla="*/ 3304903 h 5042263"/>
              <a:gd name="connsiteX47" fmla="*/ 2795451 w 4415246"/>
              <a:gd name="connsiteY47" fmla="*/ 3409406 h 5042263"/>
              <a:gd name="connsiteX48" fmla="*/ 2808514 w 4415246"/>
              <a:gd name="connsiteY48" fmla="*/ 3461657 h 5042263"/>
              <a:gd name="connsiteX49" fmla="*/ 2847703 w 4415246"/>
              <a:gd name="connsiteY49" fmla="*/ 3500846 h 5042263"/>
              <a:gd name="connsiteX50" fmla="*/ 2860766 w 4415246"/>
              <a:gd name="connsiteY50" fmla="*/ 3540035 h 5042263"/>
              <a:gd name="connsiteX51" fmla="*/ 2926080 w 4415246"/>
              <a:gd name="connsiteY51" fmla="*/ 3618412 h 5042263"/>
              <a:gd name="connsiteX52" fmla="*/ 2978331 w 4415246"/>
              <a:gd name="connsiteY52" fmla="*/ 3696789 h 5042263"/>
              <a:gd name="connsiteX53" fmla="*/ 2991394 w 4415246"/>
              <a:gd name="connsiteY53" fmla="*/ 3735977 h 5042263"/>
              <a:gd name="connsiteX54" fmla="*/ 3043646 w 4415246"/>
              <a:gd name="connsiteY54" fmla="*/ 3775166 h 5042263"/>
              <a:gd name="connsiteX55" fmla="*/ 3082834 w 4415246"/>
              <a:gd name="connsiteY55" fmla="*/ 3814355 h 5042263"/>
              <a:gd name="connsiteX56" fmla="*/ 3148148 w 4415246"/>
              <a:gd name="connsiteY56" fmla="*/ 3892732 h 5042263"/>
              <a:gd name="connsiteX57" fmla="*/ 3200400 w 4415246"/>
              <a:gd name="connsiteY57" fmla="*/ 3958046 h 5042263"/>
              <a:gd name="connsiteX58" fmla="*/ 3278777 w 4415246"/>
              <a:gd name="connsiteY58" fmla="*/ 4023360 h 5042263"/>
              <a:gd name="connsiteX59" fmla="*/ 3357154 w 4415246"/>
              <a:gd name="connsiteY59" fmla="*/ 4075612 h 5042263"/>
              <a:gd name="connsiteX60" fmla="*/ 3396343 w 4415246"/>
              <a:gd name="connsiteY60" fmla="*/ 4101737 h 5042263"/>
              <a:gd name="connsiteX61" fmla="*/ 3435531 w 4415246"/>
              <a:gd name="connsiteY61" fmla="*/ 4127863 h 5042263"/>
              <a:gd name="connsiteX62" fmla="*/ 3474720 w 4415246"/>
              <a:gd name="connsiteY62" fmla="*/ 4167052 h 5042263"/>
              <a:gd name="connsiteX63" fmla="*/ 3566160 w 4415246"/>
              <a:gd name="connsiteY63" fmla="*/ 4206240 h 5042263"/>
              <a:gd name="connsiteX64" fmla="*/ 3683726 w 4415246"/>
              <a:gd name="connsiteY64" fmla="*/ 4297680 h 5042263"/>
              <a:gd name="connsiteX65" fmla="*/ 3775166 w 4415246"/>
              <a:gd name="connsiteY65" fmla="*/ 4362995 h 5042263"/>
              <a:gd name="connsiteX66" fmla="*/ 3814354 w 4415246"/>
              <a:gd name="connsiteY66" fmla="*/ 4376057 h 5042263"/>
              <a:gd name="connsiteX67" fmla="*/ 3918857 w 4415246"/>
              <a:gd name="connsiteY67" fmla="*/ 4454435 h 5042263"/>
              <a:gd name="connsiteX68" fmla="*/ 3958046 w 4415246"/>
              <a:gd name="connsiteY68" fmla="*/ 4480560 h 5042263"/>
              <a:gd name="connsiteX69" fmla="*/ 3997234 w 4415246"/>
              <a:gd name="connsiteY69" fmla="*/ 4519749 h 5042263"/>
              <a:gd name="connsiteX70" fmla="*/ 4036423 w 4415246"/>
              <a:gd name="connsiteY70" fmla="*/ 4532812 h 5042263"/>
              <a:gd name="connsiteX71" fmla="*/ 4075611 w 4415246"/>
              <a:gd name="connsiteY71" fmla="*/ 4558937 h 5042263"/>
              <a:gd name="connsiteX72" fmla="*/ 4127863 w 4415246"/>
              <a:gd name="connsiteY72" fmla="*/ 4598126 h 5042263"/>
              <a:gd name="connsiteX73" fmla="*/ 4180114 w 4415246"/>
              <a:gd name="connsiteY73" fmla="*/ 4650377 h 5042263"/>
              <a:gd name="connsiteX74" fmla="*/ 4219303 w 4415246"/>
              <a:gd name="connsiteY74" fmla="*/ 4663440 h 5042263"/>
              <a:gd name="connsiteX75" fmla="*/ 4258491 w 4415246"/>
              <a:gd name="connsiteY75" fmla="*/ 4702629 h 5042263"/>
              <a:gd name="connsiteX76" fmla="*/ 4271554 w 4415246"/>
              <a:gd name="connsiteY76" fmla="*/ 4767943 h 5042263"/>
              <a:gd name="connsiteX77" fmla="*/ 4297680 w 4415246"/>
              <a:gd name="connsiteY77" fmla="*/ 4859383 h 5042263"/>
              <a:gd name="connsiteX78" fmla="*/ 4336868 w 4415246"/>
              <a:gd name="connsiteY78" fmla="*/ 4911635 h 5042263"/>
              <a:gd name="connsiteX79" fmla="*/ 4362994 w 4415246"/>
              <a:gd name="connsiteY79" fmla="*/ 4950823 h 5042263"/>
              <a:gd name="connsiteX80" fmla="*/ 4415246 w 4415246"/>
              <a:gd name="connsiteY80" fmla="*/ 5042263 h 5042263"/>
              <a:gd name="connsiteX81" fmla="*/ 4389120 w 4415246"/>
              <a:gd name="connsiteY81" fmla="*/ 4728755 h 5042263"/>
              <a:gd name="connsiteX82" fmla="*/ 4349931 w 4415246"/>
              <a:gd name="connsiteY82" fmla="*/ 4611189 h 5042263"/>
              <a:gd name="connsiteX83" fmla="*/ 4336868 w 4415246"/>
              <a:gd name="connsiteY83" fmla="*/ 4572000 h 5042263"/>
              <a:gd name="connsiteX84" fmla="*/ 4323806 w 4415246"/>
              <a:gd name="connsiteY84" fmla="*/ 4493623 h 5042263"/>
              <a:gd name="connsiteX85" fmla="*/ 4297680 w 4415246"/>
              <a:gd name="connsiteY85" fmla="*/ 4402183 h 5042263"/>
              <a:gd name="connsiteX86" fmla="*/ 4271554 w 4415246"/>
              <a:gd name="connsiteY86" fmla="*/ 3605349 h 5042263"/>
              <a:gd name="connsiteX87" fmla="*/ 4284617 w 4415246"/>
              <a:gd name="connsiteY87" fmla="*/ 3239589 h 5042263"/>
              <a:gd name="connsiteX88" fmla="*/ 4310743 w 4415246"/>
              <a:gd name="connsiteY88" fmla="*/ 3108960 h 5042263"/>
              <a:gd name="connsiteX89" fmla="*/ 4323806 w 4415246"/>
              <a:gd name="connsiteY89" fmla="*/ 3056709 h 5042263"/>
              <a:gd name="connsiteX90" fmla="*/ 4349931 w 4415246"/>
              <a:gd name="connsiteY90" fmla="*/ 3017520 h 5042263"/>
              <a:gd name="connsiteX91" fmla="*/ 4362994 w 4415246"/>
              <a:gd name="connsiteY91" fmla="*/ 2926080 h 5042263"/>
              <a:gd name="connsiteX92" fmla="*/ 4376057 w 4415246"/>
              <a:gd name="connsiteY92" fmla="*/ 2847703 h 5042263"/>
              <a:gd name="connsiteX93" fmla="*/ 4362994 w 4415246"/>
              <a:gd name="connsiteY93" fmla="*/ 2207623 h 5042263"/>
              <a:gd name="connsiteX94" fmla="*/ 4349931 w 4415246"/>
              <a:gd name="connsiteY94" fmla="*/ 2155372 h 5042263"/>
              <a:gd name="connsiteX95" fmla="*/ 4336868 w 4415246"/>
              <a:gd name="connsiteY95" fmla="*/ 2090057 h 5042263"/>
              <a:gd name="connsiteX96" fmla="*/ 4284617 w 4415246"/>
              <a:gd name="connsiteY96" fmla="*/ 1998617 h 5042263"/>
              <a:gd name="connsiteX97" fmla="*/ 4206240 w 4415246"/>
              <a:gd name="connsiteY97" fmla="*/ 1959429 h 5042263"/>
              <a:gd name="connsiteX98" fmla="*/ 4010297 w 4415246"/>
              <a:gd name="connsiteY98" fmla="*/ 1920240 h 5042263"/>
              <a:gd name="connsiteX99" fmla="*/ 3944983 w 4415246"/>
              <a:gd name="connsiteY99" fmla="*/ 1894115 h 5042263"/>
              <a:gd name="connsiteX100" fmla="*/ 3905794 w 4415246"/>
              <a:gd name="connsiteY100" fmla="*/ 1881052 h 5042263"/>
              <a:gd name="connsiteX101" fmla="*/ 3749040 w 4415246"/>
              <a:gd name="connsiteY101" fmla="*/ 1867989 h 5042263"/>
              <a:gd name="connsiteX102" fmla="*/ 3709851 w 4415246"/>
              <a:gd name="connsiteY102" fmla="*/ 1854926 h 5042263"/>
              <a:gd name="connsiteX103" fmla="*/ 3670663 w 4415246"/>
              <a:gd name="connsiteY103" fmla="*/ 1828800 h 5042263"/>
              <a:gd name="connsiteX104" fmla="*/ 3566160 w 4415246"/>
              <a:gd name="connsiteY104" fmla="*/ 1737360 h 5042263"/>
              <a:gd name="connsiteX105" fmla="*/ 3540034 w 4415246"/>
              <a:gd name="connsiteY105" fmla="*/ 1698172 h 5042263"/>
              <a:gd name="connsiteX106" fmla="*/ 3487783 w 4415246"/>
              <a:gd name="connsiteY106" fmla="*/ 1645920 h 5042263"/>
              <a:gd name="connsiteX107" fmla="*/ 3383280 w 4415246"/>
              <a:gd name="connsiteY107" fmla="*/ 1502229 h 5042263"/>
              <a:gd name="connsiteX108" fmla="*/ 3357154 w 4415246"/>
              <a:gd name="connsiteY108" fmla="*/ 1463040 h 5042263"/>
              <a:gd name="connsiteX109" fmla="*/ 3317966 w 4415246"/>
              <a:gd name="connsiteY109" fmla="*/ 1436915 h 5042263"/>
              <a:gd name="connsiteX110" fmla="*/ 3226526 w 4415246"/>
              <a:gd name="connsiteY110" fmla="*/ 1319349 h 5042263"/>
              <a:gd name="connsiteX111" fmla="*/ 3174274 w 4415246"/>
              <a:gd name="connsiteY111" fmla="*/ 1280160 h 5042263"/>
              <a:gd name="connsiteX112" fmla="*/ 3043646 w 4415246"/>
              <a:gd name="connsiteY112" fmla="*/ 1123406 h 5042263"/>
              <a:gd name="connsiteX113" fmla="*/ 2939143 w 4415246"/>
              <a:gd name="connsiteY113" fmla="*/ 1058092 h 5042263"/>
              <a:gd name="connsiteX114" fmla="*/ 2847703 w 4415246"/>
              <a:gd name="connsiteY114" fmla="*/ 992777 h 5042263"/>
              <a:gd name="connsiteX115" fmla="*/ 2808514 w 4415246"/>
              <a:gd name="connsiteY115" fmla="*/ 953589 h 5042263"/>
              <a:gd name="connsiteX116" fmla="*/ 2664823 w 4415246"/>
              <a:gd name="connsiteY116" fmla="*/ 875212 h 5042263"/>
              <a:gd name="connsiteX117" fmla="*/ 2547257 w 4415246"/>
              <a:gd name="connsiteY117" fmla="*/ 796835 h 5042263"/>
              <a:gd name="connsiteX118" fmla="*/ 2495006 w 4415246"/>
              <a:gd name="connsiteY118" fmla="*/ 770709 h 5042263"/>
              <a:gd name="connsiteX119" fmla="*/ 2338251 w 4415246"/>
              <a:gd name="connsiteY119" fmla="*/ 718457 h 5042263"/>
              <a:gd name="connsiteX120" fmla="*/ 2246811 w 4415246"/>
              <a:gd name="connsiteY120" fmla="*/ 666206 h 5042263"/>
              <a:gd name="connsiteX121" fmla="*/ 2207623 w 4415246"/>
              <a:gd name="connsiteY121" fmla="*/ 653143 h 5042263"/>
              <a:gd name="connsiteX122" fmla="*/ 2142308 w 4415246"/>
              <a:gd name="connsiteY122" fmla="*/ 600892 h 5042263"/>
              <a:gd name="connsiteX123" fmla="*/ 2103120 w 4415246"/>
              <a:gd name="connsiteY123" fmla="*/ 548640 h 5042263"/>
              <a:gd name="connsiteX124" fmla="*/ 2050868 w 4415246"/>
              <a:gd name="connsiteY124" fmla="*/ 496389 h 5042263"/>
              <a:gd name="connsiteX125" fmla="*/ 1998617 w 4415246"/>
              <a:gd name="connsiteY125" fmla="*/ 431075 h 5042263"/>
              <a:gd name="connsiteX126" fmla="*/ 1841863 w 4415246"/>
              <a:gd name="connsiteY126" fmla="*/ 326572 h 5042263"/>
              <a:gd name="connsiteX127" fmla="*/ 1802674 w 4415246"/>
              <a:gd name="connsiteY127" fmla="*/ 313509 h 5042263"/>
              <a:gd name="connsiteX128" fmla="*/ 1711234 w 4415246"/>
              <a:gd name="connsiteY128" fmla="*/ 274320 h 5042263"/>
              <a:gd name="connsiteX129" fmla="*/ 1645920 w 4415246"/>
              <a:gd name="connsiteY129" fmla="*/ 235132 h 5042263"/>
              <a:gd name="connsiteX130" fmla="*/ 1541417 w 4415246"/>
              <a:gd name="connsiteY130" fmla="*/ 222069 h 5042263"/>
              <a:gd name="connsiteX131" fmla="*/ 1436914 w 4415246"/>
              <a:gd name="connsiteY131" fmla="*/ 182880 h 5042263"/>
              <a:gd name="connsiteX132" fmla="*/ 1358537 w 4415246"/>
              <a:gd name="connsiteY132" fmla="*/ 156755 h 5042263"/>
              <a:gd name="connsiteX133" fmla="*/ 1175657 w 4415246"/>
              <a:gd name="connsiteY133" fmla="*/ 130629 h 5042263"/>
              <a:gd name="connsiteX134" fmla="*/ 992777 w 4415246"/>
              <a:gd name="connsiteY134" fmla="*/ 104503 h 5042263"/>
              <a:gd name="connsiteX135" fmla="*/ 914400 w 4415246"/>
              <a:gd name="connsiteY135" fmla="*/ 91440 h 5042263"/>
              <a:gd name="connsiteX136" fmla="*/ 822960 w 4415246"/>
              <a:gd name="connsiteY136" fmla="*/ 78377 h 5042263"/>
              <a:gd name="connsiteX137" fmla="*/ 927463 w 4415246"/>
              <a:gd name="connsiteY137" fmla="*/ 52252 h 5042263"/>
              <a:gd name="connsiteX138" fmla="*/ 966651 w 4415246"/>
              <a:gd name="connsiteY138" fmla="*/ 39189 h 5042263"/>
              <a:gd name="connsiteX139" fmla="*/ 1280160 w 4415246"/>
              <a:gd name="connsiteY139" fmla="*/ 52252 h 5042263"/>
              <a:gd name="connsiteX140" fmla="*/ 1449977 w 4415246"/>
              <a:gd name="connsiteY140" fmla="*/ 117566 h 5042263"/>
              <a:gd name="connsiteX141" fmla="*/ 1515291 w 4415246"/>
              <a:gd name="connsiteY141" fmla="*/ 130629 h 5042263"/>
              <a:gd name="connsiteX142" fmla="*/ 1580606 w 4415246"/>
              <a:gd name="connsiteY142" fmla="*/ 156755 h 5042263"/>
              <a:gd name="connsiteX143" fmla="*/ 1632857 w 4415246"/>
              <a:gd name="connsiteY143" fmla="*/ 169817 h 5042263"/>
              <a:gd name="connsiteX144" fmla="*/ 1763486 w 4415246"/>
              <a:gd name="connsiteY144" fmla="*/ 209006 h 5042263"/>
              <a:gd name="connsiteX145" fmla="*/ 1920240 w 4415246"/>
              <a:gd name="connsiteY145" fmla="*/ 261257 h 5042263"/>
              <a:gd name="connsiteX146" fmla="*/ 1998617 w 4415246"/>
              <a:gd name="connsiteY146" fmla="*/ 274320 h 5042263"/>
              <a:gd name="connsiteX147" fmla="*/ 2037806 w 4415246"/>
              <a:gd name="connsiteY147" fmla="*/ 287383 h 5042263"/>
              <a:gd name="connsiteX148" fmla="*/ 2168434 w 4415246"/>
              <a:gd name="connsiteY148" fmla="*/ 313509 h 5042263"/>
              <a:gd name="connsiteX149" fmla="*/ 2259874 w 4415246"/>
              <a:gd name="connsiteY149" fmla="*/ 339635 h 5042263"/>
              <a:gd name="connsiteX150" fmla="*/ 2377440 w 4415246"/>
              <a:gd name="connsiteY150" fmla="*/ 352697 h 5042263"/>
              <a:gd name="connsiteX151" fmla="*/ 2468880 w 4415246"/>
              <a:gd name="connsiteY151" fmla="*/ 365760 h 5042263"/>
              <a:gd name="connsiteX152" fmla="*/ 2599508 w 4415246"/>
              <a:gd name="connsiteY152" fmla="*/ 391886 h 5042263"/>
              <a:gd name="connsiteX153" fmla="*/ 2756263 w 4415246"/>
              <a:gd name="connsiteY153" fmla="*/ 470263 h 5042263"/>
              <a:gd name="connsiteX154" fmla="*/ 2939143 w 4415246"/>
              <a:gd name="connsiteY154" fmla="*/ 509452 h 5042263"/>
              <a:gd name="connsiteX155" fmla="*/ 3226526 w 4415246"/>
              <a:gd name="connsiteY155" fmla="*/ 574766 h 5042263"/>
              <a:gd name="connsiteX156" fmla="*/ 3317966 w 4415246"/>
              <a:gd name="connsiteY156" fmla="*/ 600892 h 5042263"/>
              <a:gd name="connsiteX157" fmla="*/ 3422468 w 4415246"/>
              <a:gd name="connsiteY157" fmla="*/ 613955 h 5042263"/>
              <a:gd name="connsiteX158" fmla="*/ 3644537 w 4415246"/>
              <a:gd name="connsiteY158" fmla="*/ 640080 h 5042263"/>
              <a:gd name="connsiteX159" fmla="*/ 3762103 w 4415246"/>
              <a:gd name="connsiteY159" fmla="*/ 600892 h 5042263"/>
              <a:gd name="connsiteX160" fmla="*/ 3801291 w 4415246"/>
              <a:gd name="connsiteY160" fmla="*/ 574766 h 5042263"/>
              <a:gd name="connsiteX161" fmla="*/ 3879668 w 4415246"/>
              <a:gd name="connsiteY161" fmla="*/ 548640 h 5042263"/>
              <a:gd name="connsiteX162" fmla="*/ 3918857 w 4415246"/>
              <a:gd name="connsiteY162" fmla="*/ 535577 h 5042263"/>
              <a:gd name="connsiteX163" fmla="*/ 3958046 w 4415246"/>
              <a:gd name="connsiteY163" fmla="*/ 522515 h 5042263"/>
              <a:gd name="connsiteX164" fmla="*/ 4010297 w 4415246"/>
              <a:gd name="connsiteY164" fmla="*/ 496389 h 5042263"/>
              <a:gd name="connsiteX165" fmla="*/ 4088674 w 4415246"/>
              <a:gd name="connsiteY165" fmla="*/ 444137 h 5042263"/>
              <a:gd name="connsiteX166" fmla="*/ 4232366 w 4415246"/>
              <a:gd name="connsiteY166" fmla="*/ 418012 h 5042263"/>
              <a:gd name="connsiteX167" fmla="*/ 4349931 w 4415246"/>
              <a:gd name="connsiteY167" fmla="*/ 352697 h 5042263"/>
              <a:gd name="connsiteX168" fmla="*/ 4389120 w 4415246"/>
              <a:gd name="connsiteY168" fmla="*/ 235132 h 5042263"/>
              <a:gd name="connsiteX169" fmla="*/ 4362994 w 4415246"/>
              <a:gd name="connsiteY169" fmla="*/ 195943 h 5042263"/>
              <a:gd name="connsiteX170" fmla="*/ 4349931 w 4415246"/>
              <a:gd name="connsiteY170" fmla="*/ 117566 h 5042263"/>
              <a:gd name="connsiteX171" fmla="*/ 4310743 w 4415246"/>
              <a:gd name="connsiteY171" fmla="*/ 78377 h 5042263"/>
              <a:gd name="connsiteX172" fmla="*/ 3500846 w 4415246"/>
              <a:gd name="connsiteY172" fmla="*/ 65315 h 5042263"/>
              <a:gd name="connsiteX173" fmla="*/ 3383280 w 4415246"/>
              <a:gd name="connsiteY173" fmla="*/ 39189 h 5042263"/>
              <a:gd name="connsiteX174" fmla="*/ 3344091 w 4415246"/>
              <a:gd name="connsiteY174" fmla="*/ 26126 h 5042263"/>
              <a:gd name="connsiteX175" fmla="*/ 3135086 w 4415246"/>
              <a:gd name="connsiteY175" fmla="*/ 13063 h 5042263"/>
              <a:gd name="connsiteX176" fmla="*/ 3082834 w 4415246"/>
              <a:gd name="connsiteY176" fmla="*/ 0 h 5042263"/>
              <a:gd name="connsiteX177" fmla="*/ 2808514 w 4415246"/>
              <a:gd name="connsiteY177" fmla="*/ 26126 h 5042263"/>
              <a:gd name="connsiteX178" fmla="*/ 2651760 w 4415246"/>
              <a:gd name="connsiteY178" fmla="*/ 52252 h 5042263"/>
              <a:gd name="connsiteX179" fmla="*/ 2116183 w 4415246"/>
              <a:gd name="connsiteY179" fmla="*/ 78377 h 5042263"/>
              <a:gd name="connsiteX180" fmla="*/ 2011680 w 4415246"/>
              <a:gd name="connsiteY180" fmla="*/ 91440 h 5042263"/>
              <a:gd name="connsiteX181" fmla="*/ 418011 w 4415246"/>
              <a:gd name="connsiteY181" fmla="*/ 117566 h 5042263"/>
              <a:gd name="connsiteX182" fmla="*/ 339634 w 4415246"/>
              <a:gd name="connsiteY182" fmla="*/ 143692 h 5042263"/>
              <a:gd name="connsiteX183" fmla="*/ 248194 w 4415246"/>
              <a:gd name="connsiteY183" fmla="*/ 195943 h 5042263"/>
              <a:gd name="connsiteX184" fmla="*/ 130628 w 4415246"/>
              <a:gd name="connsiteY184" fmla="*/ 261257 h 5042263"/>
              <a:gd name="connsiteX185" fmla="*/ 78377 w 4415246"/>
              <a:gd name="connsiteY185" fmla="*/ 300446 h 5042263"/>
              <a:gd name="connsiteX186" fmla="*/ 0 w 4415246"/>
              <a:gd name="connsiteY186" fmla="*/ 352697 h 504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4415246" h="5042263">
                <a:moveTo>
                  <a:pt x="901337" y="91440"/>
                </a:moveTo>
                <a:cubicBezTo>
                  <a:pt x="927463" y="143692"/>
                  <a:pt x="944663" y="201460"/>
                  <a:pt x="979714" y="248195"/>
                </a:cubicBezTo>
                <a:cubicBezTo>
                  <a:pt x="1009658" y="288121"/>
                  <a:pt x="1054567" y="299271"/>
                  <a:pt x="1097280" y="313509"/>
                </a:cubicBezTo>
                <a:cubicBezTo>
                  <a:pt x="1185876" y="372575"/>
                  <a:pt x="1080114" y="296344"/>
                  <a:pt x="1188720" y="404949"/>
                </a:cubicBezTo>
                <a:cubicBezTo>
                  <a:pt x="1210066" y="426295"/>
                  <a:pt x="1254200" y="451720"/>
                  <a:pt x="1280160" y="470263"/>
                </a:cubicBezTo>
                <a:cubicBezTo>
                  <a:pt x="1393553" y="551259"/>
                  <a:pt x="1279262" y="474021"/>
                  <a:pt x="1371600" y="535577"/>
                </a:cubicBezTo>
                <a:cubicBezTo>
                  <a:pt x="1456540" y="662987"/>
                  <a:pt x="1320354" y="468127"/>
                  <a:pt x="1449977" y="613955"/>
                </a:cubicBezTo>
                <a:cubicBezTo>
                  <a:pt x="1470837" y="637423"/>
                  <a:pt x="1502228" y="692332"/>
                  <a:pt x="1502228" y="692332"/>
                </a:cubicBezTo>
                <a:cubicBezTo>
                  <a:pt x="1506582" y="709749"/>
                  <a:pt x="1507262" y="728525"/>
                  <a:pt x="1515291" y="744583"/>
                </a:cubicBezTo>
                <a:cubicBezTo>
                  <a:pt x="1529333" y="772667"/>
                  <a:pt x="1550126" y="796834"/>
                  <a:pt x="1567543" y="822960"/>
                </a:cubicBezTo>
                <a:cubicBezTo>
                  <a:pt x="1576252" y="836023"/>
                  <a:pt x="1588703" y="847255"/>
                  <a:pt x="1593668" y="862149"/>
                </a:cubicBezTo>
                <a:cubicBezTo>
                  <a:pt x="1626503" y="960652"/>
                  <a:pt x="1582210" y="839232"/>
                  <a:pt x="1632857" y="940526"/>
                </a:cubicBezTo>
                <a:cubicBezTo>
                  <a:pt x="1639015" y="952842"/>
                  <a:pt x="1637105" y="969137"/>
                  <a:pt x="1645920" y="979715"/>
                </a:cubicBezTo>
                <a:cubicBezTo>
                  <a:pt x="1673951" y="1013352"/>
                  <a:pt x="1724248" y="1031950"/>
                  <a:pt x="1763486" y="1045029"/>
                </a:cubicBezTo>
                <a:cubicBezTo>
                  <a:pt x="1780518" y="1050706"/>
                  <a:pt x="1799165" y="1051187"/>
                  <a:pt x="1815737" y="1058092"/>
                </a:cubicBezTo>
                <a:cubicBezTo>
                  <a:pt x="1851687" y="1073071"/>
                  <a:pt x="1889083" y="1086975"/>
                  <a:pt x="1920240" y="1110343"/>
                </a:cubicBezTo>
                <a:cubicBezTo>
                  <a:pt x="1937657" y="1123406"/>
                  <a:pt x="1955961" y="1135363"/>
                  <a:pt x="1972491" y="1149532"/>
                </a:cubicBezTo>
                <a:cubicBezTo>
                  <a:pt x="2060496" y="1224965"/>
                  <a:pt x="1964258" y="1157104"/>
                  <a:pt x="2050868" y="1214846"/>
                </a:cubicBezTo>
                <a:cubicBezTo>
                  <a:pt x="2055222" y="1227909"/>
                  <a:pt x="2057244" y="1241998"/>
                  <a:pt x="2063931" y="1254035"/>
                </a:cubicBezTo>
                <a:cubicBezTo>
                  <a:pt x="2079180" y="1281483"/>
                  <a:pt x="2106253" y="1302624"/>
                  <a:pt x="2116183" y="1332412"/>
                </a:cubicBezTo>
                <a:cubicBezTo>
                  <a:pt x="2149017" y="1430912"/>
                  <a:pt x="2104726" y="1309499"/>
                  <a:pt x="2155371" y="1410789"/>
                </a:cubicBezTo>
                <a:cubicBezTo>
                  <a:pt x="2161529" y="1423105"/>
                  <a:pt x="2161747" y="1437940"/>
                  <a:pt x="2168434" y="1449977"/>
                </a:cubicBezTo>
                <a:cubicBezTo>
                  <a:pt x="2183683" y="1477425"/>
                  <a:pt x="2220686" y="1528355"/>
                  <a:pt x="2220686" y="1528355"/>
                </a:cubicBezTo>
                <a:lnTo>
                  <a:pt x="2246811" y="1606732"/>
                </a:lnTo>
                <a:cubicBezTo>
                  <a:pt x="2251165" y="1619795"/>
                  <a:pt x="2256534" y="1632562"/>
                  <a:pt x="2259874" y="1645920"/>
                </a:cubicBezTo>
                <a:cubicBezTo>
                  <a:pt x="2264228" y="1663337"/>
                  <a:pt x="2266633" y="1681362"/>
                  <a:pt x="2272937" y="1698172"/>
                </a:cubicBezTo>
                <a:cubicBezTo>
                  <a:pt x="2279774" y="1716405"/>
                  <a:pt x="2290354" y="1733006"/>
                  <a:pt x="2299063" y="1750423"/>
                </a:cubicBezTo>
                <a:cubicBezTo>
                  <a:pt x="2303417" y="1780903"/>
                  <a:pt x="2305203" y="1811862"/>
                  <a:pt x="2312126" y="1841863"/>
                </a:cubicBezTo>
                <a:cubicBezTo>
                  <a:pt x="2318318" y="1868697"/>
                  <a:pt x="2329543" y="1894114"/>
                  <a:pt x="2338251" y="1920240"/>
                </a:cubicBezTo>
                <a:cubicBezTo>
                  <a:pt x="2342605" y="1933303"/>
                  <a:pt x="2349050" y="1945847"/>
                  <a:pt x="2351314" y="1959429"/>
                </a:cubicBezTo>
                <a:cubicBezTo>
                  <a:pt x="2366641" y="2051388"/>
                  <a:pt x="2356001" y="2012679"/>
                  <a:pt x="2377440" y="2076995"/>
                </a:cubicBezTo>
                <a:cubicBezTo>
                  <a:pt x="2393919" y="2208823"/>
                  <a:pt x="2379402" y="2148193"/>
                  <a:pt x="2416628" y="2259875"/>
                </a:cubicBezTo>
                <a:lnTo>
                  <a:pt x="2416628" y="2259875"/>
                </a:lnTo>
                <a:cubicBezTo>
                  <a:pt x="2420982" y="2281646"/>
                  <a:pt x="2423591" y="2303841"/>
                  <a:pt x="2429691" y="2325189"/>
                </a:cubicBezTo>
                <a:cubicBezTo>
                  <a:pt x="2441039" y="2364908"/>
                  <a:pt x="2468880" y="2442755"/>
                  <a:pt x="2468880" y="2442755"/>
                </a:cubicBezTo>
                <a:cubicBezTo>
                  <a:pt x="2476908" y="2506976"/>
                  <a:pt x="2482450" y="2562851"/>
                  <a:pt x="2495006" y="2625635"/>
                </a:cubicBezTo>
                <a:cubicBezTo>
                  <a:pt x="2498527" y="2643239"/>
                  <a:pt x="2504857" y="2660223"/>
                  <a:pt x="2508068" y="2677886"/>
                </a:cubicBezTo>
                <a:cubicBezTo>
                  <a:pt x="2513576" y="2708179"/>
                  <a:pt x="2514208" y="2739325"/>
                  <a:pt x="2521131" y="2769326"/>
                </a:cubicBezTo>
                <a:cubicBezTo>
                  <a:pt x="2527323" y="2796160"/>
                  <a:pt x="2538548" y="2821577"/>
                  <a:pt x="2547257" y="2847703"/>
                </a:cubicBezTo>
                <a:cubicBezTo>
                  <a:pt x="2551611" y="2860766"/>
                  <a:pt x="2552682" y="2875435"/>
                  <a:pt x="2560320" y="2886892"/>
                </a:cubicBezTo>
                <a:lnTo>
                  <a:pt x="2586446" y="2926080"/>
                </a:lnTo>
                <a:lnTo>
                  <a:pt x="2625634" y="3043646"/>
                </a:lnTo>
                <a:cubicBezTo>
                  <a:pt x="2629988" y="3056709"/>
                  <a:pt x="2631059" y="3071378"/>
                  <a:pt x="2638697" y="3082835"/>
                </a:cubicBezTo>
                <a:lnTo>
                  <a:pt x="2664823" y="3122023"/>
                </a:lnTo>
                <a:cubicBezTo>
                  <a:pt x="2666564" y="3128987"/>
                  <a:pt x="2683453" y="3202221"/>
                  <a:pt x="2690948" y="3213463"/>
                </a:cubicBezTo>
                <a:cubicBezTo>
                  <a:pt x="2701195" y="3228834"/>
                  <a:pt x="2719399" y="3237619"/>
                  <a:pt x="2730137" y="3252652"/>
                </a:cubicBezTo>
                <a:cubicBezTo>
                  <a:pt x="2741455" y="3268498"/>
                  <a:pt x="2747554" y="3287486"/>
                  <a:pt x="2756263" y="3304903"/>
                </a:cubicBezTo>
                <a:cubicBezTo>
                  <a:pt x="2789793" y="3439023"/>
                  <a:pt x="2744221" y="3272791"/>
                  <a:pt x="2795451" y="3409406"/>
                </a:cubicBezTo>
                <a:cubicBezTo>
                  <a:pt x="2801755" y="3426216"/>
                  <a:pt x="2799607" y="3446069"/>
                  <a:pt x="2808514" y="3461657"/>
                </a:cubicBezTo>
                <a:cubicBezTo>
                  <a:pt x="2817680" y="3477697"/>
                  <a:pt x="2834640" y="3487783"/>
                  <a:pt x="2847703" y="3500846"/>
                </a:cubicBezTo>
                <a:cubicBezTo>
                  <a:pt x="2852057" y="3513909"/>
                  <a:pt x="2854608" y="3527719"/>
                  <a:pt x="2860766" y="3540035"/>
                </a:cubicBezTo>
                <a:cubicBezTo>
                  <a:pt x="2878952" y="3576408"/>
                  <a:pt x="2897190" y="3589522"/>
                  <a:pt x="2926080" y="3618412"/>
                </a:cubicBezTo>
                <a:cubicBezTo>
                  <a:pt x="2956080" y="3738410"/>
                  <a:pt x="2912724" y="3614780"/>
                  <a:pt x="2978331" y="3696789"/>
                </a:cubicBezTo>
                <a:cubicBezTo>
                  <a:pt x="2986933" y="3707541"/>
                  <a:pt x="2982579" y="3725399"/>
                  <a:pt x="2991394" y="3735977"/>
                </a:cubicBezTo>
                <a:cubicBezTo>
                  <a:pt x="3005332" y="3752702"/>
                  <a:pt x="3027116" y="3760997"/>
                  <a:pt x="3043646" y="3775166"/>
                </a:cubicBezTo>
                <a:cubicBezTo>
                  <a:pt x="3057672" y="3787189"/>
                  <a:pt x="3069771" y="3801292"/>
                  <a:pt x="3082834" y="3814355"/>
                </a:cubicBezTo>
                <a:cubicBezTo>
                  <a:pt x="3112785" y="3904206"/>
                  <a:pt x="3069065" y="3797832"/>
                  <a:pt x="3148148" y="3892732"/>
                </a:cubicBezTo>
                <a:cubicBezTo>
                  <a:pt x="3227017" y="3987375"/>
                  <a:pt x="3080383" y="3878035"/>
                  <a:pt x="3200400" y="3958046"/>
                </a:cubicBezTo>
                <a:cubicBezTo>
                  <a:pt x="3243267" y="4022346"/>
                  <a:pt x="3205117" y="3979164"/>
                  <a:pt x="3278777" y="4023360"/>
                </a:cubicBezTo>
                <a:cubicBezTo>
                  <a:pt x="3305702" y="4039515"/>
                  <a:pt x="3331028" y="4058195"/>
                  <a:pt x="3357154" y="4075612"/>
                </a:cubicBezTo>
                <a:lnTo>
                  <a:pt x="3396343" y="4101737"/>
                </a:lnTo>
                <a:cubicBezTo>
                  <a:pt x="3409406" y="4110445"/>
                  <a:pt x="3424430" y="4116762"/>
                  <a:pt x="3435531" y="4127863"/>
                </a:cubicBezTo>
                <a:cubicBezTo>
                  <a:pt x="3448594" y="4140926"/>
                  <a:pt x="3459687" y="4156314"/>
                  <a:pt x="3474720" y="4167052"/>
                </a:cubicBezTo>
                <a:cubicBezTo>
                  <a:pt x="3502967" y="4187228"/>
                  <a:pt x="3534180" y="4195580"/>
                  <a:pt x="3566160" y="4206240"/>
                </a:cubicBezTo>
                <a:lnTo>
                  <a:pt x="3683726" y="4297680"/>
                </a:lnTo>
                <a:cubicBezTo>
                  <a:pt x="3694717" y="4306135"/>
                  <a:pt x="3756672" y="4353748"/>
                  <a:pt x="3775166" y="4362995"/>
                </a:cubicBezTo>
                <a:cubicBezTo>
                  <a:pt x="3787482" y="4369153"/>
                  <a:pt x="3801291" y="4371703"/>
                  <a:pt x="3814354" y="4376057"/>
                </a:cubicBezTo>
                <a:cubicBezTo>
                  <a:pt x="3849188" y="4402183"/>
                  <a:pt x="3882627" y="4430282"/>
                  <a:pt x="3918857" y="4454435"/>
                </a:cubicBezTo>
                <a:cubicBezTo>
                  <a:pt x="3931920" y="4463143"/>
                  <a:pt x="3945985" y="4470509"/>
                  <a:pt x="3958046" y="4480560"/>
                </a:cubicBezTo>
                <a:cubicBezTo>
                  <a:pt x="3972238" y="4492387"/>
                  <a:pt x="3981863" y="4509502"/>
                  <a:pt x="3997234" y="4519749"/>
                </a:cubicBezTo>
                <a:cubicBezTo>
                  <a:pt x="4008691" y="4527387"/>
                  <a:pt x="4024107" y="4526654"/>
                  <a:pt x="4036423" y="4532812"/>
                </a:cubicBezTo>
                <a:cubicBezTo>
                  <a:pt x="4050465" y="4539833"/>
                  <a:pt x="4062836" y="4549812"/>
                  <a:pt x="4075611" y="4558937"/>
                </a:cubicBezTo>
                <a:cubicBezTo>
                  <a:pt x="4093327" y="4571591"/>
                  <a:pt x="4111478" y="4583789"/>
                  <a:pt x="4127863" y="4598126"/>
                </a:cubicBezTo>
                <a:cubicBezTo>
                  <a:pt x="4146400" y="4614346"/>
                  <a:pt x="4160071" y="4636060"/>
                  <a:pt x="4180114" y="4650377"/>
                </a:cubicBezTo>
                <a:cubicBezTo>
                  <a:pt x="4191319" y="4658380"/>
                  <a:pt x="4206240" y="4659086"/>
                  <a:pt x="4219303" y="4663440"/>
                </a:cubicBezTo>
                <a:cubicBezTo>
                  <a:pt x="4232366" y="4676503"/>
                  <a:pt x="4250229" y="4686106"/>
                  <a:pt x="4258491" y="4702629"/>
                </a:cubicBezTo>
                <a:cubicBezTo>
                  <a:pt x="4268420" y="4722488"/>
                  <a:pt x="4266738" y="4746269"/>
                  <a:pt x="4271554" y="4767943"/>
                </a:cubicBezTo>
                <a:cubicBezTo>
                  <a:pt x="4273868" y="4778357"/>
                  <a:pt x="4289745" y="4845496"/>
                  <a:pt x="4297680" y="4859383"/>
                </a:cubicBezTo>
                <a:cubicBezTo>
                  <a:pt x="4308482" y="4878286"/>
                  <a:pt x="4324214" y="4893919"/>
                  <a:pt x="4336868" y="4911635"/>
                </a:cubicBezTo>
                <a:cubicBezTo>
                  <a:pt x="4345993" y="4924410"/>
                  <a:pt x="4355205" y="4937192"/>
                  <a:pt x="4362994" y="4950823"/>
                </a:cubicBezTo>
                <a:cubicBezTo>
                  <a:pt x="4429288" y="5066836"/>
                  <a:pt x="4351595" y="4946788"/>
                  <a:pt x="4415246" y="5042263"/>
                </a:cubicBezTo>
                <a:cubicBezTo>
                  <a:pt x="4407932" y="4895991"/>
                  <a:pt x="4421963" y="4838230"/>
                  <a:pt x="4389120" y="4728755"/>
                </a:cubicBezTo>
                <a:cubicBezTo>
                  <a:pt x="4389112" y="4728727"/>
                  <a:pt x="4356467" y="4630798"/>
                  <a:pt x="4349931" y="4611189"/>
                </a:cubicBezTo>
                <a:lnTo>
                  <a:pt x="4336868" y="4572000"/>
                </a:lnTo>
                <a:cubicBezTo>
                  <a:pt x="4332514" y="4545874"/>
                  <a:pt x="4329000" y="4519595"/>
                  <a:pt x="4323806" y="4493623"/>
                </a:cubicBezTo>
                <a:cubicBezTo>
                  <a:pt x="4315606" y="4452621"/>
                  <a:pt x="4310129" y="4439530"/>
                  <a:pt x="4297680" y="4402183"/>
                </a:cubicBezTo>
                <a:cubicBezTo>
                  <a:pt x="4288971" y="4136572"/>
                  <a:pt x="4274540" y="3871086"/>
                  <a:pt x="4271554" y="3605349"/>
                </a:cubicBezTo>
                <a:cubicBezTo>
                  <a:pt x="4270183" y="3483359"/>
                  <a:pt x="4277657" y="3361388"/>
                  <a:pt x="4284617" y="3239589"/>
                </a:cubicBezTo>
                <a:cubicBezTo>
                  <a:pt x="4290190" y="3142059"/>
                  <a:pt x="4292164" y="3173986"/>
                  <a:pt x="4310743" y="3108960"/>
                </a:cubicBezTo>
                <a:cubicBezTo>
                  <a:pt x="4315675" y="3091698"/>
                  <a:pt x="4316734" y="3073210"/>
                  <a:pt x="4323806" y="3056709"/>
                </a:cubicBezTo>
                <a:cubicBezTo>
                  <a:pt x="4329990" y="3042279"/>
                  <a:pt x="4341223" y="3030583"/>
                  <a:pt x="4349931" y="3017520"/>
                </a:cubicBezTo>
                <a:cubicBezTo>
                  <a:pt x="4354285" y="2987040"/>
                  <a:pt x="4358312" y="2956511"/>
                  <a:pt x="4362994" y="2926080"/>
                </a:cubicBezTo>
                <a:cubicBezTo>
                  <a:pt x="4367021" y="2899902"/>
                  <a:pt x="4376057" y="2874189"/>
                  <a:pt x="4376057" y="2847703"/>
                </a:cubicBezTo>
                <a:cubicBezTo>
                  <a:pt x="4376057" y="2634299"/>
                  <a:pt x="4371041" y="2420876"/>
                  <a:pt x="4362994" y="2207623"/>
                </a:cubicBezTo>
                <a:cubicBezTo>
                  <a:pt x="4362317" y="2189683"/>
                  <a:pt x="4353826" y="2172898"/>
                  <a:pt x="4349931" y="2155372"/>
                </a:cubicBezTo>
                <a:cubicBezTo>
                  <a:pt x="4345114" y="2133698"/>
                  <a:pt x="4343889" y="2111120"/>
                  <a:pt x="4336868" y="2090057"/>
                </a:cubicBezTo>
                <a:cubicBezTo>
                  <a:pt x="4331745" y="2074688"/>
                  <a:pt x="4298951" y="2012951"/>
                  <a:pt x="4284617" y="1998617"/>
                </a:cubicBezTo>
                <a:cubicBezTo>
                  <a:pt x="4256873" y="1970874"/>
                  <a:pt x="4240236" y="1972178"/>
                  <a:pt x="4206240" y="1959429"/>
                </a:cubicBezTo>
                <a:cubicBezTo>
                  <a:pt x="4090665" y="1916088"/>
                  <a:pt x="4182231" y="1937434"/>
                  <a:pt x="4010297" y="1920240"/>
                </a:cubicBezTo>
                <a:cubicBezTo>
                  <a:pt x="3988526" y="1911532"/>
                  <a:pt x="3966938" y="1902348"/>
                  <a:pt x="3944983" y="1894115"/>
                </a:cubicBezTo>
                <a:cubicBezTo>
                  <a:pt x="3932090" y="1889280"/>
                  <a:pt x="3919443" y="1882872"/>
                  <a:pt x="3905794" y="1881052"/>
                </a:cubicBezTo>
                <a:cubicBezTo>
                  <a:pt x="3853821" y="1874122"/>
                  <a:pt x="3801291" y="1872343"/>
                  <a:pt x="3749040" y="1867989"/>
                </a:cubicBezTo>
                <a:cubicBezTo>
                  <a:pt x="3735977" y="1863635"/>
                  <a:pt x="3722167" y="1861084"/>
                  <a:pt x="3709851" y="1854926"/>
                </a:cubicBezTo>
                <a:cubicBezTo>
                  <a:pt x="3695809" y="1847905"/>
                  <a:pt x="3683438" y="1837925"/>
                  <a:pt x="3670663" y="1828800"/>
                </a:cubicBezTo>
                <a:cubicBezTo>
                  <a:pt x="3626409" y="1797190"/>
                  <a:pt x="3602462" y="1779713"/>
                  <a:pt x="3566160" y="1737360"/>
                </a:cubicBezTo>
                <a:cubicBezTo>
                  <a:pt x="3555943" y="1725440"/>
                  <a:pt x="3550251" y="1710092"/>
                  <a:pt x="3540034" y="1698172"/>
                </a:cubicBezTo>
                <a:cubicBezTo>
                  <a:pt x="3524004" y="1679470"/>
                  <a:pt x="3503170" y="1665154"/>
                  <a:pt x="3487783" y="1645920"/>
                </a:cubicBezTo>
                <a:cubicBezTo>
                  <a:pt x="3450786" y="1599673"/>
                  <a:pt x="3417704" y="1550422"/>
                  <a:pt x="3383280" y="1502229"/>
                </a:cubicBezTo>
                <a:cubicBezTo>
                  <a:pt x="3374155" y="1489454"/>
                  <a:pt x="3370217" y="1471749"/>
                  <a:pt x="3357154" y="1463040"/>
                </a:cubicBezTo>
                <a:cubicBezTo>
                  <a:pt x="3344091" y="1454332"/>
                  <a:pt x="3328526" y="1448532"/>
                  <a:pt x="3317966" y="1436915"/>
                </a:cubicBezTo>
                <a:cubicBezTo>
                  <a:pt x="3284570" y="1400179"/>
                  <a:pt x="3266243" y="1349137"/>
                  <a:pt x="3226526" y="1319349"/>
                </a:cubicBezTo>
                <a:cubicBezTo>
                  <a:pt x="3209109" y="1306286"/>
                  <a:pt x="3188986" y="1296209"/>
                  <a:pt x="3174274" y="1280160"/>
                </a:cubicBezTo>
                <a:cubicBezTo>
                  <a:pt x="3159188" y="1263703"/>
                  <a:pt x="3085307" y="1154652"/>
                  <a:pt x="3043646" y="1123406"/>
                </a:cubicBezTo>
                <a:cubicBezTo>
                  <a:pt x="3027997" y="1111669"/>
                  <a:pt x="2960423" y="1076332"/>
                  <a:pt x="2939143" y="1058092"/>
                </a:cubicBezTo>
                <a:cubicBezTo>
                  <a:pt x="2860248" y="990468"/>
                  <a:pt x="2919710" y="1016780"/>
                  <a:pt x="2847703" y="992777"/>
                </a:cubicBezTo>
                <a:cubicBezTo>
                  <a:pt x="2834640" y="979714"/>
                  <a:pt x="2824100" y="963507"/>
                  <a:pt x="2808514" y="953589"/>
                </a:cubicBezTo>
                <a:cubicBezTo>
                  <a:pt x="2777290" y="933719"/>
                  <a:pt x="2701217" y="907057"/>
                  <a:pt x="2664823" y="875212"/>
                </a:cubicBezTo>
                <a:cubicBezTo>
                  <a:pt x="2571212" y="793302"/>
                  <a:pt x="2638476" y="819638"/>
                  <a:pt x="2547257" y="796835"/>
                </a:cubicBezTo>
                <a:cubicBezTo>
                  <a:pt x="2529840" y="788126"/>
                  <a:pt x="2513239" y="777546"/>
                  <a:pt x="2495006" y="770709"/>
                </a:cubicBezTo>
                <a:cubicBezTo>
                  <a:pt x="2443435" y="751370"/>
                  <a:pt x="2384079" y="749009"/>
                  <a:pt x="2338251" y="718457"/>
                </a:cubicBezTo>
                <a:cubicBezTo>
                  <a:pt x="2298894" y="692219"/>
                  <a:pt x="2293217" y="686094"/>
                  <a:pt x="2246811" y="666206"/>
                </a:cubicBezTo>
                <a:cubicBezTo>
                  <a:pt x="2234155" y="660782"/>
                  <a:pt x="2220686" y="657497"/>
                  <a:pt x="2207623" y="653143"/>
                </a:cubicBezTo>
                <a:cubicBezTo>
                  <a:pt x="2185851" y="635726"/>
                  <a:pt x="2162023" y="620607"/>
                  <a:pt x="2142308" y="600892"/>
                </a:cubicBezTo>
                <a:cubicBezTo>
                  <a:pt x="2126913" y="585497"/>
                  <a:pt x="2117457" y="565025"/>
                  <a:pt x="2103120" y="548640"/>
                </a:cubicBezTo>
                <a:cubicBezTo>
                  <a:pt x="2086900" y="530103"/>
                  <a:pt x="2067232" y="514799"/>
                  <a:pt x="2050868" y="496389"/>
                </a:cubicBezTo>
                <a:cubicBezTo>
                  <a:pt x="2032345" y="475551"/>
                  <a:pt x="2019169" y="449915"/>
                  <a:pt x="1998617" y="431075"/>
                </a:cubicBezTo>
                <a:cubicBezTo>
                  <a:pt x="1949379" y="385940"/>
                  <a:pt x="1901379" y="352078"/>
                  <a:pt x="1841863" y="326572"/>
                </a:cubicBezTo>
                <a:cubicBezTo>
                  <a:pt x="1829207" y="321148"/>
                  <a:pt x="1815459" y="318623"/>
                  <a:pt x="1802674" y="313509"/>
                </a:cubicBezTo>
                <a:cubicBezTo>
                  <a:pt x="1771885" y="301193"/>
                  <a:pt x="1740894" y="289150"/>
                  <a:pt x="1711234" y="274320"/>
                </a:cubicBezTo>
                <a:cubicBezTo>
                  <a:pt x="1688525" y="262965"/>
                  <a:pt x="1670187" y="242599"/>
                  <a:pt x="1645920" y="235132"/>
                </a:cubicBezTo>
                <a:cubicBezTo>
                  <a:pt x="1612367" y="224808"/>
                  <a:pt x="1576251" y="226423"/>
                  <a:pt x="1541417" y="222069"/>
                </a:cubicBezTo>
                <a:cubicBezTo>
                  <a:pt x="1424933" y="183241"/>
                  <a:pt x="1608758" y="245368"/>
                  <a:pt x="1436914" y="182880"/>
                </a:cubicBezTo>
                <a:cubicBezTo>
                  <a:pt x="1411033" y="173469"/>
                  <a:pt x="1385701" y="161282"/>
                  <a:pt x="1358537" y="156755"/>
                </a:cubicBezTo>
                <a:cubicBezTo>
                  <a:pt x="1208530" y="131753"/>
                  <a:pt x="1355486" y="155151"/>
                  <a:pt x="1175657" y="130629"/>
                </a:cubicBezTo>
                <a:lnTo>
                  <a:pt x="992777" y="104503"/>
                </a:lnTo>
                <a:cubicBezTo>
                  <a:pt x="966584" y="100574"/>
                  <a:pt x="940578" y="95467"/>
                  <a:pt x="914400" y="91440"/>
                </a:cubicBezTo>
                <a:cubicBezTo>
                  <a:pt x="883969" y="86758"/>
                  <a:pt x="853440" y="82731"/>
                  <a:pt x="822960" y="78377"/>
                </a:cubicBezTo>
                <a:cubicBezTo>
                  <a:pt x="912547" y="48516"/>
                  <a:pt x="801343" y="83782"/>
                  <a:pt x="927463" y="52252"/>
                </a:cubicBezTo>
                <a:cubicBezTo>
                  <a:pt x="940821" y="48912"/>
                  <a:pt x="953588" y="43543"/>
                  <a:pt x="966651" y="39189"/>
                </a:cubicBezTo>
                <a:cubicBezTo>
                  <a:pt x="1071154" y="43543"/>
                  <a:pt x="1176283" y="40031"/>
                  <a:pt x="1280160" y="52252"/>
                </a:cubicBezTo>
                <a:cubicBezTo>
                  <a:pt x="1575339" y="86979"/>
                  <a:pt x="1321328" y="69322"/>
                  <a:pt x="1449977" y="117566"/>
                </a:cubicBezTo>
                <a:cubicBezTo>
                  <a:pt x="1470766" y="125362"/>
                  <a:pt x="1494025" y="124249"/>
                  <a:pt x="1515291" y="130629"/>
                </a:cubicBezTo>
                <a:cubicBezTo>
                  <a:pt x="1537751" y="137367"/>
                  <a:pt x="1558360" y="149340"/>
                  <a:pt x="1580606" y="156755"/>
                </a:cubicBezTo>
                <a:cubicBezTo>
                  <a:pt x="1597638" y="162432"/>
                  <a:pt x="1615595" y="164885"/>
                  <a:pt x="1632857" y="169817"/>
                </a:cubicBezTo>
                <a:cubicBezTo>
                  <a:pt x="1676568" y="182306"/>
                  <a:pt x="1720359" y="194630"/>
                  <a:pt x="1763486" y="209006"/>
                </a:cubicBezTo>
                <a:cubicBezTo>
                  <a:pt x="1874653" y="246062"/>
                  <a:pt x="1784055" y="229830"/>
                  <a:pt x="1920240" y="261257"/>
                </a:cubicBezTo>
                <a:cubicBezTo>
                  <a:pt x="1946048" y="267213"/>
                  <a:pt x="1972762" y="268574"/>
                  <a:pt x="1998617" y="274320"/>
                </a:cubicBezTo>
                <a:cubicBezTo>
                  <a:pt x="2012059" y="277307"/>
                  <a:pt x="2024389" y="284287"/>
                  <a:pt x="2037806" y="287383"/>
                </a:cubicBezTo>
                <a:cubicBezTo>
                  <a:pt x="2081074" y="297368"/>
                  <a:pt x="2125209" y="303338"/>
                  <a:pt x="2168434" y="313509"/>
                </a:cubicBezTo>
                <a:cubicBezTo>
                  <a:pt x="2199291" y="320770"/>
                  <a:pt x="2228717" y="333793"/>
                  <a:pt x="2259874" y="339635"/>
                </a:cubicBezTo>
                <a:cubicBezTo>
                  <a:pt x="2298628" y="346901"/>
                  <a:pt x="2338315" y="347806"/>
                  <a:pt x="2377440" y="352697"/>
                </a:cubicBezTo>
                <a:cubicBezTo>
                  <a:pt x="2407992" y="356516"/>
                  <a:pt x="2438449" y="361078"/>
                  <a:pt x="2468880" y="365760"/>
                </a:cubicBezTo>
                <a:cubicBezTo>
                  <a:pt x="2484612" y="368180"/>
                  <a:pt x="2576028" y="381614"/>
                  <a:pt x="2599508" y="391886"/>
                </a:cubicBezTo>
                <a:cubicBezTo>
                  <a:pt x="2653029" y="415301"/>
                  <a:pt x="2698431" y="462001"/>
                  <a:pt x="2756263" y="470263"/>
                </a:cubicBezTo>
                <a:cubicBezTo>
                  <a:pt x="2931995" y="495368"/>
                  <a:pt x="2763623" y="467085"/>
                  <a:pt x="2939143" y="509452"/>
                </a:cubicBezTo>
                <a:cubicBezTo>
                  <a:pt x="3034638" y="532502"/>
                  <a:pt x="3131031" y="551716"/>
                  <a:pt x="3226526" y="574766"/>
                </a:cubicBezTo>
                <a:cubicBezTo>
                  <a:pt x="3257341" y="582204"/>
                  <a:pt x="3286882" y="594675"/>
                  <a:pt x="3317966" y="600892"/>
                </a:cubicBezTo>
                <a:cubicBezTo>
                  <a:pt x="3352389" y="607777"/>
                  <a:pt x="3387634" y="609601"/>
                  <a:pt x="3422468" y="613955"/>
                </a:cubicBezTo>
                <a:cubicBezTo>
                  <a:pt x="3511871" y="681005"/>
                  <a:pt x="3474573" y="670982"/>
                  <a:pt x="3644537" y="640080"/>
                </a:cubicBezTo>
                <a:cubicBezTo>
                  <a:pt x="3685179" y="632691"/>
                  <a:pt x="3762103" y="600892"/>
                  <a:pt x="3762103" y="600892"/>
                </a:cubicBezTo>
                <a:cubicBezTo>
                  <a:pt x="3775166" y="592183"/>
                  <a:pt x="3786945" y="581142"/>
                  <a:pt x="3801291" y="574766"/>
                </a:cubicBezTo>
                <a:cubicBezTo>
                  <a:pt x="3826456" y="563581"/>
                  <a:pt x="3853542" y="557349"/>
                  <a:pt x="3879668" y="548640"/>
                </a:cubicBezTo>
                <a:lnTo>
                  <a:pt x="3918857" y="535577"/>
                </a:lnTo>
                <a:cubicBezTo>
                  <a:pt x="3931920" y="531223"/>
                  <a:pt x="3945730" y="528673"/>
                  <a:pt x="3958046" y="522515"/>
                </a:cubicBezTo>
                <a:cubicBezTo>
                  <a:pt x="3975463" y="513806"/>
                  <a:pt x="3993599" y="506408"/>
                  <a:pt x="4010297" y="496389"/>
                </a:cubicBezTo>
                <a:cubicBezTo>
                  <a:pt x="4037222" y="480234"/>
                  <a:pt x="4057702" y="449299"/>
                  <a:pt x="4088674" y="444137"/>
                </a:cubicBezTo>
                <a:cubicBezTo>
                  <a:pt x="4188952" y="427425"/>
                  <a:pt x="4141079" y="436269"/>
                  <a:pt x="4232366" y="418012"/>
                </a:cubicBezTo>
                <a:cubicBezTo>
                  <a:pt x="4322200" y="358122"/>
                  <a:pt x="4280955" y="375690"/>
                  <a:pt x="4349931" y="352697"/>
                </a:cubicBezTo>
                <a:cubicBezTo>
                  <a:pt x="4394841" y="285333"/>
                  <a:pt x="4418682" y="294254"/>
                  <a:pt x="4389120" y="235132"/>
                </a:cubicBezTo>
                <a:cubicBezTo>
                  <a:pt x="4382099" y="221090"/>
                  <a:pt x="4371703" y="209006"/>
                  <a:pt x="4362994" y="195943"/>
                </a:cubicBezTo>
                <a:cubicBezTo>
                  <a:pt x="4358640" y="169817"/>
                  <a:pt x="4360688" y="141769"/>
                  <a:pt x="4349931" y="117566"/>
                </a:cubicBezTo>
                <a:cubicBezTo>
                  <a:pt x="4342428" y="100685"/>
                  <a:pt x="4329182" y="79512"/>
                  <a:pt x="4310743" y="78377"/>
                </a:cubicBezTo>
                <a:cubicBezTo>
                  <a:pt x="4041252" y="61793"/>
                  <a:pt x="3770812" y="69669"/>
                  <a:pt x="3500846" y="65315"/>
                </a:cubicBezTo>
                <a:cubicBezTo>
                  <a:pt x="3461657" y="56606"/>
                  <a:pt x="3422226" y="48926"/>
                  <a:pt x="3383280" y="39189"/>
                </a:cubicBezTo>
                <a:cubicBezTo>
                  <a:pt x="3369922" y="35849"/>
                  <a:pt x="3357785" y="27567"/>
                  <a:pt x="3344091" y="26126"/>
                </a:cubicBezTo>
                <a:cubicBezTo>
                  <a:pt x="3274670" y="18818"/>
                  <a:pt x="3204754" y="17417"/>
                  <a:pt x="3135086" y="13063"/>
                </a:cubicBezTo>
                <a:cubicBezTo>
                  <a:pt x="3117669" y="8709"/>
                  <a:pt x="3100787" y="0"/>
                  <a:pt x="3082834" y="0"/>
                </a:cubicBezTo>
                <a:cubicBezTo>
                  <a:pt x="2976038" y="0"/>
                  <a:pt x="2906652" y="12106"/>
                  <a:pt x="2808514" y="26126"/>
                </a:cubicBezTo>
                <a:cubicBezTo>
                  <a:pt x="2740490" y="48801"/>
                  <a:pt x="2758468" y="45850"/>
                  <a:pt x="2651760" y="52252"/>
                </a:cubicBezTo>
                <a:cubicBezTo>
                  <a:pt x="2473343" y="62957"/>
                  <a:pt x="2294709" y="69669"/>
                  <a:pt x="2116183" y="78377"/>
                </a:cubicBezTo>
                <a:cubicBezTo>
                  <a:pt x="2081349" y="82731"/>
                  <a:pt x="2046781" y="90869"/>
                  <a:pt x="2011680" y="91440"/>
                </a:cubicBezTo>
                <a:cubicBezTo>
                  <a:pt x="387061" y="117857"/>
                  <a:pt x="1010812" y="32879"/>
                  <a:pt x="418011" y="117566"/>
                </a:cubicBezTo>
                <a:cubicBezTo>
                  <a:pt x="391885" y="126275"/>
                  <a:pt x="361665" y="127169"/>
                  <a:pt x="339634" y="143692"/>
                </a:cubicBezTo>
                <a:cubicBezTo>
                  <a:pt x="276367" y="191142"/>
                  <a:pt x="308037" y="175995"/>
                  <a:pt x="248194" y="195943"/>
                </a:cubicBezTo>
                <a:cubicBezTo>
                  <a:pt x="158360" y="255833"/>
                  <a:pt x="199605" y="238266"/>
                  <a:pt x="130628" y="261257"/>
                </a:cubicBezTo>
                <a:cubicBezTo>
                  <a:pt x="113211" y="274320"/>
                  <a:pt x="96213" y="287961"/>
                  <a:pt x="78377" y="300446"/>
                </a:cubicBezTo>
                <a:cubicBezTo>
                  <a:pt x="52654" y="318452"/>
                  <a:pt x="0" y="352697"/>
                  <a:pt x="0" y="35269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81724" y="875211"/>
            <a:ext cx="2289418" cy="548640"/>
          </a:xfrm>
          <a:custGeom>
            <a:avLst/>
            <a:gdLst>
              <a:gd name="connsiteX0" fmla="*/ 2276276 w 2289418"/>
              <a:gd name="connsiteY0" fmla="*/ 326572 h 548640"/>
              <a:gd name="connsiteX1" fmla="*/ 2263213 w 2289418"/>
              <a:gd name="connsiteY1" fmla="*/ 261258 h 548640"/>
              <a:gd name="connsiteX2" fmla="*/ 2119522 w 2289418"/>
              <a:gd name="connsiteY2" fmla="*/ 182880 h 548640"/>
              <a:gd name="connsiteX3" fmla="*/ 2054207 w 2289418"/>
              <a:gd name="connsiteY3" fmla="*/ 169818 h 548640"/>
              <a:gd name="connsiteX4" fmla="*/ 1975830 w 2289418"/>
              <a:gd name="connsiteY4" fmla="*/ 143692 h 548640"/>
              <a:gd name="connsiteX5" fmla="*/ 1923579 w 2289418"/>
              <a:gd name="connsiteY5" fmla="*/ 130629 h 548640"/>
              <a:gd name="connsiteX6" fmla="*/ 1845202 w 2289418"/>
              <a:gd name="connsiteY6" fmla="*/ 104503 h 548640"/>
              <a:gd name="connsiteX7" fmla="*/ 1714573 w 2289418"/>
              <a:gd name="connsiteY7" fmla="*/ 78378 h 548640"/>
              <a:gd name="connsiteX8" fmla="*/ 1557819 w 2289418"/>
              <a:gd name="connsiteY8" fmla="*/ 39189 h 548640"/>
              <a:gd name="connsiteX9" fmla="*/ 1505567 w 2289418"/>
              <a:gd name="connsiteY9" fmla="*/ 13063 h 548640"/>
              <a:gd name="connsiteX10" fmla="*/ 1401065 w 2289418"/>
              <a:gd name="connsiteY10" fmla="*/ 0 h 548640"/>
              <a:gd name="connsiteX11" fmla="*/ 891613 w 2289418"/>
              <a:gd name="connsiteY11" fmla="*/ 13063 h 548640"/>
              <a:gd name="connsiteX12" fmla="*/ 682607 w 2289418"/>
              <a:gd name="connsiteY12" fmla="*/ 52252 h 548640"/>
              <a:gd name="connsiteX13" fmla="*/ 604230 w 2289418"/>
              <a:gd name="connsiteY13" fmla="*/ 65315 h 548640"/>
              <a:gd name="connsiteX14" fmla="*/ 551979 w 2289418"/>
              <a:gd name="connsiteY14" fmla="*/ 91440 h 548640"/>
              <a:gd name="connsiteX15" fmla="*/ 460539 w 2289418"/>
              <a:gd name="connsiteY15" fmla="*/ 117566 h 548640"/>
              <a:gd name="connsiteX16" fmla="*/ 408287 w 2289418"/>
              <a:gd name="connsiteY16" fmla="*/ 143692 h 548640"/>
              <a:gd name="connsiteX17" fmla="*/ 369099 w 2289418"/>
              <a:gd name="connsiteY17" fmla="*/ 169818 h 548640"/>
              <a:gd name="connsiteX18" fmla="*/ 290722 w 2289418"/>
              <a:gd name="connsiteY18" fmla="*/ 195943 h 548640"/>
              <a:gd name="connsiteX19" fmla="*/ 212345 w 2289418"/>
              <a:gd name="connsiteY19" fmla="*/ 222069 h 548640"/>
              <a:gd name="connsiteX20" fmla="*/ 173156 w 2289418"/>
              <a:gd name="connsiteY20" fmla="*/ 235132 h 548640"/>
              <a:gd name="connsiteX21" fmla="*/ 94779 w 2289418"/>
              <a:gd name="connsiteY21" fmla="*/ 313509 h 548640"/>
              <a:gd name="connsiteX22" fmla="*/ 29465 w 2289418"/>
              <a:gd name="connsiteY22" fmla="*/ 404949 h 548640"/>
              <a:gd name="connsiteX23" fmla="*/ 42527 w 2289418"/>
              <a:gd name="connsiteY23" fmla="*/ 496389 h 548640"/>
              <a:gd name="connsiteX24" fmla="*/ 251533 w 2289418"/>
              <a:gd name="connsiteY24" fmla="*/ 483326 h 548640"/>
              <a:gd name="connsiteX25" fmla="*/ 303785 w 2289418"/>
              <a:gd name="connsiteY25" fmla="*/ 470263 h 548640"/>
              <a:gd name="connsiteX26" fmla="*/ 382162 w 2289418"/>
              <a:gd name="connsiteY26" fmla="*/ 444138 h 548640"/>
              <a:gd name="connsiteX27" fmla="*/ 604230 w 2289418"/>
              <a:gd name="connsiteY27" fmla="*/ 457200 h 548640"/>
              <a:gd name="connsiteX28" fmla="*/ 643419 w 2289418"/>
              <a:gd name="connsiteY28" fmla="*/ 470263 h 548640"/>
              <a:gd name="connsiteX29" fmla="*/ 747922 w 2289418"/>
              <a:gd name="connsiteY29" fmla="*/ 509452 h 548640"/>
              <a:gd name="connsiteX30" fmla="*/ 956927 w 2289418"/>
              <a:gd name="connsiteY30" fmla="*/ 548640 h 548640"/>
              <a:gd name="connsiteX31" fmla="*/ 1766825 w 2289418"/>
              <a:gd name="connsiteY31" fmla="*/ 535578 h 548640"/>
              <a:gd name="connsiteX32" fmla="*/ 1910516 w 2289418"/>
              <a:gd name="connsiteY32" fmla="*/ 509452 h 548640"/>
              <a:gd name="connsiteX33" fmla="*/ 1988893 w 2289418"/>
              <a:gd name="connsiteY33" fmla="*/ 483326 h 548640"/>
              <a:gd name="connsiteX34" fmla="*/ 2041145 w 2289418"/>
              <a:gd name="connsiteY34" fmla="*/ 470263 h 548640"/>
              <a:gd name="connsiteX35" fmla="*/ 2119522 w 2289418"/>
              <a:gd name="connsiteY35" fmla="*/ 444138 h 548640"/>
              <a:gd name="connsiteX36" fmla="*/ 2158710 w 2289418"/>
              <a:gd name="connsiteY36" fmla="*/ 418012 h 548640"/>
              <a:gd name="connsiteX37" fmla="*/ 2197899 w 2289418"/>
              <a:gd name="connsiteY37" fmla="*/ 404949 h 548640"/>
              <a:gd name="connsiteX38" fmla="*/ 2250150 w 2289418"/>
              <a:gd name="connsiteY38" fmla="*/ 378823 h 548640"/>
              <a:gd name="connsiteX39" fmla="*/ 2289339 w 2289418"/>
              <a:gd name="connsiteY39" fmla="*/ 300446 h 548640"/>
              <a:gd name="connsiteX40" fmla="*/ 2276276 w 2289418"/>
              <a:gd name="connsiteY40" fmla="*/ 326572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89418" h="548640">
                <a:moveTo>
                  <a:pt x="2276276" y="326572"/>
                </a:moveTo>
                <a:cubicBezTo>
                  <a:pt x="2271922" y="320041"/>
                  <a:pt x="2276844" y="278784"/>
                  <a:pt x="2263213" y="261258"/>
                </a:cubicBezTo>
                <a:cubicBezTo>
                  <a:pt x="2239634" y="230943"/>
                  <a:pt x="2158497" y="194572"/>
                  <a:pt x="2119522" y="182880"/>
                </a:cubicBezTo>
                <a:cubicBezTo>
                  <a:pt x="2098256" y="176500"/>
                  <a:pt x="2075627" y="175660"/>
                  <a:pt x="2054207" y="169818"/>
                </a:cubicBezTo>
                <a:cubicBezTo>
                  <a:pt x="2027638" y="162572"/>
                  <a:pt x="2002547" y="150371"/>
                  <a:pt x="1975830" y="143692"/>
                </a:cubicBezTo>
                <a:cubicBezTo>
                  <a:pt x="1958413" y="139338"/>
                  <a:pt x="1940775" y="135788"/>
                  <a:pt x="1923579" y="130629"/>
                </a:cubicBezTo>
                <a:cubicBezTo>
                  <a:pt x="1897202" y="122716"/>
                  <a:pt x="1872206" y="109904"/>
                  <a:pt x="1845202" y="104503"/>
                </a:cubicBezTo>
                <a:lnTo>
                  <a:pt x="1714573" y="78378"/>
                </a:lnTo>
                <a:cubicBezTo>
                  <a:pt x="1628023" y="20676"/>
                  <a:pt x="1727544" y="78356"/>
                  <a:pt x="1557819" y="39189"/>
                </a:cubicBezTo>
                <a:cubicBezTo>
                  <a:pt x="1538845" y="34810"/>
                  <a:pt x="1524459" y="17786"/>
                  <a:pt x="1505567" y="13063"/>
                </a:cubicBezTo>
                <a:cubicBezTo>
                  <a:pt x="1471510" y="4549"/>
                  <a:pt x="1435899" y="4354"/>
                  <a:pt x="1401065" y="0"/>
                </a:cubicBezTo>
                <a:cubicBezTo>
                  <a:pt x="1231248" y="4354"/>
                  <a:pt x="1061039" y="741"/>
                  <a:pt x="891613" y="13063"/>
                </a:cubicBezTo>
                <a:cubicBezTo>
                  <a:pt x="820917" y="18205"/>
                  <a:pt x="752346" y="39572"/>
                  <a:pt x="682607" y="52252"/>
                </a:cubicBezTo>
                <a:cubicBezTo>
                  <a:pt x="656548" y="56990"/>
                  <a:pt x="604230" y="65315"/>
                  <a:pt x="604230" y="65315"/>
                </a:cubicBezTo>
                <a:cubicBezTo>
                  <a:pt x="586813" y="74023"/>
                  <a:pt x="570212" y="84603"/>
                  <a:pt x="551979" y="91440"/>
                </a:cubicBezTo>
                <a:cubicBezTo>
                  <a:pt x="463603" y="124581"/>
                  <a:pt x="534220" y="85988"/>
                  <a:pt x="460539" y="117566"/>
                </a:cubicBezTo>
                <a:cubicBezTo>
                  <a:pt x="442640" y="125237"/>
                  <a:pt x="425194" y="134031"/>
                  <a:pt x="408287" y="143692"/>
                </a:cubicBezTo>
                <a:cubicBezTo>
                  <a:pt x="394656" y="151481"/>
                  <a:pt x="383445" y="163442"/>
                  <a:pt x="369099" y="169818"/>
                </a:cubicBezTo>
                <a:cubicBezTo>
                  <a:pt x="343934" y="181003"/>
                  <a:pt x="316848" y="187235"/>
                  <a:pt x="290722" y="195943"/>
                </a:cubicBezTo>
                <a:lnTo>
                  <a:pt x="212345" y="222069"/>
                </a:lnTo>
                <a:lnTo>
                  <a:pt x="173156" y="235132"/>
                </a:lnTo>
                <a:cubicBezTo>
                  <a:pt x="147030" y="261258"/>
                  <a:pt x="111303" y="280462"/>
                  <a:pt x="94779" y="313509"/>
                </a:cubicBezTo>
                <a:cubicBezTo>
                  <a:pt x="60391" y="382283"/>
                  <a:pt x="82422" y="351990"/>
                  <a:pt x="29465" y="404949"/>
                </a:cubicBezTo>
                <a:cubicBezTo>
                  <a:pt x="-1015" y="496389"/>
                  <a:pt x="-22787" y="474617"/>
                  <a:pt x="42527" y="496389"/>
                </a:cubicBezTo>
                <a:cubicBezTo>
                  <a:pt x="112196" y="492035"/>
                  <a:pt x="182075" y="490272"/>
                  <a:pt x="251533" y="483326"/>
                </a:cubicBezTo>
                <a:cubicBezTo>
                  <a:pt x="269397" y="481540"/>
                  <a:pt x="286589" y="475422"/>
                  <a:pt x="303785" y="470263"/>
                </a:cubicBezTo>
                <a:cubicBezTo>
                  <a:pt x="330162" y="462350"/>
                  <a:pt x="382162" y="444138"/>
                  <a:pt x="382162" y="444138"/>
                </a:cubicBezTo>
                <a:cubicBezTo>
                  <a:pt x="456185" y="448492"/>
                  <a:pt x="530447" y="449822"/>
                  <a:pt x="604230" y="457200"/>
                </a:cubicBezTo>
                <a:cubicBezTo>
                  <a:pt x="617931" y="458570"/>
                  <a:pt x="630179" y="466480"/>
                  <a:pt x="643419" y="470263"/>
                </a:cubicBezTo>
                <a:cubicBezTo>
                  <a:pt x="791896" y="512686"/>
                  <a:pt x="595730" y="448575"/>
                  <a:pt x="747922" y="509452"/>
                </a:cubicBezTo>
                <a:cubicBezTo>
                  <a:pt x="841172" y="546752"/>
                  <a:pt x="841230" y="537071"/>
                  <a:pt x="956927" y="548640"/>
                </a:cubicBezTo>
                <a:lnTo>
                  <a:pt x="1766825" y="535578"/>
                </a:lnTo>
                <a:cubicBezTo>
                  <a:pt x="1777986" y="535250"/>
                  <a:pt x="1893934" y="513974"/>
                  <a:pt x="1910516" y="509452"/>
                </a:cubicBezTo>
                <a:cubicBezTo>
                  <a:pt x="1937085" y="502206"/>
                  <a:pt x="1962176" y="490005"/>
                  <a:pt x="1988893" y="483326"/>
                </a:cubicBezTo>
                <a:cubicBezTo>
                  <a:pt x="2006310" y="478972"/>
                  <a:pt x="2023949" y="475422"/>
                  <a:pt x="2041145" y="470263"/>
                </a:cubicBezTo>
                <a:cubicBezTo>
                  <a:pt x="2067522" y="462350"/>
                  <a:pt x="2119522" y="444138"/>
                  <a:pt x="2119522" y="444138"/>
                </a:cubicBezTo>
                <a:cubicBezTo>
                  <a:pt x="2132585" y="435429"/>
                  <a:pt x="2144668" y="425033"/>
                  <a:pt x="2158710" y="418012"/>
                </a:cubicBezTo>
                <a:cubicBezTo>
                  <a:pt x="2171026" y="411854"/>
                  <a:pt x="2185243" y="410373"/>
                  <a:pt x="2197899" y="404949"/>
                </a:cubicBezTo>
                <a:cubicBezTo>
                  <a:pt x="2215797" y="397278"/>
                  <a:pt x="2232733" y="387532"/>
                  <a:pt x="2250150" y="378823"/>
                </a:cubicBezTo>
                <a:cubicBezTo>
                  <a:pt x="2275693" y="340510"/>
                  <a:pt x="2278522" y="343713"/>
                  <a:pt x="2289339" y="300446"/>
                </a:cubicBezTo>
                <a:cubicBezTo>
                  <a:pt x="2290395" y="296222"/>
                  <a:pt x="2280630" y="333103"/>
                  <a:pt x="2276276" y="32657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27935" y="1201783"/>
            <a:ext cx="2403939" cy="2234110"/>
          </a:xfrm>
          <a:custGeom>
            <a:avLst/>
            <a:gdLst>
              <a:gd name="connsiteX0" fmla="*/ 2403939 w 2403939"/>
              <a:gd name="connsiteY0" fmla="*/ 0 h 2234110"/>
              <a:gd name="connsiteX1" fmla="*/ 2377814 w 2403939"/>
              <a:gd name="connsiteY1" fmla="*/ 65314 h 2234110"/>
              <a:gd name="connsiteX2" fmla="*/ 2364751 w 2403939"/>
              <a:gd name="connsiteY2" fmla="*/ 209006 h 2234110"/>
              <a:gd name="connsiteX3" fmla="*/ 2338625 w 2403939"/>
              <a:gd name="connsiteY3" fmla="*/ 287383 h 2234110"/>
              <a:gd name="connsiteX4" fmla="*/ 2325562 w 2403939"/>
              <a:gd name="connsiteY4" fmla="*/ 339634 h 2234110"/>
              <a:gd name="connsiteX5" fmla="*/ 2299436 w 2403939"/>
              <a:gd name="connsiteY5" fmla="*/ 378823 h 2234110"/>
              <a:gd name="connsiteX6" fmla="*/ 2286374 w 2403939"/>
              <a:gd name="connsiteY6" fmla="*/ 418011 h 2234110"/>
              <a:gd name="connsiteX7" fmla="*/ 2273311 w 2403939"/>
              <a:gd name="connsiteY7" fmla="*/ 470263 h 2234110"/>
              <a:gd name="connsiteX8" fmla="*/ 2234122 w 2403939"/>
              <a:gd name="connsiteY8" fmla="*/ 509451 h 2234110"/>
              <a:gd name="connsiteX9" fmla="*/ 2181871 w 2403939"/>
              <a:gd name="connsiteY9" fmla="*/ 587828 h 2234110"/>
              <a:gd name="connsiteX10" fmla="*/ 2155745 w 2403939"/>
              <a:gd name="connsiteY10" fmla="*/ 627017 h 2234110"/>
              <a:gd name="connsiteX11" fmla="*/ 2129619 w 2403939"/>
              <a:gd name="connsiteY11" fmla="*/ 666206 h 2234110"/>
              <a:gd name="connsiteX12" fmla="*/ 2103494 w 2403939"/>
              <a:gd name="connsiteY12" fmla="*/ 718457 h 2234110"/>
              <a:gd name="connsiteX13" fmla="*/ 2064305 w 2403939"/>
              <a:gd name="connsiteY13" fmla="*/ 744583 h 2234110"/>
              <a:gd name="connsiteX14" fmla="*/ 1998991 w 2403939"/>
              <a:gd name="connsiteY14" fmla="*/ 822960 h 2234110"/>
              <a:gd name="connsiteX15" fmla="*/ 1920614 w 2403939"/>
              <a:gd name="connsiteY15" fmla="*/ 875211 h 2234110"/>
              <a:gd name="connsiteX16" fmla="*/ 1881425 w 2403939"/>
              <a:gd name="connsiteY16" fmla="*/ 901337 h 2234110"/>
              <a:gd name="connsiteX17" fmla="*/ 1842236 w 2403939"/>
              <a:gd name="connsiteY17" fmla="*/ 927463 h 2234110"/>
              <a:gd name="connsiteX18" fmla="*/ 1763859 w 2403939"/>
              <a:gd name="connsiteY18" fmla="*/ 979714 h 2234110"/>
              <a:gd name="connsiteX19" fmla="*/ 1672419 w 2403939"/>
              <a:gd name="connsiteY19" fmla="*/ 1018903 h 2234110"/>
              <a:gd name="connsiteX20" fmla="*/ 1633231 w 2403939"/>
              <a:gd name="connsiteY20" fmla="*/ 1045028 h 2234110"/>
              <a:gd name="connsiteX21" fmla="*/ 1554854 w 2403939"/>
              <a:gd name="connsiteY21" fmla="*/ 1071154 h 2234110"/>
              <a:gd name="connsiteX22" fmla="*/ 1515665 w 2403939"/>
              <a:gd name="connsiteY22" fmla="*/ 1084217 h 2234110"/>
              <a:gd name="connsiteX23" fmla="*/ 1437288 w 2403939"/>
              <a:gd name="connsiteY23" fmla="*/ 1123406 h 2234110"/>
              <a:gd name="connsiteX24" fmla="*/ 1398099 w 2403939"/>
              <a:gd name="connsiteY24" fmla="*/ 1149531 h 2234110"/>
              <a:gd name="connsiteX25" fmla="*/ 1345848 w 2403939"/>
              <a:gd name="connsiteY25" fmla="*/ 1175657 h 2234110"/>
              <a:gd name="connsiteX26" fmla="*/ 1267471 w 2403939"/>
              <a:gd name="connsiteY26" fmla="*/ 1214846 h 2234110"/>
              <a:gd name="connsiteX27" fmla="*/ 1189094 w 2403939"/>
              <a:gd name="connsiteY27" fmla="*/ 1293223 h 2234110"/>
              <a:gd name="connsiteX28" fmla="*/ 1149905 w 2403939"/>
              <a:gd name="connsiteY28" fmla="*/ 1332411 h 2234110"/>
              <a:gd name="connsiteX29" fmla="*/ 1110716 w 2403939"/>
              <a:gd name="connsiteY29" fmla="*/ 1358537 h 2234110"/>
              <a:gd name="connsiteX30" fmla="*/ 1084591 w 2403939"/>
              <a:gd name="connsiteY30" fmla="*/ 1397726 h 2234110"/>
              <a:gd name="connsiteX31" fmla="*/ 1006214 w 2403939"/>
              <a:gd name="connsiteY31" fmla="*/ 1476103 h 2234110"/>
              <a:gd name="connsiteX32" fmla="*/ 927836 w 2403939"/>
              <a:gd name="connsiteY32" fmla="*/ 1554480 h 2234110"/>
              <a:gd name="connsiteX33" fmla="*/ 888648 w 2403939"/>
              <a:gd name="connsiteY33" fmla="*/ 1606731 h 2234110"/>
              <a:gd name="connsiteX34" fmla="*/ 849459 w 2403939"/>
              <a:gd name="connsiteY34" fmla="*/ 1632857 h 2234110"/>
              <a:gd name="connsiteX35" fmla="*/ 771082 w 2403939"/>
              <a:gd name="connsiteY35" fmla="*/ 1698171 h 2234110"/>
              <a:gd name="connsiteX36" fmla="*/ 744956 w 2403939"/>
              <a:gd name="connsiteY36" fmla="*/ 1737360 h 2234110"/>
              <a:gd name="connsiteX37" fmla="*/ 653516 w 2403939"/>
              <a:gd name="connsiteY37" fmla="*/ 1802674 h 2234110"/>
              <a:gd name="connsiteX38" fmla="*/ 614328 w 2403939"/>
              <a:gd name="connsiteY38" fmla="*/ 1841863 h 2234110"/>
              <a:gd name="connsiteX39" fmla="*/ 483699 w 2403939"/>
              <a:gd name="connsiteY39" fmla="*/ 1920240 h 2234110"/>
              <a:gd name="connsiteX40" fmla="*/ 405322 w 2403939"/>
              <a:gd name="connsiteY40" fmla="*/ 1972491 h 2234110"/>
              <a:gd name="connsiteX41" fmla="*/ 366134 w 2403939"/>
              <a:gd name="connsiteY41" fmla="*/ 1998617 h 2234110"/>
              <a:gd name="connsiteX42" fmla="*/ 274694 w 2403939"/>
              <a:gd name="connsiteY42" fmla="*/ 2063931 h 2234110"/>
              <a:gd name="connsiteX43" fmla="*/ 235505 w 2403939"/>
              <a:gd name="connsiteY43" fmla="*/ 2076994 h 2234110"/>
              <a:gd name="connsiteX44" fmla="*/ 157128 w 2403939"/>
              <a:gd name="connsiteY44" fmla="*/ 2129246 h 2234110"/>
              <a:gd name="connsiteX45" fmla="*/ 117939 w 2403939"/>
              <a:gd name="connsiteY45" fmla="*/ 2155371 h 2234110"/>
              <a:gd name="connsiteX46" fmla="*/ 78751 w 2403939"/>
              <a:gd name="connsiteY46" fmla="*/ 2168434 h 2234110"/>
              <a:gd name="connsiteX47" fmla="*/ 39562 w 2403939"/>
              <a:gd name="connsiteY47" fmla="*/ 2207623 h 2234110"/>
              <a:gd name="connsiteX48" fmla="*/ 39562 w 2403939"/>
              <a:gd name="connsiteY48" fmla="*/ 2220686 h 2234110"/>
              <a:gd name="connsiteX49" fmla="*/ 78751 w 2403939"/>
              <a:gd name="connsiteY49" fmla="*/ 2181497 h 2234110"/>
              <a:gd name="connsiteX50" fmla="*/ 117939 w 2403939"/>
              <a:gd name="connsiteY50" fmla="*/ 2155371 h 2234110"/>
              <a:gd name="connsiteX51" fmla="*/ 170191 w 2403939"/>
              <a:gd name="connsiteY51" fmla="*/ 2076994 h 2234110"/>
              <a:gd name="connsiteX52" fmla="*/ 196316 w 2403939"/>
              <a:gd name="connsiteY52" fmla="*/ 2037806 h 2234110"/>
              <a:gd name="connsiteX53" fmla="*/ 209379 w 2403939"/>
              <a:gd name="connsiteY53" fmla="*/ 1985554 h 2234110"/>
              <a:gd name="connsiteX54" fmla="*/ 235505 w 2403939"/>
              <a:gd name="connsiteY54" fmla="*/ 1907177 h 2234110"/>
              <a:gd name="connsiteX55" fmla="*/ 248568 w 2403939"/>
              <a:gd name="connsiteY55" fmla="*/ 1867988 h 2234110"/>
              <a:gd name="connsiteX56" fmla="*/ 261631 w 2403939"/>
              <a:gd name="connsiteY56" fmla="*/ 1815737 h 2234110"/>
              <a:gd name="connsiteX57" fmla="*/ 274694 w 2403939"/>
              <a:gd name="connsiteY57" fmla="*/ 1750423 h 2234110"/>
              <a:gd name="connsiteX58" fmla="*/ 287756 w 2403939"/>
              <a:gd name="connsiteY58" fmla="*/ 1711234 h 2234110"/>
              <a:gd name="connsiteX59" fmla="*/ 300819 w 2403939"/>
              <a:gd name="connsiteY59" fmla="*/ 1593668 h 2234110"/>
              <a:gd name="connsiteX60" fmla="*/ 313882 w 2403939"/>
              <a:gd name="connsiteY60" fmla="*/ 1541417 h 2234110"/>
              <a:gd name="connsiteX61" fmla="*/ 326945 w 2403939"/>
              <a:gd name="connsiteY61" fmla="*/ 1463040 h 2234110"/>
              <a:gd name="connsiteX62" fmla="*/ 340008 w 2403939"/>
              <a:gd name="connsiteY62" fmla="*/ 1371600 h 2234110"/>
              <a:gd name="connsiteX63" fmla="*/ 366134 w 2403939"/>
              <a:gd name="connsiteY63" fmla="*/ 1293223 h 2234110"/>
              <a:gd name="connsiteX64" fmla="*/ 379196 w 2403939"/>
              <a:gd name="connsiteY64" fmla="*/ 1254034 h 2234110"/>
              <a:gd name="connsiteX65" fmla="*/ 366134 w 2403939"/>
              <a:gd name="connsiteY65" fmla="*/ 796834 h 2234110"/>
              <a:gd name="connsiteX66" fmla="*/ 340008 w 2403939"/>
              <a:gd name="connsiteY66" fmla="*/ 613954 h 2234110"/>
              <a:gd name="connsiteX67" fmla="*/ 300819 w 2403939"/>
              <a:gd name="connsiteY67" fmla="*/ 535577 h 2234110"/>
              <a:gd name="connsiteX68" fmla="*/ 274694 w 2403939"/>
              <a:gd name="connsiteY68" fmla="*/ 457200 h 2234110"/>
              <a:gd name="connsiteX69" fmla="*/ 235505 w 2403939"/>
              <a:gd name="connsiteY69" fmla="*/ 313508 h 2234110"/>
              <a:gd name="connsiteX70" fmla="*/ 209379 w 2403939"/>
              <a:gd name="connsiteY70" fmla="*/ 222068 h 2234110"/>
              <a:gd name="connsiteX71" fmla="*/ 183254 w 2403939"/>
              <a:gd name="connsiteY71" fmla="*/ 182880 h 2234110"/>
              <a:gd name="connsiteX72" fmla="*/ 196316 w 2403939"/>
              <a:gd name="connsiteY72" fmla="*/ 130628 h 2234110"/>
              <a:gd name="connsiteX73" fmla="*/ 248568 w 2403939"/>
              <a:gd name="connsiteY73" fmla="*/ 117566 h 2234110"/>
              <a:gd name="connsiteX74" fmla="*/ 614328 w 2403939"/>
              <a:gd name="connsiteY74" fmla="*/ 130628 h 2234110"/>
              <a:gd name="connsiteX75" fmla="*/ 705768 w 2403939"/>
              <a:gd name="connsiteY75" fmla="*/ 156754 h 2234110"/>
              <a:gd name="connsiteX76" fmla="*/ 784145 w 2403939"/>
              <a:gd name="connsiteY76" fmla="*/ 182880 h 2234110"/>
              <a:gd name="connsiteX77" fmla="*/ 862522 w 2403939"/>
              <a:gd name="connsiteY77" fmla="*/ 209006 h 2234110"/>
              <a:gd name="connsiteX78" fmla="*/ 901711 w 2403939"/>
              <a:gd name="connsiteY78" fmla="*/ 222068 h 2234110"/>
              <a:gd name="connsiteX79" fmla="*/ 1097654 w 2403939"/>
              <a:gd name="connsiteY79" fmla="*/ 248194 h 2234110"/>
              <a:gd name="connsiteX80" fmla="*/ 1241345 w 2403939"/>
              <a:gd name="connsiteY80" fmla="*/ 261257 h 2234110"/>
              <a:gd name="connsiteX81" fmla="*/ 1541791 w 2403939"/>
              <a:gd name="connsiteY81" fmla="*/ 235131 h 2234110"/>
              <a:gd name="connsiteX82" fmla="*/ 1698545 w 2403939"/>
              <a:gd name="connsiteY82" fmla="*/ 209006 h 2234110"/>
              <a:gd name="connsiteX83" fmla="*/ 1868362 w 2403939"/>
              <a:gd name="connsiteY83" fmla="*/ 182880 h 2234110"/>
              <a:gd name="connsiteX84" fmla="*/ 1933676 w 2403939"/>
              <a:gd name="connsiteY84" fmla="*/ 169817 h 2234110"/>
              <a:gd name="connsiteX85" fmla="*/ 2025116 w 2403939"/>
              <a:gd name="connsiteY85" fmla="*/ 156754 h 2234110"/>
              <a:gd name="connsiteX86" fmla="*/ 2077368 w 2403939"/>
              <a:gd name="connsiteY86" fmla="*/ 143691 h 2234110"/>
              <a:gd name="connsiteX87" fmla="*/ 2207996 w 2403939"/>
              <a:gd name="connsiteY87" fmla="*/ 130628 h 2234110"/>
              <a:gd name="connsiteX88" fmla="*/ 2286374 w 2403939"/>
              <a:gd name="connsiteY88" fmla="*/ 117566 h 2234110"/>
              <a:gd name="connsiteX89" fmla="*/ 2351688 w 2403939"/>
              <a:gd name="connsiteY89" fmla="*/ 104503 h 223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403939" h="2234110">
                <a:moveTo>
                  <a:pt x="2403939" y="0"/>
                </a:moveTo>
                <a:cubicBezTo>
                  <a:pt x="2395231" y="21771"/>
                  <a:pt x="2382135" y="42267"/>
                  <a:pt x="2377814" y="65314"/>
                </a:cubicBezTo>
                <a:cubicBezTo>
                  <a:pt x="2368951" y="112585"/>
                  <a:pt x="2373109" y="161643"/>
                  <a:pt x="2364751" y="209006"/>
                </a:cubicBezTo>
                <a:cubicBezTo>
                  <a:pt x="2359965" y="236126"/>
                  <a:pt x="2345304" y="260666"/>
                  <a:pt x="2338625" y="287383"/>
                </a:cubicBezTo>
                <a:cubicBezTo>
                  <a:pt x="2334271" y="304800"/>
                  <a:pt x="2332634" y="323133"/>
                  <a:pt x="2325562" y="339634"/>
                </a:cubicBezTo>
                <a:cubicBezTo>
                  <a:pt x="2319377" y="354064"/>
                  <a:pt x="2308145" y="365760"/>
                  <a:pt x="2299436" y="378823"/>
                </a:cubicBezTo>
                <a:cubicBezTo>
                  <a:pt x="2295082" y="391886"/>
                  <a:pt x="2290157" y="404772"/>
                  <a:pt x="2286374" y="418011"/>
                </a:cubicBezTo>
                <a:cubicBezTo>
                  <a:pt x="2281442" y="435274"/>
                  <a:pt x="2282218" y="454675"/>
                  <a:pt x="2273311" y="470263"/>
                </a:cubicBezTo>
                <a:cubicBezTo>
                  <a:pt x="2264145" y="486303"/>
                  <a:pt x="2245464" y="494869"/>
                  <a:pt x="2234122" y="509451"/>
                </a:cubicBezTo>
                <a:cubicBezTo>
                  <a:pt x="2214845" y="534236"/>
                  <a:pt x="2199288" y="561702"/>
                  <a:pt x="2181871" y="587828"/>
                </a:cubicBezTo>
                <a:lnTo>
                  <a:pt x="2155745" y="627017"/>
                </a:lnTo>
                <a:cubicBezTo>
                  <a:pt x="2147036" y="640080"/>
                  <a:pt x="2136640" y="652164"/>
                  <a:pt x="2129619" y="666206"/>
                </a:cubicBezTo>
                <a:cubicBezTo>
                  <a:pt x="2120911" y="683623"/>
                  <a:pt x="2115960" y="703498"/>
                  <a:pt x="2103494" y="718457"/>
                </a:cubicBezTo>
                <a:cubicBezTo>
                  <a:pt x="2093443" y="730518"/>
                  <a:pt x="2077368" y="735874"/>
                  <a:pt x="2064305" y="744583"/>
                </a:cubicBezTo>
                <a:cubicBezTo>
                  <a:pt x="2041083" y="779414"/>
                  <a:pt x="2033804" y="795883"/>
                  <a:pt x="1998991" y="822960"/>
                </a:cubicBezTo>
                <a:cubicBezTo>
                  <a:pt x="1974206" y="842237"/>
                  <a:pt x="1946740" y="857794"/>
                  <a:pt x="1920614" y="875211"/>
                </a:cubicBezTo>
                <a:lnTo>
                  <a:pt x="1881425" y="901337"/>
                </a:lnTo>
                <a:cubicBezTo>
                  <a:pt x="1868362" y="910046"/>
                  <a:pt x="1853337" y="916362"/>
                  <a:pt x="1842236" y="927463"/>
                </a:cubicBezTo>
                <a:cubicBezTo>
                  <a:pt x="1793311" y="976388"/>
                  <a:pt x="1820573" y="960809"/>
                  <a:pt x="1763859" y="979714"/>
                </a:cubicBezTo>
                <a:cubicBezTo>
                  <a:pt x="1665481" y="1045301"/>
                  <a:pt x="1790507" y="968295"/>
                  <a:pt x="1672419" y="1018903"/>
                </a:cubicBezTo>
                <a:cubicBezTo>
                  <a:pt x="1657989" y="1025087"/>
                  <a:pt x="1647577" y="1038652"/>
                  <a:pt x="1633231" y="1045028"/>
                </a:cubicBezTo>
                <a:cubicBezTo>
                  <a:pt x="1608066" y="1056213"/>
                  <a:pt x="1580980" y="1062445"/>
                  <a:pt x="1554854" y="1071154"/>
                </a:cubicBezTo>
                <a:cubicBezTo>
                  <a:pt x="1541791" y="1075508"/>
                  <a:pt x="1527122" y="1076579"/>
                  <a:pt x="1515665" y="1084217"/>
                </a:cubicBezTo>
                <a:cubicBezTo>
                  <a:pt x="1403363" y="1159085"/>
                  <a:pt x="1545445" y="1069328"/>
                  <a:pt x="1437288" y="1123406"/>
                </a:cubicBezTo>
                <a:cubicBezTo>
                  <a:pt x="1423246" y="1130427"/>
                  <a:pt x="1411730" y="1141742"/>
                  <a:pt x="1398099" y="1149531"/>
                </a:cubicBezTo>
                <a:cubicBezTo>
                  <a:pt x="1381192" y="1159192"/>
                  <a:pt x="1362755" y="1165996"/>
                  <a:pt x="1345848" y="1175657"/>
                </a:cubicBezTo>
                <a:cubicBezTo>
                  <a:pt x="1274945" y="1216173"/>
                  <a:pt x="1339319" y="1190896"/>
                  <a:pt x="1267471" y="1214846"/>
                </a:cubicBezTo>
                <a:lnTo>
                  <a:pt x="1189094" y="1293223"/>
                </a:lnTo>
                <a:cubicBezTo>
                  <a:pt x="1176031" y="1306286"/>
                  <a:pt x="1165276" y="1322164"/>
                  <a:pt x="1149905" y="1332411"/>
                </a:cubicBezTo>
                <a:lnTo>
                  <a:pt x="1110716" y="1358537"/>
                </a:lnTo>
                <a:cubicBezTo>
                  <a:pt x="1102008" y="1371600"/>
                  <a:pt x="1095021" y="1385992"/>
                  <a:pt x="1084591" y="1397726"/>
                </a:cubicBezTo>
                <a:cubicBezTo>
                  <a:pt x="1060045" y="1425341"/>
                  <a:pt x="1028383" y="1446545"/>
                  <a:pt x="1006214" y="1476103"/>
                </a:cubicBezTo>
                <a:cubicBezTo>
                  <a:pt x="957605" y="1540914"/>
                  <a:pt x="985140" y="1516277"/>
                  <a:pt x="927836" y="1554480"/>
                </a:cubicBezTo>
                <a:cubicBezTo>
                  <a:pt x="914773" y="1571897"/>
                  <a:pt x="904043" y="1591336"/>
                  <a:pt x="888648" y="1606731"/>
                </a:cubicBezTo>
                <a:cubicBezTo>
                  <a:pt x="877547" y="1617832"/>
                  <a:pt x="860560" y="1621756"/>
                  <a:pt x="849459" y="1632857"/>
                </a:cubicBezTo>
                <a:cubicBezTo>
                  <a:pt x="778284" y="1704032"/>
                  <a:pt x="845931" y="1673221"/>
                  <a:pt x="771082" y="1698171"/>
                </a:cubicBezTo>
                <a:cubicBezTo>
                  <a:pt x="762373" y="1711234"/>
                  <a:pt x="756057" y="1726259"/>
                  <a:pt x="744956" y="1737360"/>
                </a:cubicBezTo>
                <a:cubicBezTo>
                  <a:pt x="697895" y="1784421"/>
                  <a:pt x="698020" y="1765587"/>
                  <a:pt x="653516" y="1802674"/>
                </a:cubicBezTo>
                <a:cubicBezTo>
                  <a:pt x="639324" y="1814501"/>
                  <a:pt x="628910" y="1830521"/>
                  <a:pt x="614328" y="1841863"/>
                </a:cubicBezTo>
                <a:cubicBezTo>
                  <a:pt x="506004" y="1926115"/>
                  <a:pt x="572559" y="1866924"/>
                  <a:pt x="483699" y="1920240"/>
                </a:cubicBezTo>
                <a:cubicBezTo>
                  <a:pt x="456774" y="1936395"/>
                  <a:pt x="431448" y="1955074"/>
                  <a:pt x="405322" y="1972491"/>
                </a:cubicBezTo>
                <a:cubicBezTo>
                  <a:pt x="392259" y="1981200"/>
                  <a:pt x="378694" y="1989197"/>
                  <a:pt x="366134" y="1998617"/>
                </a:cubicBezTo>
                <a:cubicBezTo>
                  <a:pt x="354299" y="2007493"/>
                  <a:pt x="293797" y="2054380"/>
                  <a:pt x="274694" y="2063931"/>
                </a:cubicBezTo>
                <a:cubicBezTo>
                  <a:pt x="262378" y="2070089"/>
                  <a:pt x="247542" y="2070307"/>
                  <a:pt x="235505" y="2076994"/>
                </a:cubicBezTo>
                <a:cubicBezTo>
                  <a:pt x="208057" y="2092243"/>
                  <a:pt x="183254" y="2111829"/>
                  <a:pt x="157128" y="2129246"/>
                </a:cubicBezTo>
                <a:cubicBezTo>
                  <a:pt x="144065" y="2137955"/>
                  <a:pt x="132833" y="2150406"/>
                  <a:pt x="117939" y="2155371"/>
                </a:cubicBezTo>
                <a:lnTo>
                  <a:pt x="78751" y="2168434"/>
                </a:lnTo>
                <a:cubicBezTo>
                  <a:pt x="65688" y="2181497"/>
                  <a:pt x="53754" y="2195796"/>
                  <a:pt x="39562" y="2207623"/>
                </a:cubicBezTo>
                <a:cubicBezTo>
                  <a:pt x="5799" y="2235759"/>
                  <a:pt x="-29326" y="2243647"/>
                  <a:pt x="39562" y="2220686"/>
                </a:cubicBezTo>
                <a:cubicBezTo>
                  <a:pt x="52625" y="2207623"/>
                  <a:pt x="64559" y="2193324"/>
                  <a:pt x="78751" y="2181497"/>
                </a:cubicBezTo>
                <a:cubicBezTo>
                  <a:pt x="90812" y="2171446"/>
                  <a:pt x="107601" y="2167186"/>
                  <a:pt x="117939" y="2155371"/>
                </a:cubicBezTo>
                <a:cubicBezTo>
                  <a:pt x="138616" y="2131741"/>
                  <a:pt x="152774" y="2103120"/>
                  <a:pt x="170191" y="2076994"/>
                </a:cubicBezTo>
                <a:lnTo>
                  <a:pt x="196316" y="2037806"/>
                </a:lnTo>
                <a:cubicBezTo>
                  <a:pt x="200670" y="2020389"/>
                  <a:pt x="204220" y="2002750"/>
                  <a:pt x="209379" y="1985554"/>
                </a:cubicBezTo>
                <a:cubicBezTo>
                  <a:pt x="217292" y="1959177"/>
                  <a:pt x="226796" y="1933303"/>
                  <a:pt x="235505" y="1907177"/>
                </a:cubicBezTo>
                <a:cubicBezTo>
                  <a:pt x="239859" y="1894114"/>
                  <a:pt x="245228" y="1881346"/>
                  <a:pt x="248568" y="1867988"/>
                </a:cubicBezTo>
                <a:cubicBezTo>
                  <a:pt x="252922" y="1850571"/>
                  <a:pt x="257736" y="1833263"/>
                  <a:pt x="261631" y="1815737"/>
                </a:cubicBezTo>
                <a:cubicBezTo>
                  <a:pt x="266447" y="1794063"/>
                  <a:pt x="269309" y="1771963"/>
                  <a:pt x="274694" y="1750423"/>
                </a:cubicBezTo>
                <a:cubicBezTo>
                  <a:pt x="278034" y="1737065"/>
                  <a:pt x="283402" y="1724297"/>
                  <a:pt x="287756" y="1711234"/>
                </a:cubicBezTo>
                <a:cubicBezTo>
                  <a:pt x="292110" y="1672045"/>
                  <a:pt x="294823" y="1632639"/>
                  <a:pt x="300819" y="1593668"/>
                </a:cubicBezTo>
                <a:cubicBezTo>
                  <a:pt x="303549" y="1575924"/>
                  <a:pt x="310361" y="1559021"/>
                  <a:pt x="313882" y="1541417"/>
                </a:cubicBezTo>
                <a:cubicBezTo>
                  <a:pt x="319076" y="1515445"/>
                  <a:pt x="322918" y="1489218"/>
                  <a:pt x="326945" y="1463040"/>
                </a:cubicBezTo>
                <a:cubicBezTo>
                  <a:pt x="331627" y="1432609"/>
                  <a:pt x="333085" y="1401601"/>
                  <a:pt x="340008" y="1371600"/>
                </a:cubicBezTo>
                <a:cubicBezTo>
                  <a:pt x="346200" y="1344766"/>
                  <a:pt x="357426" y="1319349"/>
                  <a:pt x="366134" y="1293223"/>
                </a:cubicBezTo>
                <a:lnTo>
                  <a:pt x="379196" y="1254034"/>
                </a:lnTo>
                <a:cubicBezTo>
                  <a:pt x="374842" y="1101634"/>
                  <a:pt x="373057" y="949139"/>
                  <a:pt x="366134" y="796834"/>
                </a:cubicBezTo>
                <a:cubicBezTo>
                  <a:pt x="363876" y="747160"/>
                  <a:pt x="353339" y="667277"/>
                  <a:pt x="340008" y="613954"/>
                </a:cubicBezTo>
                <a:cubicBezTo>
                  <a:pt x="319590" y="532285"/>
                  <a:pt x="337308" y="617678"/>
                  <a:pt x="300819" y="535577"/>
                </a:cubicBezTo>
                <a:cubicBezTo>
                  <a:pt x="289635" y="510412"/>
                  <a:pt x="280095" y="484204"/>
                  <a:pt x="274694" y="457200"/>
                </a:cubicBezTo>
                <a:cubicBezTo>
                  <a:pt x="229508" y="231276"/>
                  <a:pt x="301797" y="578669"/>
                  <a:pt x="235505" y="313508"/>
                </a:cubicBezTo>
                <a:cubicBezTo>
                  <a:pt x="231320" y="296767"/>
                  <a:pt x="218749" y="240808"/>
                  <a:pt x="209379" y="222068"/>
                </a:cubicBezTo>
                <a:cubicBezTo>
                  <a:pt x="202358" y="208026"/>
                  <a:pt x="191962" y="195943"/>
                  <a:pt x="183254" y="182880"/>
                </a:cubicBezTo>
                <a:cubicBezTo>
                  <a:pt x="187608" y="165463"/>
                  <a:pt x="183621" y="143323"/>
                  <a:pt x="196316" y="130628"/>
                </a:cubicBezTo>
                <a:cubicBezTo>
                  <a:pt x="209011" y="117933"/>
                  <a:pt x="230615" y="117566"/>
                  <a:pt x="248568" y="117566"/>
                </a:cubicBezTo>
                <a:cubicBezTo>
                  <a:pt x="370566" y="117566"/>
                  <a:pt x="492408" y="126274"/>
                  <a:pt x="614328" y="130628"/>
                </a:cubicBezTo>
                <a:cubicBezTo>
                  <a:pt x="746017" y="174525"/>
                  <a:pt x="541756" y="107550"/>
                  <a:pt x="705768" y="156754"/>
                </a:cubicBezTo>
                <a:cubicBezTo>
                  <a:pt x="732145" y="164667"/>
                  <a:pt x="758019" y="174171"/>
                  <a:pt x="784145" y="182880"/>
                </a:cubicBezTo>
                <a:lnTo>
                  <a:pt x="862522" y="209006"/>
                </a:lnTo>
                <a:cubicBezTo>
                  <a:pt x="875585" y="213360"/>
                  <a:pt x="888080" y="220121"/>
                  <a:pt x="901711" y="222068"/>
                </a:cubicBezTo>
                <a:cubicBezTo>
                  <a:pt x="965718" y="231212"/>
                  <a:pt x="1033502" y="241441"/>
                  <a:pt x="1097654" y="248194"/>
                </a:cubicBezTo>
                <a:cubicBezTo>
                  <a:pt x="1145484" y="253229"/>
                  <a:pt x="1193448" y="256903"/>
                  <a:pt x="1241345" y="261257"/>
                </a:cubicBezTo>
                <a:cubicBezTo>
                  <a:pt x="1341494" y="252548"/>
                  <a:pt x="1444266" y="259513"/>
                  <a:pt x="1541791" y="235131"/>
                </a:cubicBezTo>
                <a:cubicBezTo>
                  <a:pt x="1628099" y="213554"/>
                  <a:pt x="1576228" y="224295"/>
                  <a:pt x="1698545" y="209006"/>
                </a:cubicBezTo>
                <a:cubicBezTo>
                  <a:pt x="1807316" y="181813"/>
                  <a:pt x="1692832" y="207956"/>
                  <a:pt x="1868362" y="182880"/>
                </a:cubicBezTo>
                <a:cubicBezTo>
                  <a:pt x="1890341" y="179740"/>
                  <a:pt x="1911776" y="173467"/>
                  <a:pt x="1933676" y="169817"/>
                </a:cubicBezTo>
                <a:cubicBezTo>
                  <a:pt x="1964047" y="164755"/>
                  <a:pt x="1994823" y="162262"/>
                  <a:pt x="2025116" y="156754"/>
                </a:cubicBezTo>
                <a:cubicBezTo>
                  <a:pt x="2042780" y="153542"/>
                  <a:pt x="2059595" y="146230"/>
                  <a:pt x="2077368" y="143691"/>
                </a:cubicBezTo>
                <a:cubicBezTo>
                  <a:pt x="2120688" y="137502"/>
                  <a:pt x="2164574" y="136056"/>
                  <a:pt x="2207996" y="130628"/>
                </a:cubicBezTo>
                <a:cubicBezTo>
                  <a:pt x="2234278" y="127343"/>
                  <a:pt x="2260248" y="121920"/>
                  <a:pt x="2286374" y="117566"/>
                </a:cubicBezTo>
                <a:cubicBezTo>
                  <a:pt x="2333824" y="101749"/>
                  <a:pt x="2311793" y="104503"/>
                  <a:pt x="2351688" y="10450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59175" y="1332411"/>
            <a:ext cx="4105111" cy="4585063"/>
          </a:xfrm>
          <a:custGeom>
            <a:avLst/>
            <a:gdLst>
              <a:gd name="connsiteX0" fmla="*/ 2864139 w 4105111"/>
              <a:gd name="connsiteY0" fmla="*/ 0 h 4585063"/>
              <a:gd name="connsiteX1" fmla="*/ 2877202 w 4105111"/>
              <a:gd name="connsiteY1" fmla="*/ 65315 h 4585063"/>
              <a:gd name="connsiteX2" fmla="*/ 2903328 w 4105111"/>
              <a:gd name="connsiteY2" fmla="*/ 143692 h 4585063"/>
              <a:gd name="connsiteX3" fmla="*/ 2916391 w 4105111"/>
              <a:gd name="connsiteY3" fmla="*/ 182880 h 4585063"/>
              <a:gd name="connsiteX4" fmla="*/ 2929454 w 4105111"/>
              <a:gd name="connsiteY4" fmla="*/ 235132 h 4585063"/>
              <a:gd name="connsiteX5" fmla="*/ 2955579 w 4105111"/>
              <a:gd name="connsiteY5" fmla="*/ 600892 h 4585063"/>
              <a:gd name="connsiteX6" fmla="*/ 2981705 w 4105111"/>
              <a:gd name="connsiteY6" fmla="*/ 731520 h 4585063"/>
              <a:gd name="connsiteX7" fmla="*/ 2994768 w 4105111"/>
              <a:gd name="connsiteY7" fmla="*/ 992778 h 4585063"/>
              <a:gd name="connsiteX8" fmla="*/ 2942516 w 4105111"/>
              <a:gd name="connsiteY8" fmla="*/ 1567543 h 4585063"/>
              <a:gd name="connsiteX9" fmla="*/ 2903328 w 4105111"/>
              <a:gd name="connsiteY9" fmla="*/ 1685109 h 4585063"/>
              <a:gd name="connsiteX10" fmla="*/ 2890265 w 4105111"/>
              <a:gd name="connsiteY10" fmla="*/ 1724298 h 4585063"/>
              <a:gd name="connsiteX11" fmla="*/ 2838014 w 4105111"/>
              <a:gd name="connsiteY11" fmla="*/ 1815738 h 4585063"/>
              <a:gd name="connsiteX12" fmla="*/ 2798825 w 4105111"/>
              <a:gd name="connsiteY12" fmla="*/ 1894115 h 4585063"/>
              <a:gd name="connsiteX13" fmla="*/ 2746574 w 4105111"/>
              <a:gd name="connsiteY13" fmla="*/ 1985555 h 4585063"/>
              <a:gd name="connsiteX14" fmla="*/ 2668196 w 4105111"/>
              <a:gd name="connsiteY14" fmla="*/ 2063932 h 4585063"/>
              <a:gd name="connsiteX15" fmla="*/ 2629008 w 4105111"/>
              <a:gd name="connsiteY15" fmla="*/ 2103120 h 4585063"/>
              <a:gd name="connsiteX16" fmla="*/ 2589819 w 4105111"/>
              <a:gd name="connsiteY16" fmla="*/ 2142309 h 4585063"/>
              <a:gd name="connsiteX17" fmla="*/ 2511442 w 4105111"/>
              <a:gd name="connsiteY17" fmla="*/ 2194560 h 4585063"/>
              <a:gd name="connsiteX18" fmla="*/ 2472254 w 4105111"/>
              <a:gd name="connsiteY18" fmla="*/ 2220686 h 4585063"/>
              <a:gd name="connsiteX19" fmla="*/ 2420002 w 4105111"/>
              <a:gd name="connsiteY19" fmla="*/ 2259875 h 4585063"/>
              <a:gd name="connsiteX20" fmla="*/ 2367751 w 4105111"/>
              <a:gd name="connsiteY20" fmla="*/ 2286000 h 4585063"/>
              <a:gd name="connsiteX21" fmla="*/ 2289374 w 4105111"/>
              <a:gd name="connsiteY21" fmla="*/ 2351315 h 4585063"/>
              <a:gd name="connsiteX22" fmla="*/ 2237122 w 4105111"/>
              <a:gd name="connsiteY22" fmla="*/ 2377440 h 4585063"/>
              <a:gd name="connsiteX23" fmla="*/ 2145682 w 4105111"/>
              <a:gd name="connsiteY23" fmla="*/ 2429692 h 4585063"/>
              <a:gd name="connsiteX24" fmla="*/ 2106494 w 4105111"/>
              <a:gd name="connsiteY24" fmla="*/ 2442755 h 4585063"/>
              <a:gd name="connsiteX25" fmla="*/ 2067305 w 4105111"/>
              <a:gd name="connsiteY25" fmla="*/ 2468880 h 4585063"/>
              <a:gd name="connsiteX26" fmla="*/ 2028116 w 4105111"/>
              <a:gd name="connsiteY26" fmla="*/ 2481943 h 4585063"/>
              <a:gd name="connsiteX27" fmla="*/ 1936676 w 4105111"/>
              <a:gd name="connsiteY27" fmla="*/ 2534195 h 4585063"/>
              <a:gd name="connsiteX28" fmla="*/ 1871362 w 4105111"/>
              <a:gd name="connsiteY28" fmla="*/ 2560320 h 4585063"/>
              <a:gd name="connsiteX29" fmla="*/ 1792985 w 4105111"/>
              <a:gd name="connsiteY29" fmla="*/ 2586446 h 4585063"/>
              <a:gd name="connsiteX30" fmla="*/ 1753796 w 4105111"/>
              <a:gd name="connsiteY30" fmla="*/ 2612572 h 4585063"/>
              <a:gd name="connsiteX31" fmla="*/ 1623168 w 4105111"/>
              <a:gd name="connsiteY31" fmla="*/ 2651760 h 4585063"/>
              <a:gd name="connsiteX32" fmla="*/ 1531728 w 4105111"/>
              <a:gd name="connsiteY32" fmla="*/ 2677886 h 4585063"/>
              <a:gd name="connsiteX33" fmla="*/ 1492539 w 4105111"/>
              <a:gd name="connsiteY33" fmla="*/ 2704012 h 4585063"/>
              <a:gd name="connsiteX34" fmla="*/ 1335785 w 4105111"/>
              <a:gd name="connsiteY34" fmla="*/ 2743200 h 4585063"/>
              <a:gd name="connsiteX35" fmla="*/ 1283534 w 4105111"/>
              <a:gd name="connsiteY35" fmla="*/ 2756263 h 4585063"/>
              <a:gd name="connsiteX36" fmla="*/ 1192094 w 4105111"/>
              <a:gd name="connsiteY36" fmla="*/ 2782389 h 4585063"/>
              <a:gd name="connsiteX37" fmla="*/ 1126779 w 4105111"/>
              <a:gd name="connsiteY37" fmla="*/ 2808515 h 4585063"/>
              <a:gd name="connsiteX38" fmla="*/ 1074528 w 4105111"/>
              <a:gd name="connsiteY38" fmla="*/ 2834640 h 4585063"/>
              <a:gd name="connsiteX39" fmla="*/ 996151 w 4105111"/>
              <a:gd name="connsiteY39" fmla="*/ 2860766 h 4585063"/>
              <a:gd name="connsiteX40" fmla="*/ 917774 w 4105111"/>
              <a:gd name="connsiteY40" fmla="*/ 2899955 h 4585063"/>
              <a:gd name="connsiteX41" fmla="*/ 865522 w 4105111"/>
              <a:gd name="connsiteY41" fmla="*/ 2926080 h 4585063"/>
              <a:gd name="connsiteX42" fmla="*/ 774082 w 4105111"/>
              <a:gd name="connsiteY42" fmla="*/ 2978332 h 4585063"/>
              <a:gd name="connsiteX43" fmla="*/ 721831 w 4105111"/>
              <a:gd name="connsiteY43" fmla="*/ 2991395 h 4585063"/>
              <a:gd name="connsiteX44" fmla="*/ 630391 w 4105111"/>
              <a:gd name="connsiteY44" fmla="*/ 3056709 h 4585063"/>
              <a:gd name="connsiteX45" fmla="*/ 552014 w 4105111"/>
              <a:gd name="connsiteY45" fmla="*/ 3108960 h 4585063"/>
              <a:gd name="connsiteX46" fmla="*/ 512825 w 4105111"/>
              <a:gd name="connsiteY46" fmla="*/ 3135086 h 4585063"/>
              <a:gd name="connsiteX47" fmla="*/ 473636 w 4105111"/>
              <a:gd name="connsiteY47" fmla="*/ 3161212 h 4585063"/>
              <a:gd name="connsiteX48" fmla="*/ 421385 w 4105111"/>
              <a:gd name="connsiteY48" fmla="*/ 3200400 h 4585063"/>
              <a:gd name="connsiteX49" fmla="*/ 382196 w 4105111"/>
              <a:gd name="connsiteY49" fmla="*/ 3239589 h 4585063"/>
              <a:gd name="connsiteX50" fmla="*/ 277694 w 4105111"/>
              <a:gd name="connsiteY50" fmla="*/ 3357155 h 4585063"/>
              <a:gd name="connsiteX51" fmla="*/ 251568 w 4105111"/>
              <a:gd name="connsiteY51" fmla="*/ 3396343 h 4585063"/>
              <a:gd name="connsiteX52" fmla="*/ 225442 w 4105111"/>
              <a:gd name="connsiteY52" fmla="*/ 3474720 h 4585063"/>
              <a:gd name="connsiteX53" fmla="*/ 173191 w 4105111"/>
              <a:gd name="connsiteY53" fmla="*/ 3553098 h 4585063"/>
              <a:gd name="connsiteX54" fmla="*/ 147065 w 4105111"/>
              <a:gd name="connsiteY54" fmla="*/ 3605349 h 4585063"/>
              <a:gd name="connsiteX55" fmla="*/ 94814 w 4105111"/>
              <a:gd name="connsiteY55" fmla="*/ 3683726 h 4585063"/>
              <a:gd name="connsiteX56" fmla="*/ 68688 w 4105111"/>
              <a:gd name="connsiteY56" fmla="*/ 3762103 h 4585063"/>
              <a:gd name="connsiteX57" fmla="*/ 55625 w 4105111"/>
              <a:gd name="connsiteY57" fmla="*/ 3801292 h 4585063"/>
              <a:gd name="connsiteX58" fmla="*/ 42562 w 4105111"/>
              <a:gd name="connsiteY58" fmla="*/ 3853543 h 4585063"/>
              <a:gd name="connsiteX59" fmla="*/ 29499 w 4105111"/>
              <a:gd name="connsiteY59" fmla="*/ 4010298 h 4585063"/>
              <a:gd name="connsiteX60" fmla="*/ 68688 w 4105111"/>
              <a:gd name="connsiteY60" fmla="*/ 4049486 h 4585063"/>
              <a:gd name="connsiteX61" fmla="*/ 147065 w 4105111"/>
              <a:gd name="connsiteY61" fmla="*/ 4088675 h 4585063"/>
              <a:gd name="connsiteX62" fmla="*/ 212379 w 4105111"/>
              <a:gd name="connsiteY62" fmla="*/ 4167052 h 4585063"/>
              <a:gd name="connsiteX63" fmla="*/ 303819 w 4105111"/>
              <a:gd name="connsiteY63" fmla="*/ 4284618 h 4585063"/>
              <a:gd name="connsiteX64" fmla="*/ 343008 w 4105111"/>
              <a:gd name="connsiteY64" fmla="*/ 4310743 h 4585063"/>
              <a:gd name="connsiteX65" fmla="*/ 408322 w 4105111"/>
              <a:gd name="connsiteY65" fmla="*/ 4362995 h 4585063"/>
              <a:gd name="connsiteX66" fmla="*/ 447511 w 4105111"/>
              <a:gd name="connsiteY66" fmla="*/ 4402183 h 4585063"/>
              <a:gd name="connsiteX67" fmla="*/ 486699 w 4105111"/>
              <a:gd name="connsiteY67" fmla="*/ 4415246 h 4585063"/>
              <a:gd name="connsiteX68" fmla="*/ 525888 w 4105111"/>
              <a:gd name="connsiteY68" fmla="*/ 4441372 h 4585063"/>
              <a:gd name="connsiteX69" fmla="*/ 565076 w 4105111"/>
              <a:gd name="connsiteY69" fmla="*/ 4454435 h 4585063"/>
              <a:gd name="connsiteX70" fmla="*/ 643454 w 4105111"/>
              <a:gd name="connsiteY70" fmla="*/ 4506686 h 4585063"/>
              <a:gd name="connsiteX71" fmla="*/ 669579 w 4105111"/>
              <a:gd name="connsiteY71" fmla="*/ 4545875 h 4585063"/>
              <a:gd name="connsiteX72" fmla="*/ 774082 w 4105111"/>
              <a:gd name="connsiteY72" fmla="*/ 4572000 h 4585063"/>
              <a:gd name="connsiteX73" fmla="*/ 813271 w 4105111"/>
              <a:gd name="connsiteY73" fmla="*/ 4585063 h 4585063"/>
              <a:gd name="connsiteX74" fmla="*/ 970025 w 4105111"/>
              <a:gd name="connsiteY74" fmla="*/ 4545875 h 4585063"/>
              <a:gd name="connsiteX75" fmla="*/ 1048402 w 4105111"/>
              <a:gd name="connsiteY75" fmla="*/ 4506686 h 4585063"/>
              <a:gd name="connsiteX76" fmla="*/ 1087591 w 4105111"/>
              <a:gd name="connsiteY76" fmla="*/ 4480560 h 4585063"/>
              <a:gd name="connsiteX77" fmla="*/ 1139842 w 4105111"/>
              <a:gd name="connsiteY77" fmla="*/ 4454435 h 4585063"/>
              <a:gd name="connsiteX78" fmla="*/ 1218219 w 4105111"/>
              <a:gd name="connsiteY78" fmla="*/ 4402183 h 4585063"/>
              <a:gd name="connsiteX79" fmla="*/ 1270471 w 4105111"/>
              <a:gd name="connsiteY79" fmla="*/ 4376058 h 4585063"/>
              <a:gd name="connsiteX80" fmla="*/ 1348848 w 4105111"/>
              <a:gd name="connsiteY80" fmla="*/ 4323806 h 4585063"/>
              <a:gd name="connsiteX81" fmla="*/ 1388036 w 4105111"/>
              <a:gd name="connsiteY81" fmla="*/ 4310743 h 4585063"/>
              <a:gd name="connsiteX82" fmla="*/ 1466414 w 4105111"/>
              <a:gd name="connsiteY82" fmla="*/ 4245429 h 4585063"/>
              <a:gd name="connsiteX83" fmla="*/ 1505602 w 4105111"/>
              <a:gd name="connsiteY83" fmla="*/ 4232366 h 4585063"/>
              <a:gd name="connsiteX84" fmla="*/ 1583979 w 4105111"/>
              <a:gd name="connsiteY84" fmla="*/ 4180115 h 4585063"/>
              <a:gd name="connsiteX85" fmla="*/ 1623168 w 4105111"/>
              <a:gd name="connsiteY85" fmla="*/ 4140926 h 4585063"/>
              <a:gd name="connsiteX86" fmla="*/ 1779922 w 4105111"/>
              <a:gd name="connsiteY86" fmla="*/ 4049486 h 4585063"/>
              <a:gd name="connsiteX87" fmla="*/ 1884425 w 4105111"/>
              <a:gd name="connsiteY87" fmla="*/ 3997235 h 4585063"/>
              <a:gd name="connsiteX88" fmla="*/ 1923614 w 4105111"/>
              <a:gd name="connsiteY88" fmla="*/ 3971109 h 4585063"/>
              <a:gd name="connsiteX89" fmla="*/ 2028116 w 4105111"/>
              <a:gd name="connsiteY89" fmla="*/ 3944983 h 4585063"/>
              <a:gd name="connsiteX90" fmla="*/ 2158745 w 4105111"/>
              <a:gd name="connsiteY90" fmla="*/ 3879669 h 4585063"/>
              <a:gd name="connsiteX91" fmla="*/ 2315499 w 4105111"/>
              <a:gd name="connsiteY91" fmla="*/ 3814355 h 4585063"/>
              <a:gd name="connsiteX92" fmla="*/ 2459191 w 4105111"/>
              <a:gd name="connsiteY92" fmla="*/ 3801292 h 4585063"/>
              <a:gd name="connsiteX93" fmla="*/ 2537568 w 4105111"/>
              <a:gd name="connsiteY93" fmla="*/ 3788229 h 4585063"/>
              <a:gd name="connsiteX94" fmla="*/ 2589819 w 4105111"/>
              <a:gd name="connsiteY94" fmla="*/ 3762103 h 4585063"/>
              <a:gd name="connsiteX95" fmla="*/ 2655134 w 4105111"/>
              <a:gd name="connsiteY95" fmla="*/ 3749040 h 4585063"/>
              <a:gd name="connsiteX96" fmla="*/ 3242962 w 4105111"/>
              <a:gd name="connsiteY96" fmla="*/ 3735978 h 4585063"/>
              <a:gd name="connsiteX97" fmla="*/ 3295214 w 4105111"/>
              <a:gd name="connsiteY97" fmla="*/ 3722915 h 4585063"/>
              <a:gd name="connsiteX98" fmla="*/ 3451968 w 4105111"/>
              <a:gd name="connsiteY98" fmla="*/ 3696789 h 4585063"/>
              <a:gd name="connsiteX99" fmla="*/ 3491156 w 4105111"/>
              <a:gd name="connsiteY99" fmla="*/ 3683726 h 4585063"/>
              <a:gd name="connsiteX100" fmla="*/ 3556471 w 4105111"/>
              <a:gd name="connsiteY100" fmla="*/ 3670663 h 4585063"/>
              <a:gd name="connsiteX101" fmla="*/ 3595659 w 4105111"/>
              <a:gd name="connsiteY101" fmla="*/ 3644538 h 4585063"/>
              <a:gd name="connsiteX102" fmla="*/ 3687099 w 4105111"/>
              <a:gd name="connsiteY102" fmla="*/ 3631475 h 4585063"/>
              <a:gd name="connsiteX103" fmla="*/ 3830791 w 4105111"/>
              <a:gd name="connsiteY103" fmla="*/ 3566160 h 4585063"/>
              <a:gd name="connsiteX104" fmla="*/ 3909168 w 4105111"/>
              <a:gd name="connsiteY104" fmla="*/ 3513909 h 4585063"/>
              <a:gd name="connsiteX105" fmla="*/ 3987545 w 4105111"/>
              <a:gd name="connsiteY105" fmla="*/ 3487783 h 4585063"/>
              <a:gd name="connsiteX106" fmla="*/ 4026734 w 4105111"/>
              <a:gd name="connsiteY106" fmla="*/ 3461658 h 4585063"/>
              <a:gd name="connsiteX107" fmla="*/ 4092048 w 4105111"/>
              <a:gd name="connsiteY107" fmla="*/ 3383280 h 4585063"/>
              <a:gd name="connsiteX108" fmla="*/ 4105111 w 4105111"/>
              <a:gd name="connsiteY108" fmla="*/ 3344092 h 4585063"/>
              <a:gd name="connsiteX109" fmla="*/ 4065922 w 4105111"/>
              <a:gd name="connsiteY109" fmla="*/ 3017520 h 4585063"/>
              <a:gd name="connsiteX110" fmla="*/ 4026734 w 4105111"/>
              <a:gd name="connsiteY110" fmla="*/ 2808515 h 4585063"/>
              <a:gd name="connsiteX111" fmla="*/ 3948356 w 4105111"/>
              <a:gd name="connsiteY111" fmla="*/ 2573383 h 4585063"/>
              <a:gd name="connsiteX112" fmla="*/ 3922231 w 4105111"/>
              <a:gd name="connsiteY112" fmla="*/ 2495006 h 4585063"/>
              <a:gd name="connsiteX113" fmla="*/ 3909168 w 4105111"/>
              <a:gd name="connsiteY113" fmla="*/ 2455818 h 4585063"/>
              <a:gd name="connsiteX114" fmla="*/ 3869979 w 4105111"/>
              <a:gd name="connsiteY114" fmla="*/ 2325189 h 4585063"/>
              <a:gd name="connsiteX115" fmla="*/ 3843854 w 4105111"/>
              <a:gd name="connsiteY115" fmla="*/ 2272938 h 4585063"/>
              <a:gd name="connsiteX116" fmla="*/ 3817728 w 4105111"/>
              <a:gd name="connsiteY116" fmla="*/ 2194560 h 4585063"/>
              <a:gd name="connsiteX117" fmla="*/ 3804665 w 4105111"/>
              <a:gd name="connsiteY117" fmla="*/ 2155372 h 4585063"/>
              <a:gd name="connsiteX118" fmla="*/ 3687099 w 4105111"/>
              <a:gd name="connsiteY118" fmla="*/ 2050869 h 4585063"/>
              <a:gd name="connsiteX119" fmla="*/ 3647911 w 4105111"/>
              <a:gd name="connsiteY119" fmla="*/ 2011680 h 4585063"/>
              <a:gd name="connsiteX120" fmla="*/ 3543408 w 4105111"/>
              <a:gd name="connsiteY120" fmla="*/ 1854926 h 4585063"/>
              <a:gd name="connsiteX121" fmla="*/ 3517282 w 4105111"/>
              <a:gd name="connsiteY121" fmla="*/ 1815738 h 4585063"/>
              <a:gd name="connsiteX122" fmla="*/ 3478094 w 4105111"/>
              <a:gd name="connsiteY122" fmla="*/ 1789612 h 4585063"/>
              <a:gd name="connsiteX123" fmla="*/ 3465031 w 4105111"/>
              <a:gd name="connsiteY123" fmla="*/ 1750423 h 4585063"/>
              <a:gd name="connsiteX124" fmla="*/ 3386654 w 4105111"/>
              <a:gd name="connsiteY124" fmla="*/ 1685109 h 4585063"/>
              <a:gd name="connsiteX125" fmla="*/ 3295214 w 4105111"/>
              <a:gd name="connsiteY125" fmla="*/ 1619795 h 4585063"/>
              <a:gd name="connsiteX126" fmla="*/ 3256025 w 4105111"/>
              <a:gd name="connsiteY126" fmla="*/ 1580606 h 4585063"/>
              <a:gd name="connsiteX127" fmla="*/ 3216836 w 4105111"/>
              <a:gd name="connsiteY127" fmla="*/ 1554480 h 4585063"/>
              <a:gd name="connsiteX128" fmla="*/ 3177648 w 4105111"/>
              <a:gd name="connsiteY128" fmla="*/ 1476103 h 4585063"/>
              <a:gd name="connsiteX129" fmla="*/ 3151522 w 4105111"/>
              <a:gd name="connsiteY129" fmla="*/ 1436915 h 4585063"/>
              <a:gd name="connsiteX130" fmla="*/ 3112334 w 4105111"/>
              <a:gd name="connsiteY130" fmla="*/ 1358538 h 4585063"/>
              <a:gd name="connsiteX131" fmla="*/ 3099271 w 4105111"/>
              <a:gd name="connsiteY131" fmla="*/ 1319349 h 4585063"/>
              <a:gd name="connsiteX132" fmla="*/ 3007831 w 4105111"/>
              <a:gd name="connsiteY132" fmla="*/ 1214846 h 4585063"/>
              <a:gd name="connsiteX133" fmla="*/ 2994768 w 4105111"/>
              <a:gd name="connsiteY133" fmla="*/ 1175658 h 4585063"/>
              <a:gd name="connsiteX134" fmla="*/ 2968642 w 4105111"/>
              <a:gd name="connsiteY134" fmla="*/ 1227909 h 4585063"/>
              <a:gd name="connsiteX135" fmla="*/ 2955579 w 4105111"/>
              <a:gd name="connsiteY135" fmla="*/ 1293223 h 4585063"/>
              <a:gd name="connsiteX136" fmla="*/ 2929454 w 4105111"/>
              <a:gd name="connsiteY136" fmla="*/ 1371600 h 4585063"/>
              <a:gd name="connsiteX137" fmla="*/ 2916391 w 4105111"/>
              <a:gd name="connsiteY137" fmla="*/ 1410789 h 4585063"/>
              <a:gd name="connsiteX138" fmla="*/ 2903328 w 4105111"/>
              <a:gd name="connsiteY138" fmla="*/ 1449978 h 4585063"/>
              <a:gd name="connsiteX139" fmla="*/ 2877202 w 4105111"/>
              <a:gd name="connsiteY139" fmla="*/ 1554480 h 4585063"/>
              <a:gd name="connsiteX140" fmla="*/ 2838014 w 4105111"/>
              <a:gd name="connsiteY140" fmla="*/ 1672046 h 4585063"/>
              <a:gd name="connsiteX141" fmla="*/ 2824951 w 4105111"/>
              <a:gd name="connsiteY141" fmla="*/ 1711235 h 4585063"/>
              <a:gd name="connsiteX142" fmla="*/ 2785762 w 4105111"/>
              <a:gd name="connsiteY142" fmla="*/ 1815738 h 4585063"/>
              <a:gd name="connsiteX143" fmla="*/ 2772699 w 4105111"/>
              <a:gd name="connsiteY143" fmla="*/ 1854926 h 4585063"/>
              <a:gd name="connsiteX144" fmla="*/ 2733511 w 4105111"/>
              <a:gd name="connsiteY144" fmla="*/ 1881052 h 4585063"/>
              <a:gd name="connsiteX145" fmla="*/ 2681259 w 4105111"/>
              <a:gd name="connsiteY145" fmla="*/ 1959429 h 4585063"/>
              <a:gd name="connsiteX146" fmla="*/ 2668196 w 4105111"/>
              <a:gd name="connsiteY146" fmla="*/ 1998618 h 4585063"/>
              <a:gd name="connsiteX147" fmla="*/ 2629008 w 4105111"/>
              <a:gd name="connsiteY147" fmla="*/ 2037806 h 4585063"/>
              <a:gd name="connsiteX148" fmla="*/ 2576756 w 4105111"/>
              <a:gd name="connsiteY148" fmla="*/ 2103120 h 4585063"/>
              <a:gd name="connsiteX149" fmla="*/ 2563694 w 4105111"/>
              <a:gd name="connsiteY149" fmla="*/ 2142309 h 4585063"/>
              <a:gd name="connsiteX150" fmla="*/ 2524505 w 4105111"/>
              <a:gd name="connsiteY150" fmla="*/ 2168435 h 4585063"/>
              <a:gd name="connsiteX151" fmla="*/ 2472254 w 4105111"/>
              <a:gd name="connsiteY151" fmla="*/ 2207623 h 4585063"/>
              <a:gd name="connsiteX152" fmla="*/ 2433065 w 4105111"/>
              <a:gd name="connsiteY152" fmla="*/ 2233749 h 4585063"/>
              <a:gd name="connsiteX153" fmla="*/ 2380814 w 4105111"/>
              <a:gd name="connsiteY153" fmla="*/ 2272938 h 4585063"/>
              <a:gd name="connsiteX154" fmla="*/ 2341625 w 4105111"/>
              <a:gd name="connsiteY154" fmla="*/ 2286000 h 4585063"/>
              <a:gd name="connsiteX155" fmla="*/ 2302436 w 4105111"/>
              <a:gd name="connsiteY155" fmla="*/ 2312126 h 4585063"/>
              <a:gd name="connsiteX156" fmla="*/ 2250185 w 4105111"/>
              <a:gd name="connsiteY156" fmla="*/ 2351315 h 4585063"/>
              <a:gd name="connsiteX157" fmla="*/ 2158745 w 4105111"/>
              <a:gd name="connsiteY157" fmla="*/ 2377440 h 4585063"/>
              <a:gd name="connsiteX158" fmla="*/ 2067305 w 4105111"/>
              <a:gd name="connsiteY158" fmla="*/ 2442755 h 4585063"/>
              <a:gd name="connsiteX159" fmla="*/ 2028116 w 4105111"/>
              <a:gd name="connsiteY159" fmla="*/ 2455818 h 4585063"/>
              <a:gd name="connsiteX160" fmla="*/ 1936676 w 4105111"/>
              <a:gd name="connsiteY160" fmla="*/ 2508069 h 4585063"/>
              <a:gd name="connsiteX161" fmla="*/ 1858299 w 4105111"/>
              <a:gd name="connsiteY161" fmla="*/ 2534195 h 4585063"/>
              <a:gd name="connsiteX162" fmla="*/ 1779922 w 4105111"/>
              <a:gd name="connsiteY162" fmla="*/ 2560320 h 4585063"/>
              <a:gd name="connsiteX163" fmla="*/ 1740734 w 4105111"/>
              <a:gd name="connsiteY163" fmla="*/ 2573383 h 4585063"/>
              <a:gd name="connsiteX164" fmla="*/ 1701545 w 4105111"/>
              <a:gd name="connsiteY164" fmla="*/ 2586446 h 4585063"/>
              <a:gd name="connsiteX165" fmla="*/ 1662356 w 4105111"/>
              <a:gd name="connsiteY165" fmla="*/ 2612572 h 4585063"/>
              <a:gd name="connsiteX166" fmla="*/ 1583979 w 4105111"/>
              <a:gd name="connsiteY166" fmla="*/ 2625635 h 4585063"/>
              <a:gd name="connsiteX167" fmla="*/ 1466414 w 4105111"/>
              <a:gd name="connsiteY167" fmla="*/ 2651760 h 4585063"/>
              <a:gd name="connsiteX168" fmla="*/ 1361911 w 4105111"/>
              <a:gd name="connsiteY168" fmla="*/ 2664823 h 4585063"/>
              <a:gd name="connsiteX169" fmla="*/ 1283534 w 4105111"/>
              <a:gd name="connsiteY169" fmla="*/ 2690949 h 4585063"/>
              <a:gd name="connsiteX170" fmla="*/ 1244345 w 4105111"/>
              <a:gd name="connsiteY170" fmla="*/ 2704012 h 4585063"/>
              <a:gd name="connsiteX171" fmla="*/ 1179031 w 4105111"/>
              <a:gd name="connsiteY171" fmla="*/ 2730138 h 4585063"/>
              <a:gd name="connsiteX172" fmla="*/ 1035339 w 4105111"/>
              <a:gd name="connsiteY172" fmla="*/ 2756263 h 4585063"/>
              <a:gd name="connsiteX173" fmla="*/ 996151 w 4105111"/>
              <a:gd name="connsiteY173" fmla="*/ 2769326 h 4585063"/>
              <a:gd name="connsiteX174" fmla="*/ 956962 w 4105111"/>
              <a:gd name="connsiteY174" fmla="*/ 2795452 h 4585063"/>
              <a:gd name="connsiteX175" fmla="*/ 878585 w 4105111"/>
              <a:gd name="connsiteY175" fmla="*/ 2821578 h 4585063"/>
              <a:gd name="connsiteX176" fmla="*/ 839396 w 4105111"/>
              <a:gd name="connsiteY176" fmla="*/ 2834640 h 4585063"/>
              <a:gd name="connsiteX177" fmla="*/ 761019 w 4105111"/>
              <a:gd name="connsiteY177" fmla="*/ 2873829 h 4585063"/>
              <a:gd name="connsiteX178" fmla="*/ 721831 w 4105111"/>
              <a:gd name="connsiteY178" fmla="*/ 2899955 h 4585063"/>
              <a:gd name="connsiteX179" fmla="*/ 682642 w 4105111"/>
              <a:gd name="connsiteY179" fmla="*/ 2913018 h 4585063"/>
              <a:gd name="connsiteX180" fmla="*/ 630391 w 4105111"/>
              <a:gd name="connsiteY180" fmla="*/ 2939143 h 4585063"/>
              <a:gd name="connsiteX181" fmla="*/ 552014 w 4105111"/>
              <a:gd name="connsiteY181" fmla="*/ 3004458 h 4585063"/>
              <a:gd name="connsiteX182" fmla="*/ 460574 w 4105111"/>
              <a:gd name="connsiteY182" fmla="*/ 3069772 h 4585063"/>
              <a:gd name="connsiteX183" fmla="*/ 408322 w 4105111"/>
              <a:gd name="connsiteY183" fmla="*/ 3095898 h 4585063"/>
              <a:gd name="connsiteX184" fmla="*/ 329945 w 4105111"/>
              <a:gd name="connsiteY184" fmla="*/ 3174275 h 4585063"/>
              <a:gd name="connsiteX185" fmla="*/ 290756 w 4105111"/>
              <a:gd name="connsiteY185" fmla="*/ 3200400 h 4585063"/>
              <a:gd name="connsiteX186" fmla="*/ 212379 w 4105111"/>
              <a:gd name="connsiteY186" fmla="*/ 3278778 h 4585063"/>
              <a:gd name="connsiteX187" fmla="*/ 173191 w 4105111"/>
              <a:gd name="connsiteY187" fmla="*/ 3317966 h 4585063"/>
              <a:gd name="connsiteX188" fmla="*/ 134002 w 4105111"/>
              <a:gd name="connsiteY188" fmla="*/ 3357155 h 4585063"/>
              <a:gd name="connsiteX189" fmla="*/ 94814 w 4105111"/>
              <a:gd name="connsiteY189" fmla="*/ 3396343 h 4585063"/>
              <a:gd name="connsiteX190" fmla="*/ 81751 w 4105111"/>
              <a:gd name="connsiteY190" fmla="*/ 3435532 h 4585063"/>
              <a:gd name="connsiteX191" fmla="*/ 68688 w 4105111"/>
              <a:gd name="connsiteY191" fmla="*/ 3487783 h 4585063"/>
              <a:gd name="connsiteX192" fmla="*/ 42562 w 4105111"/>
              <a:gd name="connsiteY192" fmla="*/ 3540035 h 4585063"/>
              <a:gd name="connsiteX193" fmla="*/ 29499 w 4105111"/>
              <a:gd name="connsiteY193" fmla="*/ 3592286 h 4585063"/>
              <a:gd name="connsiteX194" fmla="*/ 3374 w 4105111"/>
              <a:gd name="connsiteY194" fmla="*/ 3631475 h 4585063"/>
              <a:gd name="connsiteX195" fmla="*/ 3374 w 4105111"/>
              <a:gd name="connsiteY195" fmla="*/ 3905795 h 458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4105111" h="4585063">
                <a:moveTo>
                  <a:pt x="2864139" y="0"/>
                </a:moveTo>
                <a:cubicBezTo>
                  <a:pt x="2868493" y="21772"/>
                  <a:pt x="2871360" y="43895"/>
                  <a:pt x="2877202" y="65315"/>
                </a:cubicBezTo>
                <a:cubicBezTo>
                  <a:pt x="2884448" y="91884"/>
                  <a:pt x="2894619" y="117566"/>
                  <a:pt x="2903328" y="143692"/>
                </a:cubicBezTo>
                <a:cubicBezTo>
                  <a:pt x="2907682" y="156755"/>
                  <a:pt x="2913051" y="169522"/>
                  <a:pt x="2916391" y="182880"/>
                </a:cubicBezTo>
                <a:lnTo>
                  <a:pt x="2929454" y="235132"/>
                </a:lnTo>
                <a:cubicBezTo>
                  <a:pt x="2935797" y="362003"/>
                  <a:pt x="2935112" y="478089"/>
                  <a:pt x="2955579" y="600892"/>
                </a:cubicBezTo>
                <a:cubicBezTo>
                  <a:pt x="2962879" y="644693"/>
                  <a:pt x="2981705" y="731520"/>
                  <a:pt x="2981705" y="731520"/>
                </a:cubicBezTo>
                <a:cubicBezTo>
                  <a:pt x="2986059" y="818606"/>
                  <a:pt x="2994768" y="905583"/>
                  <a:pt x="2994768" y="992778"/>
                </a:cubicBezTo>
                <a:cubicBezTo>
                  <a:pt x="2994768" y="1533310"/>
                  <a:pt x="3106583" y="1403480"/>
                  <a:pt x="2942516" y="1567543"/>
                </a:cubicBezTo>
                <a:lnTo>
                  <a:pt x="2903328" y="1685109"/>
                </a:lnTo>
                <a:cubicBezTo>
                  <a:pt x="2898974" y="1698172"/>
                  <a:pt x="2897903" y="1712841"/>
                  <a:pt x="2890265" y="1724298"/>
                </a:cubicBezTo>
                <a:cubicBezTo>
                  <a:pt x="2864024" y="1763659"/>
                  <a:pt x="2857904" y="1769327"/>
                  <a:pt x="2838014" y="1815738"/>
                </a:cubicBezTo>
                <a:cubicBezTo>
                  <a:pt x="2786699" y="1935474"/>
                  <a:pt x="2870542" y="1768611"/>
                  <a:pt x="2798825" y="1894115"/>
                </a:cubicBezTo>
                <a:cubicBezTo>
                  <a:pt x="2779905" y="1927224"/>
                  <a:pt x="2772030" y="1956917"/>
                  <a:pt x="2746574" y="1985555"/>
                </a:cubicBezTo>
                <a:cubicBezTo>
                  <a:pt x="2722027" y="2013170"/>
                  <a:pt x="2694322" y="2037806"/>
                  <a:pt x="2668196" y="2063932"/>
                </a:cubicBezTo>
                <a:lnTo>
                  <a:pt x="2629008" y="2103120"/>
                </a:lnTo>
                <a:cubicBezTo>
                  <a:pt x="2615945" y="2116183"/>
                  <a:pt x="2605190" y="2132062"/>
                  <a:pt x="2589819" y="2142309"/>
                </a:cubicBezTo>
                <a:lnTo>
                  <a:pt x="2511442" y="2194560"/>
                </a:lnTo>
                <a:cubicBezTo>
                  <a:pt x="2498379" y="2203269"/>
                  <a:pt x="2484814" y="2211266"/>
                  <a:pt x="2472254" y="2220686"/>
                </a:cubicBezTo>
                <a:cubicBezTo>
                  <a:pt x="2454837" y="2233749"/>
                  <a:pt x="2438464" y="2248336"/>
                  <a:pt x="2420002" y="2259875"/>
                </a:cubicBezTo>
                <a:cubicBezTo>
                  <a:pt x="2403489" y="2270195"/>
                  <a:pt x="2384658" y="2276339"/>
                  <a:pt x="2367751" y="2286000"/>
                </a:cubicBezTo>
                <a:cubicBezTo>
                  <a:pt x="2264082" y="2345239"/>
                  <a:pt x="2397449" y="2274119"/>
                  <a:pt x="2289374" y="2351315"/>
                </a:cubicBezTo>
                <a:cubicBezTo>
                  <a:pt x="2273528" y="2362633"/>
                  <a:pt x="2254029" y="2367779"/>
                  <a:pt x="2237122" y="2377440"/>
                </a:cubicBezTo>
                <a:cubicBezTo>
                  <a:pt x="2171517" y="2414928"/>
                  <a:pt x="2224646" y="2395850"/>
                  <a:pt x="2145682" y="2429692"/>
                </a:cubicBezTo>
                <a:cubicBezTo>
                  <a:pt x="2133026" y="2435116"/>
                  <a:pt x="2118810" y="2436597"/>
                  <a:pt x="2106494" y="2442755"/>
                </a:cubicBezTo>
                <a:cubicBezTo>
                  <a:pt x="2092452" y="2449776"/>
                  <a:pt x="2081347" y="2461859"/>
                  <a:pt x="2067305" y="2468880"/>
                </a:cubicBezTo>
                <a:cubicBezTo>
                  <a:pt x="2054989" y="2475038"/>
                  <a:pt x="2040772" y="2476519"/>
                  <a:pt x="2028116" y="2481943"/>
                </a:cubicBezTo>
                <a:cubicBezTo>
                  <a:pt x="1867795" y="2550653"/>
                  <a:pt x="2067876" y="2468596"/>
                  <a:pt x="1936676" y="2534195"/>
                </a:cubicBezTo>
                <a:cubicBezTo>
                  <a:pt x="1915703" y="2544681"/>
                  <a:pt x="1893399" y="2552307"/>
                  <a:pt x="1871362" y="2560320"/>
                </a:cubicBezTo>
                <a:cubicBezTo>
                  <a:pt x="1845481" y="2569731"/>
                  <a:pt x="1815899" y="2571170"/>
                  <a:pt x="1792985" y="2586446"/>
                </a:cubicBezTo>
                <a:cubicBezTo>
                  <a:pt x="1779922" y="2595155"/>
                  <a:pt x="1768143" y="2606196"/>
                  <a:pt x="1753796" y="2612572"/>
                </a:cubicBezTo>
                <a:cubicBezTo>
                  <a:pt x="1697910" y="2637410"/>
                  <a:pt x="1676370" y="2636560"/>
                  <a:pt x="1623168" y="2651760"/>
                </a:cubicBezTo>
                <a:cubicBezTo>
                  <a:pt x="1491947" y="2689251"/>
                  <a:pt x="1695123" y="2637036"/>
                  <a:pt x="1531728" y="2677886"/>
                </a:cubicBezTo>
                <a:cubicBezTo>
                  <a:pt x="1518665" y="2686595"/>
                  <a:pt x="1507433" y="2699047"/>
                  <a:pt x="1492539" y="2704012"/>
                </a:cubicBezTo>
                <a:cubicBezTo>
                  <a:pt x="1441443" y="2721044"/>
                  <a:pt x="1388036" y="2730137"/>
                  <a:pt x="1335785" y="2743200"/>
                </a:cubicBezTo>
                <a:lnTo>
                  <a:pt x="1283534" y="2756263"/>
                </a:lnTo>
                <a:cubicBezTo>
                  <a:pt x="1242354" y="2766558"/>
                  <a:pt x="1229577" y="2768333"/>
                  <a:pt x="1192094" y="2782389"/>
                </a:cubicBezTo>
                <a:cubicBezTo>
                  <a:pt x="1170138" y="2790622"/>
                  <a:pt x="1148207" y="2798992"/>
                  <a:pt x="1126779" y="2808515"/>
                </a:cubicBezTo>
                <a:cubicBezTo>
                  <a:pt x="1108985" y="2816424"/>
                  <a:pt x="1092608" y="2827408"/>
                  <a:pt x="1074528" y="2834640"/>
                </a:cubicBezTo>
                <a:cubicBezTo>
                  <a:pt x="1048959" y="2844868"/>
                  <a:pt x="1019065" y="2845490"/>
                  <a:pt x="996151" y="2860766"/>
                </a:cubicBezTo>
                <a:cubicBezTo>
                  <a:pt x="920844" y="2910971"/>
                  <a:pt x="993485" y="2867508"/>
                  <a:pt x="917774" y="2899955"/>
                </a:cubicBezTo>
                <a:cubicBezTo>
                  <a:pt x="899875" y="2907626"/>
                  <a:pt x="882429" y="2916419"/>
                  <a:pt x="865522" y="2926080"/>
                </a:cubicBezTo>
                <a:cubicBezTo>
                  <a:pt x="817280" y="2953646"/>
                  <a:pt x="831509" y="2956797"/>
                  <a:pt x="774082" y="2978332"/>
                </a:cubicBezTo>
                <a:cubicBezTo>
                  <a:pt x="757272" y="2984636"/>
                  <a:pt x="739248" y="2987041"/>
                  <a:pt x="721831" y="2991395"/>
                </a:cubicBezTo>
                <a:cubicBezTo>
                  <a:pt x="594468" y="3076301"/>
                  <a:pt x="792356" y="2943333"/>
                  <a:pt x="630391" y="3056709"/>
                </a:cubicBezTo>
                <a:cubicBezTo>
                  <a:pt x="604668" y="3074715"/>
                  <a:pt x="578140" y="3091543"/>
                  <a:pt x="552014" y="3108960"/>
                </a:cubicBezTo>
                <a:lnTo>
                  <a:pt x="512825" y="3135086"/>
                </a:lnTo>
                <a:cubicBezTo>
                  <a:pt x="499762" y="3143795"/>
                  <a:pt x="486196" y="3151792"/>
                  <a:pt x="473636" y="3161212"/>
                </a:cubicBezTo>
                <a:cubicBezTo>
                  <a:pt x="456219" y="3174275"/>
                  <a:pt x="437915" y="3186232"/>
                  <a:pt x="421385" y="3200400"/>
                </a:cubicBezTo>
                <a:cubicBezTo>
                  <a:pt x="407359" y="3212423"/>
                  <a:pt x="396222" y="3227566"/>
                  <a:pt x="382196" y="3239589"/>
                </a:cubicBezTo>
                <a:cubicBezTo>
                  <a:pt x="291930" y="3316961"/>
                  <a:pt x="360620" y="3232766"/>
                  <a:pt x="277694" y="3357155"/>
                </a:cubicBezTo>
                <a:lnTo>
                  <a:pt x="251568" y="3396343"/>
                </a:lnTo>
                <a:cubicBezTo>
                  <a:pt x="242859" y="3422469"/>
                  <a:pt x="240718" y="3451806"/>
                  <a:pt x="225442" y="3474720"/>
                </a:cubicBezTo>
                <a:cubicBezTo>
                  <a:pt x="208025" y="3500846"/>
                  <a:pt x="187233" y="3525014"/>
                  <a:pt x="173191" y="3553098"/>
                </a:cubicBezTo>
                <a:cubicBezTo>
                  <a:pt x="164482" y="3570515"/>
                  <a:pt x="157084" y="3588651"/>
                  <a:pt x="147065" y="3605349"/>
                </a:cubicBezTo>
                <a:cubicBezTo>
                  <a:pt x="130910" y="3632273"/>
                  <a:pt x="104743" y="3653938"/>
                  <a:pt x="94814" y="3683726"/>
                </a:cubicBezTo>
                <a:lnTo>
                  <a:pt x="68688" y="3762103"/>
                </a:lnTo>
                <a:cubicBezTo>
                  <a:pt x="64334" y="3775166"/>
                  <a:pt x="58965" y="3787934"/>
                  <a:pt x="55625" y="3801292"/>
                </a:cubicBezTo>
                <a:lnTo>
                  <a:pt x="42562" y="3853543"/>
                </a:lnTo>
                <a:cubicBezTo>
                  <a:pt x="38208" y="3905795"/>
                  <a:pt x="22569" y="3958325"/>
                  <a:pt x="29499" y="4010298"/>
                </a:cubicBezTo>
                <a:cubicBezTo>
                  <a:pt x="31941" y="4028610"/>
                  <a:pt x="54496" y="4037659"/>
                  <a:pt x="68688" y="4049486"/>
                </a:cubicBezTo>
                <a:cubicBezTo>
                  <a:pt x="102453" y="4077624"/>
                  <a:pt x="107787" y="4075582"/>
                  <a:pt x="147065" y="4088675"/>
                </a:cubicBezTo>
                <a:cubicBezTo>
                  <a:pt x="240428" y="4228716"/>
                  <a:pt x="95030" y="4016174"/>
                  <a:pt x="212379" y="4167052"/>
                </a:cubicBezTo>
                <a:cubicBezTo>
                  <a:pt x="266032" y="4236034"/>
                  <a:pt x="247634" y="4237797"/>
                  <a:pt x="303819" y="4284618"/>
                </a:cubicBezTo>
                <a:cubicBezTo>
                  <a:pt x="315880" y="4294669"/>
                  <a:pt x="329945" y="4302035"/>
                  <a:pt x="343008" y="4310743"/>
                </a:cubicBezTo>
                <a:cubicBezTo>
                  <a:pt x="401437" y="4398386"/>
                  <a:pt x="332608" y="4312519"/>
                  <a:pt x="408322" y="4362995"/>
                </a:cubicBezTo>
                <a:cubicBezTo>
                  <a:pt x="423693" y="4373242"/>
                  <a:pt x="432140" y="4391936"/>
                  <a:pt x="447511" y="4402183"/>
                </a:cubicBezTo>
                <a:cubicBezTo>
                  <a:pt x="458968" y="4409821"/>
                  <a:pt x="474383" y="4409088"/>
                  <a:pt x="486699" y="4415246"/>
                </a:cubicBezTo>
                <a:cubicBezTo>
                  <a:pt x="500741" y="4422267"/>
                  <a:pt x="511846" y="4434351"/>
                  <a:pt x="525888" y="4441372"/>
                </a:cubicBezTo>
                <a:cubicBezTo>
                  <a:pt x="538204" y="4447530"/>
                  <a:pt x="553039" y="4447748"/>
                  <a:pt x="565076" y="4454435"/>
                </a:cubicBezTo>
                <a:cubicBezTo>
                  <a:pt x="592524" y="4469684"/>
                  <a:pt x="643454" y="4506686"/>
                  <a:pt x="643454" y="4506686"/>
                </a:cubicBezTo>
                <a:cubicBezTo>
                  <a:pt x="652162" y="4519749"/>
                  <a:pt x="655537" y="4538854"/>
                  <a:pt x="669579" y="4545875"/>
                </a:cubicBezTo>
                <a:cubicBezTo>
                  <a:pt x="701695" y="4561933"/>
                  <a:pt x="740018" y="4560645"/>
                  <a:pt x="774082" y="4572000"/>
                </a:cubicBezTo>
                <a:lnTo>
                  <a:pt x="813271" y="4585063"/>
                </a:lnTo>
                <a:cubicBezTo>
                  <a:pt x="852445" y="4578534"/>
                  <a:pt x="935526" y="4568875"/>
                  <a:pt x="970025" y="4545875"/>
                </a:cubicBezTo>
                <a:cubicBezTo>
                  <a:pt x="1082337" y="4471000"/>
                  <a:pt x="940236" y="4560769"/>
                  <a:pt x="1048402" y="4506686"/>
                </a:cubicBezTo>
                <a:cubicBezTo>
                  <a:pt x="1062444" y="4499665"/>
                  <a:pt x="1073960" y="4488349"/>
                  <a:pt x="1087591" y="4480560"/>
                </a:cubicBezTo>
                <a:cubicBezTo>
                  <a:pt x="1104498" y="4470899"/>
                  <a:pt x="1123144" y="4464454"/>
                  <a:pt x="1139842" y="4454435"/>
                </a:cubicBezTo>
                <a:cubicBezTo>
                  <a:pt x="1166767" y="4438280"/>
                  <a:pt x="1190134" y="4416225"/>
                  <a:pt x="1218219" y="4402183"/>
                </a:cubicBezTo>
                <a:cubicBezTo>
                  <a:pt x="1235636" y="4393475"/>
                  <a:pt x="1253773" y="4386077"/>
                  <a:pt x="1270471" y="4376058"/>
                </a:cubicBezTo>
                <a:cubicBezTo>
                  <a:pt x="1297396" y="4359903"/>
                  <a:pt x="1319060" y="4333736"/>
                  <a:pt x="1348848" y="4323806"/>
                </a:cubicBezTo>
                <a:cubicBezTo>
                  <a:pt x="1361911" y="4319452"/>
                  <a:pt x="1375720" y="4316901"/>
                  <a:pt x="1388036" y="4310743"/>
                </a:cubicBezTo>
                <a:cubicBezTo>
                  <a:pt x="1473513" y="4268005"/>
                  <a:pt x="1379743" y="4303210"/>
                  <a:pt x="1466414" y="4245429"/>
                </a:cubicBezTo>
                <a:cubicBezTo>
                  <a:pt x="1477871" y="4237791"/>
                  <a:pt x="1492539" y="4236720"/>
                  <a:pt x="1505602" y="4232366"/>
                </a:cubicBezTo>
                <a:cubicBezTo>
                  <a:pt x="1630625" y="4107346"/>
                  <a:pt x="1470546" y="4255738"/>
                  <a:pt x="1583979" y="4180115"/>
                </a:cubicBezTo>
                <a:cubicBezTo>
                  <a:pt x="1599350" y="4169867"/>
                  <a:pt x="1608389" y="4152010"/>
                  <a:pt x="1623168" y="4140926"/>
                </a:cubicBezTo>
                <a:cubicBezTo>
                  <a:pt x="1833486" y="3983188"/>
                  <a:pt x="1672286" y="4098412"/>
                  <a:pt x="1779922" y="4049486"/>
                </a:cubicBezTo>
                <a:cubicBezTo>
                  <a:pt x="1815377" y="4033370"/>
                  <a:pt x="1852020" y="4018838"/>
                  <a:pt x="1884425" y="3997235"/>
                </a:cubicBezTo>
                <a:cubicBezTo>
                  <a:pt x="1897488" y="3988526"/>
                  <a:pt x="1909572" y="3978130"/>
                  <a:pt x="1923614" y="3971109"/>
                </a:cubicBezTo>
                <a:cubicBezTo>
                  <a:pt x="1950393" y="3957719"/>
                  <a:pt x="2003273" y="3949952"/>
                  <a:pt x="2028116" y="3944983"/>
                </a:cubicBezTo>
                <a:cubicBezTo>
                  <a:pt x="2156314" y="3868066"/>
                  <a:pt x="2030352" y="3938927"/>
                  <a:pt x="2158745" y="3879669"/>
                </a:cubicBezTo>
                <a:cubicBezTo>
                  <a:pt x="2224003" y="3849550"/>
                  <a:pt x="2250958" y="3822961"/>
                  <a:pt x="2315499" y="3814355"/>
                </a:cubicBezTo>
                <a:cubicBezTo>
                  <a:pt x="2363172" y="3807999"/>
                  <a:pt x="2411426" y="3806912"/>
                  <a:pt x="2459191" y="3801292"/>
                </a:cubicBezTo>
                <a:cubicBezTo>
                  <a:pt x="2485496" y="3798197"/>
                  <a:pt x="2511442" y="3792583"/>
                  <a:pt x="2537568" y="3788229"/>
                </a:cubicBezTo>
                <a:cubicBezTo>
                  <a:pt x="2554985" y="3779520"/>
                  <a:pt x="2571345" y="3768261"/>
                  <a:pt x="2589819" y="3762103"/>
                </a:cubicBezTo>
                <a:cubicBezTo>
                  <a:pt x="2610882" y="3755082"/>
                  <a:pt x="2632949" y="3749927"/>
                  <a:pt x="2655134" y="3749040"/>
                </a:cubicBezTo>
                <a:cubicBezTo>
                  <a:pt x="2850968" y="3741207"/>
                  <a:pt x="3047019" y="3740332"/>
                  <a:pt x="3242962" y="3735978"/>
                </a:cubicBezTo>
                <a:cubicBezTo>
                  <a:pt x="3260379" y="3731624"/>
                  <a:pt x="3277568" y="3726224"/>
                  <a:pt x="3295214" y="3722915"/>
                </a:cubicBezTo>
                <a:cubicBezTo>
                  <a:pt x="3347279" y="3713153"/>
                  <a:pt x="3451968" y="3696789"/>
                  <a:pt x="3451968" y="3696789"/>
                </a:cubicBezTo>
                <a:cubicBezTo>
                  <a:pt x="3465031" y="3692435"/>
                  <a:pt x="3477798" y="3687066"/>
                  <a:pt x="3491156" y="3683726"/>
                </a:cubicBezTo>
                <a:cubicBezTo>
                  <a:pt x="3512696" y="3678341"/>
                  <a:pt x="3535682" y="3678459"/>
                  <a:pt x="3556471" y="3670663"/>
                </a:cubicBezTo>
                <a:cubicBezTo>
                  <a:pt x="3571171" y="3665151"/>
                  <a:pt x="3580622" y="3649049"/>
                  <a:pt x="3595659" y="3644538"/>
                </a:cubicBezTo>
                <a:cubicBezTo>
                  <a:pt x="3625150" y="3635691"/>
                  <a:pt x="3656619" y="3635829"/>
                  <a:pt x="3687099" y="3631475"/>
                </a:cubicBezTo>
                <a:cubicBezTo>
                  <a:pt x="3811752" y="3537985"/>
                  <a:pt x="3649924" y="3649637"/>
                  <a:pt x="3830791" y="3566160"/>
                </a:cubicBezTo>
                <a:cubicBezTo>
                  <a:pt x="3859300" y="3553002"/>
                  <a:pt x="3879380" y="3523838"/>
                  <a:pt x="3909168" y="3513909"/>
                </a:cubicBezTo>
                <a:cubicBezTo>
                  <a:pt x="3935294" y="3505200"/>
                  <a:pt x="3964631" y="3503058"/>
                  <a:pt x="3987545" y="3487783"/>
                </a:cubicBezTo>
                <a:cubicBezTo>
                  <a:pt x="4000608" y="3479075"/>
                  <a:pt x="4014673" y="3471709"/>
                  <a:pt x="4026734" y="3461658"/>
                </a:cubicBezTo>
                <a:cubicBezTo>
                  <a:pt x="4051496" y="3441023"/>
                  <a:pt x="4077369" y="3412637"/>
                  <a:pt x="4092048" y="3383280"/>
                </a:cubicBezTo>
                <a:cubicBezTo>
                  <a:pt x="4098206" y="3370964"/>
                  <a:pt x="4100757" y="3357155"/>
                  <a:pt x="4105111" y="3344092"/>
                </a:cubicBezTo>
                <a:cubicBezTo>
                  <a:pt x="4087985" y="3121460"/>
                  <a:pt x="4101381" y="3230275"/>
                  <a:pt x="4065922" y="3017520"/>
                </a:cubicBezTo>
                <a:cubicBezTo>
                  <a:pt x="4058014" y="2970072"/>
                  <a:pt x="4037172" y="2839828"/>
                  <a:pt x="4026734" y="2808515"/>
                </a:cubicBezTo>
                <a:lnTo>
                  <a:pt x="3948356" y="2573383"/>
                </a:lnTo>
                <a:lnTo>
                  <a:pt x="3922231" y="2495006"/>
                </a:lnTo>
                <a:cubicBezTo>
                  <a:pt x="3917877" y="2481943"/>
                  <a:pt x="3912508" y="2469176"/>
                  <a:pt x="3909168" y="2455818"/>
                </a:cubicBezTo>
                <a:cubicBezTo>
                  <a:pt x="3899792" y="2418314"/>
                  <a:pt x="3885882" y="2356995"/>
                  <a:pt x="3869979" y="2325189"/>
                </a:cubicBezTo>
                <a:cubicBezTo>
                  <a:pt x="3861271" y="2307772"/>
                  <a:pt x="3851086" y="2291018"/>
                  <a:pt x="3843854" y="2272938"/>
                </a:cubicBezTo>
                <a:cubicBezTo>
                  <a:pt x="3833626" y="2247368"/>
                  <a:pt x="3826437" y="2220686"/>
                  <a:pt x="3817728" y="2194560"/>
                </a:cubicBezTo>
                <a:cubicBezTo>
                  <a:pt x="3813374" y="2181497"/>
                  <a:pt x="3816122" y="2163010"/>
                  <a:pt x="3804665" y="2155372"/>
                </a:cubicBezTo>
                <a:cubicBezTo>
                  <a:pt x="3734735" y="2108752"/>
                  <a:pt x="3776575" y="2140346"/>
                  <a:pt x="3687099" y="2050869"/>
                </a:cubicBezTo>
                <a:cubicBezTo>
                  <a:pt x="3674036" y="2037806"/>
                  <a:pt x="3658158" y="2027051"/>
                  <a:pt x="3647911" y="2011680"/>
                </a:cubicBezTo>
                <a:lnTo>
                  <a:pt x="3543408" y="1854926"/>
                </a:lnTo>
                <a:cubicBezTo>
                  <a:pt x="3534699" y="1841863"/>
                  <a:pt x="3530345" y="1824447"/>
                  <a:pt x="3517282" y="1815738"/>
                </a:cubicBezTo>
                <a:lnTo>
                  <a:pt x="3478094" y="1789612"/>
                </a:lnTo>
                <a:cubicBezTo>
                  <a:pt x="3473740" y="1776549"/>
                  <a:pt x="3472669" y="1761880"/>
                  <a:pt x="3465031" y="1750423"/>
                </a:cubicBezTo>
                <a:cubicBezTo>
                  <a:pt x="3436411" y="1707493"/>
                  <a:pt x="3422797" y="1715229"/>
                  <a:pt x="3386654" y="1685109"/>
                </a:cubicBezTo>
                <a:cubicBezTo>
                  <a:pt x="3307220" y="1618913"/>
                  <a:pt x="3391896" y="1668135"/>
                  <a:pt x="3295214" y="1619795"/>
                </a:cubicBezTo>
                <a:cubicBezTo>
                  <a:pt x="3282151" y="1606732"/>
                  <a:pt x="3270217" y="1592433"/>
                  <a:pt x="3256025" y="1580606"/>
                </a:cubicBezTo>
                <a:cubicBezTo>
                  <a:pt x="3243964" y="1570555"/>
                  <a:pt x="3227937" y="1565581"/>
                  <a:pt x="3216836" y="1554480"/>
                </a:cubicBezTo>
                <a:cubicBezTo>
                  <a:pt x="3179401" y="1517045"/>
                  <a:pt x="3198897" y="1518600"/>
                  <a:pt x="3177648" y="1476103"/>
                </a:cubicBezTo>
                <a:cubicBezTo>
                  <a:pt x="3170627" y="1462061"/>
                  <a:pt x="3160231" y="1449978"/>
                  <a:pt x="3151522" y="1436915"/>
                </a:cubicBezTo>
                <a:cubicBezTo>
                  <a:pt x="3118687" y="1338411"/>
                  <a:pt x="3162979" y="1459829"/>
                  <a:pt x="3112334" y="1358538"/>
                </a:cubicBezTo>
                <a:cubicBezTo>
                  <a:pt x="3106176" y="1346222"/>
                  <a:pt x="3105958" y="1331386"/>
                  <a:pt x="3099271" y="1319349"/>
                </a:cubicBezTo>
                <a:cubicBezTo>
                  <a:pt x="3054448" y="1238668"/>
                  <a:pt x="3065076" y="1253010"/>
                  <a:pt x="3007831" y="1214846"/>
                </a:cubicBezTo>
                <a:cubicBezTo>
                  <a:pt x="3003477" y="1201783"/>
                  <a:pt x="3007831" y="1171304"/>
                  <a:pt x="2994768" y="1175658"/>
                </a:cubicBezTo>
                <a:cubicBezTo>
                  <a:pt x="2976294" y="1181816"/>
                  <a:pt x="2974800" y="1209435"/>
                  <a:pt x="2968642" y="1227909"/>
                </a:cubicBezTo>
                <a:cubicBezTo>
                  <a:pt x="2961621" y="1248972"/>
                  <a:pt x="2961421" y="1271803"/>
                  <a:pt x="2955579" y="1293223"/>
                </a:cubicBezTo>
                <a:cubicBezTo>
                  <a:pt x="2948333" y="1319791"/>
                  <a:pt x="2938162" y="1345474"/>
                  <a:pt x="2929454" y="1371600"/>
                </a:cubicBezTo>
                <a:lnTo>
                  <a:pt x="2916391" y="1410789"/>
                </a:lnTo>
                <a:cubicBezTo>
                  <a:pt x="2912037" y="1423852"/>
                  <a:pt x="2906668" y="1436620"/>
                  <a:pt x="2903328" y="1449978"/>
                </a:cubicBezTo>
                <a:cubicBezTo>
                  <a:pt x="2894619" y="1484812"/>
                  <a:pt x="2888557" y="1520416"/>
                  <a:pt x="2877202" y="1554480"/>
                </a:cubicBezTo>
                <a:lnTo>
                  <a:pt x="2838014" y="1672046"/>
                </a:lnTo>
                <a:cubicBezTo>
                  <a:pt x="2833660" y="1685109"/>
                  <a:pt x="2827651" y="1697733"/>
                  <a:pt x="2824951" y="1711235"/>
                </a:cubicBezTo>
                <a:cubicBezTo>
                  <a:pt x="2799749" y="1837245"/>
                  <a:pt x="2830610" y="1726042"/>
                  <a:pt x="2785762" y="1815738"/>
                </a:cubicBezTo>
                <a:cubicBezTo>
                  <a:pt x="2779604" y="1828054"/>
                  <a:pt x="2781301" y="1844174"/>
                  <a:pt x="2772699" y="1854926"/>
                </a:cubicBezTo>
                <a:cubicBezTo>
                  <a:pt x="2762892" y="1867185"/>
                  <a:pt x="2746574" y="1872343"/>
                  <a:pt x="2733511" y="1881052"/>
                </a:cubicBezTo>
                <a:cubicBezTo>
                  <a:pt x="2716094" y="1907178"/>
                  <a:pt x="2691188" y="1929641"/>
                  <a:pt x="2681259" y="1959429"/>
                </a:cubicBezTo>
                <a:cubicBezTo>
                  <a:pt x="2676905" y="1972492"/>
                  <a:pt x="2675834" y="1987161"/>
                  <a:pt x="2668196" y="1998618"/>
                </a:cubicBezTo>
                <a:cubicBezTo>
                  <a:pt x="2657949" y="2013989"/>
                  <a:pt x="2642071" y="2024743"/>
                  <a:pt x="2629008" y="2037806"/>
                </a:cubicBezTo>
                <a:cubicBezTo>
                  <a:pt x="2596173" y="2136311"/>
                  <a:pt x="2644285" y="2018708"/>
                  <a:pt x="2576756" y="2103120"/>
                </a:cubicBezTo>
                <a:cubicBezTo>
                  <a:pt x="2568154" y="2113872"/>
                  <a:pt x="2572296" y="2131557"/>
                  <a:pt x="2563694" y="2142309"/>
                </a:cubicBezTo>
                <a:cubicBezTo>
                  <a:pt x="2553887" y="2154569"/>
                  <a:pt x="2537280" y="2159310"/>
                  <a:pt x="2524505" y="2168435"/>
                </a:cubicBezTo>
                <a:cubicBezTo>
                  <a:pt x="2506789" y="2181089"/>
                  <a:pt x="2489970" y="2194969"/>
                  <a:pt x="2472254" y="2207623"/>
                </a:cubicBezTo>
                <a:cubicBezTo>
                  <a:pt x="2459479" y="2216748"/>
                  <a:pt x="2445840" y="2224624"/>
                  <a:pt x="2433065" y="2233749"/>
                </a:cubicBezTo>
                <a:cubicBezTo>
                  <a:pt x="2415349" y="2246403"/>
                  <a:pt x="2399717" y="2262136"/>
                  <a:pt x="2380814" y="2272938"/>
                </a:cubicBezTo>
                <a:cubicBezTo>
                  <a:pt x="2368859" y="2279770"/>
                  <a:pt x="2354688" y="2281646"/>
                  <a:pt x="2341625" y="2286000"/>
                </a:cubicBezTo>
                <a:cubicBezTo>
                  <a:pt x="2328562" y="2294709"/>
                  <a:pt x="2315211" y="2303001"/>
                  <a:pt x="2302436" y="2312126"/>
                </a:cubicBezTo>
                <a:cubicBezTo>
                  <a:pt x="2284720" y="2324780"/>
                  <a:pt x="2269088" y="2340513"/>
                  <a:pt x="2250185" y="2351315"/>
                </a:cubicBezTo>
                <a:cubicBezTo>
                  <a:pt x="2235608" y="2359645"/>
                  <a:pt x="2170059" y="2374612"/>
                  <a:pt x="2158745" y="2377440"/>
                </a:cubicBezTo>
                <a:cubicBezTo>
                  <a:pt x="2146908" y="2386318"/>
                  <a:pt x="2086408" y="2433203"/>
                  <a:pt x="2067305" y="2442755"/>
                </a:cubicBezTo>
                <a:cubicBezTo>
                  <a:pt x="2054989" y="2448913"/>
                  <a:pt x="2040432" y="2449660"/>
                  <a:pt x="2028116" y="2455818"/>
                </a:cubicBezTo>
                <a:cubicBezTo>
                  <a:pt x="1933850" y="2502951"/>
                  <a:pt x="2051191" y="2462263"/>
                  <a:pt x="1936676" y="2508069"/>
                </a:cubicBezTo>
                <a:cubicBezTo>
                  <a:pt x="1911107" y="2518297"/>
                  <a:pt x="1884425" y="2525486"/>
                  <a:pt x="1858299" y="2534195"/>
                </a:cubicBezTo>
                <a:lnTo>
                  <a:pt x="1779922" y="2560320"/>
                </a:lnTo>
                <a:lnTo>
                  <a:pt x="1740734" y="2573383"/>
                </a:lnTo>
                <a:cubicBezTo>
                  <a:pt x="1727671" y="2577737"/>
                  <a:pt x="1713002" y="2578808"/>
                  <a:pt x="1701545" y="2586446"/>
                </a:cubicBezTo>
                <a:cubicBezTo>
                  <a:pt x="1688482" y="2595155"/>
                  <a:pt x="1677250" y="2607607"/>
                  <a:pt x="1662356" y="2612572"/>
                </a:cubicBezTo>
                <a:cubicBezTo>
                  <a:pt x="1637229" y="2620948"/>
                  <a:pt x="1609951" y="2620441"/>
                  <a:pt x="1583979" y="2625635"/>
                </a:cubicBezTo>
                <a:cubicBezTo>
                  <a:pt x="1497285" y="2642974"/>
                  <a:pt x="1565291" y="2636549"/>
                  <a:pt x="1466414" y="2651760"/>
                </a:cubicBezTo>
                <a:cubicBezTo>
                  <a:pt x="1431717" y="2657098"/>
                  <a:pt x="1396745" y="2660469"/>
                  <a:pt x="1361911" y="2664823"/>
                </a:cubicBezTo>
                <a:lnTo>
                  <a:pt x="1283534" y="2690949"/>
                </a:lnTo>
                <a:cubicBezTo>
                  <a:pt x="1270471" y="2695303"/>
                  <a:pt x="1257130" y="2698898"/>
                  <a:pt x="1244345" y="2704012"/>
                </a:cubicBezTo>
                <a:cubicBezTo>
                  <a:pt x="1222574" y="2712721"/>
                  <a:pt x="1201276" y="2722723"/>
                  <a:pt x="1179031" y="2730138"/>
                </a:cubicBezTo>
                <a:cubicBezTo>
                  <a:pt x="1132844" y="2745533"/>
                  <a:pt x="1082923" y="2749465"/>
                  <a:pt x="1035339" y="2756263"/>
                </a:cubicBezTo>
                <a:cubicBezTo>
                  <a:pt x="1022276" y="2760617"/>
                  <a:pt x="1008467" y="2763168"/>
                  <a:pt x="996151" y="2769326"/>
                </a:cubicBezTo>
                <a:cubicBezTo>
                  <a:pt x="982109" y="2776347"/>
                  <a:pt x="971309" y="2789076"/>
                  <a:pt x="956962" y="2795452"/>
                </a:cubicBezTo>
                <a:cubicBezTo>
                  <a:pt x="931797" y="2806637"/>
                  <a:pt x="904711" y="2812870"/>
                  <a:pt x="878585" y="2821578"/>
                </a:cubicBezTo>
                <a:lnTo>
                  <a:pt x="839396" y="2834640"/>
                </a:lnTo>
                <a:cubicBezTo>
                  <a:pt x="727090" y="2909513"/>
                  <a:pt x="869183" y="2819746"/>
                  <a:pt x="761019" y="2873829"/>
                </a:cubicBezTo>
                <a:cubicBezTo>
                  <a:pt x="746977" y="2880850"/>
                  <a:pt x="735873" y="2892934"/>
                  <a:pt x="721831" y="2899955"/>
                </a:cubicBezTo>
                <a:cubicBezTo>
                  <a:pt x="709515" y="2906113"/>
                  <a:pt x="695298" y="2907594"/>
                  <a:pt x="682642" y="2913018"/>
                </a:cubicBezTo>
                <a:cubicBezTo>
                  <a:pt x="664744" y="2920689"/>
                  <a:pt x="647808" y="2930435"/>
                  <a:pt x="630391" y="2939143"/>
                </a:cubicBezTo>
                <a:cubicBezTo>
                  <a:pt x="569405" y="3000129"/>
                  <a:pt x="615662" y="2958995"/>
                  <a:pt x="552014" y="3004458"/>
                </a:cubicBezTo>
                <a:cubicBezTo>
                  <a:pt x="523992" y="3024474"/>
                  <a:pt x="491348" y="3052187"/>
                  <a:pt x="460574" y="3069772"/>
                </a:cubicBezTo>
                <a:cubicBezTo>
                  <a:pt x="443667" y="3079433"/>
                  <a:pt x="423528" y="3083733"/>
                  <a:pt x="408322" y="3095898"/>
                </a:cubicBezTo>
                <a:cubicBezTo>
                  <a:pt x="379471" y="3118979"/>
                  <a:pt x="360687" y="3153781"/>
                  <a:pt x="329945" y="3174275"/>
                </a:cubicBezTo>
                <a:cubicBezTo>
                  <a:pt x="316882" y="3182983"/>
                  <a:pt x="302490" y="3189970"/>
                  <a:pt x="290756" y="3200400"/>
                </a:cubicBezTo>
                <a:cubicBezTo>
                  <a:pt x="263141" y="3224947"/>
                  <a:pt x="238505" y="3252652"/>
                  <a:pt x="212379" y="3278778"/>
                </a:cubicBezTo>
                <a:lnTo>
                  <a:pt x="173191" y="3317966"/>
                </a:lnTo>
                <a:lnTo>
                  <a:pt x="134002" y="3357155"/>
                </a:lnTo>
                <a:lnTo>
                  <a:pt x="94814" y="3396343"/>
                </a:lnTo>
                <a:cubicBezTo>
                  <a:pt x="90460" y="3409406"/>
                  <a:pt x="85534" y="3422292"/>
                  <a:pt x="81751" y="3435532"/>
                </a:cubicBezTo>
                <a:cubicBezTo>
                  <a:pt x="76819" y="3452794"/>
                  <a:pt x="74992" y="3470973"/>
                  <a:pt x="68688" y="3487783"/>
                </a:cubicBezTo>
                <a:cubicBezTo>
                  <a:pt x="61850" y="3506016"/>
                  <a:pt x="49400" y="3521802"/>
                  <a:pt x="42562" y="3540035"/>
                </a:cubicBezTo>
                <a:cubicBezTo>
                  <a:pt x="36258" y="3556845"/>
                  <a:pt x="36571" y="3575785"/>
                  <a:pt x="29499" y="3592286"/>
                </a:cubicBezTo>
                <a:cubicBezTo>
                  <a:pt x="23315" y="3606716"/>
                  <a:pt x="4678" y="3615830"/>
                  <a:pt x="3374" y="3631475"/>
                </a:cubicBezTo>
                <a:cubicBezTo>
                  <a:pt x="-4219" y="3722599"/>
                  <a:pt x="3374" y="3814355"/>
                  <a:pt x="3374" y="390579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85509" y="5460274"/>
            <a:ext cx="2632089" cy="862149"/>
          </a:xfrm>
          <a:custGeom>
            <a:avLst/>
            <a:gdLst>
              <a:gd name="connsiteX0" fmla="*/ 65314 w 2632089"/>
              <a:gd name="connsiteY0" fmla="*/ 483326 h 862149"/>
              <a:gd name="connsiteX1" fmla="*/ 169817 w 2632089"/>
              <a:gd name="connsiteY1" fmla="*/ 444137 h 862149"/>
              <a:gd name="connsiteX2" fmla="*/ 222068 w 2632089"/>
              <a:gd name="connsiteY2" fmla="*/ 431075 h 862149"/>
              <a:gd name="connsiteX3" fmla="*/ 261257 w 2632089"/>
              <a:gd name="connsiteY3" fmla="*/ 418012 h 862149"/>
              <a:gd name="connsiteX4" fmla="*/ 313508 w 2632089"/>
              <a:gd name="connsiteY4" fmla="*/ 391886 h 862149"/>
              <a:gd name="connsiteX5" fmla="*/ 404948 w 2632089"/>
              <a:gd name="connsiteY5" fmla="*/ 365760 h 862149"/>
              <a:gd name="connsiteX6" fmla="*/ 483325 w 2632089"/>
              <a:gd name="connsiteY6" fmla="*/ 339635 h 862149"/>
              <a:gd name="connsiteX7" fmla="*/ 535577 w 2632089"/>
              <a:gd name="connsiteY7" fmla="*/ 326572 h 862149"/>
              <a:gd name="connsiteX8" fmla="*/ 613954 w 2632089"/>
              <a:gd name="connsiteY8" fmla="*/ 300446 h 862149"/>
              <a:gd name="connsiteX9" fmla="*/ 653142 w 2632089"/>
              <a:gd name="connsiteY9" fmla="*/ 287383 h 862149"/>
              <a:gd name="connsiteX10" fmla="*/ 705394 w 2632089"/>
              <a:gd name="connsiteY10" fmla="*/ 274320 h 862149"/>
              <a:gd name="connsiteX11" fmla="*/ 744582 w 2632089"/>
              <a:gd name="connsiteY11" fmla="*/ 261257 h 862149"/>
              <a:gd name="connsiteX12" fmla="*/ 822960 w 2632089"/>
              <a:gd name="connsiteY12" fmla="*/ 248195 h 862149"/>
              <a:gd name="connsiteX13" fmla="*/ 901337 w 2632089"/>
              <a:gd name="connsiteY13" fmla="*/ 222069 h 862149"/>
              <a:gd name="connsiteX14" fmla="*/ 1149531 w 2632089"/>
              <a:gd name="connsiteY14" fmla="*/ 195943 h 862149"/>
              <a:gd name="connsiteX15" fmla="*/ 1580605 w 2632089"/>
              <a:gd name="connsiteY15" fmla="*/ 169817 h 862149"/>
              <a:gd name="connsiteX16" fmla="*/ 1750422 w 2632089"/>
              <a:gd name="connsiteY16" fmla="*/ 130629 h 862149"/>
              <a:gd name="connsiteX17" fmla="*/ 1828800 w 2632089"/>
              <a:gd name="connsiteY17" fmla="*/ 104503 h 862149"/>
              <a:gd name="connsiteX18" fmla="*/ 1867988 w 2632089"/>
              <a:gd name="connsiteY18" fmla="*/ 65315 h 862149"/>
              <a:gd name="connsiteX19" fmla="*/ 1959428 w 2632089"/>
              <a:gd name="connsiteY19" fmla="*/ 39189 h 862149"/>
              <a:gd name="connsiteX20" fmla="*/ 2129245 w 2632089"/>
              <a:gd name="connsiteY20" fmla="*/ 0 h 862149"/>
              <a:gd name="connsiteX21" fmla="*/ 2390502 w 2632089"/>
              <a:gd name="connsiteY21" fmla="*/ 13063 h 862149"/>
              <a:gd name="connsiteX22" fmla="*/ 2429691 w 2632089"/>
              <a:gd name="connsiteY22" fmla="*/ 26126 h 862149"/>
              <a:gd name="connsiteX23" fmla="*/ 2521131 w 2632089"/>
              <a:gd name="connsiteY23" fmla="*/ 78377 h 862149"/>
              <a:gd name="connsiteX24" fmla="*/ 2612571 w 2632089"/>
              <a:gd name="connsiteY24" fmla="*/ 143692 h 862149"/>
              <a:gd name="connsiteX25" fmla="*/ 2612571 w 2632089"/>
              <a:gd name="connsiteY25" fmla="*/ 300446 h 862149"/>
              <a:gd name="connsiteX26" fmla="*/ 2573382 w 2632089"/>
              <a:gd name="connsiteY26" fmla="*/ 313509 h 862149"/>
              <a:gd name="connsiteX27" fmla="*/ 2508068 w 2632089"/>
              <a:gd name="connsiteY27" fmla="*/ 326572 h 862149"/>
              <a:gd name="connsiteX28" fmla="*/ 2468880 w 2632089"/>
              <a:gd name="connsiteY28" fmla="*/ 339635 h 862149"/>
              <a:gd name="connsiteX29" fmla="*/ 2403565 w 2632089"/>
              <a:gd name="connsiteY29" fmla="*/ 352697 h 862149"/>
              <a:gd name="connsiteX30" fmla="*/ 2286000 w 2632089"/>
              <a:gd name="connsiteY30" fmla="*/ 444137 h 862149"/>
              <a:gd name="connsiteX31" fmla="*/ 2233748 w 2632089"/>
              <a:gd name="connsiteY31" fmla="*/ 522515 h 862149"/>
              <a:gd name="connsiteX32" fmla="*/ 2181497 w 2632089"/>
              <a:gd name="connsiteY32" fmla="*/ 600892 h 862149"/>
              <a:gd name="connsiteX33" fmla="*/ 2155371 w 2632089"/>
              <a:gd name="connsiteY33" fmla="*/ 640080 h 862149"/>
              <a:gd name="connsiteX34" fmla="*/ 2103120 w 2632089"/>
              <a:gd name="connsiteY34" fmla="*/ 770709 h 862149"/>
              <a:gd name="connsiteX35" fmla="*/ 2076994 w 2632089"/>
              <a:gd name="connsiteY35" fmla="*/ 809897 h 862149"/>
              <a:gd name="connsiteX36" fmla="*/ 1998617 w 2632089"/>
              <a:gd name="connsiteY36" fmla="*/ 862149 h 862149"/>
              <a:gd name="connsiteX37" fmla="*/ 470262 w 2632089"/>
              <a:gd name="connsiteY37" fmla="*/ 849086 h 862149"/>
              <a:gd name="connsiteX38" fmla="*/ 418011 w 2632089"/>
              <a:gd name="connsiteY38" fmla="*/ 836023 h 862149"/>
              <a:gd name="connsiteX39" fmla="*/ 287382 w 2632089"/>
              <a:gd name="connsiteY39" fmla="*/ 783772 h 862149"/>
              <a:gd name="connsiteX40" fmla="*/ 248194 w 2632089"/>
              <a:gd name="connsiteY40" fmla="*/ 757646 h 862149"/>
              <a:gd name="connsiteX41" fmla="*/ 0 w 2632089"/>
              <a:gd name="connsiteY41" fmla="*/ 744583 h 862149"/>
              <a:gd name="connsiteX42" fmla="*/ 13062 w 2632089"/>
              <a:gd name="connsiteY42" fmla="*/ 627017 h 862149"/>
              <a:gd name="connsiteX43" fmla="*/ 26125 w 2632089"/>
              <a:gd name="connsiteY43" fmla="*/ 587829 h 862149"/>
              <a:gd name="connsiteX44" fmla="*/ 65314 w 2632089"/>
              <a:gd name="connsiteY44" fmla="*/ 483326 h 8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32089" h="862149">
                <a:moveTo>
                  <a:pt x="65314" y="483326"/>
                </a:moveTo>
                <a:cubicBezTo>
                  <a:pt x="89263" y="459377"/>
                  <a:pt x="52085" y="494593"/>
                  <a:pt x="169817" y="444137"/>
                </a:cubicBezTo>
                <a:cubicBezTo>
                  <a:pt x="186318" y="437065"/>
                  <a:pt x="204806" y="436007"/>
                  <a:pt x="222068" y="431075"/>
                </a:cubicBezTo>
                <a:cubicBezTo>
                  <a:pt x="235308" y="427292"/>
                  <a:pt x="248601" y="423436"/>
                  <a:pt x="261257" y="418012"/>
                </a:cubicBezTo>
                <a:cubicBezTo>
                  <a:pt x="279155" y="410341"/>
                  <a:pt x="295610" y="399557"/>
                  <a:pt x="313508" y="391886"/>
                </a:cubicBezTo>
                <a:cubicBezTo>
                  <a:pt x="347649" y="377254"/>
                  <a:pt x="368126" y="376806"/>
                  <a:pt x="404948" y="365760"/>
                </a:cubicBezTo>
                <a:cubicBezTo>
                  <a:pt x="431325" y="357847"/>
                  <a:pt x="456608" y="346314"/>
                  <a:pt x="483325" y="339635"/>
                </a:cubicBezTo>
                <a:cubicBezTo>
                  <a:pt x="500742" y="335281"/>
                  <a:pt x="518381" y="331731"/>
                  <a:pt x="535577" y="326572"/>
                </a:cubicBezTo>
                <a:cubicBezTo>
                  <a:pt x="561954" y="318659"/>
                  <a:pt x="587828" y="309155"/>
                  <a:pt x="613954" y="300446"/>
                </a:cubicBezTo>
                <a:cubicBezTo>
                  <a:pt x="627017" y="296092"/>
                  <a:pt x="639784" y="290723"/>
                  <a:pt x="653142" y="287383"/>
                </a:cubicBezTo>
                <a:cubicBezTo>
                  <a:pt x="670559" y="283029"/>
                  <a:pt x="688131" y="279252"/>
                  <a:pt x="705394" y="274320"/>
                </a:cubicBezTo>
                <a:cubicBezTo>
                  <a:pt x="718633" y="270537"/>
                  <a:pt x="731141" y="264244"/>
                  <a:pt x="744582" y="261257"/>
                </a:cubicBezTo>
                <a:cubicBezTo>
                  <a:pt x="770438" y="255511"/>
                  <a:pt x="796834" y="252549"/>
                  <a:pt x="822960" y="248195"/>
                </a:cubicBezTo>
                <a:cubicBezTo>
                  <a:pt x="849086" y="239486"/>
                  <a:pt x="874075" y="225964"/>
                  <a:pt x="901337" y="222069"/>
                </a:cubicBezTo>
                <a:cubicBezTo>
                  <a:pt x="1044682" y="201591"/>
                  <a:pt x="962094" y="211563"/>
                  <a:pt x="1149531" y="195943"/>
                </a:cubicBezTo>
                <a:cubicBezTo>
                  <a:pt x="1316398" y="140321"/>
                  <a:pt x="1139992" y="194994"/>
                  <a:pt x="1580605" y="169817"/>
                </a:cubicBezTo>
                <a:cubicBezTo>
                  <a:pt x="1605625" y="168387"/>
                  <a:pt x="1746485" y="131941"/>
                  <a:pt x="1750422" y="130629"/>
                </a:cubicBezTo>
                <a:lnTo>
                  <a:pt x="1828800" y="104503"/>
                </a:lnTo>
                <a:cubicBezTo>
                  <a:pt x="1841863" y="91440"/>
                  <a:pt x="1852617" y="75562"/>
                  <a:pt x="1867988" y="65315"/>
                </a:cubicBezTo>
                <a:cubicBezTo>
                  <a:pt x="1879961" y="57333"/>
                  <a:pt x="1951510" y="41564"/>
                  <a:pt x="1959428" y="39189"/>
                </a:cubicBezTo>
                <a:cubicBezTo>
                  <a:pt x="2089835" y="66"/>
                  <a:pt x="1985029" y="20603"/>
                  <a:pt x="2129245" y="0"/>
                </a:cubicBezTo>
                <a:cubicBezTo>
                  <a:pt x="2216331" y="4354"/>
                  <a:pt x="2303635" y="5509"/>
                  <a:pt x="2390502" y="13063"/>
                </a:cubicBezTo>
                <a:cubicBezTo>
                  <a:pt x="2404220" y="14256"/>
                  <a:pt x="2417035" y="20702"/>
                  <a:pt x="2429691" y="26126"/>
                </a:cubicBezTo>
                <a:cubicBezTo>
                  <a:pt x="2508629" y="59957"/>
                  <a:pt x="2455545" y="40899"/>
                  <a:pt x="2521131" y="78377"/>
                </a:cubicBezTo>
                <a:cubicBezTo>
                  <a:pt x="2601365" y="124225"/>
                  <a:pt x="2548741" y="79862"/>
                  <a:pt x="2612571" y="143692"/>
                </a:cubicBezTo>
                <a:cubicBezTo>
                  <a:pt x="2632084" y="202231"/>
                  <a:pt x="2644390" y="220899"/>
                  <a:pt x="2612571" y="300446"/>
                </a:cubicBezTo>
                <a:cubicBezTo>
                  <a:pt x="2607457" y="313231"/>
                  <a:pt x="2586740" y="310169"/>
                  <a:pt x="2573382" y="313509"/>
                </a:cubicBezTo>
                <a:cubicBezTo>
                  <a:pt x="2551842" y="318894"/>
                  <a:pt x="2529608" y="321187"/>
                  <a:pt x="2508068" y="326572"/>
                </a:cubicBezTo>
                <a:cubicBezTo>
                  <a:pt x="2494710" y="329912"/>
                  <a:pt x="2482238" y="336296"/>
                  <a:pt x="2468880" y="339635"/>
                </a:cubicBezTo>
                <a:cubicBezTo>
                  <a:pt x="2447340" y="345020"/>
                  <a:pt x="2425337" y="348343"/>
                  <a:pt x="2403565" y="352697"/>
                </a:cubicBezTo>
                <a:cubicBezTo>
                  <a:pt x="2357978" y="383089"/>
                  <a:pt x="2319056" y="401636"/>
                  <a:pt x="2286000" y="444137"/>
                </a:cubicBezTo>
                <a:cubicBezTo>
                  <a:pt x="2266723" y="468922"/>
                  <a:pt x="2251165" y="496389"/>
                  <a:pt x="2233748" y="522515"/>
                </a:cubicBezTo>
                <a:lnTo>
                  <a:pt x="2181497" y="600892"/>
                </a:lnTo>
                <a:lnTo>
                  <a:pt x="2155371" y="640080"/>
                </a:lnTo>
                <a:cubicBezTo>
                  <a:pt x="2133963" y="704304"/>
                  <a:pt x="2133870" y="716896"/>
                  <a:pt x="2103120" y="770709"/>
                </a:cubicBezTo>
                <a:cubicBezTo>
                  <a:pt x="2095331" y="784340"/>
                  <a:pt x="2088809" y="799559"/>
                  <a:pt x="2076994" y="809897"/>
                </a:cubicBezTo>
                <a:cubicBezTo>
                  <a:pt x="2053364" y="830574"/>
                  <a:pt x="1998617" y="862149"/>
                  <a:pt x="1998617" y="862149"/>
                </a:cubicBezTo>
                <a:lnTo>
                  <a:pt x="470262" y="849086"/>
                </a:lnTo>
                <a:cubicBezTo>
                  <a:pt x="452311" y="848789"/>
                  <a:pt x="435207" y="841182"/>
                  <a:pt x="418011" y="836023"/>
                </a:cubicBezTo>
                <a:cubicBezTo>
                  <a:pt x="361674" y="819122"/>
                  <a:pt x="335618" y="811335"/>
                  <a:pt x="287382" y="783772"/>
                </a:cubicBezTo>
                <a:cubicBezTo>
                  <a:pt x="273751" y="775983"/>
                  <a:pt x="263750" y="759767"/>
                  <a:pt x="248194" y="757646"/>
                </a:cubicBezTo>
                <a:cubicBezTo>
                  <a:pt x="166108" y="746452"/>
                  <a:pt x="82731" y="748937"/>
                  <a:pt x="0" y="744583"/>
                </a:cubicBezTo>
                <a:cubicBezTo>
                  <a:pt x="4354" y="705394"/>
                  <a:pt x="6580" y="665910"/>
                  <a:pt x="13062" y="627017"/>
                </a:cubicBezTo>
                <a:cubicBezTo>
                  <a:pt x="15326" y="613435"/>
                  <a:pt x="22342" y="601068"/>
                  <a:pt x="26125" y="587829"/>
                </a:cubicBezTo>
                <a:cubicBezTo>
                  <a:pt x="40244" y="538413"/>
                  <a:pt x="41365" y="507275"/>
                  <a:pt x="65314" y="48332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2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377" y="0"/>
            <a:ext cx="7184572" cy="6714309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351314" y="4506686"/>
            <a:ext cx="7197635" cy="2222884"/>
          </a:xfrm>
          <a:custGeom>
            <a:avLst/>
            <a:gdLst>
              <a:gd name="connsiteX0" fmla="*/ 0 w 7197635"/>
              <a:gd name="connsiteY0" fmla="*/ 1854925 h 2222884"/>
              <a:gd name="connsiteX1" fmla="*/ 78377 w 7197635"/>
              <a:gd name="connsiteY1" fmla="*/ 1841863 h 2222884"/>
              <a:gd name="connsiteX2" fmla="*/ 130629 w 7197635"/>
              <a:gd name="connsiteY2" fmla="*/ 1763485 h 2222884"/>
              <a:gd name="connsiteX3" fmla="*/ 182880 w 7197635"/>
              <a:gd name="connsiteY3" fmla="*/ 1685108 h 2222884"/>
              <a:gd name="connsiteX4" fmla="*/ 195943 w 7197635"/>
              <a:gd name="connsiteY4" fmla="*/ 1645920 h 2222884"/>
              <a:gd name="connsiteX5" fmla="*/ 222069 w 7197635"/>
              <a:gd name="connsiteY5" fmla="*/ 1476103 h 2222884"/>
              <a:gd name="connsiteX6" fmla="*/ 248195 w 7197635"/>
              <a:gd name="connsiteY6" fmla="*/ 1436914 h 2222884"/>
              <a:gd name="connsiteX7" fmla="*/ 300446 w 7197635"/>
              <a:gd name="connsiteY7" fmla="*/ 1345474 h 2222884"/>
              <a:gd name="connsiteX8" fmla="*/ 326572 w 7197635"/>
              <a:gd name="connsiteY8" fmla="*/ 1267097 h 2222884"/>
              <a:gd name="connsiteX9" fmla="*/ 378823 w 7197635"/>
              <a:gd name="connsiteY9" fmla="*/ 1188720 h 2222884"/>
              <a:gd name="connsiteX10" fmla="*/ 457200 w 7197635"/>
              <a:gd name="connsiteY10" fmla="*/ 1058091 h 2222884"/>
              <a:gd name="connsiteX11" fmla="*/ 509452 w 7197635"/>
              <a:gd name="connsiteY11" fmla="*/ 979714 h 2222884"/>
              <a:gd name="connsiteX12" fmla="*/ 548640 w 7197635"/>
              <a:gd name="connsiteY12" fmla="*/ 888274 h 2222884"/>
              <a:gd name="connsiteX13" fmla="*/ 613955 w 7197635"/>
              <a:gd name="connsiteY13" fmla="*/ 809897 h 2222884"/>
              <a:gd name="connsiteX14" fmla="*/ 627017 w 7197635"/>
              <a:gd name="connsiteY14" fmla="*/ 770708 h 2222884"/>
              <a:gd name="connsiteX15" fmla="*/ 666206 w 7197635"/>
              <a:gd name="connsiteY15" fmla="*/ 731520 h 2222884"/>
              <a:gd name="connsiteX16" fmla="*/ 705395 w 7197635"/>
              <a:gd name="connsiteY16" fmla="*/ 679268 h 2222884"/>
              <a:gd name="connsiteX17" fmla="*/ 744583 w 7197635"/>
              <a:gd name="connsiteY17" fmla="*/ 640080 h 2222884"/>
              <a:gd name="connsiteX18" fmla="*/ 849086 w 7197635"/>
              <a:gd name="connsiteY18" fmla="*/ 522514 h 2222884"/>
              <a:gd name="connsiteX19" fmla="*/ 927463 w 7197635"/>
              <a:gd name="connsiteY19" fmla="*/ 470263 h 2222884"/>
              <a:gd name="connsiteX20" fmla="*/ 1031966 w 7197635"/>
              <a:gd name="connsiteY20" fmla="*/ 391885 h 2222884"/>
              <a:gd name="connsiteX21" fmla="*/ 1162595 w 7197635"/>
              <a:gd name="connsiteY21" fmla="*/ 313508 h 2222884"/>
              <a:gd name="connsiteX22" fmla="*/ 1240972 w 7197635"/>
              <a:gd name="connsiteY22" fmla="*/ 287383 h 2222884"/>
              <a:gd name="connsiteX23" fmla="*/ 1293223 w 7197635"/>
              <a:gd name="connsiteY23" fmla="*/ 274320 h 2222884"/>
              <a:gd name="connsiteX24" fmla="*/ 1345475 w 7197635"/>
              <a:gd name="connsiteY24" fmla="*/ 248194 h 2222884"/>
              <a:gd name="connsiteX25" fmla="*/ 1515292 w 7197635"/>
              <a:gd name="connsiteY25" fmla="*/ 222068 h 2222884"/>
              <a:gd name="connsiteX26" fmla="*/ 1567543 w 7197635"/>
              <a:gd name="connsiteY26" fmla="*/ 209005 h 2222884"/>
              <a:gd name="connsiteX27" fmla="*/ 2286000 w 7197635"/>
              <a:gd name="connsiteY27" fmla="*/ 222068 h 2222884"/>
              <a:gd name="connsiteX28" fmla="*/ 2325189 w 7197635"/>
              <a:gd name="connsiteY28" fmla="*/ 235131 h 2222884"/>
              <a:gd name="connsiteX29" fmla="*/ 2416629 w 7197635"/>
              <a:gd name="connsiteY29" fmla="*/ 261257 h 2222884"/>
              <a:gd name="connsiteX30" fmla="*/ 2455817 w 7197635"/>
              <a:gd name="connsiteY30" fmla="*/ 274320 h 2222884"/>
              <a:gd name="connsiteX31" fmla="*/ 2573383 w 7197635"/>
              <a:gd name="connsiteY31" fmla="*/ 326571 h 2222884"/>
              <a:gd name="connsiteX32" fmla="*/ 2664823 w 7197635"/>
              <a:gd name="connsiteY32" fmla="*/ 352697 h 2222884"/>
              <a:gd name="connsiteX33" fmla="*/ 2704012 w 7197635"/>
              <a:gd name="connsiteY33" fmla="*/ 365760 h 2222884"/>
              <a:gd name="connsiteX34" fmla="*/ 2978332 w 7197635"/>
              <a:gd name="connsiteY34" fmla="*/ 378823 h 2222884"/>
              <a:gd name="connsiteX35" fmla="*/ 3553097 w 7197635"/>
              <a:gd name="connsiteY35" fmla="*/ 378823 h 2222884"/>
              <a:gd name="connsiteX36" fmla="*/ 3605349 w 7197635"/>
              <a:gd name="connsiteY36" fmla="*/ 352697 h 2222884"/>
              <a:gd name="connsiteX37" fmla="*/ 3670663 w 7197635"/>
              <a:gd name="connsiteY37" fmla="*/ 339634 h 2222884"/>
              <a:gd name="connsiteX38" fmla="*/ 3709852 w 7197635"/>
              <a:gd name="connsiteY38" fmla="*/ 326571 h 2222884"/>
              <a:gd name="connsiteX39" fmla="*/ 3762103 w 7197635"/>
              <a:gd name="connsiteY39" fmla="*/ 313508 h 2222884"/>
              <a:gd name="connsiteX40" fmla="*/ 3801292 w 7197635"/>
              <a:gd name="connsiteY40" fmla="*/ 300445 h 2222884"/>
              <a:gd name="connsiteX41" fmla="*/ 3866606 w 7197635"/>
              <a:gd name="connsiteY41" fmla="*/ 287383 h 2222884"/>
              <a:gd name="connsiteX42" fmla="*/ 3918857 w 7197635"/>
              <a:gd name="connsiteY42" fmla="*/ 261257 h 2222884"/>
              <a:gd name="connsiteX43" fmla="*/ 3971109 w 7197635"/>
              <a:gd name="connsiteY43" fmla="*/ 248194 h 2222884"/>
              <a:gd name="connsiteX44" fmla="*/ 4010297 w 7197635"/>
              <a:gd name="connsiteY44" fmla="*/ 222068 h 2222884"/>
              <a:gd name="connsiteX45" fmla="*/ 4049486 w 7197635"/>
              <a:gd name="connsiteY45" fmla="*/ 209005 h 2222884"/>
              <a:gd name="connsiteX46" fmla="*/ 4088675 w 7197635"/>
              <a:gd name="connsiteY46" fmla="*/ 182880 h 2222884"/>
              <a:gd name="connsiteX47" fmla="*/ 4167052 w 7197635"/>
              <a:gd name="connsiteY47" fmla="*/ 156754 h 2222884"/>
              <a:gd name="connsiteX48" fmla="*/ 4206240 w 7197635"/>
              <a:gd name="connsiteY48" fmla="*/ 130628 h 2222884"/>
              <a:gd name="connsiteX49" fmla="*/ 4284617 w 7197635"/>
              <a:gd name="connsiteY49" fmla="*/ 104503 h 2222884"/>
              <a:gd name="connsiteX50" fmla="*/ 4323806 w 7197635"/>
              <a:gd name="connsiteY50" fmla="*/ 91440 h 2222884"/>
              <a:gd name="connsiteX51" fmla="*/ 4362995 w 7197635"/>
              <a:gd name="connsiteY51" fmla="*/ 78377 h 2222884"/>
              <a:gd name="connsiteX52" fmla="*/ 4415246 w 7197635"/>
              <a:gd name="connsiteY52" fmla="*/ 52251 h 2222884"/>
              <a:gd name="connsiteX53" fmla="*/ 4519749 w 7197635"/>
              <a:gd name="connsiteY53" fmla="*/ 39188 h 2222884"/>
              <a:gd name="connsiteX54" fmla="*/ 4572000 w 7197635"/>
              <a:gd name="connsiteY54" fmla="*/ 26125 h 2222884"/>
              <a:gd name="connsiteX55" fmla="*/ 4741817 w 7197635"/>
              <a:gd name="connsiteY55" fmla="*/ 0 h 2222884"/>
              <a:gd name="connsiteX56" fmla="*/ 5212080 w 7197635"/>
              <a:gd name="connsiteY56" fmla="*/ 26125 h 2222884"/>
              <a:gd name="connsiteX57" fmla="*/ 5316583 w 7197635"/>
              <a:gd name="connsiteY57" fmla="*/ 78377 h 2222884"/>
              <a:gd name="connsiteX58" fmla="*/ 5421086 w 7197635"/>
              <a:gd name="connsiteY58" fmla="*/ 117565 h 2222884"/>
              <a:gd name="connsiteX59" fmla="*/ 5551715 w 7197635"/>
              <a:gd name="connsiteY59" fmla="*/ 209005 h 2222884"/>
              <a:gd name="connsiteX60" fmla="*/ 5603966 w 7197635"/>
              <a:gd name="connsiteY60" fmla="*/ 235131 h 2222884"/>
              <a:gd name="connsiteX61" fmla="*/ 5682343 w 7197635"/>
              <a:gd name="connsiteY61" fmla="*/ 261257 h 2222884"/>
              <a:gd name="connsiteX62" fmla="*/ 5786846 w 7197635"/>
              <a:gd name="connsiteY62" fmla="*/ 313508 h 2222884"/>
              <a:gd name="connsiteX63" fmla="*/ 5865223 w 7197635"/>
              <a:gd name="connsiteY63" fmla="*/ 339634 h 2222884"/>
              <a:gd name="connsiteX64" fmla="*/ 5891349 w 7197635"/>
              <a:gd name="connsiteY64" fmla="*/ 378823 h 2222884"/>
              <a:gd name="connsiteX65" fmla="*/ 6021977 w 7197635"/>
              <a:gd name="connsiteY65" fmla="*/ 496388 h 2222884"/>
              <a:gd name="connsiteX66" fmla="*/ 6244046 w 7197635"/>
              <a:gd name="connsiteY66" fmla="*/ 653143 h 2222884"/>
              <a:gd name="connsiteX67" fmla="*/ 6309360 w 7197635"/>
              <a:gd name="connsiteY67" fmla="*/ 679268 h 2222884"/>
              <a:gd name="connsiteX68" fmla="*/ 6413863 w 7197635"/>
              <a:gd name="connsiteY68" fmla="*/ 744583 h 2222884"/>
              <a:gd name="connsiteX69" fmla="*/ 6453052 w 7197635"/>
              <a:gd name="connsiteY69" fmla="*/ 783771 h 2222884"/>
              <a:gd name="connsiteX70" fmla="*/ 6518366 w 7197635"/>
              <a:gd name="connsiteY70" fmla="*/ 822960 h 2222884"/>
              <a:gd name="connsiteX71" fmla="*/ 6557555 w 7197635"/>
              <a:gd name="connsiteY71" fmla="*/ 849085 h 2222884"/>
              <a:gd name="connsiteX72" fmla="*/ 6609806 w 7197635"/>
              <a:gd name="connsiteY72" fmla="*/ 862148 h 2222884"/>
              <a:gd name="connsiteX73" fmla="*/ 6648995 w 7197635"/>
              <a:gd name="connsiteY73" fmla="*/ 875211 h 2222884"/>
              <a:gd name="connsiteX74" fmla="*/ 6675120 w 7197635"/>
              <a:gd name="connsiteY74" fmla="*/ 914400 h 2222884"/>
              <a:gd name="connsiteX75" fmla="*/ 6818812 w 7197635"/>
              <a:gd name="connsiteY75" fmla="*/ 966651 h 2222884"/>
              <a:gd name="connsiteX76" fmla="*/ 6844937 w 7197635"/>
              <a:gd name="connsiteY76" fmla="*/ 1005840 h 2222884"/>
              <a:gd name="connsiteX77" fmla="*/ 6949440 w 7197635"/>
              <a:gd name="connsiteY77" fmla="*/ 1071154 h 2222884"/>
              <a:gd name="connsiteX78" fmla="*/ 6988629 w 7197635"/>
              <a:gd name="connsiteY78" fmla="*/ 1123405 h 2222884"/>
              <a:gd name="connsiteX79" fmla="*/ 7027817 w 7197635"/>
              <a:gd name="connsiteY79" fmla="*/ 1162594 h 2222884"/>
              <a:gd name="connsiteX80" fmla="*/ 7080069 w 7197635"/>
              <a:gd name="connsiteY80" fmla="*/ 1227908 h 2222884"/>
              <a:gd name="connsiteX81" fmla="*/ 7119257 w 7197635"/>
              <a:gd name="connsiteY81" fmla="*/ 1371600 h 2222884"/>
              <a:gd name="connsiteX82" fmla="*/ 7145383 w 7197635"/>
              <a:gd name="connsiteY82" fmla="*/ 1449977 h 2222884"/>
              <a:gd name="connsiteX83" fmla="*/ 7171509 w 7197635"/>
              <a:gd name="connsiteY83" fmla="*/ 1541417 h 2222884"/>
              <a:gd name="connsiteX84" fmla="*/ 7197635 w 7197635"/>
              <a:gd name="connsiteY84" fmla="*/ 1580605 h 2222884"/>
              <a:gd name="connsiteX85" fmla="*/ 7184572 w 7197635"/>
              <a:gd name="connsiteY85" fmla="*/ 2076994 h 2222884"/>
              <a:gd name="connsiteX86" fmla="*/ 7171509 w 7197635"/>
              <a:gd name="connsiteY86" fmla="*/ 2116183 h 2222884"/>
              <a:gd name="connsiteX87" fmla="*/ 7132320 w 7197635"/>
              <a:gd name="connsiteY87" fmla="*/ 2142308 h 2222884"/>
              <a:gd name="connsiteX88" fmla="*/ 7171509 w 7197635"/>
              <a:gd name="connsiteY88" fmla="*/ 2181497 h 2222884"/>
              <a:gd name="connsiteX89" fmla="*/ 7119257 w 7197635"/>
              <a:gd name="connsiteY89" fmla="*/ 2194560 h 2222884"/>
              <a:gd name="connsiteX90" fmla="*/ 6949440 w 7197635"/>
              <a:gd name="connsiteY90" fmla="*/ 2207623 h 2222884"/>
              <a:gd name="connsiteX91" fmla="*/ 6361612 w 7197635"/>
              <a:gd name="connsiteY91" fmla="*/ 2181497 h 2222884"/>
              <a:gd name="connsiteX92" fmla="*/ 6322423 w 7197635"/>
              <a:gd name="connsiteY92" fmla="*/ 2168434 h 2222884"/>
              <a:gd name="connsiteX93" fmla="*/ 6021977 w 7197635"/>
              <a:gd name="connsiteY93" fmla="*/ 2181497 h 2222884"/>
              <a:gd name="connsiteX94" fmla="*/ 5904412 w 7197635"/>
              <a:gd name="connsiteY94" fmla="*/ 2194560 h 2222884"/>
              <a:gd name="connsiteX95" fmla="*/ 5773783 w 7197635"/>
              <a:gd name="connsiteY95" fmla="*/ 2207623 h 2222884"/>
              <a:gd name="connsiteX96" fmla="*/ 4676503 w 7197635"/>
              <a:gd name="connsiteY96" fmla="*/ 2194560 h 2222884"/>
              <a:gd name="connsiteX97" fmla="*/ 4572000 w 7197635"/>
              <a:gd name="connsiteY97" fmla="*/ 2181497 h 2222884"/>
              <a:gd name="connsiteX98" fmla="*/ 4441372 w 7197635"/>
              <a:gd name="connsiteY98" fmla="*/ 2168434 h 2222884"/>
              <a:gd name="connsiteX99" fmla="*/ 4219303 w 7197635"/>
              <a:gd name="connsiteY99" fmla="*/ 2129245 h 2222884"/>
              <a:gd name="connsiteX100" fmla="*/ 3984172 w 7197635"/>
              <a:gd name="connsiteY100" fmla="*/ 2103120 h 2222884"/>
              <a:gd name="connsiteX101" fmla="*/ 3827417 w 7197635"/>
              <a:gd name="connsiteY101" fmla="*/ 2116183 h 2222884"/>
              <a:gd name="connsiteX102" fmla="*/ 3775166 w 7197635"/>
              <a:gd name="connsiteY102" fmla="*/ 2142308 h 2222884"/>
              <a:gd name="connsiteX103" fmla="*/ 3735977 w 7197635"/>
              <a:gd name="connsiteY103" fmla="*/ 2155371 h 2222884"/>
              <a:gd name="connsiteX104" fmla="*/ 3670663 w 7197635"/>
              <a:gd name="connsiteY104" fmla="*/ 2181497 h 2222884"/>
              <a:gd name="connsiteX105" fmla="*/ 2886892 w 7197635"/>
              <a:gd name="connsiteY105" fmla="*/ 2168434 h 2222884"/>
              <a:gd name="connsiteX106" fmla="*/ 2743200 w 7197635"/>
              <a:gd name="connsiteY106" fmla="*/ 2155371 h 2222884"/>
              <a:gd name="connsiteX107" fmla="*/ 744583 w 7197635"/>
              <a:gd name="connsiteY107" fmla="*/ 2168434 h 2222884"/>
              <a:gd name="connsiteX108" fmla="*/ 600892 w 7197635"/>
              <a:gd name="connsiteY108" fmla="*/ 2194560 h 2222884"/>
              <a:gd name="connsiteX109" fmla="*/ 548640 w 7197635"/>
              <a:gd name="connsiteY109" fmla="*/ 2207623 h 2222884"/>
              <a:gd name="connsiteX110" fmla="*/ 470263 w 7197635"/>
              <a:gd name="connsiteY110" fmla="*/ 2220685 h 2222884"/>
              <a:gd name="connsiteX111" fmla="*/ 209006 w 7197635"/>
              <a:gd name="connsiteY111" fmla="*/ 2181497 h 2222884"/>
              <a:gd name="connsiteX112" fmla="*/ 117566 w 7197635"/>
              <a:gd name="connsiteY112" fmla="*/ 2063931 h 2222884"/>
              <a:gd name="connsiteX113" fmla="*/ 91440 w 7197635"/>
              <a:gd name="connsiteY113" fmla="*/ 2024743 h 2222884"/>
              <a:gd name="connsiteX114" fmla="*/ 65315 w 7197635"/>
              <a:gd name="connsiteY114" fmla="*/ 1985554 h 2222884"/>
              <a:gd name="connsiteX115" fmla="*/ 91440 w 7197635"/>
              <a:gd name="connsiteY115" fmla="*/ 1815737 h 2222884"/>
              <a:gd name="connsiteX116" fmla="*/ 117566 w 7197635"/>
              <a:gd name="connsiteY116" fmla="*/ 1737360 h 222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7197635" h="2222884">
                <a:moveTo>
                  <a:pt x="0" y="1854925"/>
                </a:moveTo>
                <a:cubicBezTo>
                  <a:pt x="26126" y="1850571"/>
                  <a:pt x="56679" y="1857052"/>
                  <a:pt x="78377" y="1841863"/>
                </a:cubicBezTo>
                <a:cubicBezTo>
                  <a:pt x="104101" y="1823857"/>
                  <a:pt x="113212" y="1789611"/>
                  <a:pt x="130629" y="1763485"/>
                </a:cubicBezTo>
                <a:lnTo>
                  <a:pt x="182880" y="1685108"/>
                </a:lnTo>
                <a:lnTo>
                  <a:pt x="195943" y="1645920"/>
                </a:lnTo>
                <a:cubicBezTo>
                  <a:pt x="198565" y="1622318"/>
                  <a:pt x="205099" y="1515699"/>
                  <a:pt x="222069" y="1476103"/>
                </a:cubicBezTo>
                <a:cubicBezTo>
                  <a:pt x="228254" y="1461673"/>
                  <a:pt x="239486" y="1449977"/>
                  <a:pt x="248195" y="1436914"/>
                </a:cubicBezTo>
                <a:cubicBezTo>
                  <a:pt x="284070" y="1293407"/>
                  <a:pt x="229698" y="1472819"/>
                  <a:pt x="300446" y="1345474"/>
                </a:cubicBezTo>
                <a:cubicBezTo>
                  <a:pt x="313820" y="1321401"/>
                  <a:pt x="311296" y="1290011"/>
                  <a:pt x="326572" y="1267097"/>
                </a:cubicBezTo>
                <a:lnTo>
                  <a:pt x="378823" y="1188720"/>
                </a:lnTo>
                <a:cubicBezTo>
                  <a:pt x="413742" y="1083964"/>
                  <a:pt x="356651" y="1242431"/>
                  <a:pt x="457200" y="1058091"/>
                </a:cubicBezTo>
                <a:cubicBezTo>
                  <a:pt x="505401" y="969722"/>
                  <a:pt x="427927" y="1034064"/>
                  <a:pt x="509452" y="979714"/>
                </a:cubicBezTo>
                <a:cubicBezTo>
                  <a:pt x="575044" y="881323"/>
                  <a:pt x="498025" y="1006374"/>
                  <a:pt x="548640" y="888274"/>
                </a:cubicBezTo>
                <a:cubicBezTo>
                  <a:pt x="562281" y="856446"/>
                  <a:pt x="590414" y="833438"/>
                  <a:pt x="613955" y="809897"/>
                </a:cubicBezTo>
                <a:cubicBezTo>
                  <a:pt x="618309" y="796834"/>
                  <a:pt x="619379" y="782165"/>
                  <a:pt x="627017" y="770708"/>
                </a:cubicBezTo>
                <a:cubicBezTo>
                  <a:pt x="637264" y="755337"/>
                  <a:pt x="654183" y="745546"/>
                  <a:pt x="666206" y="731520"/>
                </a:cubicBezTo>
                <a:cubicBezTo>
                  <a:pt x="680375" y="714990"/>
                  <a:pt x="691226" y="695798"/>
                  <a:pt x="705395" y="679268"/>
                </a:cubicBezTo>
                <a:cubicBezTo>
                  <a:pt x="717417" y="665242"/>
                  <a:pt x="732757" y="654272"/>
                  <a:pt x="744583" y="640080"/>
                </a:cubicBezTo>
                <a:cubicBezTo>
                  <a:pt x="793664" y="581183"/>
                  <a:pt x="753818" y="586026"/>
                  <a:pt x="849086" y="522514"/>
                </a:cubicBezTo>
                <a:cubicBezTo>
                  <a:pt x="875212" y="505097"/>
                  <a:pt x="905260" y="492466"/>
                  <a:pt x="927463" y="470263"/>
                </a:cubicBezTo>
                <a:cubicBezTo>
                  <a:pt x="1016973" y="380753"/>
                  <a:pt x="939115" y="447596"/>
                  <a:pt x="1031966" y="391885"/>
                </a:cubicBezTo>
                <a:cubicBezTo>
                  <a:pt x="1093299" y="355085"/>
                  <a:pt x="1102878" y="337395"/>
                  <a:pt x="1162595" y="313508"/>
                </a:cubicBezTo>
                <a:cubicBezTo>
                  <a:pt x="1188164" y="303280"/>
                  <a:pt x="1214255" y="294062"/>
                  <a:pt x="1240972" y="287383"/>
                </a:cubicBezTo>
                <a:cubicBezTo>
                  <a:pt x="1258389" y="283029"/>
                  <a:pt x="1276413" y="280624"/>
                  <a:pt x="1293223" y="274320"/>
                </a:cubicBezTo>
                <a:cubicBezTo>
                  <a:pt x="1311456" y="267482"/>
                  <a:pt x="1326519" y="252654"/>
                  <a:pt x="1345475" y="248194"/>
                </a:cubicBezTo>
                <a:cubicBezTo>
                  <a:pt x="1401224" y="235076"/>
                  <a:pt x="1458892" y="232021"/>
                  <a:pt x="1515292" y="222068"/>
                </a:cubicBezTo>
                <a:cubicBezTo>
                  <a:pt x="1532972" y="218948"/>
                  <a:pt x="1550126" y="213359"/>
                  <a:pt x="1567543" y="209005"/>
                </a:cubicBezTo>
                <a:lnTo>
                  <a:pt x="2286000" y="222068"/>
                </a:lnTo>
                <a:cubicBezTo>
                  <a:pt x="2299761" y="222543"/>
                  <a:pt x="2312000" y="231174"/>
                  <a:pt x="2325189" y="235131"/>
                </a:cubicBezTo>
                <a:cubicBezTo>
                  <a:pt x="2355552" y="244240"/>
                  <a:pt x="2386266" y="252148"/>
                  <a:pt x="2416629" y="261257"/>
                </a:cubicBezTo>
                <a:cubicBezTo>
                  <a:pt x="2429818" y="265214"/>
                  <a:pt x="2443161" y="268896"/>
                  <a:pt x="2455817" y="274320"/>
                </a:cubicBezTo>
                <a:cubicBezTo>
                  <a:pt x="2535472" y="308457"/>
                  <a:pt x="2482247" y="296192"/>
                  <a:pt x="2573383" y="326571"/>
                </a:cubicBezTo>
                <a:cubicBezTo>
                  <a:pt x="2603456" y="336595"/>
                  <a:pt x="2634460" y="343588"/>
                  <a:pt x="2664823" y="352697"/>
                </a:cubicBezTo>
                <a:cubicBezTo>
                  <a:pt x="2678012" y="356654"/>
                  <a:pt x="2690290" y="364616"/>
                  <a:pt x="2704012" y="365760"/>
                </a:cubicBezTo>
                <a:cubicBezTo>
                  <a:pt x="2795239" y="373362"/>
                  <a:pt x="2886892" y="374469"/>
                  <a:pt x="2978332" y="378823"/>
                </a:cubicBezTo>
                <a:cubicBezTo>
                  <a:pt x="3192049" y="432249"/>
                  <a:pt x="3085989" y="410671"/>
                  <a:pt x="3553097" y="378823"/>
                </a:cubicBezTo>
                <a:cubicBezTo>
                  <a:pt x="3572525" y="377498"/>
                  <a:pt x="3586875" y="358855"/>
                  <a:pt x="3605349" y="352697"/>
                </a:cubicBezTo>
                <a:cubicBezTo>
                  <a:pt x="3626412" y="345676"/>
                  <a:pt x="3649123" y="345019"/>
                  <a:pt x="3670663" y="339634"/>
                </a:cubicBezTo>
                <a:cubicBezTo>
                  <a:pt x="3684021" y="336294"/>
                  <a:pt x="3696612" y="330354"/>
                  <a:pt x="3709852" y="326571"/>
                </a:cubicBezTo>
                <a:cubicBezTo>
                  <a:pt x="3727114" y="321639"/>
                  <a:pt x="3744841" y="318440"/>
                  <a:pt x="3762103" y="313508"/>
                </a:cubicBezTo>
                <a:cubicBezTo>
                  <a:pt x="3775343" y="309725"/>
                  <a:pt x="3787933" y="303785"/>
                  <a:pt x="3801292" y="300445"/>
                </a:cubicBezTo>
                <a:cubicBezTo>
                  <a:pt x="3822832" y="295060"/>
                  <a:pt x="3844835" y="291737"/>
                  <a:pt x="3866606" y="287383"/>
                </a:cubicBezTo>
                <a:cubicBezTo>
                  <a:pt x="3884023" y="278674"/>
                  <a:pt x="3900624" y="268094"/>
                  <a:pt x="3918857" y="261257"/>
                </a:cubicBezTo>
                <a:cubicBezTo>
                  <a:pt x="3935667" y="254953"/>
                  <a:pt x="3954607" y="255266"/>
                  <a:pt x="3971109" y="248194"/>
                </a:cubicBezTo>
                <a:cubicBezTo>
                  <a:pt x="3985539" y="242010"/>
                  <a:pt x="3996255" y="229089"/>
                  <a:pt x="4010297" y="222068"/>
                </a:cubicBezTo>
                <a:cubicBezTo>
                  <a:pt x="4022613" y="215910"/>
                  <a:pt x="4037170" y="215163"/>
                  <a:pt x="4049486" y="209005"/>
                </a:cubicBezTo>
                <a:cubicBezTo>
                  <a:pt x="4063528" y="201984"/>
                  <a:pt x="4074329" y="189256"/>
                  <a:pt x="4088675" y="182880"/>
                </a:cubicBezTo>
                <a:cubicBezTo>
                  <a:pt x="4113840" y="171695"/>
                  <a:pt x="4167052" y="156754"/>
                  <a:pt x="4167052" y="156754"/>
                </a:cubicBezTo>
                <a:cubicBezTo>
                  <a:pt x="4180115" y="148045"/>
                  <a:pt x="4191894" y="137004"/>
                  <a:pt x="4206240" y="130628"/>
                </a:cubicBezTo>
                <a:cubicBezTo>
                  <a:pt x="4231405" y="119443"/>
                  <a:pt x="4258491" y="113211"/>
                  <a:pt x="4284617" y="104503"/>
                </a:cubicBezTo>
                <a:lnTo>
                  <a:pt x="4323806" y="91440"/>
                </a:lnTo>
                <a:cubicBezTo>
                  <a:pt x="4336869" y="87086"/>
                  <a:pt x="4350679" y="84535"/>
                  <a:pt x="4362995" y="78377"/>
                </a:cubicBezTo>
                <a:cubicBezTo>
                  <a:pt x="4380412" y="69668"/>
                  <a:pt x="4396355" y="56974"/>
                  <a:pt x="4415246" y="52251"/>
                </a:cubicBezTo>
                <a:cubicBezTo>
                  <a:pt x="4449303" y="43737"/>
                  <a:pt x="4484915" y="43542"/>
                  <a:pt x="4519749" y="39188"/>
                </a:cubicBezTo>
                <a:cubicBezTo>
                  <a:pt x="4537166" y="34834"/>
                  <a:pt x="4554396" y="29646"/>
                  <a:pt x="4572000" y="26125"/>
                </a:cubicBezTo>
                <a:cubicBezTo>
                  <a:pt x="4617293" y="17067"/>
                  <a:pt x="4697922" y="6271"/>
                  <a:pt x="4741817" y="0"/>
                </a:cubicBezTo>
                <a:lnTo>
                  <a:pt x="5212080" y="26125"/>
                </a:lnTo>
                <a:cubicBezTo>
                  <a:pt x="5274593" y="30813"/>
                  <a:pt x="5263140" y="44975"/>
                  <a:pt x="5316583" y="78377"/>
                </a:cubicBezTo>
                <a:cubicBezTo>
                  <a:pt x="5362123" y="106840"/>
                  <a:pt x="5370935" y="105028"/>
                  <a:pt x="5421086" y="117565"/>
                </a:cubicBezTo>
                <a:cubicBezTo>
                  <a:pt x="5453860" y="142146"/>
                  <a:pt x="5519541" y="192918"/>
                  <a:pt x="5551715" y="209005"/>
                </a:cubicBezTo>
                <a:cubicBezTo>
                  <a:pt x="5569132" y="217714"/>
                  <a:pt x="5585886" y="227899"/>
                  <a:pt x="5603966" y="235131"/>
                </a:cubicBezTo>
                <a:cubicBezTo>
                  <a:pt x="5629535" y="245359"/>
                  <a:pt x="5656217" y="252548"/>
                  <a:pt x="5682343" y="261257"/>
                </a:cubicBezTo>
                <a:cubicBezTo>
                  <a:pt x="5758844" y="318632"/>
                  <a:pt x="5705321" y="289050"/>
                  <a:pt x="5786846" y="313508"/>
                </a:cubicBezTo>
                <a:cubicBezTo>
                  <a:pt x="5813223" y="321421"/>
                  <a:pt x="5865223" y="339634"/>
                  <a:pt x="5865223" y="339634"/>
                </a:cubicBezTo>
                <a:cubicBezTo>
                  <a:pt x="5873932" y="352697"/>
                  <a:pt x="5881132" y="366903"/>
                  <a:pt x="5891349" y="378823"/>
                </a:cubicBezTo>
                <a:cubicBezTo>
                  <a:pt x="5922376" y="415022"/>
                  <a:pt x="5987182" y="470670"/>
                  <a:pt x="6021977" y="496388"/>
                </a:cubicBezTo>
                <a:cubicBezTo>
                  <a:pt x="6094841" y="550244"/>
                  <a:pt x="6159919" y="619493"/>
                  <a:pt x="6244046" y="653143"/>
                </a:cubicBezTo>
                <a:cubicBezTo>
                  <a:pt x="6265817" y="661851"/>
                  <a:pt x="6288387" y="668782"/>
                  <a:pt x="6309360" y="679268"/>
                </a:cubicBezTo>
                <a:cubicBezTo>
                  <a:pt x="6315738" y="682457"/>
                  <a:pt x="6398316" y="731627"/>
                  <a:pt x="6413863" y="744583"/>
                </a:cubicBezTo>
                <a:cubicBezTo>
                  <a:pt x="6428055" y="756410"/>
                  <a:pt x="6438273" y="772687"/>
                  <a:pt x="6453052" y="783771"/>
                </a:cubicBezTo>
                <a:cubicBezTo>
                  <a:pt x="6473364" y="799005"/>
                  <a:pt x="6496836" y="809504"/>
                  <a:pt x="6518366" y="822960"/>
                </a:cubicBezTo>
                <a:cubicBezTo>
                  <a:pt x="6531679" y="831281"/>
                  <a:pt x="6543125" y="842901"/>
                  <a:pt x="6557555" y="849085"/>
                </a:cubicBezTo>
                <a:cubicBezTo>
                  <a:pt x="6574056" y="856157"/>
                  <a:pt x="6592544" y="857216"/>
                  <a:pt x="6609806" y="862148"/>
                </a:cubicBezTo>
                <a:cubicBezTo>
                  <a:pt x="6623046" y="865931"/>
                  <a:pt x="6635932" y="870857"/>
                  <a:pt x="6648995" y="875211"/>
                </a:cubicBezTo>
                <a:cubicBezTo>
                  <a:pt x="6657703" y="888274"/>
                  <a:pt x="6661658" y="906323"/>
                  <a:pt x="6675120" y="914400"/>
                </a:cubicBezTo>
                <a:cubicBezTo>
                  <a:pt x="6693460" y="925404"/>
                  <a:pt x="6780992" y="954044"/>
                  <a:pt x="6818812" y="966651"/>
                </a:cubicBezTo>
                <a:cubicBezTo>
                  <a:pt x="6827520" y="979714"/>
                  <a:pt x="6832876" y="995789"/>
                  <a:pt x="6844937" y="1005840"/>
                </a:cubicBezTo>
                <a:cubicBezTo>
                  <a:pt x="6969121" y="1109327"/>
                  <a:pt x="6822960" y="944674"/>
                  <a:pt x="6949440" y="1071154"/>
                </a:cubicBezTo>
                <a:cubicBezTo>
                  <a:pt x="6964835" y="1086549"/>
                  <a:pt x="6974460" y="1106875"/>
                  <a:pt x="6988629" y="1123405"/>
                </a:cubicBezTo>
                <a:cubicBezTo>
                  <a:pt x="7000651" y="1137431"/>
                  <a:pt x="7014754" y="1149531"/>
                  <a:pt x="7027817" y="1162594"/>
                </a:cubicBezTo>
                <a:cubicBezTo>
                  <a:pt x="7075457" y="1305515"/>
                  <a:pt x="6995660" y="1092856"/>
                  <a:pt x="7080069" y="1227908"/>
                </a:cubicBezTo>
                <a:cubicBezTo>
                  <a:pt x="7105540" y="1268660"/>
                  <a:pt x="7106984" y="1326597"/>
                  <a:pt x="7119257" y="1371600"/>
                </a:cubicBezTo>
                <a:cubicBezTo>
                  <a:pt x="7126503" y="1398169"/>
                  <a:pt x="7138704" y="1423260"/>
                  <a:pt x="7145383" y="1449977"/>
                </a:cubicBezTo>
                <a:cubicBezTo>
                  <a:pt x="7149568" y="1466717"/>
                  <a:pt x="7162139" y="1522678"/>
                  <a:pt x="7171509" y="1541417"/>
                </a:cubicBezTo>
                <a:cubicBezTo>
                  <a:pt x="7178530" y="1555459"/>
                  <a:pt x="7188926" y="1567542"/>
                  <a:pt x="7197635" y="1580605"/>
                </a:cubicBezTo>
                <a:cubicBezTo>
                  <a:pt x="7193281" y="1746068"/>
                  <a:pt x="7192637" y="1911670"/>
                  <a:pt x="7184572" y="2076994"/>
                </a:cubicBezTo>
                <a:cubicBezTo>
                  <a:pt x="7183901" y="2090747"/>
                  <a:pt x="7180111" y="2105431"/>
                  <a:pt x="7171509" y="2116183"/>
                </a:cubicBezTo>
                <a:cubicBezTo>
                  <a:pt x="7161701" y="2128442"/>
                  <a:pt x="7145383" y="2133600"/>
                  <a:pt x="7132320" y="2142308"/>
                </a:cubicBezTo>
                <a:cubicBezTo>
                  <a:pt x="7145383" y="2155371"/>
                  <a:pt x="7175990" y="2163575"/>
                  <a:pt x="7171509" y="2181497"/>
                </a:cubicBezTo>
                <a:cubicBezTo>
                  <a:pt x="7167155" y="2198914"/>
                  <a:pt x="7137087" y="2192462"/>
                  <a:pt x="7119257" y="2194560"/>
                </a:cubicBezTo>
                <a:cubicBezTo>
                  <a:pt x="7062873" y="2201193"/>
                  <a:pt x="7006046" y="2203269"/>
                  <a:pt x="6949440" y="2207623"/>
                </a:cubicBezTo>
                <a:cubicBezTo>
                  <a:pt x="6816532" y="2204300"/>
                  <a:pt x="6545290" y="2227417"/>
                  <a:pt x="6361612" y="2181497"/>
                </a:cubicBezTo>
                <a:cubicBezTo>
                  <a:pt x="6348254" y="2178157"/>
                  <a:pt x="6335486" y="2172788"/>
                  <a:pt x="6322423" y="2168434"/>
                </a:cubicBezTo>
                <a:lnTo>
                  <a:pt x="6021977" y="2181497"/>
                </a:lnTo>
                <a:cubicBezTo>
                  <a:pt x="5982624" y="2183957"/>
                  <a:pt x="5943625" y="2190432"/>
                  <a:pt x="5904412" y="2194560"/>
                </a:cubicBezTo>
                <a:lnTo>
                  <a:pt x="5773783" y="2207623"/>
                </a:lnTo>
                <a:lnTo>
                  <a:pt x="4676503" y="2194560"/>
                </a:lnTo>
                <a:cubicBezTo>
                  <a:pt x="4641406" y="2193797"/>
                  <a:pt x="4606891" y="2185374"/>
                  <a:pt x="4572000" y="2181497"/>
                </a:cubicBezTo>
                <a:cubicBezTo>
                  <a:pt x="4528508" y="2176664"/>
                  <a:pt x="4484659" y="2174847"/>
                  <a:pt x="4441372" y="2168434"/>
                </a:cubicBezTo>
                <a:cubicBezTo>
                  <a:pt x="4367017" y="2157418"/>
                  <a:pt x="4294161" y="2136050"/>
                  <a:pt x="4219303" y="2129245"/>
                </a:cubicBezTo>
                <a:cubicBezTo>
                  <a:pt x="4044949" y="2113396"/>
                  <a:pt x="4123223" y="2122985"/>
                  <a:pt x="3984172" y="2103120"/>
                </a:cubicBezTo>
                <a:cubicBezTo>
                  <a:pt x="3931920" y="2107474"/>
                  <a:pt x="3878952" y="2106520"/>
                  <a:pt x="3827417" y="2116183"/>
                </a:cubicBezTo>
                <a:cubicBezTo>
                  <a:pt x="3808278" y="2119772"/>
                  <a:pt x="3793064" y="2134637"/>
                  <a:pt x="3775166" y="2142308"/>
                </a:cubicBezTo>
                <a:cubicBezTo>
                  <a:pt x="3762510" y="2147732"/>
                  <a:pt x="3748870" y="2150536"/>
                  <a:pt x="3735977" y="2155371"/>
                </a:cubicBezTo>
                <a:cubicBezTo>
                  <a:pt x="3714022" y="2163604"/>
                  <a:pt x="3692434" y="2172788"/>
                  <a:pt x="3670663" y="2181497"/>
                </a:cubicBezTo>
                <a:lnTo>
                  <a:pt x="2886892" y="2168434"/>
                </a:lnTo>
                <a:cubicBezTo>
                  <a:pt x="2838816" y="2167080"/>
                  <a:pt x="2791295" y="2155371"/>
                  <a:pt x="2743200" y="2155371"/>
                </a:cubicBezTo>
                <a:lnTo>
                  <a:pt x="744583" y="2168434"/>
                </a:lnTo>
                <a:cubicBezTo>
                  <a:pt x="660505" y="2196461"/>
                  <a:pt x="748598" y="2169942"/>
                  <a:pt x="600892" y="2194560"/>
                </a:cubicBezTo>
                <a:cubicBezTo>
                  <a:pt x="583183" y="2197512"/>
                  <a:pt x="566245" y="2204102"/>
                  <a:pt x="548640" y="2207623"/>
                </a:cubicBezTo>
                <a:cubicBezTo>
                  <a:pt x="522668" y="2212817"/>
                  <a:pt x="496389" y="2216331"/>
                  <a:pt x="470263" y="2220685"/>
                </a:cubicBezTo>
                <a:cubicBezTo>
                  <a:pt x="335057" y="2212732"/>
                  <a:pt x="288182" y="2247477"/>
                  <a:pt x="209006" y="2181497"/>
                </a:cubicBezTo>
                <a:cubicBezTo>
                  <a:pt x="162962" y="2143127"/>
                  <a:pt x="153980" y="2118551"/>
                  <a:pt x="117566" y="2063931"/>
                </a:cubicBezTo>
                <a:lnTo>
                  <a:pt x="91440" y="2024743"/>
                </a:lnTo>
                <a:lnTo>
                  <a:pt x="65315" y="1985554"/>
                </a:lnTo>
                <a:cubicBezTo>
                  <a:pt x="75102" y="1917042"/>
                  <a:pt x="79355" y="1882206"/>
                  <a:pt x="91440" y="1815737"/>
                </a:cubicBezTo>
                <a:cubicBezTo>
                  <a:pt x="104125" y="1745970"/>
                  <a:pt x="89243" y="1765683"/>
                  <a:pt x="117566" y="1737360"/>
                </a:cubicBezTo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997234" y="836023"/>
            <a:ext cx="4153989" cy="5474159"/>
          </a:xfrm>
          <a:custGeom>
            <a:avLst/>
            <a:gdLst>
              <a:gd name="connsiteX0" fmla="*/ 613955 w 4153989"/>
              <a:gd name="connsiteY0" fmla="*/ 496388 h 5474159"/>
              <a:gd name="connsiteX1" fmla="*/ 692332 w 4153989"/>
              <a:gd name="connsiteY1" fmla="*/ 483326 h 5474159"/>
              <a:gd name="connsiteX2" fmla="*/ 731520 w 4153989"/>
              <a:gd name="connsiteY2" fmla="*/ 457200 h 5474159"/>
              <a:gd name="connsiteX3" fmla="*/ 770709 w 4153989"/>
              <a:gd name="connsiteY3" fmla="*/ 444137 h 5474159"/>
              <a:gd name="connsiteX4" fmla="*/ 849086 w 4153989"/>
              <a:gd name="connsiteY4" fmla="*/ 378823 h 5474159"/>
              <a:gd name="connsiteX5" fmla="*/ 875212 w 4153989"/>
              <a:gd name="connsiteY5" fmla="*/ 339634 h 5474159"/>
              <a:gd name="connsiteX6" fmla="*/ 966652 w 4153989"/>
              <a:gd name="connsiteY6" fmla="*/ 287383 h 5474159"/>
              <a:gd name="connsiteX7" fmla="*/ 1018903 w 4153989"/>
              <a:gd name="connsiteY7" fmla="*/ 248194 h 5474159"/>
              <a:gd name="connsiteX8" fmla="*/ 1097280 w 4153989"/>
              <a:gd name="connsiteY8" fmla="*/ 182880 h 5474159"/>
              <a:gd name="connsiteX9" fmla="*/ 1136469 w 4153989"/>
              <a:gd name="connsiteY9" fmla="*/ 169817 h 5474159"/>
              <a:gd name="connsiteX10" fmla="*/ 1254035 w 4153989"/>
              <a:gd name="connsiteY10" fmla="*/ 117566 h 5474159"/>
              <a:gd name="connsiteX11" fmla="*/ 1345475 w 4153989"/>
              <a:gd name="connsiteY11" fmla="*/ 78377 h 5474159"/>
              <a:gd name="connsiteX12" fmla="*/ 1410789 w 4153989"/>
              <a:gd name="connsiteY12" fmla="*/ 65314 h 5474159"/>
              <a:gd name="connsiteX13" fmla="*/ 1489166 w 4153989"/>
              <a:gd name="connsiteY13" fmla="*/ 39188 h 5474159"/>
              <a:gd name="connsiteX14" fmla="*/ 1567543 w 4153989"/>
              <a:gd name="connsiteY14" fmla="*/ 26126 h 5474159"/>
              <a:gd name="connsiteX15" fmla="*/ 1658983 w 4153989"/>
              <a:gd name="connsiteY15" fmla="*/ 0 h 5474159"/>
              <a:gd name="connsiteX16" fmla="*/ 2233749 w 4153989"/>
              <a:gd name="connsiteY16" fmla="*/ 13063 h 5474159"/>
              <a:gd name="connsiteX17" fmla="*/ 2364377 w 4153989"/>
              <a:gd name="connsiteY17" fmla="*/ 52251 h 5474159"/>
              <a:gd name="connsiteX18" fmla="*/ 2455817 w 4153989"/>
              <a:gd name="connsiteY18" fmla="*/ 91440 h 5474159"/>
              <a:gd name="connsiteX19" fmla="*/ 2495006 w 4153989"/>
              <a:gd name="connsiteY19" fmla="*/ 104503 h 5474159"/>
              <a:gd name="connsiteX20" fmla="*/ 2573383 w 4153989"/>
              <a:gd name="connsiteY20" fmla="*/ 156754 h 5474159"/>
              <a:gd name="connsiteX21" fmla="*/ 2612572 w 4153989"/>
              <a:gd name="connsiteY21" fmla="*/ 182880 h 5474159"/>
              <a:gd name="connsiteX22" fmla="*/ 2690949 w 4153989"/>
              <a:gd name="connsiteY22" fmla="*/ 222068 h 5474159"/>
              <a:gd name="connsiteX23" fmla="*/ 2743200 w 4153989"/>
              <a:gd name="connsiteY23" fmla="*/ 235131 h 5474159"/>
              <a:gd name="connsiteX24" fmla="*/ 2782389 w 4153989"/>
              <a:gd name="connsiteY24" fmla="*/ 248194 h 5474159"/>
              <a:gd name="connsiteX25" fmla="*/ 2821577 w 4153989"/>
              <a:gd name="connsiteY25" fmla="*/ 326571 h 5474159"/>
              <a:gd name="connsiteX26" fmla="*/ 2782389 w 4153989"/>
              <a:gd name="connsiteY26" fmla="*/ 431074 h 5474159"/>
              <a:gd name="connsiteX27" fmla="*/ 2743200 w 4153989"/>
              <a:gd name="connsiteY27" fmla="*/ 457200 h 5474159"/>
              <a:gd name="connsiteX28" fmla="*/ 2704012 w 4153989"/>
              <a:gd name="connsiteY28" fmla="*/ 496388 h 5474159"/>
              <a:gd name="connsiteX29" fmla="*/ 2651760 w 4153989"/>
              <a:gd name="connsiteY29" fmla="*/ 509451 h 5474159"/>
              <a:gd name="connsiteX30" fmla="*/ 2508069 w 4153989"/>
              <a:gd name="connsiteY30" fmla="*/ 548640 h 5474159"/>
              <a:gd name="connsiteX31" fmla="*/ 1280160 w 4153989"/>
              <a:gd name="connsiteY31" fmla="*/ 522514 h 5474159"/>
              <a:gd name="connsiteX32" fmla="*/ 1240972 w 4153989"/>
              <a:gd name="connsiteY32" fmla="*/ 509451 h 5474159"/>
              <a:gd name="connsiteX33" fmla="*/ 1136469 w 4153989"/>
              <a:gd name="connsiteY33" fmla="*/ 496388 h 5474159"/>
              <a:gd name="connsiteX34" fmla="*/ 992777 w 4153989"/>
              <a:gd name="connsiteY34" fmla="*/ 470263 h 5474159"/>
              <a:gd name="connsiteX35" fmla="*/ 757646 w 4153989"/>
              <a:gd name="connsiteY35" fmla="*/ 483326 h 5474159"/>
              <a:gd name="connsiteX36" fmla="*/ 692332 w 4153989"/>
              <a:gd name="connsiteY36" fmla="*/ 535577 h 5474159"/>
              <a:gd name="connsiteX37" fmla="*/ 613955 w 4153989"/>
              <a:gd name="connsiteY37" fmla="*/ 574766 h 5474159"/>
              <a:gd name="connsiteX38" fmla="*/ 600892 w 4153989"/>
              <a:gd name="connsiteY38" fmla="*/ 613954 h 5474159"/>
              <a:gd name="connsiteX39" fmla="*/ 653143 w 4153989"/>
              <a:gd name="connsiteY39" fmla="*/ 731520 h 5474159"/>
              <a:gd name="connsiteX40" fmla="*/ 679269 w 4153989"/>
              <a:gd name="connsiteY40" fmla="*/ 836023 h 5474159"/>
              <a:gd name="connsiteX41" fmla="*/ 705395 w 4153989"/>
              <a:gd name="connsiteY41" fmla="*/ 914400 h 5474159"/>
              <a:gd name="connsiteX42" fmla="*/ 718457 w 4153989"/>
              <a:gd name="connsiteY42" fmla="*/ 966651 h 5474159"/>
              <a:gd name="connsiteX43" fmla="*/ 744583 w 4153989"/>
              <a:gd name="connsiteY43" fmla="*/ 1031966 h 5474159"/>
              <a:gd name="connsiteX44" fmla="*/ 770709 w 4153989"/>
              <a:gd name="connsiteY44" fmla="*/ 1162594 h 5474159"/>
              <a:gd name="connsiteX45" fmla="*/ 783772 w 4153989"/>
              <a:gd name="connsiteY45" fmla="*/ 1227908 h 5474159"/>
              <a:gd name="connsiteX46" fmla="*/ 770709 w 4153989"/>
              <a:gd name="connsiteY46" fmla="*/ 1946366 h 5474159"/>
              <a:gd name="connsiteX47" fmla="*/ 731520 w 4153989"/>
              <a:gd name="connsiteY47" fmla="*/ 2076994 h 5474159"/>
              <a:gd name="connsiteX48" fmla="*/ 705395 w 4153989"/>
              <a:gd name="connsiteY48" fmla="*/ 2116183 h 5474159"/>
              <a:gd name="connsiteX49" fmla="*/ 692332 w 4153989"/>
              <a:gd name="connsiteY49" fmla="*/ 2155371 h 5474159"/>
              <a:gd name="connsiteX50" fmla="*/ 666206 w 4153989"/>
              <a:gd name="connsiteY50" fmla="*/ 2194560 h 5474159"/>
              <a:gd name="connsiteX51" fmla="*/ 653143 w 4153989"/>
              <a:gd name="connsiteY51" fmla="*/ 2233748 h 5474159"/>
              <a:gd name="connsiteX52" fmla="*/ 613955 w 4153989"/>
              <a:gd name="connsiteY52" fmla="*/ 2272937 h 5474159"/>
              <a:gd name="connsiteX53" fmla="*/ 548640 w 4153989"/>
              <a:gd name="connsiteY53" fmla="*/ 2364377 h 5474159"/>
              <a:gd name="connsiteX54" fmla="*/ 535577 w 4153989"/>
              <a:gd name="connsiteY54" fmla="*/ 2403566 h 5474159"/>
              <a:gd name="connsiteX55" fmla="*/ 496389 w 4153989"/>
              <a:gd name="connsiteY55" fmla="*/ 2442754 h 5474159"/>
              <a:gd name="connsiteX56" fmla="*/ 444137 w 4153989"/>
              <a:gd name="connsiteY56" fmla="*/ 2521131 h 5474159"/>
              <a:gd name="connsiteX57" fmla="*/ 391886 w 4153989"/>
              <a:gd name="connsiteY57" fmla="*/ 2599508 h 5474159"/>
              <a:gd name="connsiteX58" fmla="*/ 365760 w 4153989"/>
              <a:gd name="connsiteY58" fmla="*/ 2638697 h 5474159"/>
              <a:gd name="connsiteX59" fmla="*/ 326572 w 4153989"/>
              <a:gd name="connsiteY59" fmla="*/ 2664823 h 5474159"/>
              <a:gd name="connsiteX60" fmla="*/ 313509 w 4153989"/>
              <a:gd name="connsiteY60" fmla="*/ 2704011 h 5474159"/>
              <a:gd name="connsiteX61" fmla="*/ 248195 w 4153989"/>
              <a:gd name="connsiteY61" fmla="*/ 2782388 h 5474159"/>
              <a:gd name="connsiteX62" fmla="*/ 235132 w 4153989"/>
              <a:gd name="connsiteY62" fmla="*/ 2834640 h 5474159"/>
              <a:gd name="connsiteX63" fmla="*/ 195943 w 4153989"/>
              <a:gd name="connsiteY63" fmla="*/ 2886891 h 5474159"/>
              <a:gd name="connsiteX64" fmla="*/ 169817 w 4153989"/>
              <a:gd name="connsiteY64" fmla="*/ 2939143 h 5474159"/>
              <a:gd name="connsiteX65" fmla="*/ 117566 w 4153989"/>
              <a:gd name="connsiteY65" fmla="*/ 3017520 h 5474159"/>
              <a:gd name="connsiteX66" fmla="*/ 78377 w 4153989"/>
              <a:gd name="connsiteY66" fmla="*/ 3095897 h 5474159"/>
              <a:gd name="connsiteX67" fmla="*/ 52252 w 4153989"/>
              <a:gd name="connsiteY67" fmla="*/ 3200400 h 5474159"/>
              <a:gd name="connsiteX68" fmla="*/ 26126 w 4153989"/>
              <a:gd name="connsiteY68" fmla="*/ 3304903 h 5474159"/>
              <a:gd name="connsiteX69" fmla="*/ 13063 w 4153989"/>
              <a:gd name="connsiteY69" fmla="*/ 3422468 h 5474159"/>
              <a:gd name="connsiteX70" fmla="*/ 0 w 4153989"/>
              <a:gd name="connsiteY70" fmla="*/ 3461657 h 5474159"/>
              <a:gd name="connsiteX71" fmla="*/ 13063 w 4153989"/>
              <a:gd name="connsiteY71" fmla="*/ 4271554 h 5474159"/>
              <a:gd name="connsiteX72" fmla="*/ 52252 w 4153989"/>
              <a:gd name="connsiteY72" fmla="*/ 4362994 h 5474159"/>
              <a:gd name="connsiteX73" fmla="*/ 78377 w 4153989"/>
              <a:gd name="connsiteY73" fmla="*/ 4415246 h 5474159"/>
              <a:gd name="connsiteX74" fmla="*/ 104503 w 4153989"/>
              <a:gd name="connsiteY74" fmla="*/ 4493623 h 5474159"/>
              <a:gd name="connsiteX75" fmla="*/ 143692 w 4153989"/>
              <a:gd name="connsiteY75" fmla="*/ 4532811 h 5474159"/>
              <a:gd name="connsiteX76" fmla="*/ 209006 w 4153989"/>
              <a:gd name="connsiteY76" fmla="*/ 4624251 h 5474159"/>
              <a:gd name="connsiteX77" fmla="*/ 287383 w 4153989"/>
              <a:gd name="connsiteY77" fmla="*/ 4702628 h 5474159"/>
              <a:gd name="connsiteX78" fmla="*/ 378823 w 4153989"/>
              <a:gd name="connsiteY78" fmla="*/ 4754880 h 5474159"/>
              <a:gd name="connsiteX79" fmla="*/ 418012 w 4153989"/>
              <a:gd name="connsiteY79" fmla="*/ 4794068 h 5474159"/>
              <a:gd name="connsiteX80" fmla="*/ 496389 w 4153989"/>
              <a:gd name="connsiteY80" fmla="*/ 4833257 h 5474159"/>
              <a:gd name="connsiteX81" fmla="*/ 574766 w 4153989"/>
              <a:gd name="connsiteY81" fmla="*/ 4885508 h 5474159"/>
              <a:gd name="connsiteX82" fmla="*/ 613955 w 4153989"/>
              <a:gd name="connsiteY82" fmla="*/ 4911634 h 5474159"/>
              <a:gd name="connsiteX83" fmla="*/ 653143 w 4153989"/>
              <a:gd name="connsiteY83" fmla="*/ 4924697 h 5474159"/>
              <a:gd name="connsiteX84" fmla="*/ 718457 w 4153989"/>
              <a:gd name="connsiteY84" fmla="*/ 4950823 h 5474159"/>
              <a:gd name="connsiteX85" fmla="*/ 757646 w 4153989"/>
              <a:gd name="connsiteY85" fmla="*/ 4963886 h 5474159"/>
              <a:gd name="connsiteX86" fmla="*/ 836023 w 4153989"/>
              <a:gd name="connsiteY86" fmla="*/ 5003074 h 5474159"/>
              <a:gd name="connsiteX87" fmla="*/ 875212 w 4153989"/>
              <a:gd name="connsiteY87" fmla="*/ 5042263 h 5474159"/>
              <a:gd name="connsiteX88" fmla="*/ 888275 w 4153989"/>
              <a:gd name="connsiteY88" fmla="*/ 5081451 h 5474159"/>
              <a:gd name="connsiteX89" fmla="*/ 862149 w 4153989"/>
              <a:gd name="connsiteY89" fmla="*/ 5277394 h 5474159"/>
              <a:gd name="connsiteX90" fmla="*/ 875212 w 4153989"/>
              <a:gd name="connsiteY90" fmla="*/ 5316583 h 5474159"/>
              <a:gd name="connsiteX91" fmla="*/ 1123406 w 4153989"/>
              <a:gd name="connsiteY91" fmla="*/ 5355771 h 5474159"/>
              <a:gd name="connsiteX92" fmla="*/ 1502229 w 4153989"/>
              <a:gd name="connsiteY92" fmla="*/ 5394960 h 5474159"/>
              <a:gd name="connsiteX93" fmla="*/ 1554480 w 4153989"/>
              <a:gd name="connsiteY93" fmla="*/ 5408023 h 5474159"/>
              <a:gd name="connsiteX94" fmla="*/ 1920240 w 4153989"/>
              <a:gd name="connsiteY94" fmla="*/ 5421086 h 5474159"/>
              <a:gd name="connsiteX95" fmla="*/ 2011680 w 4153989"/>
              <a:gd name="connsiteY95" fmla="*/ 5434148 h 5474159"/>
              <a:gd name="connsiteX96" fmla="*/ 2116183 w 4153989"/>
              <a:gd name="connsiteY96" fmla="*/ 5460274 h 5474159"/>
              <a:gd name="connsiteX97" fmla="*/ 2926080 w 4153989"/>
              <a:gd name="connsiteY97" fmla="*/ 5434148 h 5474159"/>
              <a:gd name="connsiteX98" fmla="*/ 2965269 w 4153989"/>
              <a:gd name="connsiteY98" fmla="*/ 5421086 h 5474159"/>
              <a:gd name="connsiteX99" fmla="*/ 3004457 w 4153989"/>
              <a:gd name="connsiteY99" fmla="*/ 5381897 h 5474159"/>
              <a:gd name="connsiteX100" fmla="*/ 3030583 w 4153989"/>
              <a:gd name="connsiteY100" fmla="*/ 5303520 h 5474159"/>
              <a:gd name="connsiteX101" fmla="*/ 3043646 w 4153989"/>
              <a:gd name="connsiteY101" fmla="*/ 5107577 h 5474159"/>
              <a:gd name="connsiteX102" fmla="*/ 3082835 w 4153989"/>
              <a:gd name="connsiteY102" fmla="*/ 5068388 h 5474159"/>
              <a:gd name="connsiteX103" fmla="*/ 3161212 w 4153989"/>
              <a:gd name="connsiteY103" fmla="*/ 5042263 h 5474159"/>
              <a:gd name="connsiteX104" fmla="*/ 3200400 w 4153989"/>
              <a:gd name="connsiteY104" fmla="*/ 5029200 h 5474159"/>
              <a:gd name="connsiteX105" fmla="*/ 3239589 w 4153989"/>
              <a:gd name="connsiteY105" fmla="*/ 5016137 h 5474159"/>
              <a:gd name="connsiteX106" fmla="*/ 3383280 w 4153989"/>
              <a:gd name="connsiteY106" fmla="*/ 4963886 h 5474159"/>
              <a:gd name="connsiteX107" fmla="*/ 3461657 w 4153989"/>
              <a:gd name="connsiteY107" fmla="*/ 4937760 h 5474159"/>
              <a:gd name="connsiteX108" fmla="*/ 3500846 w 4153989"/>
              <a:gd name="connsiteY108" fmla="*/ 4911634 h 5474159"/>
              <a:gd name="connsiteX109" fmla="*/ 3540035 w 4153989"/>
              <a:gd name="connsiteY109" fmla="*/ 4898571 h 5474159"/>
              <a:gd name="connsiteX110" fmla="*/ 3579223 w 4153989"/>
              <a:gd name="connsiteY110" fmla="*/ 4872446 h 5474159"/>
              <a:gd name="connsiteX111" fmla="*/ 3670663 w 4153989"/>
              <a:gd name="connsiteY111" fmla="*/ 4820194 h 5474159"/>
              <a:gd name="connsiteX112" fmla="*/ 3762103 w 4153989"/>
              <a:gd name="connsiteY112" fmla="*/ 4754880 h 5474159"/>
              <a:gd name="connsiteX113" fmla="*/ 3827417 w 4153989"/>
              <a:gd name="connsiteY113" fmla="*/ 4663440 h 5474159"/>
              <a:gd name="connsiteX114" fmla="*/ 3879669 w 4153989"/>
              <a:gd name="connsiteY114" fmla="*/ 4624251 h 5474159"/>
              <a:gd name="connsiteX115" fmla="*/ 3944983 w 4153989"/>
              <a:gd name="connsiteY115" fmla="*/ 4506686 h 5474159"/>
              <a:gd name="connsiteX116" fmla="*/ 3984172 w 4153989"/>
              <a:gd name="connsiteY116" fmla="*/ 4454434 h 5474159"/>
              <a:gd name="connsiteX117" fmla="*/ 3997235 w 4153989"/>
              <a:gd name="connsiteY117" fmla="*/ 4402183 h 5474159"/>
              <a:gd name="connsiteX118" fmla="*/ 4049486 w 4153989"/>
              <a:gd name="connsiteY118" fmla="*/ 4271554 h 5474159"/>
              <a:gd name="connsiteX119" fmla="*/ 4101737 w 4153989"/>
              <a:gd name="connsiteY119" fmla="*/ 4193177 h 5474159"/>
              <a:gd name="connsiteX120" fmla="*/ 4127863 w 4153989"/>
              <a:gd name="connsiteY120" fmla="*/ 3958046 h 5474159"/>
              <a:gd name="connsiteX121" fmla="*/ 4153989 w 4153989"/>
              <a:gd name="connsiteY121" fmla="*/ 3866606 h 5474159"/>
              <a:gd name="connsiteX122" fmla="*/ 4140926 w 4153989"/>
              <a:gd name="connsiteY122" fmla="*/ 3618411 h 5474159"/>
              <a:gd name="connsiteX123" fmla="*/ 4101737 w 4153989"/>
              <a:gd name="connsiteY123" fmla="*/ 3448594 h 5474159"/>
              <a:gd name="connsiteX124" fmla="*/ 4075612 w 4153989"/>
              <a:gd name="connsiteY124" fmla="*/ 3370217 h 5474159"/>
              <a:gd name="connsiteX125" fmla="*/ 4062549 w 4153989"/>
              <a:gd name="connsiteY125" fmla="*/ 3291840 h 5474159"/>
              <a:gd name="connsiteX126" fmla="*/ 4036423 w 4153989"/>
              <a:gd name="connsiteY126" fmla="*/ 3213463 h 5474159"/>
              <a:gd name="connsiteX127" fmla="*/ 3984172 w 4153989"/>
              <a:gd name="connsiteY127" fmla="*/ 3030583 h 5474159"/>
              <a:gd name="connsiteX128" fmla="*/ 3971109 w 4153989"/>
              <a:gd name="connsiteY128" fmla="*/ 2991394 h 5474159"/>
              <a:gd name="connsiteX129" fmla="*/ 3944983 w 4153989"/>
              <a:gd name="connsiteY129" fmla="*/ 2952206 h 5474159"/>
              <a:gd name="connsiteX130" fmla="*/ 3905795 w 4153989"/>
              <a:gd name="connsiteY130" fmla="*/ 2860766 h 5474159"/>
              <a:gd name="connsiteX131" fmla="*/ 3853543 w 4153989"/>
              <a:gd name="connsiteY131" fmla="*/ 2743200 h 5474159"/>
              <a:gd name="connsiteX132" fmla="*/ 3814355 w 4153989"/>
              <a:gd name="connsiteY132" fmla="*/ 2704011 h 5474159"/>
              <a:gd name="connsiteX133" fmla="*/ 3801292 w 4153989"/>
              <a:gd name="connsiteY133" fmla="*/ 2664823 h 5474159"/>
              <a:gd name="connsiteX134" fmla="*/ 3735977 w 4153989"/>
              <a:gd name="connsiteY134" fmla="*/ 2586446 h 5474159"/>
              <a:gd name="connsiteX135" fmla="*/ 3683726 w 4153989"/>
              <a:gd name="connsiteY135" fmla="*/ 2508068 h 5474159"/>
              <a:gd name="connsiteX136" fmla="*/ 3631475 w 4153989"/>
              <a:gd name="connsiteY136" fmla="*/ 2429691 h 5474159"/>
              <a:gd name="connsiteX137" fmla="*/ 3579223 w 4153989"/>
              <a:gd name="connsiteY137" fmla="*/ 2351314 h 5474159"/>
              <a:gd name="connsiteX138" fmla="*/ 3553097 w 4153989"/>
              <a:gd name="connsiteY138" fmla="*/ 2299063 h 5474159"/>
              <a:gd name="connsiteX139" fmla="*/ 3448595 w 4153989"/>
              <a:gd name="connsiteY139" fmla="*/ 2155371 h 5474159"/>
              <a:gd name="connsiteX140" fmla="*/ 3435532 w 4153989"/>
              <a:gd name="connsiteY140" fmla="*/ 2116183 h 5474159"/>
              <a:gd name="connsiteX141" fmla="*/ 3331029 w 4153989"/>
              <a:gd name="connsiteY141" fmla="*/ 2024743 h 5474159"/>
              <a:gd name="connsiteX142" fmla="*/ 3291840 w 4153989"/>
              <a:gd name="connsiteY142" fmla="*/ 1998617 h 5474159"/>
              <a:gd name="connsiteX143" fmla="*/ 3265715 w 4153989"/>
              <a:gd name="connsiteY143" fmla="*/ 1959428 h 5474159"/>
              <a:gd name="connsiteX144" fmla="*/ 3226526 w 4153989"/>
              <a:gd name="connsiteY144" fmla="*/ 1920240 h 5474159"/>
              <a:gd name="connsiteX145" fmla="*/ 3213463 w 4153989"/>
              <a:gd name="connsiteY145" fmla="*/ 1881051 h 5474159"/>
              <a:gd name="connsiteX146" fmla="*/ 3148149 w 4153989"/>
              <a:gd name="connsiteY146" fmla="*/ 1789611 h 5474159"/>
              <a:gd name="connsiteX147" fmla="*/ 3082835 w 4153989"/>
              <a:gd name="connsiteY147" fmla="*/ 1698171 h 5474159"/>
              <a:gd name="connsiteX148" fmla="*/ 3069772 w 4153989"/>
              <a:gd name="connsiteY148" fmla="*/ 1658983 h 5474159"/>
              <a:gd name="connsiteX149" fmla="*/ 3043646 w 4153989"/>
              <a:gd name="connsiteY149" fmla="*/ 1606731 h 5474159"/>
              <a:gd name="connsiteX150" fmla="*/ 3030583 w 4153989"/>
              <a:gd name="connsiteY150" fmla="*/ 1515291 h 5474159"/>
              <a:gd name="connsiteX151" fmla="*/ 3004457 w 4153989"/>
              <a:gd name="connsiteY151" fmla="*/ 1423851 h 5474159"/>
              <a:gd name="connsiteX152" fmla="*/ 2991395 w 4153989"/>
              <a:gd name="connsiteY152" fmla="*/ 1280160 h 5474159"/>
              <a:gd name="connsiteX153" fmla="*/ 2978332 w 4153989"/>
              <a:gd name="connsiteY153" fmla="*/ 1188720 h 5474159"/>
              <a:gd name="connsiteX154" fmla="*/ 2965269 w 4153989"/>
              <a:gd name="connsiteY154" fmla="*/ 653143 h 5474159"/>
              <a:gd name="connsiteX155" fmla="*/ 2952206 w 4153989"/>
              <a:gd name="connsiteY155" fmla="*/ 587828 h 5474159"/>
              <a:gd name="connsiteX156" fmla="*/ 2926080 w 4153989"/>
              <a:gd name="connsiteY156" fmla="*/ 431074 h 5474159"/>
              <a:gd name="connsiteX157" fmla="*/ 2899955 w 4153989"/>
              <a:gd name="connsiteY157" fmla="*/ 391886 h 5474159"/>
              <a:gd name="connsiteX158" fmla="*/ 2886892 w 4153989"/>
              <a:gd name="connsiteY158" fmla="*/ 339634 h 5474159"/>
              <a:gd name="connsiteX159" fmla="*/ 2795452 w 4153989"/>
              <a:gd name="connsiteY159" fmla="*/ 261257 h 547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4153989" h="5474159">
                <a:moveTo>
                  <a:pt x="613955" y="496388"/>
                </a:moveTo>
                <a:cubicBezTo>
                  <a:pt x="640081" y="492034"/>
                  <a:pt x="667205" y="491702"/>
                  <a:pt x="692332" y="483326"/>
                </a:cubicBezTo>
                <a:cubicBezTo>
                  <a:pt x="707226" y="478361"/>
                  <a:pt x="717478" y="464221"/>
                  <a:pt x="731520" y="457200"/>
                </a:cubicBezTo>
                <a:cubicBezTo>
                  <a:pt x="743836" y="451042"/>
                  <a:pt x="757646" y="448491"/>
                  <a:pt x="770709" y="444137"/>
                </a:cubicBezTo>
                <a:cubicBezTo>
                  <a:pt x="834361" y="348658"/>
                  <a:pt x="749645" y="461690"/>
                  <a:pt x="849086" y="378823"/>
                </a:cubicBezTo>
                <a:cubicBezTo>
                  <a:pt x="861147" y="368772"/>
                  <a:pt x="864111" y="350735"/>
                  <a:pt x="875212" y="339634"/>
                </a:cubicBezTo>
                <a:cubicBezTo>
                  <a:pt x="914753" y="300093"/>
                  <a:pt x="921815" y="302329"/>
                  <a:pt x="966652" y="287383"/>
                </a:cubicBezTo>
                <a:cubicBezTo>
                  <a:pt x="984069" y="274320"/>
                  <a:pt x="1002373" y="262363"/>
                  <a:pt x="1018903" y="248194"/>
                </a:cubicBezTo>
                <a:cubicBezTo>
                  <a:pt x="1059344" y="213530"/>
                  <a:pt x="1051091" y="205975"/>
                  <a:pt x="1097280" y="182880"/>
                </a:cubicBezTo>
                <a:cubicBezTo>
                  <a:pt x="1109596" y="176722"/>
                  <a:pt x="1123406" y="174171"/>
                  <a:pt x="1136469" y="169817"/>
                </a:cubicBezTo>
                <a:cubicBezTo>
                  <a:pt x="1251748" y="92962"/>
                  <a:pt x="1067483" y="210844"/>
                  <a:pt x="1254035" y="117566"/>
                </a:cubicBezTo>
                <a:cubicBezTo>
                  <a:pt x="1291421" y="98872"/>
                  <a:pt x="1307032" y="87988"/>
                  <a:pt x="1345475" y="78377"/>
                </a:cubicBezTo>
                <a:cubicBezTo>
                  <a:pt x="1367015" y="72992"/>
                  <a:pt x="1389369" y="71156"/>
                  <a:pt x="1410789" y="65314"/>
                </a:cubicBezTo>
                <a:cubicBezTo>
                  <a:pt x="1437358" y="58068"/>
                  <a:pt x="1462002" y="43715"/>
                  <a:pt x="1489166" y="39188"/>
                </a:cubicBezTo>
                <a:cubicBezTo>
                  <a:pt x="1515292" y="34834"/>
                  <a:pt x="1541571" y="31320"/>
                  <a:pt x="1567543" y="26126"/>
                </a:cubicBezTo>
                <a:cubicBezTo>
                  <a:pt x="1608549" y="17925"/>
                  <a:pt x="1621633" y="12450"/>
                  <a:pt x="1658983" y="0"/>
                </a:cubicBezTo>
                <a:lnTo>
                  <a:pt x="2233749" y="13063"/>
                </a:lnTo>
                <a:cubicBezTo>
                  <a:pt x="2286077" y="15199"/>
                  <a:pt x="2316447" y="34277"/>
                  <a:pt x="2364377" y="52251"/>
                </a:cubicBezTo>
                <a:cubicBezTo>
                  <a:pt x="2527740" y="113511"/>
                  <a:pt x="2241769" y="-296"/>
                  <a:pt x="2455817" y="91440"/>
                </a:cubicBezTo>
                <a:cubicBezTo>
                  <a:pt x="2468473" y="96864"/>
                  <a:pt x="2482969" y="97816"/>
                  <a:pt x="2495006" y="104503"/>
                </a:cubicBezTo>
                <a:cubicBezTo>
                  <a:pt x="2522454" y="119752"/>
                  <a:pt x="2547257" y="139337"/>
                  <a:pt x="2573383" y="156754"/>
                </a:cubicBezTo>
                <a:cubicBezTo>
                  <a:pt x="2586446" y="165463"/>
                  <a:pt x="2597678" y="177915"/>
                  <a:pt x="2612572" y="182880"/>
                </a:cubicBezTo>
                <a:cubicBezTo>
                  <a:pt x="2777709" y="237927"/>
                  <a:pt x="2513679" y="146096"/>
                  <a:pt x="2690949" y="222068"/>
                </a:cubicBezTo>
                <a:cubicBezTo>
                  <a:pt x="2707450" y="229140"/>
                  <a:pt x="2725938" y="230199"/>
                  <a:pt x="2743200" y="235131"/>
                </a:cubicBezTo>
                <a:cubicBezTo>
                  <a:pt x="2756440" y="238914"/>
                  <a:pt x="2769326" y="243840"/>
                  <a:pt x="2782389" y="248194"/>
                </a:cubicBezTo>
                <a:cubicBezTo>
                  <a:pt x="2795599" y="268009"/>
                  <a:pt x="2821577" y="299529"/>
                  <a:pt x="2821577" y="326571"/>
                </a:cubicBezTo>
                <a:cubicBezTo>
                  <a:pt x="2821577" y="363958"/>
                  <a:pt x="2809418" y="404045"/>
                  <a:pt x="2782389" y="431074"/>
                </a:cubicBezTo>
                <a:cubicBezTo>
                  <a:pt x="2771287" y="442175"/>
                  <a:pt x="2755261" y="447149"/>
                  <a:pt x="2743200" y="457200"/>
                </a:cubicBezTo>
                <a:cubicBezTo>
                  <a:pt x="2729008" y="469026"/>
                  <a:pt x="2720051" y="487223"/>
                  <a:pt x="2704012" y="496388"/>
                </a:cubicBezTo>
                <a:cubicBezTo>
                  <a:pt x="2688424" y="505295"/>
                  <a:pt x="2668956" y="504292"/>
                  <a:pt x="2651760" y="509451"/>
                </a:cubicBezTo>
                <a:cubicBezTo>
                  <a:pt x="2519171" y="549228"/>
                  <a:pt x="2627113" y="524831"/>
                  <a:pt x="2508069" y="548640"/>
                </a:cubicBezTo>
                <a:lnTo>
                  <a:pt x="1280160" y="522514"/>
                </a:lnTo>
                <a:cubicBezTo>
                  <a:pt x="1266413" y="521728"/>
                  <a:pt x="1254519" y="511914"/>
                  <a:pt x="1240972" y="509451"/>
                </a:cubicBezTo>
                <a:cubicBezTo>
                  <a:pt x="1206433" y="503171"/>
                  <a:pt x="1171222" y="501353"/>
                  <a:pt x="1136469" y="496388"/>
                </a:cubicBezTo>
                <a:cubicBezTo>
                  <a:pt x="1077959" y="488030"/>
                  <a:pt x="1049050" y="481518"/>
                  <a:pt x="992777" y="470263"/>
                </a:cubicBezTo>
                <a:cubicBezTo>
                  <a:pt x="914400" y="474617"/>
                  <a:pt x="835790" y="475884"/>
                  <a:pt x="757646" y="483326"/>
                </a:cubicBezTo>
                <a:cubicBezTo>
                  <a:pt x="701428" y="488680"/>
                  <a:pt x="728529" y="499380"/>
                  <a:pt x="692332" y="535577"/>
                </a:cubicBezTo>
                <a:cubicBezTo>
                  <a:pt x="667010" y="560899"/>
                  <a:pt x="645827" y="564142"/>
                  <a:pt x="613955" y="574766"/>
                </a:cubicBezTo>
                <a:cubicBezTo>
                  <a:pt x="609601" y="587829"/>
                  <a:pt x="599372" y="600269"/>
                  <a:pt x="600892" y="613954"/>
                </a:cubicBezTo>
                <a:cubicBezTo>
                  <a:pt x="607110" y="669917"/>
                  <a:pt x="625921" y="690686"/>
                  <a:pt x="653143" y="731520"/>
                </a:cubicBezTo>
                <a:cubicBezTo>
                  <a:pt x="661852" y="766354"/>
                  <a:pt x="667914" y="801959"/>
                  <a:pt x="679269" y="836023"/>
                </a:cubicBezTo>
                <a:cubicBezTo>
                  <a:pt x="687978" y="862149"/>
                  <a:pt x="698716" y="887683"/>
                  <a:pt x="705395" y="914400"/>
                </a:cubicBezTo>
                <a:cubicBezTo>
                  <a:pt x="709749" y="931817"/>
                  <a:pt x="712780" y="949619"/>
                  <a:pt x="718457" y="966651"/>
                </a:cubicBezTo>
                <a:cubicBezTo>
                  <a:pt x="725872" y="988897"/>
                  <a:pt x="737168" y="1009721"/>
                  <a:pt x="744583" y="1031966"/>
                </a:cubicBezTo>
                <a:cubicBezTo>
                  <a:pt x="758446" y="1073556"/>
                  <a:pt x="762991" y="1120144"/>
                  <a:pt x="770709" y="1162594"/>
                </a:cubicBezTo>
                <a:cubicBezTo>
                  <a:pt x="774681" y="1184438"/>
                  <a:pt x="779418" y="1206137"/>
                  <a:pt x="783772" y="1227908"/>
                </a:cubicBezTo>
                <a:cubicBezTo>
                  <a:pt x="779418" y="1467394"/>
                  <a:pt x="778824" y="1706978"/>
                  <a:pt x="770709" y="1946366"/>
                </a:cubicBezTo>
                <a:cubicBezTo>
                  <a:pt x="770057" y="1965599"/>
                  <a:pt x="734040" y="2073214"/>
                  <a:pt x="731520" y="2076994"/>
                </a:cubicBezTo>
                <a:cubicBezTo>
                  <a:pt x="722812" y="2090057"/>
                  <a:pt x="712416" y="2102141"/>
                  <a:pt x="705395" y="2116183"/>
                </a:cubicBezTo>
                <a:cubicBezTo>
                  <a:pt x="699237" y="2128499"/>
                  <a:pt x="698490" y="2143055"/>
                  <a:pt x="692332" y="2155371"/>
                </a:cubicBezTo>
                <a:cubicBezTo>
                  <a:pt x="685311" y="2169413"/>
                  <a:pt x="673227" y="2180518"/>
                  <a:pt x="666206" y="2194560"/>
                </a:cubicBezTo>
                <a:cubicBezTo>
                  <a:pt x="660048" y="2206876"/>
                  <a:pt x="660781" y="2222291"/>
                  <a:pt x="653143" y="2233748"/>
                </a:cubicBezTo>
                <a:cubicBezTo>
                  <a:pt x="642896" y="2249119"/>
                  <a:pt x="627018" y="2259874"/>
                  <a:pt x="613955" y="2272937"/>
                </a:cubicBezTo>
                <a:cubicBezTo>
                  <a:pt x="584440" y="2361483"/>
                  <a:pt x="626126" y="2255898"/>
                  <a:pt x="548640" y="2364377"/>
                </a:cubicBezTo>
                <a:cubicBezTo>
                  <a:pt x="540637" y="2375582"/>
                  <a:pt x="543215" y="2392109"/>
                  <a:pt x="535577" y="2403566"/>
                </a:cubicBezTo>
                <a:cubicBezTo>
                  <a:pt x="525330" y="2418937"/>
                  <a:pt x="507731" y="2428172"/>
                  <a:pt x="496389" y="2442754"/>
                </a:cubicBezTo>
                <a:cubicBezTo>
                  <a:pt x="477112" y="2467539"/>
                  <a:pt x="461554" y="2495005"/>
                  <a:pt x="444137" y="2521131"/>
                </a:cubicBezTo>
                <a:lnTo>
                  <a:pt x="391886" y="2599508"/>
                </a:lnTo>
                <a:cubicBezTo>
                  <a:pt x="383177" y="2612571"/>
                  <a:pt x="378823" y="2629988"/>
                  <a:pt x="365760" y="2638697"/>
                </a:cubicBezTo>
                <a:lnTo>
                  <a:pt x="326572" y="2664823"/>
                </a:lnTo>
                <a:cubicBezTo>
                  <a:pt x="322218" y="2677886"/>
                  <a:pt x="319667" y="2691695"/>
                  <a:pt x="313509" y="2704011"/>
                </a:cubicBezTo>
                <a:cubicBezTo>
                  <a:pt x="295322" y="2740385"/>
                  <a:pt x="277085" y="2753498"/>
                  <a:pt x="248195" y="2782388"/>
                </a:cubicBezTo>
                <a:cubicBezTo>
                  <a:pt x="243841" y="2799805"/>
                  <a:pt x="243161" y="2818582"/>
                  <a:pt x="235132" y="2834640"/>
                </a:cubicBezTo>
                <a:cubicBezTo>
                  <a:pt x="225395" y="2854113"/>
                  <a:pt x="207482" y="2868429"/>
                  <a:pt x="195943" y="2886891"/>
                </a:cubicBezTo>
                <a:cubicBezTo>
                  <a:pt x="185622" y="2903404"/>
                  <a:pt x="179836" y="2922445"/>
                  <a:pt x="169817" y="2939143"/>
                </a:cubicBezTo>
                <a:cubicBezTo>
                  <a:pt x="153662" y="2966068"/>
                  <a:pt x="127495" y="2987732"/>
                  <a:pt x="117566" y="3017520"/>
                </a:cubicBezTo>
                <a:cubicBezTo>
                  <a:pt x="99538" y="3071602"/>
                  <a:pt x="112141" y="3045251"/>
                  <a:pt x="78377" y="3095897"/>
                </a:cubicBezTo>
                <a:cubicBezTo>
                  <a:pt x="53406" y="3170817"/>
                  <a:pt x="75899" y="3097933"/>
                  <a:pt x="52252" y="3200400"/>
                </a:cubicBezTo>
                <a:cubicBezTo>
                  <a:pt x="44178" y="3235387"/>
                  <a:pt x="26126" y="3304903"/>
                  <a:pt x="26126" y="3304903"/>
                </a:cubicBezTo>
                <a:cubicBezTo>
                  <a:pt x="21772" y="3344091"/>
                  <a:pt x="19545" y="3383575"/>
                  <a:pt x="13063" y="3422468"/>
                </a:cubicBezTo>
                <a:cubicBezTo>
                  <a:pt x="10799" y="3436050"/>
                  <a:pt x="0" y="3447887"/>
                  <a:pt x="0" y="3461657"/>
                </a:cubicBezTo>
                <a:cubicBezTo>
                  <a:pt x="0" y="3731658"/>
                  <a:pt x="4885" y="4001677"/>
                  <a:pt x="13063" y="4271554"/>
                </a:cubicBezTo>
                <a:cubicBezTo>
                  <a:pt x="14608" y="4322535"/>
                  <a:pt x="29569" y="4323298"/>
                  <a:pt x="52252" y="4362994"/>
                </a:cubicBezTo>
                <a:cubicBezTo>
                  <a:pt x="61913" y="4379901"/>
                  <a:pt x="71145" y="4397166"/>
                  <a:pt x="78377" y="4415246"/>
                </a:cubicBezTo>
                <a:cubicBezTo>
                  <a:pt x="88605" y="4440815"/>
                  <a:pt x="85030" y="4474150"/>
                  <a:pt x="104503" y="4493623"/>
                </a:cubicBezTo>
                <a:cubicBezTo>
                  <a:pt x="117566" y="4506686"/>
                  <a:pt x="131865" y="4518619"/>
                  <a:pt x="143692" y="4532811"/>
                </a:cubicBezTo>
                <a:cubicBezTo>
                  <a:pt x="223217" y="4628241"/>
                  <a:pt x="103091" y="4506569"/>
                  <a:pt x="209006" y="4624251"/>
                </a:cubicBezTo>
                <a:cubicBezTo>
                  <a:pt x="233723" y="4651714"/>
                  <a:pt x="254336" y="4686105"/>
                  <a:pt x="287383" y="4702628"/>
                </a:cubicBezTo>
                <a:cubicBezTo>
                  <a:pt x="319328" y="4718601"/>
                  <a:pt x="351125" y="4731798"/>
                  <a:pt x="378823" y="4754880"/>
                </a:cubicBezTo>
                <a:cubicBezTo>
                  <a:pt x="393015" y="4766707"/>
                  <a:pt x="402641" y="4783821"/>
                  <a:pt x="418012" y="4794068"/>
                </a:cubicBezTo>
                <a:cubicBezTo>
                  <a:pt x="535827" y="4872611"/>
                  <a:pt x="373075" y="4730494"/>
                  <a:pt x="496389" y="4833257"/>
                </a:cubicBezTo>
                <a:cubicBezTo>
                  <a:pt x="561622" y="4887618"/>
                  <a:pt x="505896" y="4862553"/>
                  <a:pt x="574766" y="4885508"/>
                </a:cubicBezTo>
                <a:cubicBezTo>
                  <a:pt x="587829" y="4894217"/>
                  <a:pt x="599913" y="4904613"/>
                  <a:pt x="613955" y="4911634"/>
                </a:cubicBezTo>
                <a:cubicBezTo>
                  <a:pt x="626271" y="4917792"/>
                  <a:pt x="640250" y="4919862"/>
                  <a:pt x="653143" y="4924697"/>
                </a:cubicBezTo>
                <a:cubicBezTo>
                  <a:pt x="675098" y="4932930"/>
                  <a:pt x="696502" y="4942590"/>
                  <a:pt x="718457" y="4950823"/>
                </a:cubicBezTo>
                <a:cubicBezTo>
                  <a:pt x="731350" y="4955658"/>
                  <a:pt x="745330" y="4957728"/>
                  <a:pt x="757646" y="4963886"/>
                </a:cubicBezTo>
                <a:cubicBezTo>
                  <a:pt x="858940" y="5014532"/>
                  <a:pt x="737520" y="4970239"/>
                  <a:pt x="836023" y="5003074"/>
                </a:cubicBezTo>
                <a:cubicBezTo>
                  <a:pt x="849086" y="5016137"/>
                  <a:pt x="864964" y="5026892"/>
                  <a:pt x="875212" y="5042263"/>
                </a:cubicBezTo>
                <a:cubicBezTo>
                  <a:pt x="882850" y="5053720"/>
                  <a:pt x="888275" y="5067682"/>
                  <a:pt x="888275" y="5081451"/>
                </a:cubicBezTo>
                <a:cubicBezTo>
                  <a:pt x="888275" y="5157812"/>
                  <a:pt x="876046" y="5207912"/>
                  <a:pt x="862149" y="5277394"/>
                </a:cubicBezTo>
                <a:cubicBezTo>
                  <a:pt x="866503" y="5290457"/>
                  <a:pt x="864007" y="5308580"/>
                  <a:pt x="875212" y="5316583"/>
                </a:cubicBezTo>
                <a:cubicBezTo>
                  <a:pt x="928409" y="5354581"/>
                  <a:pt x="1089076" y="5353130"/>
                  <a:pt x="1123406" y="5355771"/>
                </a:cubicBezTo>
                <a:cubicBezTo>
                  <a:pt x="1274552" y="5406153"/>
                  <a:pt x="1113917" y="5356128"/>
                  <a:pt x="1502229" y="5394960"/>
                </a:cubicBezTo>
                <a:cubicBezTo>
                  <a:pt x="1520093" y="5396746"/>
                  <a:pt x="1536562" y="5406903"/>
                  <a:pt x="1554480" y="5408023"/>
                </a:cubicBezTo>
                <a:cubicBezTo>
                  <a:pt x="1676240" y="5415633"/>
                  <a:pt x="1798320" y="5416732"/>
                  <a:pt x="1920240" y="5421086"/>
                </a:cubicBezTo>
                <a:cubicBezTo>
                  <a:pt x="1950720" y="5425440"/>
                  <a:pt x="1981488" y="5428110"/>
                  <a:pt x="2011680" y="5434148"/>
                </a:cubicBezTo>
                <a:cubicBezTo>
                  <a:pt x="2046889" y="5441190"/>
                  <a:pt x="2116183" y="5460274"/>
                  <a:pt x="2116183" y="5460274"/>
                </a:cubicBezTo>
                <a:cubicBezTo>
                  <a:pt x="2335541" y="5456492"/>
                  <a:pt x="2668320" y="5507792"/>
                  <a:pt x="2926080" y="5434148"/>
                </a:cubicBezTo>
                <a:cubicBezTo>
                  <a:pt x="2939320" y="5430365"/>
                  <a:pt x="2952206" y="5425440"/>
                  <a:pt x="2965269" y="5421086"/>
                </a:cubicBezTo>
                <a:cubicBezTo>
                  <a:pt x="2978332" y="5408023"/>
                  <a:pt x="2995485" y="5398046"/>
                  <a:pt x="3004457" y="5381897"/>
                </a:cubicBezTo>
                <a:cubicBezTo>
                  <a:pt x="3017831" y="5357824"/>
                  <a:pt x="3030583" y="5303520"/>
                  <a:pt x="3030583" y="5303520"/>
                </a:cubicBezTo>
                <a:cubicBezTo>
                  <a:pt x="3034937" y="5238206"/>
                  <a:pt x="3029446" y="5171478"/>
                  <a:pt x="3043646" y="5107577"/>
                </a:cubicBezTo>
                <a:cubicBezTo>
                  <a:pt x="3047654" y="5089543"/>
                  <a:pt x="3066686" y="5077360"/>
                  <a:pt x="3082835" y="5068388"/>
                </a:cubicBezTo>
                <a:cubicBezTo>
                  <a:pt x="3106908" y="5055014"/>
                  <a:pt x="3135086" y="5050971"/>
                  <a:pt x="3161212" y="5042263"/>
                </a:cubicBezTo>
                <a:lnTo>
                  <a:pt x="3200400" y="5029200"/>
                </a:lnTo>
                <a:cubicBezTo>
                  <a:pt x="3213463" y="5024846"/>
                  <a:pt x="3226804" y="5021251"/>
                  <a:pt x="3239589" y="5016137"/>
                </a:cubicBezTo>
                <a:cubicBezTo>
                  <a:pt x="3330476" y="4979782"/>
                  <a:pt x="3282653" y="4997428"/>
                  <a:pt x="3383280" y="4963886"/>
                </a:cubicBezTo>
                <a:cubicBezTo>
                  <a:pt x="3383281" y="4963886"/>
                  <a:pt x="3461656" y="4937761"/>
                  <a:pt x="3461657" y="4937760"/>
                </a:cubicBezTo>
                <a:cubicBezTo>
                  <a:pt x="3474720" y="4929051"/>
                  <a:pt x="3486804" y="4918655"/>
                  <a:pt x="3500846" y="4911634"/>
                </a:cubicBezTo>
                <a:cubicBezTo>
                  <a:pt x="3513162" y="4905476"/>
                  <a:pt x="3527719" y="4904729"/>
                  <a:pt x="3540035" y="4898571"/>
                </a:cubicBezTo>
                <a:cubicBezTo>
                  <a:pt x="3554077" y="4891550"/>
                  <a:pt x="3565592" y="4880235"/>
                  <a:pt x="3579223" y="4872446"/>
                </a:cubicBezTo>
                <a:cubicBezTo>
                  <a:pt x="3619880" y="4849214"/>
                  <a:pt x="3635941" y="4849129"/>
                  <a:pt x="3670663" y="4820194"/>
                </a:cubicBezTo>
                <a:cubicBezTo>
                  <a:pt x="3750098" y="4753998"/>
                  <a:pt x="3665420" y="4803222"/>
                  <a:pt x="3762103" y="4754880"/>
                </a:cubicBezTo>
                <a:cubicBezTo>
                  <a:pt x="3776937" y="4732630"/>
                  <a:pt x="3811215" y="4679642"/>
                  <a:pt x="3827417" y="4663440"/>
                </a:cubicBezTo>
                <a:cubicBezTo>
                  <a:pt x="3842812" y="4648045"/>
                  <a:pt x="3865205" y="4640523"/>
                  <a:pt x="3879669" y="4624251"/>
                </a:cubicBezTo>
                <a:cubicBezTo>
                  <a:pt x="4008484" y="4479334"/>
                  <a:pt x="3891765" y="4599817"/>
                  <a:pt x="3944983" y="4506686"/>
                </a:cubicBezTo>
                <a:cubicBezTo>
                  <a:pt x="3955785" y="4487783"/>
                  <a:pt x="3971109" y="4471851"/>
                  <a:pt x="3984172" y="4454434"/>
                </a:cubicBezTo>
                <a:cubicBezTo>
                  <a:pt x="3988526" y="4437017"/>
                  <a:pt x="3992076" y="4419379"/>
                  <a:pt x="3997235" y="4402183"/>
                </a:cubicBezTo>
                <a:cubicBezTo>
                  <a:pt x="4012190" y="4352333"/>
                  <a:pt x="4023297" y="4315202"/>
                  <a:pt x="4049486" y="4271554"/>
                </a:cubicBezTo>
                <a:cubicBezTo>
                  <a:pt x="4065641" y="4244629"/>
                  <a:pt x="4101737" y="4193177"/>
                  <a:pt x="4101737" y="4193177"/>
                </a:cubicBezTo>
                <a:cubicBezTo>
                  <a:pt x="4139453" y="4042314"/>
                  <a:pt x="4080056" y="4292689"/>
                  <a:pt x="4127863" y="3958046"/>
                </a:cubicBezTo>
                <a:cubicBezTo>
                  <a:pt x="4132346" y="3926665"/>
                  <a:pt x="4145280" y="3897086"/>
                  <a:pt x="4153989" y="3866606"/>
                </a:cubicBezTo>
                <a:cubicBezTo>
                  <a:pt x="4149635" y="3783874"/>
                  <a:pt x="4149752" y="3700786"/>
                  <a:pt x="4140926" y="3618411"/>
                </a:cubicBezTo>
                <a:cubicBezTo>
                  <a:pt x="4140753" y="3616799"/>
                  <a:pt x="4111188" y="3480097"/>
                  <a:pt x="4101737" y="3448594"/>
                </a:cubicBezTo>
                <a:cubicBezTo>
                  <a:pt x="4093824" y="3422217"/>
                  <a:pt x="4082291" y="3396934"/>
                  <a:pt x="4075612" y="3370217"/>
                </a:cubicBezTo>
                <a:cubicBezTo>
                  <a:pt x="4069188" y="3344522"/>
                  <a:pt x="4068973" y="3317535"/>
                  <a:pt x="4062549" y="3291840"/>
                </a:cubicBezTo>
                <a:cubicBezTo>
                  <a:pt x="4055870" y="3265123"/>
                  <a:pt x="4043102" y="3240180"/>
                  <a:pt x="4036423" y="3213463"/>
                </a:cubicBezTo>
                <a:cubicBezTo>
                  <a:pt x="4003619" y="3082248"/>
                  <a:pt x="4021650" y="3143020"/>
                  <a:pt x="3984172" y="3030583"/>
                </a:cubicBezTo>
                <a:cubicBezTo>
                  <a:pt x="3979818" y="3017520"/>
                  <a:pt x="3978747" y="3002851"/>
                  <a:pt x="3971109" y="2991394"/>
                </a:cubicBezTo>
                <a:lnTo>
                  <a:pt x="3944983" y="2952206"/>
                </a:lnTo>
                <a:cubicBezTo>
                  <a:pt x="3902933" y="2826057"/>
                  <a:pt x="3970362" y="3022185"/>
                  <a:pt x="3905795" y="2860766"/>
                </a:cubicBezTo>
                <a:cubicBezTo>
                  <a:pt x="3879505" y="2795039"/>
                  <a:pt x="3892209" y="2789599"/>
                  <a:pt x="3853543" y="2743200"/>
                </a:cubicBezTo>
                <a:cubicBezTo>
                  <a:pt x="3841716" y="2729008"/>
                  <a:pt x="3827418" y="2717074"/>
                  <a:pt x="3814355" y="2704011"/>
                </a:cubicBezTo>
                <a:cubicBezTo>
                  <a:pt x="3810001" y="2690948"/>
                  <a:pt x="3807450" y="2677139"/>
                  <a:pt x="3801292" y="2664823"/>
                </a:cubicBezTo>
                <a:cubicBezTo>
                  <a:pt x="3783104" y="2628448"/>
                  <a:pt x="3764869" y="2615337"/>
                  <a:pt x="3735977" y="2586446"/>
                </a:cubicBezTo>
                <a:cubicBezTo>
                  <a:pt x="3708793" y="2477700"/>
                  <a:pt x="3746873" y="2580236"/>
                  <a:pt x="3683726" y="2508068"/>
                </a:cubicBezTo>
                <a:cubicBezTo>
                  <a:pt x="3663050" y="2484438"/>
                  <a:pt x="3648892" y="2455817"/>
                  <a:pt x="3631475" y="2429691"/>
                </a:cubicBezTo>
                <a:cubicBezTo>
                  <a:pt x="3631471" y="2429686"/>
                  <a:pt x="3579226" y="2351319"/>
                  <a:pt x="3579223" y="2351314"/>
                </a:cubicBezTo>
                <a:cubicBezTo>
                  <a:pt x="3570514" y="2333897"/>
                  <a:pt x="3563116" y="2315761"/>
                  <a:pt x="3553097" y="2299063"/>
                </a:cubicBezTo>
                <a:cubicBezTo>
                  <a:pt x="3512467" y="2231346"/>
                  <a:pt x="3496409" y="2215140"/>
                  <a:pt x="3448595" y="2155371"/>
                </a:cubicBezTo>
                <a:cubicBezTo>
                  <a:pt x="3444241" y="2142308"/>
                  <a:pt x="3441690" y="2128499"/>
                  <a:pt x="3435532" y="2116183"/>
                </a:cubicBezTo>
                <a:cubicBezTo>
                  <a:pt x="3408317" y="2061754"/>
                  <a:pt x="3389813" y="2063932"/>
                  <a:pt x="3331029" y="2024743"/>
                </a:cubicBezTo>
                <a:lnTo>
                  <a:pt x="3291840" y="1998617"/>
                </a:lnTo>
                <a:cubicBezTo>
                  <a:pt x="3283132" y="1985554"/>
                  <a:pt x="3275766" y="1971489"/>
                  <a:pt x="3265715" y="1959428"/>
                </a:cubicBezTo>
                <a:cubicBezTo>
                  <a:pt x="3253888" y="1945236"/>
                  <a:pt x="3236773" y="1935611"/>
                  <a:pt x="3226526" y="1920240"/>
                </a:cubicBezTo>
                <a:cubicBezTo>
                  <a:pt x="3218888" y="1908783"/>
                  <a:pt x="3219621" y="1893367"/>
                  <a:pt x="3213463" y="1881051"/>
                </a:cubicBezTo>
                <a:cubicBezTo>
                  <a:pt x="3199652" y="1853429"/>
                  <a:pt x="3162931" y="1813262"/>
                  <a:pt x="3148149" y="1789611"/>
                </a:cubicBezTo>
                <a:cubicBezTo>
                  <a:pt x="3090838" y="1697913"/>
                  <a:pt x="3157539" y="1772877"/>
                  <a:pt x="3082835" y="1698171"/>
                </a:cubicBezTo>
                <a:cubicBezTo>
                  <a:pt x="3078481" y="1685108"/>
                  <a:pt x="3075196" y="1671639"/>
                  <a:pt x="3069772" y="1658983"/>
                </a:cubicBezTo>
                <a:cubicBezTo>
                  <a:pt x="3062101" y="1641084"/>
                  <a:pt x="3048770" y="1625518"/>
                  <a:pt x="3043646" y="1606731"/>
                </a:cubicBezTo>
                <a:cubicBezTo>
                  <a:pt x="3035545" y="1577026"/>
                  <a:pt x="3037034" y="1545397"/>
                  <a:pt x="3030583" y="1515291"/>
                </a:cubicBezTo>
                <a:cubicBezTo>
                  <a:pt x="3023941" y="1484295"/>
                  <a:pt x="3013166" y="1454331"/>
                  <a:pt x="3004457" y="1423851"/>
                </a:cubicBezTo>
                <a:cubicBezTo>
                  <a:pt x="3000103" y="1375954"/>
                  <a:pt x="2996706" y="1327960"/>
                  <a:pt x="2991395" y="1280160"/>
                </a:cubicBezTo>
                <a:cubicBezTo>
                  <a:pt x="2987995" y="1249559"/>
                  <a:pt x="2979614" y="1219483"/>
                  <a:pt x="2978332" y="1188720"/>
                </a:cubicBezTo>
                <a:cubicBezTo>
                  <a:pt x="2970898" y="1010296"/>
                  <a:pt x="2973026" y="831553"/>
                  <a:pt x="2965269" y="653143"/>
                </a:cubicBezTo>
                <a:cubicBezTo>
                  <a:pt x="2964305" y="630961"/>
                  <a:pt x="2955346" y="609808"/>
                  <a:pt x="2952206" y="587828"/>
                </a:cubicBezTo>
                <a:cubicBezTo>
                  <a:pt x="2946411" y="547264"/>
                  <a:pt x="2948543" y="476000"/>
                  <a:pt x="2926080" y="431074"/>
                </a:cubicBezTo>
                <a:cubicBezTo>
                  <a:pt x="2919059" y="417032"/>
                  <a:pt x="2908663" y="404949"/>
                  <a:pt x="2899955" y="391886"/>
                </a:cubicBezTo>
                <a:cubicBezTo>
                  <a:pt x="2895601" y="374469"/>
                  <a:pt x="2897188" y="354342"/>
                  <a:pt x="2886892" y="339634"/>
                </a:cubicBezTo>
                <a:cubicBezTo>
                  <a:pt x="2829873" y="258178"/>
                  <a:pt x="2842582" y="261257"/>
                  <a:pt x="2795452" y="261257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55625" y="-51357"/>
            <a:ext cx="3139335" cy="5198362"/>
          </a:xfrm>
          <a:custGeom>
            <a:avLst/>
            <a:gdLst>
              <a:gd name="connsiteX0" fmla="*/ 957838 w 3139335"/>
              <a:gd name="connsiteY0" fmla="*/ 77483 h 5198362"/>
              <a:gd name="connsiteX1" fmla="*/ 970901 w 3139335"/>
              <a:gd name="connsiteY1" fmla="*/ 234237 h 5198362"/>
              <a:gd name="connsiteX2" fmla="*/ 997026 w 3139335"/>
              <a:gd name="connsiteY2" fmla="*/ 417117 h 5198362"/>
              <a:gd name="connsiteX3" fmla="*/ 970901 w 3139335"/>
              <a:gd name="connsiteY3" fmla="*/ 782877 h 5198362"/>
              <a:gd name="connsiteX4" fmla="*/ 944775 w 3139335"/>
              <a:gd name="connsiteY4" fmla="*/ 861254 h 5198362"/>
              <a:gd name="connsiteX5" fmla="*/ 918649 w 3139335"/>
              <a:gd name="connsiteY5" fmla="*/ 900443 h 5198362"/>
              <a:gd name="connsiteX6" fmla="*/ 866398 w 3139335"/>
              <a:gd name="connsiteY6" fmla="*/ 1031071 h 5198362"/>
              <a:gd name="connsiteX7" fmla="*/ 814146 w 3139335"/>
              <a:gd name="connsiteY7" fmla="*/ 1109448 h 5198362"/>
              <a:gd name="connsiteX8" fmla="*/ 801084 w 3139335"/>
              <a:gd name="connsiteY8" fmla="*/ 1148637 h 5198362"/>
              <a:gd name="connsiteX9" fmla="*/ 774958 w 3139335"/>
              <a:gd name="connsiteY9" fmla="*/ 1187826 h 5198362"/>
              <a:gd name="connsiteX10" fmla="*/ 761895 w 3139335"/>
              <a:gd name="connsiteY10" fmla="*/ 1240077 h 5198362"/>
              <a:gd name="connsiteX11" fmla="*/ 735769 w 3139335"/>
              <a:gd name="connsiteY11" fmla="*/ 1279266 h 5198362"/>
              <a:gd name="connsiteX12" fmla="*/ 709644 w 3139335"/>
              <a:gd name="connsiteY12" fmla="*/ 1331517 h 5198362"/>
              <a:gd name="connsiteX13" fmla="*/ 657392 w 3139335"/>
              <a:gd name="connsiteY13" fmla="*/ 1409894 h 5198362"/>
              <a:gd name="connsiteX14" fmla="*/ 605141 w 3139335"/>
              <a:gd name="connsiteY14" fmla="*/ 1527460 h 5198362"/>
              <a:gd name="connsiteX15" fmla="*/ 592078 w 3139335"/>
              <a:gd name="connsiteY15" fmla="*/ 1605837 h 5198362"/>
              <a:gd name="connsiteX16" fmla="*/ 579015 w 3139335"/>
              <a:gd name="connsiteY16" fmla="*/ 1658088 h 5198362"/>
              <a:gd name="connsiteX17" fmla="*/ 565952 w 3139335"/>
              <a:gd name="connsiteY17" fmla="*/ 1736466 h 5198362"/>
              <a:gd name="connsiteX18" fmla="*/ 513701 w 3139335"/>
              <a:gd name="connsiteY18" fmla="*/ 1893220 h 5198362"/>
              <a:gd name="connsiteX19" fmla="*/ 487575 w 3139335"/>
              <a:gd name="connsiteY19" fmla="*/ 1971597 h 5198362"/>
              <a:gd name="connsiteX20" fmla="*/ 435324 w 3139335"/>
              <a:gd name="connsiteY20" fmla="*/ 2154477 h 5198362"/>
              <a:gd name="connsiteX21" fmla="*/ 422261 w 3139335"/>
              <a:gd name="connsiteY21" fmla="*/ 2193666 h 5198362"/>
              <a:gd name="connsiteX22" fmla="*/ 396135 w 3139335"/>
              <a:gd name="connsiteY22" fmla="*/ 2232854 h 5198362"/>
              <a:gd name="connsiteX23" fmla="*/ 356946 w 3139335"/>
              <a:gd name="connsiteY23" fmla="*/ 2311231 h 5198362"/>
              <a:gd name="connsiteX24" fmla="*/ 343884 w 3139335"/>
              <a:gd name="connsiteY24" fmla="*/ 2350420 h 5198362"/>
              <a:gd name="connsiteX25" fmla="*/ 291632 w 3139335"/>
              <a:gd name="connsiteY25" fmla="*/ 2441860 h 5198362"/>
              <a:gd name="connsiteX26" fmla="*/ 226318 w 3139335"/>
              <a:gd name="connsiteY26" fmla="*/ 2546363 h 5198362"/>
              <a:gd name="connsiteX27" fmla="*/ 187129 w 3139335"/>
              <a:gd name="connsiteY27" fmla="*/ 2637803 h 5198362"/>
              <a:gd name="connsiteX28" fmla="*/ 161004 w 3139335"/>
              <a:gd name="connsiteY28" fmla="*/ 2690054 h 5198362"/>
              <a:gd name="connsiteX29" fmla="*/ 121815 w 3139335"/>
              <a:gd name="connsiteY29" fmla="*/ 2768431 h 5198362"/>
              <a:gd name="connsiteX30" fmla="*/ 108752 w 3139335"/>
              <a:gd name="connsiteY30" fmla="*/ 2833746 h 5198362"/>
              <a:gd name="connsiteX31" fmla="*/ 82626 w 3139335"/>
              <a:gd name="connsiteY31" fmla="*/ 3042751 h 5198362"/>
              <a:gd name="connsiteX32" fmla="*/ 69564 w 3139335"/>
              <a:gd name="connsiteY32" fmla="*/ 3264820 h 5198362"/>
              <a:gd name="connsiteX33" fmla="*/ 56501 w 3139335"/>
              <a:gd name="connsiteY33" fmla="*/ 3317071 h 5198362"/>
              <a:gd name="connsiteX34" fmla="*/ 43438 w 3139335"/>
              <a:gd name="connsiteY34" fmla="*/ 3408511 h 5198362"/>
              <a:gd name="connsiteX35" fmla="*/ 30375 w 3139335"/>
              <a:gd name="connsiteY35" fmla="*/ 3447700 h 5198362"/>
              <a:gd name="connsiteX36" fmla="*/ 17312 w 3139335"/>
              <a:gd name="connsiteY36" fmla="*/ 3526077 h 5198362"/>
              <a:gd name="connsiteX37" fmla="*/ 4249 w 3139335"/>
              <a:gd name="connsiteY37" fmla="*/ 3565266 h 5198362"/>
              <a:gd name="connsiteX38" fmla="*/ 43438 w 3139335"/>
              <a:gd name="connsiteY38" fmla="*/ 3526077 h 5198362"/>
              <a:gd name="connsiteX39" fmla="*/ 82626 w 3139335"/>
              <a:gd name="connsiteY39" fmla="*/ 3434637 h 5198362"/>
              <a:gd name="connsiteX40" fmla="*/ 95689 w 3139335"/>
              <a:gd name="connsiteY40" fmla="*/ 3565266 h 5198362"/>
              <a:gd name="connsiteX41" fmla="*/ 108752 w 3139335"/>
              <a:gd name="connsiteY41" fmla="*/ 3604454 h 5198362"/>
              <a:gd name="connsiteX42" fmla="*/ 121815 w 3139335"/>
              <a:gd name="connsiteY42" fmla="*/ 3656706 h 5198362"/>
              <a:gd name="connsiteX43" fmla="*/ 134878 w 3139335"/>
              <a:gd name="connsiteY43" fmla="*/ 3813460 h 5198362"/>
              <a:gd name="connsiteX44" fmla="*/ 147941 w 3139335"/>
              <a:gd name="connsiteY44" fmla="*/ 3865711 h 5198362"/>
              <a:gd name="connsiteX45" fmla="*/ 174066 w 3139335"/>
              <a:gd name="connsiteY45" fmla="*/ 4009403 h 5198362"/>
              <a:gd name="connsiteX46" fmla="*/ 187129 w 3139335"/>
              <a:gd name="connsiteY46" fmla="*/ 5067494 h 5198362"/>
              <a:gd name="connsiteX47" fmla="*/ 252444 w 3139335"/>
              <a:gd name="connsiteY47" fmla="*/ 5171997 h 5198362"/>
              <a:gd name="connsiteX48" fmla="*/ 291632 w 3139335"/>
              <a:gd name="connsiteY48" fmla="*/ 5145871 h 5198362"/>
              <a:gd name="connsiteX49" fmla="*/ 317758 w 3139335"/>
              <a:gd name="connsiteY49" fmla="*/ 5093620 h 5198362"/>
              <a:gd name="connsiteX50" fmla="*/ 500638 w 3139335"/>
              <a:gd name="connsiteY50" fmla="*/ 4884614 h 5198362"/>
              <a:gd name="connsiteX51" fmla="*/ 565952 w 3139335"/>
              <a:gd name="connsiteY51" fmla="*/ 4753986 h 5198362"/>
              <a:gd name="connsiteX52" fmla="*/ 605141 w 3139335"/>
              <a:gd name="connsiteY52" fmla="*/ 4688671 h 5198362"/>
              <a:gd name="connsiteX53" fmla="*/ 657392 w 3139335"/>
              <a:gd name="connsiteY53" fmla="*/ 4610294 h 5198362"/>
              <a:gd name="connsiteX54" fmla="*/ 683518 w 3139335"/>
              <a:gd name="connsiteY54" fmla="*/ 4544980 h 5198362"/>
              <a:gd name="connsiteX55" fmla="*/ 696581 w 3139335"/>
              <a:gd name="connsiteY55" fmla="*/ 4505791 h 5198362"/>
              <a:gd name="connsiteX56" fmla="*/ 748832 w 3139335"/>
              <a:gd name="connsiteY56" fmla="*/ 4414351 h 5198362"/>
              <a:gd name="connsiteX57" fmla="*/ 761895 w 3139335"/>
              <a:gd name="connsiteY57" fmla="*/ 4362100 h 5198362"/>
              <a:gd name="connsiteX58" fmla="*/ 814146 w 3139335"/>
              <a:gd name="connsiteY58" fmla="*/ 4283723 h 5198362"/>
              <a:gd name="connsiteX59" fmla="*/ 840272 w 3139335"/>
              <a:gd name="connsiteY59" fmla="*/ 4244534 h 5198362"/>
              <a:gd name="connsiteX60" fmla="*/ 892524 w 3139335"/>
              <a:gd name="connsiteY60" fmla="*/ 4192283 h 5198362"/>
              <a:gd name="connsiteX61" fmla="*/ 918649 w 3139335"/>
              <a:gd name="connsiteY61" fmla="*/ 4153094 h 5198362"/>
              <a:gd name="connsiteX62" fmla="*/ 957838 w 3139335"/>
              <a:gd name="connsiteY62" fmla="*/ 4100843 h 5198362"/>
              <a:gd name="connsiteX63" fmla="*/ 1010089 w 3139335"/>
              <a:gd name="connsiteY63" fmla="*/ 4048591 h 5198362"/>
              <a:gd name="connsiteX64" fmla="*/ 1036215 w 3139335"/>
              <a:gd name="connsiteY64" fmla="*/ 3996340 h 5198362"/>
              <a:gd name="connsiteX65" fmla="*/ 1075404 w 3139335"/>
              <a:gd name="connsiteY65" fmla="*/ 3957151 h 5198362"/>
              <a:gd name="connsiteX66" fmla="*/ 1114592 w 3139335"/>
              <a:gd name="connsiteY66" fmla="*/ 3904900 h 5198362"/>
              <a:gd name="connsiteX67" fmla="*/ 1206032 w 3139335"/>
              <a:gd name="connsiteY67" fmla="*/ 3761208 h 5198362"/>
              <a:gd name="connsiteX68" fmla="*/ 1271346 w 3139335"/>
              <a:gd name="connsiteY68" fmla="*/ 3656706 h 5198362"/>
              <a:gd name="connsiteX69" fmla="*/ 1297472 w 3139335"/>
              <a:gd name="connsiteY69" fmla="*/ 3604454 h 5198362"/>
              <a:gd name="connsiteX70" fmla="*/ 1349724 w 3139335"/>
              <a:gd name="connsiteY70" fmla="*/ 3539140 h 5198362"/>
              <a:gd name="connsiteX71" fmla="*/ 1415038 w 3139335"/>
              <a:gd name="connsiteY71" fmla="*/ 3382386 h 5198362"/>
              <a:gd name="connsiteX72" fmla="*/ 1454226 w 3139335"/>
              <a:gd name="connsiteY72" fmla="*/ 3277883 h 5198362"/>
              <a:gd name="connsiteX73" fmla="*/ 1467289 w 3139335"/>
              <a:gd name="connsiteY73" fmla="*/ 3225631 h 5198362"/>
              <a:gd name="connsiteX74" fmla="*/ 1493415 w 3139335"/>
              <a:gd name="connsiteY74" fmla="*/ 3186443 h 5198362"/>
              <a:gd name="connsiteX75" fmla="*/ 1519541 w 3139335"/>
              <a:gd name="connsiteY75" fmla="*/ 3055814 h 5198362"/>
              <a:gd name="connsiteX76" fmla="*/ 1558729 w 3139335"/>
              <a:gd name="connsiteY76" fmla="*/ 2925186 h 5198362"/>
              <a:gd name="connsiteX77" fmla="*/ 1571792 w 3139335"/>
              <a:gd name="connsiteY77" fmla="*/ 2833746 h 5198362"/>
              <a:gd name="connsiteX78" fmla="*/ 1610981 w 3139335"/>
              <a:gd name="connsiteY78" fmla="*/ 2742306 h 5198362"/>
              <a:gd name="connsiteX79" fmla="*/ 1637106 w 3139335"/>
              <a:gd name="connsiteY79" fmla="*/ 2624740 h 5198362"/>
              <a:gd name="connsiteX80" fmla="*/ 1663232 w 3139335"/>
              <a:gd name="connsiteY80" fmla="*/ 2546363 h 5198362"/>
              <a:gd name="connsiteX81" fmla="*/ 1676295 w 3139335"/>
              <a:gd name="connsiteY81" fmla="*/ 2494111 h 5198362"/>
              <a:gd name="connsiteX82" fmla="*/ 1702421 w 3139335"/>
              <a:gd name="connsiteY82" fmla="*/ 2441860 h 5198362"/>
              <a:gd name="connsiteX83" fmla="*/ 1715484 w 3139335"/>
              <a:gd name="connsiteY83" fmla="*/ 2402671 h 5198362"/>
              <a:gd name="connsiteX84" fmla="*/ 1728546 w 3139335"/>
              <a:gd name="connsiteY84" fmla="*/ 2350420 h 5198362"/>
              <a:gd name="connsiteX85" fmla="*/ 1767735 w 3139335"/>
              <a:gd name="connsiteY85" fmla="*/ 2298168 h 5198362"/>
              <a:gd name="connsiteX86" fmla="*/ 1780798 w 3139335"/>
              <a:gd name="connsiteY86" fmla="*/ 2245917 h 5198362"/>
              <a:gd name="connsiteX87" fmla="*/ 1911426 w 3139335"/>
              <a:gd name="connsiteY87" fmla="*/ 2023848 h 5198362"/>
              <a:gd name="connsiteX88" fmla="*/ 1989804 w 3139335"/>
              <a:gd name="connsiteY88" fmla="*/ 1880157 h 5198362"/>
              <a:gd name="connsiteX89" fmla="*/ 2002866 w 3139335"/>
              <a:gd name="connsiteY89" fmla="*/ 1840968 h 5198362"/>
              <a:gd name="connsiteX90" fmla="*/ 2081244 w 3139335"/>
              <a:gd name="connsiteY90" fmla="*/ 1736466 h 5198362"/>
              <a:gd name="connsiteX91" fmla="*/ 2107369 w 3139335"/>
              <a:gd name="connsiteY91" fmla="*/ 1684214 h 5198362"/>
              <a:gd name="connsiteX92" fmla="*/ 2185746 w 3139335"/>
              <a:gd name="connsiteY92" fmla="*/ 1579711 h 5198362"/>
              <a:gd name="connsiteX93" fmla="*/ 2198809 w 3139335"/>
              <a:gd name="connsiteY93" fmla="*/ 1540523 h 5198362"/>
              <a:gd name="connsiteX94" fmla="*/ 2237998 w 3139335"/>
              <a:gd name="connsiteY94" fmla="*/ 1501334 h 5198362"/>
              <a:gd name="connsiteX95" fmla="*/ 2264124 w 3139335"/>
              <a:gd name="connsiteY95" fmla="*/ 1462146 h 5198362"/>
              <a:gd name="connsiteX96" fmla="*/ 2277186 w 3139335"/>
              <a:gd name="connsiteY96" fmla="*/ 1422957 h 5198362"/>
              <a:gd name="connsiteX97" fmla="*/ 2329438 w 3139335"/>
              <a:gd name="connsiteY97" fmla="*/ 1344580 h 5198362"/>
              <a:gd name="connsiteX98" fmla="*/ 2394752 w 3139335"/>
              <a:gd name="connsiteY98" fmla="*/ 1227014 h 5198362"/>
              <a:gd name="connsiteX99" fmla="*/ 2407815 w 3139335"/>
              <a:gd name="connsiteY99" fmla="*/ 1174763 h 5198362"/>
              <a:gd name="connsiteX100" fmla="*/ 2460066 w 3139335"/>
              <a:gd name="connsiteY100" fmla="*/ 1083323 h 5198362"/>
              <a:gd name="connsiteX101" fmla="*/ 2525381 w 3139335"/>
              <a:gd name="connsiteY101" fmla="*/ 926568 h 5198362"/>
              <a:gd name="connsiteX102" fmla="*/ 2551506 w 3139335"/>
              <a:gd name="connsiteY102" fmla="*/ 887380 h 5198362"/>
              <a:gd name="connsiteX103" fmla="*/ 2564569 w 3139335"/>
              <a:gd name="connsiteY103" fmla="*/ 848191 h 5198362"/>
              <a:gd name="connsiteX104" fmla="*/ 2642946 w 3139335"/>
              <a:gd name="connsiteY104" fmla="*/ 769814 h 5198362"/>
              <a:gd name="connsiteX105" fmla="*/ 2682135 w 3139335"/>
              <a:gd name="connsiteY105" fmla="*/ 730626 h 5198362"/>
              <a:gd name="connsiteX106" fmla="*/ 2773575 w 3139335"/>
              <a:gd name="connsiteY106" fmla="*/ 665311 h 5198362"/>
              <a:gd name="connsiteX107" fmla="*/ 2799701 w 3139335"/>
              <a:gd name="connsiteY107" fmla="*/ 626123 h 5198362"/>
              <a:gd name="connsiteX108" fmla="*/ 2838889 w 3139335"/>
              <a:gd name="connsiteY108" fmla="*/ 534683 h 5198362"/>
              <a:gd name="connsiteX109" fmla="*/ 2930329 w 3139335"/>
              <a:gd name="connsiteY109" fmla="*/ 469368 h 5198362"/>
              <a:gd name="connsiteX110" fmla="*/ 2995644 w 3139335"/>
              <a:gd name="connsiteY110" fmla="*/ 377928 h 5198362"/>
              <a:gd name="connsiteX111" fmla="*/ 3060958 w 3139335"/>
              <a:gd name="connsiteY111" fmla="*/ 299551 h 5198362"/>
              <a:gd name="connsiteX112" fmla="*/ 3087084 w 3139335"/>
              <a:gd name="connsiteY112" fmla="*/ 234237 h 5198362"/>
              <a:gd name="connsiteX113" fmla="*/ 3139335 w 3139335"/>
              <a:gd name="connsiteY113" fmla="*/ 155860 h 5198362"/>
              <a:gd name="connsiteX114" fmla="*/ 2447004 w 3139335"/>
              <a:gd name="connsiteY114" fmla="*/ 64420 h 5198362"/>
              <a:gd name="connsiteX115" fmla="*/ 2394752 w 3139335"/>
              <a:gd name="connsiteY115" fmla="*/ 51357 h 5198362"/>
              <a:gd name="connsiteX116" fmla="*/ 2316375 w 3139335"/>
              <a:gd name="connsiteY116" fmla="*/ 25231 h 5198362"/>
              <a:gd name="connsiteX117" fmla="*/ 1336661 w 3139335"/>
              <a:gd name="connsiteY117" fmla="*/ 38294 h 5198362"/>
              <a:gd name="connsiteX118" fmla="*/ 1258284 w 3139335"/>
              <a:gd name="connsiteY118" fmla="*/ 51357 h 5198362"/>
              <a:gd name="connsiteX119" fmla="*/ 1153781 w 3139335"/>
              <a:gd name="connsiteY119" fmla="*/ 64420 h 5198362"/>
              <a:gd name="connsiteX120" fmla="*/ 1023152 w 3139335"/>
              <a:gd name="connsiteY120" fmla="*/ 90546 h 519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139335" h="5198362">
                <a:moveTo>
                  <a:pt x="957838" y="77483"/>
                </a:moveTo>
                <a:cubicBezTo>
                  <a:pt x="962192" y="129734"/>
                  <a:pt x="965684" y="182065"/>
                  <a:pt x="970901" y="234237"/>
                </a:cubicBezTo>
                <a:cubicBezTo>
                  <a:pt x="979074" y="315969"/>
                  <a:pt x="984361" y="341121"/>
                  <a:pt x="997026" y="417117"/>
                </a:cubicBezTo>
                <a:cubicBezTo>
                  <a:pt x="990438" y="575232"/>
                  <a:pt x="1008093" y="658907"/>
                  <a:pt x="970901" y="782877"/>
                </a:cubicBezTo>
                <a:cubicBezTo>
                  <a:pt x="962988" y="809254"/>
                  <a:pt x="960051" y="838340"/>
                  <a:pt x="944775" y="861254"/>
                </a:cubicBezTo>
                <a:cubicBezTo>
                  <a:pt x="936066" y="874317"/>
                  <a:pt x="925025" y="886096"/>
                  <a:pt x="918649" y="900443"/>
                </a:cubicBezTo>
                <a:cubicBezTo>
                  <a:pt x="875922" y="996579"/>
                  <a:pt x="912225" y="954694"/>
                  <a:pt x="866398" y="1031071"/>
                </a:cubicBezTo>
                <a:cubicBezTo>
                  <a:pt x="850243" y="1057996"/>
                  <a:pt x="814146" y="1109448"/>
                  <a:pt x="814146" y="1109448"/>
                </a:cubicBezTo>
                <a:cubicBezTo>
                  <a:pt x="809792" y="1122511"/>
                  <a:pt x="807242" y="1136321"/>
                  <a:pt x="801084" y="1148637"/>
                </a:cubicBezTo>
                <a:cubicBezTo>
                  <a:pt x="794063" y="1162679"/>
                  <a:pt x="781143" y="1173396"/>
                  <a:pt x="774958" y="1187826"/>
                </a:cubicBezTo>
                <a:cubicBezTo>
                  <a:pt x="767886" y="1204327"/>
                  <a:pt x="768967" y="1223576"/>
                  <a:pt x="761895" y="1240077"/>
                </a:cubicBezTo>
                <a:cubicBezTo>
                  <a:pt x="755710" y="1254507"/>
                  <a:pt x="743558" y="1265635"/>
                  <a:pt x="735769" y="1279266"/>
                </a:cubicBezTo>
                <a:cubicBezTo>
                  <a:pt x="726108" y="1296173"/>
                  <a:pt x="719663" y="1314819"/>
                  <a:pt x="709644" y="1331517"/>
                </a:cubicBezTo>
                <a:cubicBezTo>
                  <a:pt x="693489" y="1358442"/>
                  <a:pt x="657392" y="1409894"/>
                  <a:pt x="657392" y="1409894"/>
                </a:cubicBezTo>
                <a:cubicBezTo>
                  <a:pt x="626301" y="1503165"/>
                  <a:pt x="646541" y="1465357"/>
                  <a:pt x="605141" y="1527460"/>
                </a:cubicBezTo>
                <a:cubicBezTo>
                  <a:pt x="600787" y="1553586"/>
                  <a:pt x="597272" y="1579865"/>
                  <a:pt x="592078" y="1605837"/>
                </a:cubicBezTo>
                <a:cubicBezTo>
                  <a:pt x="588557" y="1623441"/>
                  <a:pt x="582536" y="1640484"/>
                  <a:pt x="579015" y="1658088"/>
                </a:cubicBezTo>
                <a:cubicBezTo>
                  <a:pt x="573821" y="1684060"/>
                  <a:pt x="572776" y="1710874"/>
                  <a:pt x="565952" y="1736466"/>
                </a:cubicBezTo>
                <a:cubicBezTo>
                  <a:pt x="565952" y="1736467"/>
                  <a:pt x="525313" y="1858386"/>
                  <a:pt x="513701" y="1893220"/>
                </a:cubicBezTo>
                <a:cubicBezTo>
                  <a:pt x="504992" y="1919346"/>
                  <a:pt x="494254" y="1944880"/>
                  <a:pt x="487575" y="1971597"/>
                </a:cubicBezTo>
                <a:cubicBezTo>
                  <a:pt x="454771" y="2102812"/>
                  <a:pt x="472802" y="2042040"/>
                  <a:pt x="435324" y="2154477"/>
                </a:cubicBezTo>
                <a:cubicBezTo>
                  <a:pt x="430970" y="2167540"/>
                  <a:pt x="429899" y="2182209"/>
                  <a:pt x="422261" y="2193666"/>
                </a:cubicBezTo>
                <a:lnTo>
                  <a:pt x="396135" y="2232854"/>
                </a:lnTo>
                <a:cubicBezTo>
                  <a:pt x="363298" y="2331364"/>
                  <a:pt x="407595" y="2209932"/>
                  <a:pt x="356946" y="2311231"/>
                </a:cubicBezTo>
                <a:cubicBezTo>
                  <a:pt x="350788" y="2323547"/>
                  <a:pt x="350042" y="2338104"/>
                  <a:pt x="343884" y="2350420"/>
                </a:cubicBezTo>
                <a:cubicBezTo>
                  <a:pt x="296745" y="2444699"/>
                  <a:pt x="337445" y="2327329"/>
                  <a:pt x="291632" y="2441860"/>
                </a:cubicBezTo>
                <a:cubicBezTo>
                  <a:pt x="252062" y="2540784"/>
                  <a:pt x="293253" y="2501738"/>
                  <a:pt x="226318" y="2546363"/>
                </a:cubicBezTo>
                <a:cubicBezTo>
                  <a:pt x="173375" y="2625776"/>
                  <a:pt x="223279" y="2541403"/>
                  <a:pt x="187129" y="2637803"/>
                </a:cubicBezTo>
                <a:cubicBezTo>
                  <a:pt x="180292" y="2656036"/>
                  <a:pt x="168675" y="2672156"/>
                  <a:pt x="161004" y="2690054"/>
                </a:cubicBezTo>
                <a:cubicBezTo>
                  <a:pt x="128556" y="2765766"/>
                  <a:pt x="172020" y="2693125"/>
                  <a:pt x="121815" y="2768431"/>
                </a:cubicBezTo>
                <a:cubicBezTo>
                  <a:pt x="117461" y="2790203"/>
                  <a:pt x="111506" y="2811715"/>
                  <a:pt x="108752" y="2833746"/>
                </a:cubicBezTo>
                <a:cubicBezTo>
                  <a:pt x="78606" y="3074911"/>
                  <a:pt x="112079" y="2895486"/>
                  <a:pt x="82626" y="3042751"/>
                </a:cubicBezTo>
                <a:cubicBezTo>
                  <a:pt x="78272" y="3116774"/>
                  <a:pt x="76594" y="3191003"/>
                  <a:pt x="69564" y="3264820"/>
                </a:cubicBezTo>
                <a:cubicBezTo>
                  <a:pt x="67862" y="3282692"/>
                  <a:pt x="59713" y="3299408"/>
                  <a:pt x="56501" y="3317071"/>
                </a:cubicBezTo>
                <a:cubicBezTo>
                  <a:pt x="50993" y="3347364"/>
                  <a:pt x="49476" y="3378319"/>
                  <a:pt x="43438" y="3408511"/>
                </a:cubicBezTo>
                <a:cubicBezTo>
                  <a:pt x="40738" y="3422013"/>
                  <a:pt x="33362" y="3434258"/>
                  <a:pt x="30375" y="3447700"/>
                </a:cubicBezTo>
                <a:cubicBezTo>
                  <a:pt x="24629" y="3473555"/>
                  <a:pt x="23058" y="3500222"/>
                  <a:pt x="17312" y="3526077"/>
                </a:cubicBezTo>
                <a:cubicBezTo>
                  <a:pt x="14325" y="3539519"/>
                  <a:pt x="-9521" y="3565266"/>
                  <a:pt x="4249" y="3565266"/>
                </a:cubicBezTo>
                <a:cubicBezTo>
                  <a:pt x="22723" y="3565266"/>
                  <a:pt x="30375" y="3539140"/>
                  <a:pt x="43438" y="3526077"/>
                </a:cubicBezTo>
                <a:cubicBezTo>
                  <a:pt x="44396" y="3523202"/>
                  <a:pt x="76170" y="3421724"/>
                  <a:pt x="82626" y="3434637"/>
                </a:cubicBezTo>
                <a:cubicBezTo>
                  <a:pt x="102196" y="3473777"/>
                  <a:pt x="89035" y="3522015"/>
                  <a:pt x="95689" y="3565266"/>
                </a:cubicBezTo>
                <a:cubicBezTo>
                  <a:pt x="97783" y="3578875"/>
                  <a:pt x="104969" y="3591215"/>
                  <a:pt x="108752" y="3604454"/>
                </a:cubicBezTo>
                <a:cubicBezTo>
                  <a:pt x="113684" y="3621717"/>
                  <a:pt x="117461" y="3639289"/>
                  <a:pt x="121815" y="3656706"/>
                </a:cubicBezTo>
                <a:cubicBezTo>
                  <a:pt x="126169" y="3708957"/>
                  <a:pt x="128374" y="3761432"/>
                  <a:pt x="134878" y="3813460"/>
                </a:cubicBezTo>
                <a:cubicBezTo>
                  <a:pt x="137105" y="3831274"/>
                  <a:pt x="144989" y="3848002"/>
                  <a:pt x="147941" y="3865711"/>
                </a:cubicBezTo>
                <a:cubicBezTo>
                  <a:pt x="172560" y="4013424"/>
                  <a:pt x="146041" y="3925320"/>
                  <a:pt x="174066" y="4009403"/>
                </a:cubicBezTo>
                <a:cubicBezTo>
                  <a:pt x="178420" y="4362100"/>
                  <a:pt x="179379" y="4714855"/>
                  <a:pt x="187129" y="5067494"/>
                </a:cubicBezTo>
                <a:cubicBezTo>
                  <a:pt x="190253" y="5209615"/>
                  <a:pt x="166337" y="5221202"/>
                  <a:pt x="252444" y="5171997"/>
                </a:cubicBezTo>
                <a:cubicBezTo>
                  <a:pt x="266075" y="5164208"/>
                  <a:pt x="278569" y="5154580"/>
                  <a:pt x="291632" y="5145871"/>
                </a:cubicBezTo>
                <a:cubicBezTo>
                  <a:pt x="300341" y="5128454"/>
                  <a:pt x="305427" y="5108691"/>
                  <a:pt x="317758" y="5093620"/>
                </a:cubicBezTo>
                <a:cubicBezTo>
                  <a:pt x="386447" y="5009668"/>
                  <a:pt x="449371" y="4987148"/>
                  <a:pt x="500638" y="4884614"/>
                </a:cubicBezTo>
                <a:cubicBezTo>
                  <a:pt x="522409" y="4841071"/>
                  <a:pt x="540905" y="4795731"/>
                  <a:pt x="565952" y="4753986"/>
                </a:cubicBezTo>
                <a:cubicBezTo>
                  <a:pt x="579015" y="4732214"/>
                  <a:pt x="593786" y="4711380"/>
                  <a:pt x="605141" y="4688671"/>
                </a:cubicBezTo>
                <a:cubicBezTo>
                  <a:pt x="642951" y="4613052"/>
                  <a:pt x="583104" y="4684584"/>
                  <a:pt x="657392" y="4610294"/>
                </a:cubicBezTo>
                <a:cubicBezTo>
                  <a:pt x="666101" y="4588523"/>
                  <a:pt x="675285" y="4566935"/>
                  <a:pt x="683518" y="4544980"/>
                </a:cubicBezTo>
                <a:cubicBezTo>
                  <a:pt x="688353" y="4532087"/>
                  <a:pt x="691157" y="4518447"/>
                  <a:pt x="696581" y="4505791"/>
                </a:cubicBezTo>
                <a:cubicBezTo>
                  <a:pt x="716469" y="4459384"/>
                  <a:pt x="722593" y="4453709"/>
                  <a:pt x="748832" y="4414351"/>
                </a:cubicBezTo>
                <a:cubicBezTo>
                  <a:pt x="753186" y="4396934"/>
                  <a:pt x="753866" y="4378158"/>
                  <a:pt x="761895" y="4362100"/>
                </a:cubicBezTo>
                <a:cubicBezTo>
                  <a:pt x="775937" y="4334016"/>
                  <a:pt x="796729" y="4309849"/>
                  <a:pt x="814146" y="4283723"/>
                </a:cubicBezTo>
                <a:cubicBezTo>
                  <a:pt x="822855" y="4270660"/>
                  <a:pt x="829170" y="4255635"/>
                  <a:pt x="840272" y="4244534"/>
                </a:cubicBezTo>
                <a:cubicBezTo>
                  <a:pt x="857689" y="4227117"/>
                  <a:pt x="876494" y="4210985"/>
                  <a:pt x="892524" y="4192283"/>
                </a:cubicBezTo>
                <a:cubicBezTo>
                  <a:pt x="902741" y="4180363"/>
                  <a:pt x="909524" y="4165869"/>
                  <a:pt x="918649" y="4153094"/>
                </a:cubicBezTo>
                <a:cubicBezTo>
                  <a:pt x="931303" y="4135378"/>
                  <a:pt x="943501" y="4117228"/>
                  <a:pt x="957838" y="4100843"/>
                </a:cubicBezTo>
                <a:cubicBezTo>
                  <a:pt x="974058" y="4082306"/>
                  <a:pt x="995310" y="4068296"/>
                  <a:pt x="1010089" y="4048591"/>
                </a:cubicBezTo>
                <a:cubicBezTo>
                  <a:pt x="1021773" y="4033013"/>
                  <a:pt x="1024897" y="4012186"/>
                  <a:pt x="1036215" y="3996340"/>
                </a:cubicBezTo>
                <a:cubicBezTo>
                  <a:pt x="1046953" y="3981307"/>
                  <a:pt x="1063381" y="3971177"/>
                  <a:pt x="1075404" y="3957151"/>
                </a:cubicBezTo>
                <a:cubicBezTo>
                  <a:pt x="1089572" y="3940621"/>
                  <a:pt x="1101529" y="3922317"/>
                  <a:pt x="1114592" y="3904900"/>
                </a:cubicBezTo>
                <a:cubicBezTo>
                  <a:pt x="1146643" y="3808747"/>
                  <a:pt x="1102891" y="3926232"/>
                  <a:pt x="1206032" y="3761208"/>
                </a:cubicBezTo>
                <a:cubicBezTo>
                  <a:pt x="1227803" y="3726374"/>
                  <a:pt x="1252975" y="3693447"/>
                  <a:pt x="1271346" y="3656706"/>
                </a:cubicBezTo>
                <a:cubicBezTo>
                  <a:pt x="1280055" y="3639289"/>
                  <a:pt x="1286670" y="3620657"/>
                  <a:pt x="1297472" y="3604454"/>
                </a:cubicBezTo>
                <a:cubicBezTo>
                  <a:pt x="1312938" y="3581256"/>
                  <a:pt x="1332307" y="3560911"/>
                  <a:pt x="1349724" y="3539140"/>
                </a:cubicBezTo>
                <a:cubicBezTo>
                  <a:pt x="1381493" y="3412055"/>
                  <a:pt x="1334666" y="3583317"/>
                  <a:pt x="1415038" y="3382386"/>
                </a:cubicBezTo>
                <a:cubicBezTo>
                  <a:pt x="1428845" y="3347867"/>
                  <a:pt x="1443985" y="3313726"/>
                  <a:pt x="1454226" y="3277883"/>
                </a:cubicBezTo>
                <a:cubicBezTo>
                  <a:pt x="1459158" y="3260620"/>
                  <a:pt x="1460217" y="3242133"/>
                  <a:pt x="1467289" y="3225631"/>
                </a:cubicBezTo>
                <a:cubicBezTo>
                  <a:pt x="1473473" y="3211201"/>
                  <a:pt x="1484706" y="3199506"/>
                  <a:pt x="1493415" y="3186443"/>
                </a:cubicBezTo>
                <a:cubicBezTo>
                  <a:pt x="1502124" y="3142900"/>
                  <a:pt x="1508771" y="3098894"/>
                  <a:pt x="1519541" y="3055814"/>
                </a:cubicBezTo>
                <a:cubicBezTo>
                  <a:pt x="1530567" y="3011711"/>
                  <a:pt x="1548317" y="2969437"/>
                  <a:pt x="1558729" y="2925186"/>
                </a:cubicBezTo>
                <a:cubicBezTo>
                  <a:pt x="1565781" y="2895215"/>
                  <a:pt x="1563333" y="2863351"/>
                  <a:pt x="1571792" y="2833746"/>
                </a:cubicBezTo>
                <a:cubicBezTo>
                  <a:pt x="1580902" y="2801861"/>
                  <a:pt x="1599648" y="2773471"/>
                  <a:pt x="1610981" y="2742306"/>
                </a:cubicBezTo>
                <a:cubicBezTo>
                  <a:pt x="1623781" y="2707107"/>
                  <a:pt x="1627508" y="2659933"/>
                  <a:pt x="1637106" y="2624740"/>
                </a:cubicBezTo>
                <a:cubicBezTo>
                  <a:pt x="1644352" y="2598171"/>
                  <a:pt x="1656553" y="2573080"/>
                  <a:pt x="1663232" y="2546363"/>
                </a:cubicBezTo>
                <a:cubicBezTo>
                  <a:pt x="1667586" y="2528946"/>
                  <a:pt x="1669991" y="2510921"/>
                  <a:pt x="1676295" y="2494111"/>
                </a:cubicBezTo>
                <a:cubicBezTo>
                  <a:pt x="1683132" y="2475878"/>
                  <a:pt x="1694750" y="2459758"/>
                  <a:pt x="1702421" y="2441860"/>
                </a:cubicBezTo>
                <a:cubicBezTo>
                  <a:pt x="1707845" y="2429204"/>
                  <a:pt x="1711701" y="2415911"/>
                  <a:pt x="1715484" y="2402671"/>
                </a:cubicBezTo>
                <a:cubicBezTo>
                  <a:pt x="1720416" y="2385409"/>
                  <a:pt x="1720517" y="2366478"/>
                  <a:pt x="1728546" y="2350420"/>
                </a:cubicBezTo>
                <a:cubicBezTo>
                  <a:pt x="1738283" y="2330947"/>
                  <a:pt x="1754672" y="2315585"/>
                  <a:pt x="1767735" y="2298168"/>
                </a:cubicBezTo>
                <a:cubicBezTo>
                  <a:pt x="1772089" y="2280751"/>
                  <a:pt x="1773893" y="2262489"/>
                  <a:pt x="1780798" y="2245917"/>
                </a:cubicBezTo>
                <a:cubicBezTo>
                  <a:pt x="1835839" y="2113818"/>
                  <a:pt x="1833544" y="2156247"/>
                  <a:pt x="1911426" y="2023848"/>
                </a:cubicBezTo>
                <a:cubicBezTo>
                  <a:pt x="2059605" y="1771945"/>
                  <a:pt x="1906235" y="2005510"/>
                  <a:pt x="1989804" y="1880157"/>
                </a:cubicBezTo>
                <a:cubicBezTo>
                  <a:pt x="1994158" y="1867094"/>
                  <a:pt x="1995568" y="1852645"/>
                  <a:pt x="2002866" y="1840968"/>
                </a:cubicBezTo>
                <a:cubicBezTo>
                  <a:pt x="2086609" y="1706978"/>
                  <a:pt x="2027442" y="1830620"/>
                  <a:pt x="2081244" y="1736466"/>
                </a:cubicBezTo>
                <a:cubicBezTo>
                  <a:pt x="2090905" y="1719559"/>
                  <a:pt x="2096567" y="1700417"/>
                  <a:pt x="2107369" y="1684214"/>
                </a:cubicBezTo>
                <a:cubicBezTo>
                  <a:pt x="2126607" y="1655356"/>
                  <a:pt x="2168268" y="1614667"/>
                  <a:pt x="2185746" y="1579711"/>
                </a:cubicBezTo>
                <a:cubicBezTo>
                  <a:pt x="2191904" y="1567395"/>
                  <a:pt x="2191171" y="1551980"/>
                  <a:pt x="2198809" y="1540523"/>
                </a:cubicBezTo>
                <a:cubicBezTo>
                  <a:pt x="2209057" y="1525152"/>
                  <a:pt x="2226171" y="1515526"/>
                  <a:pt x="2237998" y="1501334"/>
                </a:cubicBezTo>
                <a:cubicBezTo>
                  <a:pt x="2248049" y="1489273"/>
                  <a:pt x="2255415" y="1475209"/>
                  <a:pt x="2264124" y="1462146"/>
                </a:cubicBezTo>
                <a:cubicBezTo>
                  <a:pt x="2268478" y="1449083"/>
                  <a:pt x="2270499" y="1434994"/>
                  <a:pt x="2277186" y="1422957"/>
                </a:cubicBezTo>
                <a:cubicBezTo>
                  <a:pt x="2292435" y="1395509"/>
                  <a:pt x="2313283" y="1371505"/>
                  <a:pt x="2329438" y="1344580"/>
                </a:cubicBezTo>
                <a:cubicBezTo>
                  <a:pt x="2346066" y="1316866"/>
                  <a:pt x="2382259" y="1260329"/>
                  <a:pt x="2394752" y="1227014"/>
                </a:cubicBezTo>
                <a:cubicBezTo>
                  <a:pt x="2401056" y="1210204"/>
                  <a:pt x="2401511" y="1191573"/>
                  <a:pt x="2407815" y="1174763"/>
                </a:cubicBezTo>
                <a:cubicBezTo>
                  <a:pt x="2454989" y="1048967"/>
                  <a:pt x="2411831" y="1186684"/>
                  <a:pt x="2460066" y="1083323"/>
                </a:cubicBezTo>
                <a:cubicBezTo>
                  <a:pt x="2484004" y="1032028"/>
                  <a:pt x="2493982" y="973667"/>
                  <a:pt x="2525381" y="926568"/>
                </a:cubicBezTo>
                <a:cubicBezTo>
                  <a:pt x="2534089" y="913505"/>
                  <a:pt x="2544485" y="901422"/>
                  <a:pt x="2551506" y="887380"/>
                </a:cubicBezTo>
                <a:cubicBezTo>
                  <a:pt x="2557664" y="875064"/>
                  <a:pt x="2556115" y="859060"/>
                  <a:pt x="2564569" y="848191"/>
                </a:cubicBezTo>
                <a:cubicBezTo>
                  <a:pt x="2587252" y="819027"/>
                  <a:pt x="2616820" y="795940"/>
                  <a:pt x="2642946" y="769814"/>
                </a:cubicBezTo>
                <a:cubicBezTo>
                  <a:pt x="2656009" y="756751"/>
                  <a:pt x="2667356" y="741710"/>
                  <a:pt x="2682135" y="730626"/>
                </a:cubicBezTo>
                <a:cubicBezTo>
                  <a:pt x="2746946" y="682017"/>
                  <a:pt x="2716271" y="703514"/>
                  <a:pt x="2773575" y="665311"/>
                </a:cubicBezTo>
                <a:cubicBezTo>
                  <a:pt x="2782284" y="652248"/>
                  <a:pt x="2792680" y="640165"/>
                  <a:pt x="2799701" y="626123"/>
                </a:cubicBezTo>
                <a:cubicBezTo>
                  <a:pt x="2828129" y="569268"/>
                  <a:pt x="2793586" y="598107"/>
                  <a:pt x="2838889" y="534683"/>
                </a:cubicBezTo>
                <a:cubicBezTo>
                  <a:pt x="2868310" y="493494"/>
                  <a:pt x="2886365" y="491350"/>
                  <a:pt x="2930329" y="469368"/>
                </a:cubicBezTo>
                <a:cubicBezTo>
                  <a:pt x="2978673" y="372681"/>
                  <a:pt x="2929445" y="457367"/>
                  <a:pt x="2995644" y="377928"/>
                </a:cubicBezTo>
                <a:cubicBezTo>
                  <a:pt x="3086577" y="268808"/>
                  <a:pt x="2946465" y="414044"/>
                  <a:pt x="3060958" y="299551"/>
                </a:cubicBezTo>
                <a:cubicBezTo>
                  <a:pt x="3069667" y="277780"/>
                  <a:pt x="3075856" y="254822"/>
                  <a:pt x="3087084" y="234237"/>
                </a:cubicBezTo>
                <a:cubicBezTo>
                  <a:pt x="3102120" y="206672"/>
                  <a:pt x="3139335" y="155860"/>
                  <a:pt x="3139335" y="155860"/>
                </a:cubicBezTo>
                <a:cubicBezTo>
                  <a:pt x="3088813" y="-147269"/>
                  <a:pt x="3154704" y="89695"/>
                  <a:pt x="2447004" y="64420"/>
                </a:cubicBezTo>
                <a:cubicBezTo>
                  <a:pt x="2429062" y="63779"/>
                  <a:pt x="2411948" y="56516"/>
                  <a:pt x="2394752" y="51357"/>
                </a:cubicBezTo>
                <a:cubicBezTo>
                  <a:pt x="2368375" y="43444"/>
                  <a:pt x="2316375" y="25231"/>
                  <a:pt x="2316375" y="25231"/>
                </a:cubicBezTo>
                <a:lnTo>
                  <a:pt x="1336661" y="38294"/>
                </a:lnTo>
                <a:cubicBezTo>
                  <a:pt x="1310183" y="38948"/>
                  <a:pt x="1284504" y="47611"/>
                  <a:pt x="1258284" y="51357"/>
                </a:cubicBezTo>
                <a:cubicBezTo>
                  <a:pt x="1223531" y="56322"/>
                  <a:pt x="1188615" y="60066"/>
                  <a:pt x="1153781" y="64420"/>
                </a:cubicBezTo>
                <a:cubicBezTo>
                  <a:pt x="1058880" y="96054"/>
                  <a:pt x="1102943" y="90546"/>
                  <a:pt x="1023152" y="90546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133703" y="-26126"/>
            <a:ext cx="4415246" cy="5042263"/>
          </a:xfrm>
          <a:custGeom>
            <a:avLst/>
            <a:gdLst>
              <a:gd name="connsiteX0" fmla="*/ 901337 w 4415246"/>
              <a:gd name="connsiteY0" fmla="*/ 91440 h 5042263"/>
              <a:gd name="connsiteX1" fmla="*/ 979714 w 4415246"/>
              <a:gd name="connsiteY1" fmla="*/ 248195 h 5042263"/>
              <a:gd name="connsiteX2" fmla="*/ 1097280 w 4415246"/>
              <a:gd name="connsiteY2" fmla="*/ 313509 h 5042263"/>
              <a:gd name="connsiteX3" fmla="*/ 1188720 w 4415246"/>
              <a:gd name="connsiteY3" fmla="*/ 404949 h 5042263"/>
              <a:gd name="connsiteX4" fmla="*/ 1280160 w 4415246"/>
              <a:gd name="connsiteY4" fmla="*/ 470263 h 5042263"/>
              <a:gd name="connsiteX5" fmla="*/ 1371600 w 4415246"/>
              <a:gd name="connsiteY5" fmla="*/ 535577 h 5042263"/>
              <a:gd name="connsiteX6" fmla="*/ 1449977 w 4415246"/>
              <a:gd name="connsiteY6" fmla="*/ 613955 h 5042263"/>
              <a:gd name="connsiteX7" fmla="*/ 1502228 w 4415246"/>
              <a:gd name="connsiteY7" fmla="*/ 692332 h 5042263"/>
              <a:gd name="connsiteX8" fmla="*/ 1515291 w 4415246"/>
              <a:gd name="connsiteY8" fmla="*/ 744583 h 5042263"/>
              <a:gd name="connsiteX9" fmla="*/ 1567543 w 4415246"/>
              <a:gd name="connsiteY9" fmla="*/ 822960 h 5042263"/>
              <a:gd name="connsiteX10" fmla="*/ 1593668 w 4415246"/>
              <a:gd name="connsiteY10" fmla="*/ 862149 h 5042263"/>
              <a:gd name="connsiteX11" fmla="*/ 1632857 w 4415246"/>
              <a:gd name="connsiteY11" fmla="*/ 940526 h 5042263"/>
              <a:gd name="connsiteX12" fmla="*/ 1645920 w 4415246"/>
              <a:gd name="connsiteY12" fmla="*/ 979715 h 5042263"/>
              <a:gd name="connsiteX13" fmla="*/ 1763486 w 4415246"/>
              <a:gd name="connsiteY13" fmla="*/ 1045029 h 5042263"/>
              <a:gd name="connsiteX14" fmla="*/ 1815737 w 4415246"/>
              <a:gd name="connsiteY14" fmla="*/ 1058092 h 5042263"/>
              <a:gd name="connsiteX15" fmla="*/ 1920240 w 4415246"/>
              <a:gd name="connsiteY15" fmla="*/ 1110343 h 5042263"/>
              <a:gd name="connsiteX16" fmla="*/ 1972491 w 4415246"/>
              <a:gd name="connsiteY16" fmla="*/ 1149532 h 5042263"/>
              <a:gd name="connsiteX17" fmla="*/ 2050868 w 4415246"/>
              <a:gd name="connsiteY17" fmla="*/ 1214846 h 5042263"/>
              <a:gd name="connsiteX18" fmla="*/ 2063931 w 4415246"/>
              <a:gd name="connsiteY18" fmla="*/ 1254035 h 5042263"/>
              <a:gd name="connsiteX19" fmla="*/ 2116183 w 4415246"/>
              <a:gd name="connsiteY19" fmla="*/ 1332412 h 5042263"/>
              <a:gd name="connsiteX20" fmla="*/ 2155371 w 4415246"/>
              <a:gd name="connsiteY20" fmla="*/ 1410789 h 5042263"/>
              <a:gd name="connsiteX21" fmla="*/ 2168434 w 4415246"/>
              <a:gd name="connsiteY21" fmla="*/ 1449977 h 5042263"/>
              <a:gd name="connsiteX22" fmla="*/ 2220686 w 4415246"/>
              <a:gd name="connsiteY22" fmla="*/ 1528355 h 5042263"/>
              <a:gd name="connsiteX23" fmla="*/ 2246811 w 4415246"/>
              <a:gd name="connsiteY23" fmla="*/ 1606732 h 5042263"/>
              <a:gd name="connsiteX24" fmla="*/ 2259874 w 4415246"/>
              <a:gd name="connsiteY24" fmla="*/ 1645920 h 5042263"/>
              <a:gd name="connsiteX25" fmla="*/ 2272937 w 4415246"/>
              <a:gd name="connsiteY25" fmla="*/ 1698172 h 5042263"/>
              <a:gd name="connsiteX26" fmla="*/ 2299063 w 4415246"/>
              <a:gd name="connsiteY26" fmla="*/ 1750423 h 5042263"/>
              <a:gd name="connsiteX27" fmla="*/ 2312126 w 4415246"/>
              <a:gd name="connsiteY27" fmla="*/ 1841863 h 5042263"/>
              <a:gd name="connsiteX28" fmla="*/ 2338251 w 4415246"/>
              <a:gd name="connsiteY28" fmla="*/ 1920240 h 5042263"/>
              <a:gd name="connsiteX29" fmla="*/ 2351314 w 4415246"/>
              <a:gd name="connsiteY29" fmla="*/ 1959429 h 5042263"/>
              <a:gd name="connsiteX30" fmla="*/ 2377440 w 4415246"/>
              <a:gd name="connsiteY30" fmla="*/ 2076995 h 5042263"/>
              <a:gd name="connsiteX31" fmla="*/ 2416628 w 4415246"/>
              <a:gd name="connsiteY31" fmla="*/ 2259875 h 5042263"/>
              <a:gd name="connsiteX32" fmla="*/ 2416628 w 4415246"/>
              <a:gd name="connsiteY32" fmla="*/ 2259875 h 5042263"/>
              <a:gd name="connsiteX33" fmla="*/ 2429691 w 4415246"/>
              <a:gd name="connsiteY33" fmla="*/ 2325189 h 5042263"/>
              <a:gd name="connsiteX34" fmla="*/ 2468880 w 4415246"/>
              <a:gd name="connsiteY34" fmla="*/ 2442755 h 5042263"/>
              <a:gd name="connsiteX35" fmla="*/ 2495006 w 4415246"/>
              <a:gd name="connsiteY35" fmla="*/ 2625635 h 5042263"/>
              <a:gd name="connsiteX36" fmla="*/ 2508068 w 4415246"/>
              <a:gd name="connsiteY36" fmla="*/ 2677886 h 5042263"/>
              <a:gd name="connsiteX37" fmla="*/ 2521131 w 4415246"/>
              <a:gd name="connsiteY37" fmla="*/ 2769326 h 5042263"/>
              <a:gd name="connsiteX38" fmla="*/ 2547257 w 4415246"/>
              <a:gd name="connsiteY38" fmla="*/ 2847703 h 5042263"/>
              <a:gd name="connsiteX39" fmla="*/ 2560320 w 4415246"/>
              <a:gd name="connsiteY39" fmla="*/ 2886892 h 5042263"/>
              <a:gd name="connsiteX40" fmla="*/ 2586446 w 4415246"/>
              <a:gd name="connsiteY40" fmla="*/ 2926080 h 5042263"/>
              <a:gd name="connsiteX41" fmla="*/ 2625634 w 4415246"/>
              <a:gd name="connsiteY41" fmla="*/ 3043646 h 5042263"/>
              <a:gd name="connsiteX42" fmla="*/ 2638697 w 4415246"/>
              <a:gd name="connsiteY42" fmla="*/ 3082835 h 5042263"/>
              <a:gd name="connsiteX43" fmla="*/ 2664823 w 4415246"/>
              <a:gd name="connsiteY43" fmla="*/ 3122023 h 5042263"/>
              <a:gd name="connsiteX44" fmla="*/ 2690948 w 4415246"/>
              <a:gd name="connsiteY44" fmla="*/ 3213463 h 5042263"/>
              <a:gd name="connsiteX45" fmla="*/ 2730137 w 4415246"/>
              <a:gd name="connsiteY45" fmla="*/ 3252652 h 5042263"/>
              <a:gd name="connsiteX46" fmla="*/ 2756263 w 4415246"/>
              <a:gd name="connsiteY46" fmla="*/ 3304903 h 5042263"/>
              <a:gd name="connsiteX47" fmla="*/ 2795451 w 4415246"/>
              <a:gd name="connsiteY47" fmla="*/ 3409406 h 5042263"/>
              <a:gd name="connsiteX48" fmla="*/ 2808514 w 4415246"/>
              <a:gd name="connsiteY48" fmla="*/ 3461657 h 5042263"/>
              <a:gd name="connsiteX49" fmla="*/ 2847703 w 4415246"/>
              <a:gd name="connsiteY49" fmla="*/ 3500846 h 5042263"/>
              <a:gd name="connsiteX50" fmla="*/ 2860766 w 4415246"/>
              <a:gd name="connsiteY50" fmla="*/ 3540035 h 5042263"/>
              <a:gd name="connsiteX51" fmla="*/ 2926080 w 4415246"/>
              <a:gd name="connsiteY51" fmla="*/ 3618412 h 5042263"/>
              <a:gd name="connsiteX52" fmla="*/ 2978331 w 4415246"/>
              <a:gd name="connsiteY52" fmla="*/ 3696789 h 5042263"/>
              <a:gd name="connsiteX53" fmla="*/ 2991394 w 4415246"/>
              <a:gd name="connsiteY53" fmla="*/ 3735977 h 5042263"/>
              <a:gd name="connsiteX54" fmla="*/ 3043646 w 4415246"/>
              <a:gd name="connsiteY54" fmla="*/ 3775166 h 5042263"/>
              <a:gd name="connsiteX55" fmla="*/ 3082834 w 4415246"/>
              <a:gd name="connsiteY55" fmla="*/ 3814355 h 5042263"/>
              <a:gd name="connsiteX56" fmla="*/ 3148148 w 4415246"/>
              <a:gd name="connsiteY56" fmla="*/ 3892732 h 5042263"/>
              <a:gd name="connsiteX57" fmla="*/ 3200400 w 4415246"/>
              <a:gd name="connsiteY57" fmla="*/ 3958046 h 5042263"/>
              <a:gd name="connsiteX58" fmla="*/ 3278777 w 4415246"/>
              <a:gd name="connsiteY58" fmla="*/ 4023360 h 5042263"/>
              <a:gd name="connsiteX59" fmla="*/ 3357154 w 4415246"/>
              <a:gd name="connsiteY59" fmla="*/ 4075612 h 5042263"/>
              <a:gd name="connsiteX60" fmla="*/ 3396343 w 4415246"/>
              <a:gd name="connsiteY60" fmla="*/ 4101737 h 5042263"/>
              <a:gd name="connsiteX61" fmla="*/ 3435531 w 4415246"/>
              <a:gd name="connsiteY61" fmla="*/ 4127863 h 5042263"/>
              <a:gd name="connsiteX62" fmla="*/ 3474720 w 4415246"/>
              <a:gd name="connsiteY62" fmla="*/ 4167052 h 5042263"/>
              <a:gd name="connsiteX63" fmla="*/ 3566160 w 4415246"/>
              <a:gd name="connsiteY63" fmla="*/ 4206240 h 5042263"/>
              <a:gd name="connsiteX64" fmla="*/ 3683726 w 4415246"/>
              <a:gd name="connsiteY64" fmla="*/ 4297680 h 5042263"/>
              <a:gd name="connsiteX65" fmla="*/ 3775166 w 4415246"/>
              <a:gd name="connsiteY65" fmla="*/ 4362995 h 5042263"/>
              <a:gd name="connsiteX66" fmla="*/ 3814354 w 4415246"/>
              <a:gd name="connsiteY66" fmla="*/ 4376057 h 5042263"/>
              <a:gd name="connsiteX67" fmla="*/ 3918857 w 4415246"/>
              <a:gd name="connsiteY67" fmla="*/ 4454435 h 5042263"/>
              <a:gd name="connsiteX68" fmla="*/ 3958046 w 4415246"/>
              <a:gd name="connsiteY68" fmla="*/ 4480560 h 5042263"/>
              <a:gd name="connsiteX69" fmla="*/ 3997234 w 4415246"/>
              <a:gd name="connsiteY69" fmla="*/ 4519749 h 5042263"/>
              <a:gd name="connsiteX70" fmla="*/ 4036423 w 4415246"/>
              <a:gd name="connsiteY70" fmla="*/ 4532812 h 5042263"/>
              <a:gd name="connsiteX71" fmla="*/ 4075611 w 4415246"/>
              <a:gd name="connsiteY71" fmla="*/ 4558937 h 5042263"/>
              <a:gd name="connsiteX72" fmla="*/ 4127863 w 4415246"/>
              <a:gd name="connsiteY72" fmla="*/ 4598126 h 5042263"/>
              <a:gd name="connsiteX73" fmla="*/ 4180114 w 4415246"/>
              <a:gd name="connsiteY73" fmla="*/ 4650377 h 5042263"/>
              <a:gd name="connsiteX74" fmla="*/ 4219303 w 4415246"/>
              <a:gd name="connsiteY74" fmla="*/ 4663440 h 5042263"/>
              <a:gd name="connsiteX75" fmla="*/ 4258491 w 4415246"/>
              <a:gd name="connsiteY75" fmla="*/ 4702629 h 5042263"/>
              <a:gd name="connsiteX76" fmla="*/ 4271554 w 4415246"/>
              <a:gd name="connsiteY76" fmla="*/ 4767943 h 5042263"/>
              <a:gd name="connsiteX77" fmla="*/ 4297680 w 4415246"/>
              <a:gd name="connsiteY77" fmla="*/ 4859383 h 5042263"/>
              <a:gd name="connsiteX78" fmla="*/ 4336868 w 4415246"/>
              <a:gd name="connsiteY78" fmla="*/ 4911635 h 5042263"/>
              <a:gd name="connsiteX79" fmla="*/ 4362994 w 4415246"/>
              <a:gd name="connsiteY79" fmla="*/ 4950823 h 5042263"/>
              <a:gd name="connsiteX80" fmla="*/ 4415246 w 4415246"/>
              <a:gd name="connsiteY80" fmla="*/ 5042263 h 5042263"/>
              <a:gd name="connsiteX81" fmla="*/ 4389120 w 4415246"/>
              <a:gd name="connsiteY81" fmla="*/ 4728755 h 5042263"/>
              <a:gd name="connsiteX82" fmla="*/ 4349931 w 4415246"/>
              <a:gd name="connsiteY82" fmla="*/ 4611189 h 5042263"/>
              <a:gd name="connsiteX83" fmla="*/ 4336868 w 4415246"/>
              <a:gd name="connsiteY83" fmla="*/ 4572000 h 5042263"/>
              <a:gd name="connsiteX84" fmla="*/ 4323806 w 4415246"/>
              <a:gd name="connsiteY84" fmla="*/ 4493623 h 5042263"/>
              <a:gd name="connsiteX85" fmla="*/ 4297680 w 4415246"/>
              <a:gd name="connsiteY85" fmla="*/ 4402183 h 5042263"/>
              <a:gd name="connsiteX86" fmla="*/ 4271554 w 4415246"/>
              <a:gd name="connsiteY86" fmla="*/ 3605349 h 5042263"/>
              <a:gd name="connsiteX87" fmla="*/ 4284617 w 4415246"/>
              <a:gd name="connsiteY87" fmla="*/ 3239589 h 5042263"/>
              <a:gd name="connsiteX88" fmla="*/ 4310743 w 4415246"/>
              <a:gd name="connsiteY88" fmla="*/ 3108960 h 5042263"/>
              <a:gd name="connsiteX89" fmla="*/ 4323806 w 4415246"/>
              <a:gd name="connsiteY89" fmla="*/ 3056709 h 5042263"/>
              <a:gd name="connsiteX90" fmla="*/ 4349931 w 4415246"/>
              <a:gd name="connsiteY90" fmla="*/ 3017520 h 5042263"/>
              <a:gd name="connsiteX91" fmla="*/ 4362994 w 4415246"/>
              <a:gd name="connsiteY91" fmla="*/ 2926080 h 5042263"/>
              <a:gd name="connsiteX92" fmla="*/ 4376057 w 4415246"/>
              <a:gd name="connsiteY92" fmla="*/ 2847703 h 5042263"/>
              <a:gd name="connsiteX93" fmla="*/ 4362994 w 4415246"/>
              <a:gd name="connsiteY93" fmla="*/ 2207623 h 5042263"/>
              <a:gd name="connsiteX94" fmla="*/ 4349931 w 4415246"/>
              <a:gd name="connsiteY94" fmla="*/ 2155372 h 5042263"/>
              <a:gd name="connsiteX95" fmla="*/ 4336868 w 4415246"/>
              <a:gd name="connsiteY95" fmla="*/ 2090057 h 5042263"/>
              <a:gd name="connsiteX96" fmla="*/ 4284617 w 4415246"/>
              <a:gd name="connsiteY96" fmla="*/ 1998617 h 5042263"/>
              <a:gd name="connsiteX97" fmla="*/ 4206240 w 4415246"/>
              <a:gd name="connsiteY97" fmla="*/ 1959429 h 5042263"/>
              <a:gd name="connsiteX98" fmla="*/ 4010297 w 4415246"/>
              <a:gd name="connsiteY98" fmla="*/ 1920240 h 5042263"/>
              <a:gd name="connsiteX99" fmla="*/ 3944983 w 4415246"/>
              <a:gd name="connsiteY99" fmla="*/ 1894115 h 5042263"/>
              <a:gd name="connsiteX100" fmla="*/ 3905794 w 4415246"/>
              <a:gd name="connsiteY100" fmla="*/ 1881052 h 5042263"/>
              <a:gd name="connsiteX101" fmla="*/ 3749040 w 4415246"/>
              <a:gd name="connsiteY101" fmla="*/ 1867989 h 5042263"/>
              <a:gd name="connsiteX102" fmla="*/ 3709851 w 4415246"/>
              <a:gd name="connsiteY102" fmla="*/ 1854926 h 5042263"/>
              <a:gd name="connsiteX103" fmla="*/ 3670663 w 4415246"/>
              <a:gd name="connsiteY103" fmla="*/ 1828800 h 5042263"/>
              <a:gd name="connsiteX104" fmla="*/ 3566160 w 4415246"/>
              <a:gd name="connsiteY104" fmla="*/ 1737360 h 5042263"/>
              <a:gd name="connsiteX105" fmla="*/ 3540034 w 4415246"/>
              <a:gd name="connsiteY105" fmla="*/ 1698172 h 5042263"/>
              <a:gd name="connsiteX106" fmla="*/ 3487783 w 4415246"/>
              <a:gd name="connsiteY106" fmla="*/ 1645920 h 5042263"/>
              <a:gd name="connsiteX107" fmla="*/ 3383280 w 4415246"/>
              <a:gd name="connsiteY107" fmla="*/ 1502229 h 5042263"/>
              <a:gd name="connsiteX108" fmla="*/ 3357154 w 4415246"/>
              <a:gd name="connsiteY108" fmla="*/ 1463040 h 5042263"/>
              <a:gd name="connsiteX109" fmla="*/ 3317966 w 4415246"/>
              <a:gd name="connsiteY109" fmla="*/ 1436915 h 5042263"/>
              <a:gd name="connsiteX110" fmla="*/ 3226526 w 4415246"/>
              <a:gd name="connsiteY110" fmla="*/ 1319349 h 5042263"/>
              <a:gd name="connsiteX111" fmla="*/ 3174274 w 4415246"/>
              <a:gd name="connsiteY111" fmla="*/ 1280160 h 5042263"/>
              <a:gd name="connsiteX112" fmla="*/ 3043646 w 4415246"/>
              <a:gd name="connsiteY112" fmla="*/ 1123406 h 5042263"/>
              <a:gd name="connsiteX113" fmla="*/ 2939143 w 4415246"/>
              <a:gd name="connsiteY113" fmla="*/ 1058092 h 5042263"/>
              <a:gd name="connsiteX114" fmla="*/ 2847703 w 4415246"/>
              <a:gd name="connsiteY114" fmla="*/ 992777 h 5042263"/>
              <a:gd name="connsiteX115" fmla="*/ 2808514 w 4415246"/>
              <a:gd name="connsiteY115" fmla="*/ 953589 h 5042263"/>
              <a:gd name="connsiteX116" fmla="*/ 2664823 w 4415246"/>
              <a:gd name="connsiteY116" fmla="*/ 875212 h 5042263"/>
              <a:gd name="connsiteX117" fmla="*/ 2547257 w 4415246"/>
              <a:gd name="connsiteY117" fmla="*/ 796835 h 5042263"/>
              <a:gd name="connsiteX118" fmla="*/ 2495006 w 4415246"/>
              <a:gd name="connsiteY118" fmla="*/ 770709 h 5042263"/>
              <a:gd name="connsiteX119" fmla="*/ 2338251 w 4415246"/>
              <a:gd name="connsiteY119" fmla="*/ 718457 h 5042263"/>
              <a:gd name="connsiteX120" fmla="*/ 2246811 w 4415246"/>
              <a:gd name="connsiteY120" fmla="*/ 666206 h 5042263"/>
              <a:gd name="connsiteX121" fmla="*/ 2207623 w 4415246"/>
              <a:gd name="connsiteY121" fmla="*/ 653143 h 5042263"/>
              <a:gd name="connsiteX122" fmla="*/ 2142308 w 4415246"/>
              <a:gd name="connsiteY122" fmla="*/ 600892 h 5042263"/>
              <a:gd name="connsiteX123" fmla="*/ 2103120 w 4415246"/>
              <a:gd name="connsiteY123" fmla="*/ 548640 h 5042263"/>
              <a:gd name="connsiteX124" fmla="*/ 2050868 w 4415246"/>
              <a:gd name="connsiteY124" fmla="*/ 496389 h 5042263"/>
              <a:gd name="connsiteX125" fmla="*/ 1998617 w 4415246"/>
              <a:gd name="connsiteY125" fmla="*/ 431075 h 5042263"/>
              <a:gd name="connsiteX126" fmla="*/ 1841863 w 4415246"/>
              <a:gd name="connsiteY126" fmla="*/ 326572 h 5042263"/>
              <a:gd name="connsiteX127" fmla="*/ 1802674 w 4415246"/>
              <a:gd name="connsiteY127" fmla="*/ 313509 h 5042263"/>
              <a:gd name="connsiteX128" fmla="*/ 1711234 w 4415246"/>
              <a:gd name="connsiteY128" fmla="*/ 274320 h 5042263"/>
              <a:gd name="connsiteX129" fmla="*/ 1645920 w 4415246"/>
              <a:gd name="connsiteY129" fmla="*/ 235132 h 5042263"/>
              <a:gd name="connsiteX130" fmla="*/ 1541417 w 4415246"/>
              <a:gd name="connsiteY130" fmla="*/ 222069 h 5042263"/>
              <a:gd name="connsiteX131" fmla="*/ 1436914 w 4415246"/>
              <a:gd name="connsiteY131" fmla="*/ 182880 h 5042263"/>
              <a:gd name="connsiteX132" fmla="*/ 1358537 w 4415246"/>
              <a:gd name="connsiteY132" fmla="*/ 156755 h 5042263"/>
              <a:gd name="connsiteX133" fmla="*/ 1175657 w 4415246"/>
              <a:gd name="connsiteY133" fmla="*/ 130629 h 5042263"/>
              <a:gd name="connsiteX134" fmla="*/ 992777 w 4415246"/>
              <a:gd name="connsiteY134" fmla="*/ 104503 h 5042263"/>
              <a:gd name="connsiteX135" fmla="*/ 914400 w 4415246"/>
              <a:gd name="connsiteY135" fmla="*/ 91440 h 5042263"/>
              <a:gd name="connsiteX136" fmla="*/ 822960 w 4415246"/>
              <a:gd name="connsiteY136" fmla="*/ 78377 h 5042263"/>
              <a:gd name="connsiteX137" fmla="*/ 927463 w 4415246"/>
              <a:gd name="connsiteY137" fmla="*/ 52252 h 5042263"/>
              <a:gd name="connsiteX138" fmla="*/ 966651 w 4415246"/>
              <a:gd name="connsiteY138" fmla="*/ 39189 h 5042263"/>
              <a:gd name="connsiteX139" fmla="*/ 1280160 w 4415246"/>
              <a:gd name="connsiteY139" fmla="*/ 52252 h 5042263"/>
              <a:gd name="connsiteX140" fmla="*/ 1449977 w 4415246"/>
              <a:gd name="connsiteY140" fmla="*/ 117566 h 5042263"/>
              <a:gd name="connsiteX141" fmla="*/ 1515291 w 4415246"/>
              <a:gd name="connsiteY141" fmla="*/ 130629 h 5042263"/>
              <a:gd name="connsiteX142" fmla="*/ 1580606 w 4415246"/>
              <a:gd name="connsiteY142" fmla="*/ 156755 h 5042263"/>
              <a:gd name="connsiteX143" fmla="*/ 1632857 w 4415246"/>
              <a:gd name="connsiteY143" fmla="*/ 169817 h 5042263"/>
              <a:gd name="connsiteX144" fmla="*/ 1763486 w 4415246"/>
              <a:gd name="connsiteY144" fmla="*/ 209006 h 5042263"/>
              <a:gd name="connsiteX145" fmla="*/ 1920240 w 4415246"/>
              <a:gd name="connsiteY145" fmla="*/ 261257 h 5042263"/>
              <a:gd name="connsiteX146" fmla="*/ 1998617 w 4415246"/>
              <a:gd name="connsiteY146" fmla="*/ 274320 h 5042263"/>
              <a:gd name="connsiteX147" fmla="*/ 2037806 w 4415246"/>
              <a:gd name="connsiteY147" fmla="*/ 287383 h 5042263"/>
              <a:gd name="connsiteX148" fmla="*/ 2168434 w 4415246"/>
              <a:gd name="connsiteY148" fmla="*/ 313509 h 5042263"/>
              <a:gd name="connsiteX149" fmla="*/ 2259874 w 4415246"/>
              <a:gd name="connsiteY149" fmla="*/ 339635 h 5042263"/>
              <a:gd name="connsiteX150" fmla="*/ 2377440 w 4415246"/>
              <a:gd name="connsiteY150" fmla="*/ 352697 h 5042263"/>
              <a:gd name="connsiteX151" fmla="*/ 2468880 w 4415246"/>
              <a:gd name="connsiteY151" fmla="*/ 365760 h 5042263"/>
              <a:gd name="connsiteX152" fmla="*/ 2599508 w 4415246"/>
              <a:gd name="connsiteY152" fmla="*/ 391886 h 5042263"/>
              <a:gd name="connsiteX153" fmla="*/ 2756263 w 4415246"/>
              <a:gd name="connsiteY153" fmla="*/ 470263 h 5042263"/>
              <a:gd name="connsiteX154" fmla="*/ 2939143 w 4415246"/>
              <a:gd name="connsiteY154" fmla="*/ 509452 h 5042263"/>
              <a:gd name="connsiteX155" fmla="*/ 3226526 w 4415246"/>
              <a:gd name="connsiteY155" fmla="*/ 574766 h 5042263"/>
              <a:gd name="connsiteX156" fmla="*/ 3317966 w 4415246"/>
              <a:gd name="connsiteY156" fmla="*/ 600892 h 5042263"/>
              <a:gd name="connsiteX157" fmla="*/ 3422468 w 4415246"/>
              <a:gd name="connsiteY157" fmla="*/ 613955 h 5042263"/>
              <a:gd name="connsiteX158" fmla="*/ 3644537 w 4415246"/>
              <a:gd name="connsiteY158" fmla="*/ 640080 h 5042263"/>
              <a:gd name="connsiteX159" fmla="*/ 3762103 w 4415246"/>
              <a:gd name="connsiteY159" fmla="*/ 600892 h 5042263"/>
              <a:gd name="connsiteX160" fmla="*/ 3801291 w 4415246"/>
              <a:gd name="connsiteY160" fmla="*/ 574766 h 5042263"/>
              <a:gd name="connsiteX161" fmla="*/ 3879668 w 4415246"/>
              <a:gd name="connsiteY161" fmla="*/ 548640 h 5042263"/>
              <a:gd name="connsiteX162" fmla="*/ 3918857 w 4415246"/>
              <a:gd name="connsiteY162" fmla="*/ 535577 h 5042263"/>
              <a:gd name="connsiteX163" fmla="*/ 3958046 w 4415246"/>
              <a:gd name="connsiteY163" fmla="*/ 522515 h 5042263"/>
              <a:gd name="connsiteX164" fmla="*/ 4010297 w 4415246"/>
              <a:gd name="connsiteY164" fmla="*/ 496389 h 5042263"/>
              <a:gd name="connsiteX165" fmla="*/ 4088674 w 4415246"/>
              <a:gd name="connsiteY165" fmla="*/ 444137 h 5042263"/>
              <a:gd name="connsiteX166" fmla="*/ 4232366 w 4415246"/>
              <a:gd name="connsiteY166" fmla="*/ 418012 h 5042263"/>
              <a:gd name="connsiteX167" fmla="*/ 4349931 w 4415246"/>
              <a:gd name="connsiteY167" fmla="*/ 352697 h 5042263"/>
              <a:gd name="connsiteX168" fmla="*/ 4389120 w 4415246"/>
              <a:gd name="connsiteY168" fmla="*/ 235132 h 5042263"/>
              <a:gd name="connsiteX169" fmla="*/ 4362994 w 4415246"/>
              <a:gd name="connsiteY169" fmla="*/ 195943 h 5042263"/>
              <a:gd name="connsiteX170" fmla="*/ 4349931 w 4415246"/>
              <a:gd name="connsiteY170" fmla="*/ 117566 h 5042263"/>
              <a:gd name="connsiteX171" fmla="*/ 4310743 w 4415246"/>
              <a:gd name="connsiteY171" fmla="*/ 78377 h 5042263"/>
              <a:gd name="connsiteX172" fmla="*/ 3500846 w 4415246"/>
              <a:gd name="connsiteY172" fmla="*/ 65315 h 5042263"/>
              <a:gd name="connsiteX173" fmla="*/ 3383280 w 4415246"/>
              <a:gd name="connsiteY173" fmla="*/ 39189 h 5042263"/>
              <a:gd name="connsiteX174" fmla="*/ 3344091 w 4415246"/>
              <a:gd name="connsiteY174" fmla="*/ 26126 h 5042263"/>
              <a:gd name="connsiteX175" fmla="*/ 3135086 w 4415246"/>
              <a:gd name="connsiteY175" fmla="*/ 13063 h 5042263"/>
              <a:gd name="connsiteX176" fmla="*/ 3082834 w 4415246"/>
              <a:gd name="connsiteY176" fmla="*/ 0 h 5042263"/>
              <a:gd name="connsiteX177" fmla="*/ 2808514 w 4415246"/>
              <a:gd name="connsiteY177" fmla="*/ 26126 h 5042263"/>
              <a:gd name="connsiteX178" fmla="*/ 2651760 w 4415246"/>
              <a:gd name="connsiteY178" fmla="*/ 52252 h 5042263"/>
              <a:gd name="connsiteX179" fmla="*/ 2116183 w 4415246"/>
              <a:gd name="connsiteY179" fmla="*/ 78377 h 5042263"/>
              <a:gd name="connsiteX180" fmla="*/ 2011680 w 4415246"/>
              <a:gd name="connsiteY180" fmla="*/ 91440 h 5042263"/>
              <a:gd name="connsiteX181" fmla="*/ 418011 w 4415246"/>
              <a:gd name="connsiteY181" fmla="*/ 117566 h 5042263"/>
              <a:gd name="connsiteX182" fmla="*/ 339634 w 4415246"/>
              <a:gd name="connsiteY182" fmla="*/ 143692 h 5042263"/>
              <a:gd name="connsiteX183" fmla="*/ 248194 w 4415246"/>
              <a:gd name="connsiteY183" fmla="*/ 195943 h 5042263"/>
              <a:gd name="connsiteX184" fmla="*/ 130628 w 4415246"/>
              <a:gd name="connsiteY184" fmla="*/ 261257 h 5042263"/>
              <a:gd name="connsiteX185" fmla="*/ 78377 w 4415246"/>
              <a:gd name="connsiteY185" fmla="*/ 300446 h 5042263"/>
              <a:gd name="connsiteX186" fmla="*/ 0 w 4415246"/>
              <a:gd name="connsiteY186" fmla="*/ 352697 h 504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4415246" h="5042263">
                <a:moveTo>
                  <a:pt x="901337" y="91440"/>
                </a:moveTo>
                <a:cubicBezTo>
                  <a:pt x="927463" y="143692"/>
                  <a:pt x="944663" y="201460"/>
                  <a:pt x="979714" y="248195"/>
                </a:cubicBezTo>
                <a:cubicBezTo>
                  <a:pt x="1009658" y="288121"/>
                  <a:pt x="1054567" y="299271"/>
                  <a:pt x="1097280" y="313509"/>
                </a:cubicBezTo>
                <a:cubicBezTo>
                  <a:pt x="1185876" y="372575"/>
                  <a:pt x="1080114" y="296344"/>
                  <a:pt x="1188720" y="404949"/>
                </a:cubicBezTo>
                <a:cubicBezTo>
                  <a:pt x="1210066" y="426295"/>
                  <a:pt x="1254200" y="451720"/>
                  <a:pt x="1280160" y="470263"/>
                </a:cubicBezTo>
                <a:cubicBezTo>
                  <a:pt x="1393553" y="551259"/>
                  <a:pt x="1279262" y="474021"/>
                  <a:pt x="1371600" y="535577"/>
                </a:cubicBezTo>
                <a:cubicBezTo>
                  <a:pt x="1456540" y="662987"/>
                  <a:pt x="1320354" y="468127"/>
                  <a:pt x="1449977" y="613955"/>
                </a:cubicBezTo>
                <a:cubicBezTo>
                  <a:pt x="1470837" y="637423"/>
                  <a:pt x="1502228" y="692332"/>
                  <a:pt x="1502228" y="692332"/>
                </a:cubicBezTo>
                <a:cubicBezTo>
                  <a:pt x="1506582" y="709749"/>
                  <a:pt x="1507262" y="728525"/>
                  <a:pt x="1515291" y="744583"/>
                </a:cubicBezTo>
                <a:cubicBezTo>
                  <a:pt x="1529333" y="772667"/>
                  <a:pt x="1550126" y="796834"/>
                  <a:pt x="1567543" y="822960"/>
                </a:cubicBezTo>
                <a:cubicBezTo>
                  <a:pt x="1576252" y="836023"/>
                  <a:pt x="1588703" y="847255"/>
                  <a:pt x="1593668" y="862149"/>
                </a:cubicBezTo>
                <a:cubicBezTo>
                  <a:pt x="1626503" y="960652"/>
                  <a:pt x="1582210" y="839232"/>
                  <a:pt x="1632857" y="940526"/>
                </a:cubicBezTo>
                <a:cubicBezTo>
                  <a:pt x="1639015" y="952842"/>
                  <a:pt x="1637105" y="969137"/>
                  <a:pt x="1645920" y="979715"/>
                </a:cubicBezTo>
                <a:cubicBezTo>
                  <a:pt x="1673951" y="1013352"/>
                  <a:pt x="1724248" y="1031950"/>
                  <a:pt x="1763486" y="1045029"/>
                </a:cubicBezTo>
                <a:cubicBezTo>
                  <a:pt x="1780518" y="1050706"/>
                  <a:pt x="1799165" y="1051187"/>
                  <a:pt x="1815737" y="1058092"/>
                </a:cubicBezTo>
                <a:cubicBezTo>
                  <a:pt x="1851687" y="1073071"/>
                  <a:pt x="1889083" y="1086975"/>
                  <a:pt x="1920240" y="1110343"/>
                </a:cubicBezTo>
                <a:cubicBezTo>
                  <a:pt x="1937657" y="1123406"/>
                  <a:pt x="1955961" y="1135363"/>
                  <a:pt x="1972491" y="1149532"/>
                </a:cubicBezTo>
                <a:cubicBezTo>
                  <a:pt x="2060496" y="1224965"/>
                  <a:pt x="1964258" y="1157104"/>
                  <a:pt x="2050868" y="1214846"/>
                </a:cubicBezTo>
                <a:cubicBezTo>
                  <a:pt x="2055222" y="1227909"/>
                  <a:pt x="2057244" y="1241998"/>
                  <a:pt x="2063931" y="1254035"/>
                </a:cubicBezTo>
                <a:cubicBezTo>
                  <a:pt x="2079180" y="1281483"/>
                  <a:pt x="2106253" y="1302624"/>
                  <a:pt x="2116183" y="1332412"/>
                </a:cubicBezTo>
                <a:cubicBezTo>
                  <a:pt x="2149017" y="1430912"/>
                  <a:pt x="2104726" y="1309499"/>
                  <a:pt x="2155371" y="1410789"/>
                </a:cubicBezTo>
                <a:cubicBezTo>
                  <a:pt x="2161529" y="1423105"/>
                  <a:pt x="2161747" y="1437940"/>
                  <a:pt x="2168434" y="1449977"/>
                </a:cubicBezTo>
                <a:cubicBezTo>
                  <a:pt x="2183683" y="1477425"/>
                  <a:pt x="2220686" y="1528355"/>
                  <a:pt x="2220686" y="1528355"/>
                </a:cubicBezTo>
                <a:lnTo>
                  <a:pt x="2246811" y="1606732"/>
                </a:lnTo>
                <a:cubicBezTo>
                  <a:pt x="2251165" y="1619795"/>
                  <a:pt x="2256534" y="1632562"/>
                  <a:pt x="2259874" y="1645920"/>
                </a:cubicBezTo>
                <a:cubicBezTo>
                  <a:pt x="2264228" y="1663337"/>
                  <a:pt x="2266633" y="1681362"/>
                  <a:pt x="2272937" y="1698172"/>
                </a:cubicBezTo>
                <a:cubicBezTo>
                  <a:pt x="2279774" y="1716405"/>
                  <a:pt x="2290354" y="1733006"/>
                  <a:pt x="2299063" y="1750423"/>
                </a:cubicBezTo>
                <a:cubicBezTo>
                  <a:pt x="2303417" y="1780903"/>
                  <a:pt x="2305203" y="1811862"/>
                  <a:pt x="2312126" y="1841863"/>
                </a:cubicBezTo>
                <a:cubicBezTo>
                  <a:pt x="2318318" y="1868697"/>
                  <a:pt x="2329543" y="1894114"/>
                  <a:pt x="2338251" y="1920240"/>
                </a:cubicBezTo>
                <a:cubicBezTo>
                  <a:pt x="2342605" y="1933303"/>
                  <a:pt x="2349050" y="1945847"/>
                  <a:pt x="2351314" y="1959429"/>
                </a:cubicBezTo>
                <a:cubicBezTo>
                  <a:pt x="2366641" y="2051388"/>
                  <a:pt x="2356001" y="2012679"/>
                  <a:pt x="2377440" y="2076995"/>
                </a:cubicBezTo>
                <a:cubicBezTo>
                  <a:pt x="2393919" y="2208823"/>
                  <a:pt x="2379402" y="2148193"/>
                  <a:pt x="2416628" y="2259875"/>
                </a:cubicBezTo>
                <a:lnTo>
                  <a:pt x="2416628" y="2259875"/>
                </a:lnTo>
                <a:cubicBezTo>
                  <a:pt x="2420982" y="2281646"/>
                  <a:pt x="2423591" y="2303841"/>
                  <a:pt x="2429691" y="2325189"/>
                </a:cubicBezTo>
                <a:cubicBezTo>
                  <a:pt x="2441039" y="2364908"/>
                  <a:pt x="2468880" y="2442755"/>
                  <a:pt x="2468880" y="2442755"/>
                </a:cubicBezTo>
                <a:cubicBezTo>
                  <a:pt x="2476908" y="2506976"/>
                  <a:pt x="2482450" y="2562851"/>
                  <a:pt x="2495006" y="2625635"/>
                </a:cubicBezTo>
                <a:cubicBezTo>
                  <a:pt x="2498527" y="2643239"/>
                  <a:pt x="2504857" y="2660223"/>
                  <a:pt x="2508068" y="2677886"/>
                </a:cubicBezTo>
                <a:cubicBezTo>
                  <a:pt x="2513576" y="2708179"/>
                  <a:pt x="2514208" y="2739325"/>
                  <a:pt x="2521131" y="2769326"/>
                </a:cubicBezTo>
                <a:cubicBezTo>
                  <a:pt x="2527323" y="2796160"/>
                  <a:pt x="2538548" y="2821577"/>
                  <a:pt x="2547257" y="2847703"/>
                </a:cubicBezTo>
                <a:cubicBezTo>
                  <a:pt x="2551611" y="2860766"/>
                  <a:pt x="2552682" y="2875435"/>
                  <a:pt x="2560320" y="2886892"/>
                </a:cubicBezTo>
                <a:lnTo>
                  <a:pt x="2586446" y="2926080"/>
                </a:lnTo>
                <a:lnTo>
                  <a:pt x="2625634" y="3043646"/>
                </a:lnTo>
                <a:cubicBezTo>
                  <a:pt x="2629988" y="3056709"/>
                  <a:pt x="2631059" y="3071378"/>
                  <a:pt x="2638697" y="3082835"/>
                </a:cubicBezTo>
                <a:lnTo>
                  <a:pt x="2664823" y="3122023"/>
                </a:lnTo>
                <a:cubicBezTo>
                  <a:pt x="2666564" y="3128987"/>
                  <a:pt x="2683453" y="3202221"/>
                  <a:pt x="2690948" y="3213463"/>
                </a:cubicBezTo>
                <a:cubicBezTo>
                  <a:pt x="2701195" y="3228834"/>
                  <a:pt x="2719399" y="3237619"/>
                  <a:pt x="2730137" y="3252652"/>
                </a:cubicBezTo>
                <a:cubicBezTo>
                  <a:pt x="2741455" y="3268498"/>
                  <a:pt x="2747554" y="3287486"/>
                  <a:pt x="2756263" y="3304903"/>
                </a:cubicBezTo>
                <a:cubicBezTo>
                  <a:pt x="2789793" y="3439023"/>
                  <a:pt x="2744221" y="3272791"/>
                  <a:pt x="2795451" y="3409406"/>
                </a:cubicBezTo>
                <a:cubicBezTo>
                  <a:pt x="2801755" y="3426216"/>
                  <a:pt x="2799607" y="3446069"/>
                  <a:pt x="2808514" y="3461657"/>
                </a:cubicBezTo>
                <a:cubicBezTo>
                  <a:pt x="2817680" y="3477697"/>
                  <a:pt x="2834640" y="3487783"/>
                  <a:pt x="2847703" y="3500846"/>
                </a:cubicBezTo>
                <a:cubicBezTo>
                  <a:pt x="2852057" y="3513909"/>
                  <a:pt x="2854608" y="3527719"/>
                  <a:pt x="2860766" y="3540035"/>
                </a:cubicBezTo>
                <a:cubicBezTo>
                  <a:pt x="2878952" y="3576408"/>
                  <a:pt x="2897190" y="3589522"/>
                  <a:pt x="2926080" y="3618412"/>
                </a:cubicBezTo>
                <a:cubicBezTo>
                  <a:pt x="2956080" y="3738410"/>
                  <a:pt x="2912724" y="3614780"/>
                  <a:pt x="2978331" y="3696789"/>
                </a:cubicBezTo>
                <a:cubicBezTo>
                  <a:pt x="2986933" y="3707541"/>
                  <a:pt x="2982579" y="3725399"/>
                  <a:pt x="2991394" y="3735977"/>
                </a:cubicBezTo>
                <a:cubicBezTo>
                  <a:pt x="3005332" y="3752702"/>
                  <a:pt x="3027116" y="3760997"/>
                  <a:pt x="3043646" y="3775166"/>
                </a:cubicBezTo>
                <a:cubicBezTo>
                  <a:pt x="3057672" y="3787189"/>
                  <a:pt x="3069771" y="3801292"/>
                  <a:pt x="3082834" y="3814355"/>
                </a:cubicBezTo>
                <a:cubicBezTo>
                  <a:pt x="3112785" y="3904206"/>
                  <a:pt x="3069065" y="3797832"/>
                  <a:pt x="3148148" y="3892732"/>
                </a:cubicBezTo>
                <a:cubicBezTo>
                  <a:pt x="3227017" y="3987375"/>
                  <a:pt x="3080383" y="3878035"/>
                  <a:pt x="3200400" y="3958046"/>
                </a:cubicBezTo>
                <a:cubicBezTo>
                  <a:pt x="3243267" y="4022346"/>
                  <a:pt x="3205117" y="3979164"/>
                  <a:pt x="3278777" y="4023360"/>
                </a:cubicBezTo>
                <a:cubicBezTo>
                  <a:pt x="3305702" y="4039515"/>
                  <a:pt x="3331028" y="4058195"/>
                  <a:pt x="3357154" y="4075612"/>
                </a:cubicBezTo>
                <a:lnTo>
                  <a:pt x="3396343" y="4101737"/>
                </a:lnTo>
                <a:cubicBezTo>
                  <a:pt x="3409406" y="4110445"/>
                  <a:pt x="3424430" y="4116762"/>
                  <a:pt x="3435531" y="4127863"/>
                </a:cubicBezTo>
                <a:cubicBezTo>
                  <a:pt x="3448594" y="4140926"/>
                  <a:pt x="3459687" y="4156314"/>
                  <a:pt x="3474720" y="4167052"/>
                </a:cubicBezTo>
                <a:cubicBezTo>
                  <a:pt x="3502967" y="4187228"/>
                  <a:pt x="3534180" y="4195580"/>
                  <a:pt x="3566160" y="4206240"/>
                </a:cubicBezTo>
                <a:lnTo>
                  <a:pt x="3683726" y="4297680"/>
                </a:lnTo>
                <a:cubicBezTo>
                  <a:pt x="3694717" y="4306135"/>
                  <a:pt x="3756672" y="4353748"/>
                  <a:pt x="3775166" y="4362995"/>
                </a:cubicBezTo>
                <a:cubicBezTo>
                  <a:pt x="3787482" y="4369153"/>
                  <a:pt x="3801291" y="4371703"/>
                  <a:pt x="3814354" y="4376057"/>
                </a:cubicBezTo>
                <a:cubicBezTo>
                  <a:pt x="3849188" y="4402183"/>
                  <a:pt x="3882627" y="4430282"/>
                  <a:pt x="3918857" y="4454435"/>
                </a:cubicBezTo>
                <a:cubicBezTo>
                  <a:pt x="3931920" y="4463143"/>
                  <a:pt x="3945985" y="4470509"/>
                  <a:pt x="3958046" y="4480560"/>
                </a:cubicBezTo>
                <a:cubicBezTo>
                  <a:pt x="3972238" y="4492387"/>
                  <a:pt x="3981863" y="4509502"/>
                  <a:pt x="3997234" y="4519749"/>
                </a:cubicBezTo>
                <a:cubicBezTo>
                  <a:pt x="4008691" y="4527387"/>
                  <a:pt x="4024107" y="4526654"/>
                  <a:pt x="4036423" y="4532812"/>
                </a:cubicBezTo>
                <a:cubicBezTo>
                  <a:pt x="4050465" y="4539833"/>
                  <a:pt x="4062836" y="4549812"/>
                  <a:pt x="4075611" y="4558937"/>
                </a:cubicBezTo>
                <a:cubicBezTo>
                  <a:pt x="4093327" y="4571591"/>
                  <a:pt x="4111478" y="4583789"/>
                  <a:pt x="4127863" y="4598126"/>
                </a:cubicBezTo>
                <a:cubicBezTo>
                  <a:pt x="4146400" y="4614346"/>
                  <a:pt x="4160071" y="4636060"/>
                  <a:pt x="4180114" y="4650377"/>
                </a:cubicBezTo>
                <a:cubicBezTo>
                  <a:pt x="4191319" y="4658380"/>
                  <a:pt x="4206240" y="4659086"/>
                  <a:pt x="4219303" y="4663440"/>
                </a:cubicBezTo>
                <a:cubicBezTo>
                  <a:pt x="4232366" y="4676503"/>
                  <a:pt x="4250229" y="4686106"/>
                  <a:pt x="4258491" y="4702629"/>
                </a:cubicBezTo>
                <a:cubicBezTo>
                  <a:pt x="4268420" y="4722488"/>
                  <a:pt x="4266738" y="4746269"/>
                  <a:pt x="4271554" y="4767943"/>
                </a:cubicBezTo>
                <a:cubicBezTo>
                  <a:pt x="4273868" y="4778357"/>
                  <a:pt x="4289745" y="4845496"/>
                  <a:pt x="4297680" y="4859383"/>
                </a:cubicBezTo>
                <a:cubicBezTo>
                  <a:pt x="4308482" y="4878286"/>
                  <a:pt x="4324214" y="4893919"/>
                  <a:pt x="4336868" y="4911635"/>
                </a:cubicBezTo>
                <a:cubicBezTo>
                  <a:pt x="4345993" y="4924410"/>
                  <a:pt x="4355205" y="4937192"/>
                  <a:pt x="4362994" y="4950823"/>
                </a:cubicBezTo>
                <a:cubicBezTo>
                  <a:pt x="4429288" y="5066836"/>
                  <a:pt x="4351595" y="4946788"/>
                  <a:pt x="4415246" y="5042263"/>
                </a:cubicBezTo>
                <a:cubicBezTo>
                  <a:pt x="4407932" y="4895991"/>
                  <a:pt x="4421963" y="4838230"/>
                  <a:pt x="4389120" y="4728755"/>
                </a:cubicBezTo>
                <a:cubicBezTo>
                  <a:pt x="4389112" y="4728727"/>
                  <a:pt x="4356467" y="4630798"/>
                  <a:pt x="4349931" y="4611189"/>
                </a:cubicBezTo>
                <a:lnTo>
                  <a:pt x="4336868" y="4572000"/>
                </a:lnTo>
                <a:cubicBezTo>
                  <a:pt x="4332514" y="4545874"/>
                  <a:pt x="4329000" y="4519595"/>
                  <a:pt x="4323806" y="4493623"/>
                </a:cubicBezTo>
                <a:cubicBezTo>
                  <a:pt x="4315606" y="4452621"/>
                  <a:pt x="4310129" y="4439530"/>
                  <a:pt x="4297680" y="4402183"/>
                </a:cubicBezTo>
                <a:cubicBezTo>
                  <a:pt x="4288971" y="4136572"/>
                  <a:pt x="4274540" y="3871086"/>
                  <a:pt x="4271554" y="3605349"/>
                </a:cubicBezTo>
                <a:cubicBezTo>
                  <a:pt x="4270183" y="3483359"/>
                  <a:pt x="4277657" y="3361388"/>
                  <a:pt x="4284617" y="3239589"/>
                </a:cubicBezTo>
                <a:cubicBezTo>
                  <a:pt x="4290190" y="3142059"/>
                  <a:pt x="4292164" y="3173986"/>
                  <a:pt x="4310743" y="3108960"/>
                </a:cubicBezTo>
                <a:cubicBezTo>
                  <a:pt x="4315675" y="3091698"/>
                  <a:pt x="4316734" y="3073210"/>
                  <a:pt x="4323806" y="3056709"/>
                </a:cubicBezTo>
                <a:cubicBezTo>
                  <a:pt x="4329990" y="3042279"/>
                  <a:pt x="4341223" y="3030583"/>
                  <a:pt x="4349931" y="3017520"/>
                </a:cubicBezTo>
                <a:cubicBezTo>
                  <a:pt x="4354285" y="2987040"/>
                  <a:pt x="4358312" y="2956511"/>
                  <a:pt x="4362994" y="2926080"/>
                </a:cubicBezTo>
                <a:cubicBezTo>
                  <a:pt x="4367021" y="2899902"/>
                  <a:pt x="4376057" y="2874189"/>
                  <a:pt x="4376057" y="2847703"/>
                </a:cubicBezTo>
                <a:cubicBezTo>
                  <a:pt x="4376057" y="2634299"/>
                  <a:pt x="4371041" y="2420876"/>
                  <a:pt x="4362994" y="2207623"/>
                </a:cubicBezTo>
                <a:cubicBezTo>
                  <a:pt x="4362317" y="2189683"/>
                  <a:pt x="4353826" y="2172898"/>
                  <a:pt x="4349931" y="2155372"/>
                </a:cubicBezTo>
                <a:cubicBezTo>
                  <a:pt x="4345114" y="2133698"/>
                  <a:pt x="4343889" y="2111120"/>
                  <a:pt x="4336868" y="2090057"/>
                </a:cubicBezTo>
                <a:cubicBezTo>
                  <a:pt x="4331745" y="2074688"/>
                  <a:pt x="4298951" y="2012951"/>
                  <a:pt x="4284617" y="1998617"/>
                </a:cubicBezTo>
                <a:cubicBezTo>
                  <a:pt x="4256873" y="1970874"/>
                  <a:pt x="4240236" y="1972178"/>
                  <a:pt x="4206240" y="1959429"/>
                </a:cubicBezTo>
                <a:cubicBezTo>
                  <a:pt x="4090665" y="1916088"/>
                  <a:pt x="4182231" y="1937434"/>
                  <a:pt x="4010297" y="1920240"/>
                </a:cubicBezTo>
                <a:cubicBezTo>
                  <a:pt x="3988526" y="1911532"/>
                  <a:pt x="3966938" y="1902348"/>
                  <a:pt x="3944983" y="1894115"/>
                </a:cubicBezTo>
                <a:cubicBezTo>
                  <a:pt x="3932090" y="1889280"/>
                  <a:pt x="3919443" y="1882872"/>
                  <a:pt x="3905794" y="1881052"/>
                </a:cubicBezTo>
                <a:cubicBezTo>
                  <a:pt x="3853821" y="1874122"/>
                  <a:pt x="3801291" y="1872343"/>
                  <a:pt x="3749040" y="1867989"/>
                </a:cubicBezTo>
                <a:cubicBezTo>
                  <a:pt x="3735977" y="1863635"/>
                  <a:pt x="3722167" y="1861084"/>
                  <a:pt x="3709851" y="1854926"/>
                </a:cubicBezTo>
                <a:cubicBezTo>
                  <a:pt x="3695809" y="1847905"/>
                  <a:pt x="3683438" y="1837925"/>
                  <a:pt x="3670663" y="1828800"/>
                </a:cubicBezTo>
                <a:cubicBezTo>
                  <a:pt x="3626409" y="1797190"/>
                  <a:pt x="3602462" y="1779713"/>
                  <a:pt x="3566160" y="1737360"/>
                </a:cubicBezTo>
                <a:cubicBezTo>
                  <a:pt x="3555943" y="1725440"/>
                  <a:pt x="3550251" y="1710092"/>
                  <a:pt x="3540034" y="1698172"/>
                </a:cubicBezTo>
                <a:cubicBezTo>
                  <a:pt x="3524004" y="1679470"/>
                  <a:pt x="3503170" y="1665154"/>
                  <a:pt x="3487783" y="1645920"/>
                </a:cubicBezTo>
                <a:cubicBezTo>
                  <a:pt x="3450786" y="1599673"/>
                  <a:pt x="3417704" y="1550422"/>
                  <a:pt x="3383280" y="1502229"/>
                </a:cubicBezTo>
                <a:cubicBezTo>
                  <a:pt x="3374155" y="1489454"/>
                  <a:pt x="3370217" y="1471749"/>
                  <a:pt x="3357154" y="1463040"/>
                </a:cubicBezTo>
                <a:cubicBezTo>
                  <a:pt x="3344091" y="1454332"/>
                  <a:pt x="3328526" y="1448532"/>
                  <a:pt x="3317966" y="1436915"/>
                </a:cubicBezTo>
                <a:cubicBezTo>
                  <a:pt x="3284570" y="1400179"/>
                  <a:pt x="3266243" y="1349137"/>
                  <a:pt x="3226526" y="1319349"/>
                </a:cubicBezTo>
                <a:cubicBezTo>
                  <a:pt x="3209109" y="1306286"/>
                  <a:pt x="3188986" y="1296209"/>
                  <a:pt x="3174274" y="1280160"/>
                </a:cubicBezTo>
                <a:cubicBezTo>
                  <a:pt x="3159188" y="1263703"/>
                  <a:pt x="3085307" y="1154652"/>
                  <a:pt x="3043646" y="1123406"/>
                </a:cubicBezTo>
                <a:cubicBezTo>
                  <a:pt x="3027997" y="1111669"/>
                  <a:pt x="2960423" y="1076332"/>
                  <a:pt x="2939143" y="1058092"/>
                </a:cubicBezTo>
                <a:cubicBezTo>
                  <a:pt x="2860248" y="990468"/>
                  <a:pt x="2919710" y="1016780"/>
                  <a:pt x="2847703" y="992777"/>
                </a:cubicBezTo>
                <a:cubicBezTo>
                  <a:pt x="2834640" y="979714"/>
                  <a:pt x="2824100" y="963507"/>
                  <a:pt x="2808514" y="953589"/>
                </a:cubicBezTo>
                <a:cubicBezTo>
                  <a:pt x="2777290" y="933719"/>
                  <a:pt x="2701217" y="907057"/>
                  <a:pt x="2664823" y="875212"/>
                </a:cubicBezTo>
                <a:cubicBezTo>
                  <a:pt x="2571212" y="793302"/>
                  <a:pt x="2638476" y="819638"/>
                  <a:pt x="2547257" y="796835"/>
                </a:cubicBezTo>
                <a:cubicBezTo>
                  <a:pt x="2529840" y="788126"/>
                  <a:pt x="2513239" y="777546"/>
                  <a:pt x="2495006" y="770709"/>
                </a:cubicBezTo>
                <a:cubicBezTo>
                  <a:pt x="2443435" y="751370"/>
                  <a:pt x="2384079" y="749009"/>
                  <a:pt x="2338251" y="718457"/>
                </a:cubicBezTo>
                <a:cubicBezTo>
                  <a:pt x="2298894" y="692219"/>
                  <a:pt x="2293217" y="686094"/>
                  <a:pt x="2246811" y="666206"/>
                </a:cubicBezTo>
                <a:cubicBezTo>
                  <a:pt x="2234155" y="660782"/>
                  <a:pt x="2220686" y="657497"/>
                  <a:pt x="2207623" y="653143"/>
                </a:cubicBezTo>
                <a:cubicBezTo>
                  <a:pt x="2185851" y="635726"/>
                  <a:pt x="2162023" y="620607"/>
                  <a:pt x="2142308" y="600892"/>
                </a:cubicBezTo>
                <a:cubicBezTo>
                  <a:pt x="2126913" y="585497"/>
                  <a:pt x="2117457" y="565025"/>
                  <a:pt x="2103120" y="548640"/>
                </a:cubicBezTo>
                <a:cubicBezTo>
                  <a:pt x="2086900" y="530103"/>
                  <a:pt x="2067232" y="514799"/>
                  <a:pt x="2050868" y="496389"/>
                </a:cubicBezTo>
                <a:cubicBezTo>
                  <a:pt x="2032345" y="475551"/>
                  <a:pt x="2019169" y="449915"/>
                  <a:pt x="1998617" y="431075"/>
                </a:cubicBezTo>
                <a:cubicBezTo>
                  <a:pt x="1949379" y="385940"/>
                  <a:pt x="1901379" y="352078"/>
                  <a:pt x="1841863" y="326572"/>
                </a:cubicBezTo>
                <a:cubicBezTo>
                  <a:pt x="1829207" y="321148"/>
                  <a:pt x="1815459" y="318623"/>
                  <a:pt x="1802674" y="313509"/>
                </a:cubicBezTo>
                <a:cubicBezTo>
                  <a:pt x="1771885" y="301193"/>
                  <a:pt x="1740894" y="289150"/>
                  <a:pt x="1711234" y="274320"/>
                </a:cubicBezTo>
                <a:cubicBezTo>
                  <a:pt x="1688525" y="262965"/>
                  <a:pt x="1670187" y="242599"/>
                  <a:pt x="1645920" y="235132"/>
                </a:cubicBezTo>
                <a:cubicBezTo>
                  <a:pt x="1612367" y="224808"/>
                  <a:pt x="1576251" y="226423"/>
                  <a:pt x="1541417" y="222069"/>
                </a:cubicBezTo>
                <a:cubicBezTo>
                  <a:pt x="1424933" y="183241"/>
                  <a:pt x="1608758" y="245368"/>
                  <a:pt x="1436914" y="182880"/>
                </a:cubicBezTo>
                <a:cubicBezTo>
                  <a:pt x="1411033" y="173469"/>
                  <a:pt x="1385701" y="161282"/>
                  <a:pt x="1358537" y="156755"/>
                </a:cubicBezTo>
                <a:cubicBezTo>
                  <a:pt x="1208530" y="131753"/>
                  <a:pt x="1355486" y="155151"/>
                  <a:pt x="1175657" y="130629"/>
                </a:cubicBezTo>
                <a:lnTo>
                  <a:pt x="992777" y="104503"/>
                </a:lnTo>
                <a:cubicBezTo>
                  <a:pt x="966584" y="100574"/>
                  <a:pt x="940578" y="95467"/>
                  <a:pt x="914400" y="91440"/>
                </a:cubicBezTo>
                <a:cubicBezTo>
                  <a:pt x="883969" y="86758"/>
                  <a:pt x="853440" y="82731"/>
                  <a:pt x="822960" y="78377"/>
                </a:cubicBezTo>
                <a:cubicBezTo>
                  <a:pt x="912547" y="48516"/>
                  <a:pt x="801343" y="83782"/>
                  <a:pt x="927463" y="52252"/>
                </a:cubicBezTo>
                <a:cubicBezTo>
                  <a:pt x="940821" y="48912"/>
                  <a:pt x="953588" y="43543"/>
                  <a:pt x="966651" y="39189"/>
                </a:cubicBezTo>
                <a:cubicBezTo>
                  <a:pt x="1071154" y="43543"/>
                  <a:pt x="1176283" y="40031"/>
                  <a:pt x="1280160" y="52252"/>
                </a:cubicBezTo>
                <a:cubicBezTo>
                  <a:pt x="1575339" y="86979"/>
                  <a:pt x="1321328" y="69322"/>
                  <a:pt x="1449977" y="117566"/>
                </a:cubicBezTo>
                <a:cubicBezTo>
                  <a:pt x="1470766" y="125362"/>
                  <a:pt x="1494025" y="124249"/>
                  <a:pt x="1515291" y="130629"/>
                </a:cubicBezTo>
                <a:cubicBezTo>
                  <a:pt x="1537751" y="137367"/>
                  <a:pt x="1558360" y="149340"/>
                  <a:pt x="1580606" y="156755"/>
                </a:cubicBezTo>
                <a:cubicBezTo>
                  <a:pt x="1597638" y="162432"/>
                  <a:pt x="1615595" y="164885"/>
                  <a:pt x="1632857" y="169817"/>
                </a:cubicBezTo>
                <a:cubicBezTo>
                  <a:pt x="1676568" y="182306"/>
                  <a:pt x="1720359" y="194630"/>
                  <a:pt x="1763486" y="209006"/>
                </a:cubicBezTo>
                <a:cubicBezTo>
                  <a:pt x="1874653" y="246062"/>
                  <a:pt x="1784055" y="229830"/>
                  <a:pt x="1920240" y="261257"/>
                </a:cubicBezTo>
                <a:cubicBezTo>
                  <a:pt x="1946048" y="267213"/>
                  <a:pt x="1972762" y="268574"/>
                  <a:pt x="1998617" y="274320"/>
                </a:cubicBezTo>
                <a:cubicBezTo>
                  <a:pt x="2012059" y="277307"/>
                  <a:pt x="2024389" y="284287"/>
                  <a:pt x="2037806" y="287383"/>
                </a:cubicBezTo>
                <a:cubicBezTo>
                  <a:pt x="2081074" y="297368"/>
                  <a:pt x="2125209" y="303338"/>
                  <a:pt x="2168434" y="313509"/>
                </a:cubicBezTo>
                <a:cubicBezTo>
                  <a:pt x="2199291" y="320770"/>
                  <a:pt x="2228717" y="333793"/>
                  <a:pt x="2259874" y="339635"/>
                </a:cubicBezTo>
                <a:cubicBezTo>
                  <a:pt x="2298628" y="346901"/>
                  <a:pt x="2338315" y="347806"/>
                  <a:pt x="2377440" y="352697"/>
                </a:cubicBezTo>
                <a:cubicBezTo>
                  <a:pt x="2407992" y="356516"/>
                  <a:pt x="2438449" y="361078"/>
                  <a:pt x="2468880" y="365760"/>
                </a:cubicBezTo>
                <a:cubicBezTo>
                  <a:pt x="2484612" y="368180"/>
                  <a:pt x="2576028" y="381614"/>
                  <a:pt x="2599508" y="391886"/>
                </a:cubicBezTo>
                <a:cubicBezTo>
                  <a:pt x="2653029" y="415301"/>
                  <a:pt x="2698431" y="462001"/>
                  <a:pt x="2756263" y="470263"/>
                </a:cubicBezTo>
                <a:cubicBezTo>
                  <a:pt x="2931995" y="495368"/>
                  <a:pt x="2763623" y="467085"/>
                  <a:pt x="2939143" y="509452"/>
                </a:cubicBezTo>
                <a:cubicBezTo>
                  <a:pt x="3034638" y="532502"/>
                  <a:pt x="3131031" y="551716"/>
                  <a:pt x="3226526" y="574766"/>
                </a:cubicBezTo>
                <a:cubicBezTo>
                  <a:pt x="3257341" y="582204"/>
                  <a:pt x="3286882" y="594675"/>
                  <a:pt x="3317966" y="600892"/>
                </a:cubicBezTo>
                <a:cubicBezTo>
                  <a:pt x="3352389" y="607777"/>
                  <a:pt x="3387634" y="609601"/>
                  <a:pt x="3422468" y="613955"/>
                </a:cubicBezTo>
                <a:cubicBezTo>
                  <a:pt x="3511871" y="681005"/>
                  <a:pt x="3474573" y="670982"/>
                  <a:pt x="3644537" y="640080"/>
                </a:cubicBezTo>
                <a:cubicBezTo>
                  <a:pt x="3685179" y="632691"/>
                  <a:pt x="3762103" y="600892"/>
                  <a:pt x="3762103" y="600892"/>
                </a:cubicBezTo>
                <a:cubicBezTo>
                  <a:pt x="3775166" y="592183"/>
                  <a:pt x="3786945" y="581142"/>
                  <a:pt x="3801291" y="574766"/>
                </a:cubicBezTo>
                <a:cubicBezTo>
                  <a:pt x="3826456" y="563581"/>
                  <a:pt x="3853542" y="557349"/>
                  <a:pt x="3879668" y="548640"/>
                </a:cubicBezTo>
                <a:lnTo>
                  <a:pt x="3918857" y="535577"/>
                </a:lnTo>
                <a:cubicBezTo>
                  <a:pt x="3931920" y="531223"/>
                  <a:pt x="3945730" y="528673"/>
                  <a:pt x="3958046" y="522515"/>
                </a:cubicBezTo>
                <a:cubicBezTo>
                  <a:pt x="3975463" y="513806"/>
                  <a:pt x="3993599" y="506408"/>
                  <a:pt x="4010297" y="496389"/>
                </a:cubicBezTo>
                <a:cubicBezTo>
                  <a:pt x="4037222" y="480234"/>
                  <a:pt x="4057702" y="449299"/>
                  <a:pt x="4088674" y="444137"/>
                </a:cubicBezTo>
                <a:cubicBezTo>
                  <a:pt x="4188952" y="427425"/>
                  <a:pt x="4141079" y="436269"/>
                  <a:pt x="4232366" y="418012"/>
                </a:cubicBezTo>
                <a:cubicBezTo>
                  <a:pt x="4322200" y="358122"/>
                  <a:pt x="4280955" y="375690"/>
                  <a:pt x="4349931" y="352697"/>
                </a:cubicBezTo>
                <a:cubicBezTo>
                  <a:pt x="4394841" y="285333"/>
                  <a:pt x="4418682" y="294254"/>
                  <a:pt x="4389120" y="235132"/>
                </a:cubicBezTo>
                <a:cubicBezTo>
                  <a:pt x="4382099" y="221090"/>
                  <a:pt x="4371703" y="209006"/>
                  <a:pt x="4362994" y="195943"/>
                </a:cubicBezTo>
                <a:cubicBezTo>
                  <a:pt x="4358640" y="169817"/>
                  <a:pt x="4360688" y="141769"/>
                  <a:pt x="4349931" y="117566"/>
                </a:cubicBezTo>
                <a:cubicBezTo>
                  <a:pt x="4342428" y="100685"/>
                  <a:pt x="4329182" y="79512"/>
                  <a:pt x="4310743" y="78377"/>
                </a:cubicBezTo>
                <a:cubicBezTo>
                  <a:pt x="4041252" y="61793"/>
                  <a:pt x="3770812" y="69669"/>
                  <a:pt x="3500846" y="65315"/>
                </a:cubicBezTo>
                <a:cubicBezTo>
                  <a:pt x="3461657" y="56606"/>
                  <a:pt x="3422226" y="48926"/>
                  <a:pt x="3383280" y="39189"/>
                </a:cubicBezTo>
                <a:cubicBezTo>
                  <a:pt x="3369922" y="35849"/>
                  <a:pt x="3357785" y="27567"/>
                  <a:pt x="3344091" y="26126"/>
                </a:cubicBezTo>
                <a:cubicBezTo>
                  <a:pt x="3274670" y="18818"/>
                  <a:pt x="3204754" y="17417"/>
                  <a:pt x="3135086" y="13063"/>
                </a:cubicBezTo>
                <a:cubicBezTo>
                  <a:pt x="3117669" y="8709"/>
                  <a:pt x="3100787" y="0"/>
                  <a:pt x="3082834" y="0"/>
                </a:cubicBezTo>
                <a:cubicBezTo>
                  <a:pt x="2976038" y="0"/>
                  <a:pt x="2906652" y="12106"/>
                  <a:pt x="2808514" y="26126"/>
                </a:cubicBezTo>
                <a:cubicBezTo>
                  <a:pt x="2740490" y="48801"/>
                  <a:pt x="2758468" y="45850"/>
                  <a:pt x="2651760" y="52252"/>
                </a:cubicBezTo>
                <a:cubicBezTo>
                  <a:pt x="2473343" y="62957"/>
                  <a:pt x="2294709" y="69669"/>
                  <a:pt x="2116183" y="78377"/>
                </a:cubicBezTo>
                <a:cubicBezTo>
                  <a:pt x="2081349" y="82731"/>
                  <a:pt x="2046781" y="90869"/>
                  <a:pt x="2011680" y="91440"/>
                </a:cubicBezTo>
                <a:cubicBezTo>
                  <a:pt x="387061" y="117857"/>
                  <a:pt x="1010812" y="32879"/>
                  <a:pt x="418011" y="117566"/>
                </a:cubicBezTo>
                <a:cubicBezTo>
                  <a:pt x="391885" y="126275"/>
                  <a:pt x="361665" y="127169"/>
                  <a:pt x="339634" y="143692"/>
                </a:cubicBezTo>
                <a:cubicBezTo>
                  <a:pt x="276367" y="191142"/>
                  <a:pt x="308037" y="175995"/>
                  <a:pt x="248194" y="195943"/>
                </a:cubicBezTo>
                <a:cubicBezTo>
                  <a:pt x="158360" y="255833"/>
                  <a:pt x="199605" y="238266"/>
                  <a:pt x="130628" y="261257"/>
                </a:cubicBezTo>
                <a:cubicBezTo>
                  <a:pt x="113211" y="274320"/>
                  <a:pt x="96213" y="287961"/>
                  <a:pt x="78377" y="300446"/>
                </a:cubicBezTo>
                <a:cubicBezTo>
                  <a:pt x="52654" y="318452"/>
                  <a:pt x="0" y="352697"/>
                  <a:pt x="0" y="352697"/>
                </a:cubicBezTo>
              </a:path>
            </a:pathLst>
          </a:cu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81724" y="875211"/>
            <a:ext cx="2289418" cy="548640"/>
          </a:xfrm>
          <a:custGeom>
            <a:avLst/>
            <a:gdLst>
              <a:gd name="connsiteX0" fmla="*/ 2276276 w 2289418"/>
              <a:gd name="connsiteY0" fmla="*/ 326572 h 548640"/>
              <a:gd name="connsiteX1" fmla="*/ 2263213 w 2289418"/>
              <a:gd name="connsiteY1" fmla="*/ 261258 h 548640"/>
              <a:gd name="connsiteX2" fmla="*/ 2119522 w 2289418"/>
              <a:gd name="connsiteY2" fmla="*/ 182880 h 548640"/>
              <a:gd name="connsiteX3" fmla="*/ 2054207 w 2289418"/>
              <a:gd name="connsiteY3" fmla="*/ 169818 h 548640"/>
              <a:gd name="connsiteX4" fmla="*/ 1975830 w 2289418"/>
              <a:gd name="connsiteY4" fmla="*/ 143692 h 548640"/>
              <a:gd name="connsiteX5" fmla="*/ 1923579 w 2289418"/>
              <a:gd name="connsiteY5" fmla="*/ 130629 h 548640"/>
              <a:gd name="connsiteX6" fmla="*/ 1845202 w 2289418"/>
              <a:gd name="connsiteY6" fmla="*/ 104503 h 548640"/>
              <a:gd name="connsiteX7" fmla="*/ 1714573 w 2289418"/>
              <a:gd name="connsiteY7" fmla="*/ 78378 h 548640"/>
              <a:gd name="connsiteX8" fmla="*/ 1557819 w 2289418"/>
              <a:gd name="connsiteY8" fmla="*/ 39189 h 548640"/>
              <a:gd name="connsiteX9" fmla="*/ 1505567 w 2289418"/>
              <a:gd name="connsiteY9" fmla="*/ 13063 h 548640"/>
              <a:gd name="connsiteX10" fmla="*/ 1401065 w 2289418"/>
              <a:gd name="connsiteY10" fmla="*/ 0 h 548640"/>
              <a:gd name="connsiteX11" fmla="*/ 891613 w 2289418"/>
              <a:gd name="connsiteY11" fmla="*/ 13063 h 548640"/>
              <a:gd name="connsiteX12" fmla="*/ 682607 w 2289418"/>
              <a:gd name="connsiteY12" fmla="*/ 52252 h 548640"/>
              <a:gd name="connsiteX13" fmla="*/ 604230 w 2289418"/>
              <a:gd name="connsiteY13" fmla="*/ 65315 h 548640"/>
              <a:gd name="connsiteX14" fmla="*/ 551979 w 2289418"/>
              <a:gd name="connsiteY14" fmla="*/ 91440 h 548640"/>
              <a:gd name="connsiteX15" fmla="*/ 460539 w 2289418"/>
              <a:gd name="connsiteY15" fmla="*/ 117566 h 548640"/>
              <a:gd name="connsiteX16" fmla="*/ 408287 w 2289418"/>
              <a:gd name="connsiteY16" fmla="*/ 143692 h 548640"/>
              <a:gd name="connsiteX17" fmla="*/ 369099 w 2289418"/>
              <a:gd name="connsiteY17" fmla="*/ 169818 h 548640"/>
              <a:gd name="connsiteX18" fmla="*/ 290722 w 2289418"/>
              <a:gd name="connsiteY18" fmla="*/ 195943 h 548640"/>
              <a:gd name="connsiteX19" fmla="*/ 212345 w 2289418"/>
              <a:gd name="connsiteY19" fmla="*/ 222069 h 548640"/>
              <a:gd name="connsiteX20" fmla="*/ 173156 w 2289418"/>
              <a:gd name="connsiteY20" fmla="*/ 235132 h 548640"/>
              <a:gd name="connsiteX21" fmla="*/ 94779 w 2289418"/>
              <a:gd name="connsiteY21" fmla="*/ 313509 h 548640"/>
              <a:gd name="connsiteX22" fmla="*/ 29465 w 2289418"/>
              <a:gd name="connsiteY22" fmla="*/ 404949 h 548640"/>
              <a:gd name="connsiteX23" fmla="*/ 42527 w 2289418"/>
              <a:gd name="connsiteY23" fmla="*/ 496389 h 548640"/>
              <a:gd name="connsiteX24" fmla="*/ 251533 w 2289418"/>
              <a:gd name="connsiteY24" fmla="*/ 483326 h 548640"/>
              <a:gd name="connsiteX25" fmla="*/ 303785 w 2289418"/>
              <a:gd name="connsiteY25" fmla="*/ 470263 h 548640"/>
              <a:gd name="connsiteX26" fmla="*/ 382162 w 2289418"/>
              <a:gd name="connsiteY26" fmla="*/ 444138 h 548640"/>
              <a:gd name="connsiteX27" fmla="*/ 604230 w 2289418"/>
              <a:gd name="connsiteY27" fmla="*/ 457200 h 548640"/>
              <a:gd name="connsiteX28" fmla="*/ 643419 w 2289418"/>
              <a:gd name="connsiteY28" fmla="*/ 470263 h 548640"/>
              <a:gd name="connsiteX29" fmla="*/ 747922 w 2289418"/>
              <a:gd name="connsiteY29" fmla="*/ 509452 h 548640"/>
              <a:gd name="connsiteX30" fmla="*/ 956927 w 2289418"/>
              <a:gd name="connsiteY30" fmla="*/ 548640 h 548640"/>
              <a:gd name="connsiteX31" fmla="*/ 1766825 w 2289418"/>
              <a:gd name="connsiteY31" fmla="*/ 535578 h 548640"/>
              <a:gd name="connsiteX32" fmla="*/ 1910516 w 2289418"/>
              <a:gd name="connsiteY32" fmla="*/ 509452 h 548640"/>
              <a:gd name="connsiteX33" fmla="*/ 1988893 w 2289418"/>
              <a:gd name="connsiteY33" fmla="*/ 483326 h 548640"/>
              <a:gd name="connsiteX34" fmla="*/ 2041145 w 2289418"/>
              <a:gd name="connsiteY34" fmla="*/ 470263 h 548640"/>
              <a:gd name="connsiteX35" fmla="*/ 2119522 w 2289418"/>
              <a:gd name="connsiteY35" fmla="*/ 444138 h 548640"/>
              <a:gd name="connsiteX36" fmla="*/ 2158710 w 2289418"/>
              <a:gd name="connsiteY36" fmla="*/ 418012 h 548640"/>
              <a:gd name="connsiteX37" fmla="*/ 2197899 w 2289418"/>
              <a:gd name="connsiteY37" fmla="*/ 404949 h 548640"/>
              <a:gd name="connsiteX38" fmla="*/ 2250150 w 2289418"/>
              <a:gd name="connsiteY38" fmla="*/ 378823 h 548640"/>
              <a:gd name="connsiteX39" fmla="*/ 2289339 w 2289418"/>
              <a:gd name="connsiteY39" fmla="*/ 300446 h 548640"/>
              <a:gd name="connsiteX40" fmla="*/ 2276276 w 2289418"/>
              <a:gd name="connsiteY40" fmla="*/ 326572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89418" h="548640">
                <a:moveTo>
                  <a:pt x="2276276" y="326572"/>
                </a:moveTo>
                <a:cubicBezTo>
                  <a:pt x="2271922" y="320041"/>
                  <a:pt x="2276844" y="278784"/>
                  <a:pt x="2263213" y="261258"/>
                </a:cubicBezTo>
                <a:cubicBezTo>
                  <a:pt x="2239634" y="230943"/>
                  <a:pt x="2158497" y="194572"/>
                  <a:pt x="2119522" y="182880"/>
                </a:cubicBezTo>
                <a:cubicBezTo>
                  <a:pt x="2098256" y="176500"/>
                  <a:pt x="2075627" y="175660"/>
                  <a:pt x="2054207" y="169818"/>
                </a:cubicBezTo>
                <a:cubicBezTo>
                  <a:pt x="2027638" y="162572"/>
                  <a:pt x="2002547" y="150371"/>
                  <a:pt x="1975830" y="143692"/>
                </a:cubicBezTo>
                <a:cubicBezTo>
                  <a:pt x="1958413" y="139338"/>
                  <a:pt x="1940775" y="135788"/>
                  <a:pt x="1923579" y="130629"/>
                </a:cubicBezTo>
                <a:cubicBezTo>
                  <a:pt x="1897202" y="122716"/>
                  <a:pt x="1872206" y="109904"/>
                  <a:pt x="1845202" y="104503"/>
                </a:cubicBezTo>
                <a:lnTo>
                  <a:pt x="1714573" y="78378"/>
                </a:lnTo>
                <a:cubicBezTo>
                  <a:pt x="1628023" y="20676"/>
                  <a:pt x="1727544" y="78356"/>
                  <a:pt x="1557819" y="39189"/>
                </a:cubicBezTo>
                <a:cubicBezTo>
                  <a:pt x="1538845" y="34810"/>
                  <a:pt x="1524459" y="17786"/>
                  <a:pt x="1505567" y="13063"/>
                </a:cubicBezTo>
                <a:cubicBezTo>
                  <a:pt x="1471510" y="4549"/>
                  <a:pt x="1435899" y="4354"/>
                  <a:pt x="1401065" y="0"/>
                </a:cubicBezTo>
                <a:cubicBezTo>
                  <a:pt x="1231248" y="4354"/>
                  <a:pt x="1061039" y="741"/>
                  <a:pt x="891613" y="13063"/>
                </a:cubicBezTo>
                <a:cubicBezTo>
                  <a:pt x="820917" y="18205"/>
                  <a:pt x="752346" y="39572"/>
                  <a:pt x="682607" y="52252"/>
                </a:cubicBezTo>
                <a:cubicBezTo>
                  <a:pt x="656548" y="56990"/>
                  <a:pt x="604230" y="65315"/>
                  <a:pt x="604230" y="65315"/>
                </a:cubicBezTo>
                <a:cubicBezTo>
                  <a:pt x="586813" y="74023"/>
                  <a:pt x="570212" y="84603"/>
                  <a:pt x="551979" y="91440"/>
                </a:cubicBezTo>
                <a:cubicBezTo>
                  <a:pt x="463603" y="124581"/>
                  <a:pt x="534220" y="85988"/>
                  <a:pt x="460539" y="117566"/>
                </a:cubicBezTo>
                <a:cubicBezTo>
                  <a:pt x="442640" y="125237"/>
                  <a:pt x="425194" y="134031"/>
                  <a:pt x="408287" y="143692"/>
                </a:cubicBezTo>
                <a:cubicBezTo>
                  <a:pt x="394656" y="151481"/>
                  <a:pt x="383445" y="163442"/>
                  <a:pt x="369099" y="169818"/>
                </a:cubicBezTo>
                <a:cubicBezTo>
                  <a:pt x="343934" y="181003"/>
                  <a:pt x="316848" y="187235"/>
                  <a:pt x="290722" y="195943"/>
                </a:cubicBezTo>
                <a:lnTo>
                  <a:pt x="212345" y="222069"/>
                </a:lnTo>
                <a:lnTo>
                  <a:pt x="173156" y="235132"/>
                </a:lnTo>
                <a:cubicBezTo>
                  <a:pt x="147030" y="261258"/>
                  <a:pt x="111303" y="280462"/>
                  <a:pt x="94779" y="313509"/>
                </a:cubicBezTo>
                <a:cubicBezTo>
                  <a:pt x="60391" y="382283"/>
                  <a:pt x="82422" y="351990"/>
                  <a:pt x="29465" y="404949"/>
                </a:cubicBezTo>
                <a:cubicBezTo>
                  <a:pt x="-1015" y="496389"/>
                  <a:pt x="-22787" y="474617"/>
                  <a:pt x="42527" y="496389"/>
                </a:cubicBezTo>
                <a:cubicBezTo>
                  <a:pt x="112196" y="492035"/>
                  <a:pt x="182075" y="490272"/>
                  <a:pt x="251533" y="483326"/>
                </a:cubicBezTo>
                <a:cubicBezTo>
                  <a:pt x="269397" y="481540"/>
                  <a:pt x="286589" y="475422"/>
                  <a:pt x="303785" y="470263"/>
                </a:cubicBezTo>
                <a:cubicBezTo>
                  <a:pt x="330162" y="462350"/>
                  <a:pt x="382162" y="444138"/>
                  <a:pt x="382162" y="444138"/>
                </a:cubicBezTo>
                <a:cubicBezTo>
                  <a:pt x="456185" y="448492"/>
                  <a:pt x="530447" y="449822"/>
                  <a:pt x="604230" y="457200"/>
                </a:cubicBezTo>
                <a:cubicBezTo>
                  <a:pt x="617931" y="458570"/>
                  <a:pt x="630179" y="466480"/>
                  <a:pt x="643419" y="470263"/>
                </a:cubicBezTo>
                <a:cubicBezTo>
                  <a:pt x="791896" y="512686"/>
                  <a:pt x="595730" y="448575"/>
                  <a:pt x="747922" y="509452"/>
                </a:cubicBezTo>
                <a:cubicBezTo>
                  <a:pt x="841172" y="546752"/>
                  <a:pt x="841230" y="537071"/>
                  <a:pt x="956927" y="548640"/>
                </a:cubicBezTo>
                <a:lnTo>
                  <a:pt x="1766825" y="535578"/>
                </a:lnTo>
                <a:cubicBezTo>
                  <a:pt x="1777986" y="535250"/>
                  <a:pt x="1893934" y="513974"/>
                  <a:pt x="1910516" y="509452"/>
                </a:cubicBezTo>
                <a:cubicBezTo>
                  <a:pt x="1937085" y="502206"/>
                  <a:pt x="1962176" y="490005"/>
                  <a:pt x="1988893" y="483326"/>
                </a:cubicBezTo>
                <a:cubicBezTo>
                  <a:pt x="2006310" y="478972"/>
                  <a:pt x="2023949" y="475422"/>
                  <a:pt x="2041145" y="470263"/>
                </a:cubicBezTo>
                <a:cubicBezTo>
                  <a:pt x="2067522" y="462350"/>
                  <a:pt x="2119522" y="444138"/>
                  <a:pt x="2119522" y="444138"/>
                </a:cubicBezTo>
                <a:cubicBezTo>
                  <a:pt x="2132585" y="435429"/>
                  <a:pt x="2144668" y="425033"/>
                  <a:pt x="2158710" y="418012"/>
                </a:cubicBezTo>
                <a:cubicBezTo>
                  <a:pt x="2171026" y="411854"/>
                  <a:pt x="2185243" y="410373"/>
                  <a:pt x="2197899" y="404949"/>
                </a:cubicBezTo>
                <a:cubicBezTo>
                  <a:pt x="2215797" y="397278"/>
                  <a:pt x="2232733" y="387532"/>
                  <a:pt x="2250150" y="378823"/>
                </a:cubicBezTo>
                <a:cubicBezTo>
                  <a:pt x="2275693" y="340510"/>
                  <a:pt x="2278522" y="343713"/>
                  <a:pt x="2289339" y="300446"/>
                </a:cubicBezTo>
                <a:cubicBezTo>
                  <a:pt x="2290395" y="296222"/>
                  <a:pt x="2280630" y="333103"/>
                  <a:pt x="2276276" y="326572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27935" y="1201783"/>
            <a:ext cx="2443207" cy="2234110"/>
          </a:xfrm>
          <a:custGeom>
            <a:avLst/>
            <a:gdLst>
              <a:gd name="connsiteX0" fmla="*/ 2403939 w 2403939"/>
              <a:gd name="connsiteY0" fmla="*/ 0 h 2234110"/>
              <a:gd name="connsiteX1" fmla="*/ 2377814 w 2403939"/>
              <a:gd name="connsiteY1" fmla="*/ 65314 h 2234110"/>
              <a:gd name="connsiteX2" fmla="*/ 2364751 w 2403939"/>
              <a:gd name="connsiteY2" fmla="*/ 209006 h 2234110"/>
              <a:gd name="connsiteX3" fmla="*/ 2338625 w 2403939"/>
              <a:gd name="connsiteY3" fmla="*/ 287383 h 2234110"/>
              <a:gd name="connsiteX4" fmla="*/ 2325562 w 2403939"/>
              <a:gd name="connsiteY4" fmla="*/ 339634 h 2234110"/>
              <a:gd name="connsiteX5" fmla="*/ 2299436 w 2403939"/>
              <a:gd name="connsiteY5" fmla="*/ 378823 h 2234110"/>
              <a:gd name="connsiteX6" fmla="*/ 2286374 w 2403939"/>
              <a:gd name="connsiteY6" fmla="*/ 418011 h 2234110"/>
              <a:gd name="connsiteX7" fmla="*/ 2273311 w 2403939"/>
              <a:gd name="connsiteY7" fmla="*/ 470263 h 2234110"/>
              <a:gd name="connsiteX8" fmla="*/ 2234122 w 2403939"/>
              <a:gd name="connsiteY8" fmla="*/ 509451 h 2234110"/>
              <a:gd name="connsiteX9" fmla="*/ 2181871 w 2403939"/>
              <a:gd name="connsiteY9" fmla="*/ 587828 h 2234110"/>
              <a:gd name="connsiteX10" fmla="*/ 2155745 w 2403939"/>
              <a:gd name="connsiteY10" fmla="*/ 627017 h 2234110"/>
              <a:gd name="connsiteX11" fmla="*/ 2129619 w 2403939"/>
              <a:gd name="connsiteY11" fmla="*/ 666206 h 2234110"/>
              <a:gd name="connsiteX12" fmla="*/ 2103494 w 2403939"/>
              <a:gd name="connsiteY12" fmla="*/ 718457 h 2234110"/>
              <a:gd name="connsiteX13" fmla="*/ 2064305 w 2403939"/>
              <a:gd name="connsiteY13" fmla="*/ 744583 h 2234110"/>
              <a:gd name="connsiteX14" fmla="*/ 1998991 w 2403939"/>
              <a:gd name="connsiteY14" fmla="*/ 822960 h 2234110"/>
              <a:gd name="connsiteX15" fmla="*/ 1920614 w 2403939"/>
              <a:gd name="connsiteY15" fmla="*/ 875211 h 2234110"/>
              <a:gd name="connsiteX16" fmla="*/ 1881425 w 2403939"/>
              <a:gd name="connsiteY16" fmla="*/ 901337 h 2234110"/>
              <a:gd name="connsiteX17" fmla="*/ 1842236 w 2403939"/>
              <a:gd name="connsiteY17" fmla="*/ 927463 h 2234110"/>
              <a:gd name="connsiteX18" fmla="*/ 1763859 w 2403939"/>
              <a:gd name="connsiteY18" fmla="*/ 979714 h 2234110"/>
              <a:gd name="connsiteX19" fmla="*/ 1672419 w 2403939"/>
              <a:gd name="connsiteY19" fmla="*/ 1018903 h 2234110"/>
              <a:gd name="connsiteX20" fmla="*/ 1633231 w 2403939"/>
              <a:gd name="connsiteY20" fmla="*/ 1045028 h 2234110"/>
              <a:gd name="connsiteX21" fmla="*/ 1554854 w 2403939"/>
              <a:gd name="connsiteY21" fmla="*/ 1071154 h 2234110"/>
              <a:gd name="connsiteX22" fmla="*/ 1515665 w 2403939"/>
              <a:gd name="connsiteY22" fmla="*/ 1084217 h 2234110"/>
              <a:gd name="connsiteX23" fmla="*/ 1437288 w 2403939"/>
              <a:gd name="connsiteY23" fmla="*/ 1123406 h 2234110"/>
              <a:gd name="connsiteX24" fmla="*/ 1398099 w 2403939"/>
              <a:gd name="connsiteY24" fmla="*/ 1149531 h 2234110"/>
              <a:gd name="connsiteX25" fmla="*/ 1345848 w 2403939"/>
              <a:gd name="connsiteY25" fmla="*/ 1175657 h 2234110"/>
              <a:gd name="connsiteX26" fmla="*/ 1267471 w 2403939"/>
              <a:gd name="connsiteY26" fmla="*/ 1214846 h 2234110"/>
              <a:gd name="connsiteX27" fmla="*/ 1189094 w 2403939"/>
              <a:gd name="connsiteY27" fmla="*/ 1293223 h 2234110"/>
              <a:gd name="connsiteX28" fmla="*/ 1149905 w 2403939"/>
              <a:gd name="connsiteY28" fmla="*/ 1332411 h 2234110"/>
              <a:gd name="connsiteX29" fmla="*/ 1110716 w 2403939"/>
              <a:gd name="connsiteY29" fmla="*/ 1358537 h 2234110"/>
              <a:gd name="connsiteX30" fmla="*/ 1084591 w 2403939"/>
              <a:gd name="connsiteY30" fmla="*/ 1397726 h 2234110"/>
              <a:gd name="connsiteX31" fmla="*/ 1006214 w 2403939"/>
              <a:gd name="connsiteY31" fmla="*/ 1476103 h 2234110"/>
              <a:gd name="connsiteX32" fmla="*/ 927836 w 2403939"/>
              <a:gd name="connsiteY32" fmla="*/ 1554480 h 2234110"/>
              <a:gd name="connsiteX33" fmla="*/ 888648 w 2403939"/>
              <a:gd name="connsiteY33" fmla="*/ 1606731 h 2234110"/>
              <a:gd name="connsiteX34" fmla="*/ 849459 w 2403939"/>
              <a:gd name="connsiteY34" fmla="*/ 1632857 h 2234110"/>
              <a:gd name="connsiteX35" fmla="*/ 771082 w 2403939"/>
              <a:gd name="connsiteY35" fmla="*/ 1698171 h 2234110"/>
              <a:gd name="connsiteX36" fmla="*/ 744956 w 2403939"/>
              <a:gd name="connsiteY36" fmla="*/ 1737360 h 2234110"/>
              <a:gd name="connsiteX37" fmla="*/ 653516 w 2403939"/>
              <a:gd name="connsiteY37" fmla="*/ 1802674 h 2234110"/>
              <a:gd name="connsiteX38" fmla="*/ 614328 w 2403939"/>
              <a:gd name="connsiteY38" fmla="*/ 1841863 h 2234110"/>
              <a:gd name="connsiteX39" fmla="*/ 483699 w 2403939"/>
              <a:gd name="connsiteY39" fmla="*/ 1920240 h 2234110"/>
              <a:gd name="connsiteX40" fmla="*/ 405322 w 2403939"/>
              <a:gd name="connsiteY40" fmla="*/ 1972491 h 2234110"/>
              <a:gd name="connsiteX41" fmla="*/ 366134 w 2403939"/>
              <a:gd name="connsiteY41" fmla="*/ 1998617 h 2234110"/>
              <a:gd name="connsiteX42" fmla="*/ 274694 w 2403939"/>
              <a:gd name="connsiteY42" fmla="*/ 2063931 h 2234110"/>
              <a:gd name="connsiteX43" fmla="*/ 235505 w 2403939"/>
              <a:gd name="connsiteY43" fmla="*/ 2076994 h 2234110"/>
              <a:gd name="connsiteX44" fmla="*/ 157128 w 2403939"/>
              <a:gd name="connsiteY44" fmla="*/ 2129246 h 2234110"/>
              <a:gd name="connsiteX45" fmla="*/ 117939 w 2403939"/>
              <a:gd name="connsiteY45" fmla="*/ 2155371 h 2234110"/>
              <a:gd name="connsiteX46" fmla="*/ 78751 w 2403939"/>
              <a:gd name="connsiteY46" fmla="*/ 2168434 h 2234110"/>
              <a:gd name="connsiteX47" fmla="*/ 39562 w 2403939"/>
              <a:gd name="connsiteY47" fmla="*/ 2207623 h 2234110"/>
              <a:gd name="connsiteX48" fmla="*/ 39562 w 2403939"/>
              <a:gd name="connsiteY48" fmla="*/ 2220686 h 2234110"/>
              <a:gd name="connsiteX49" fmla="*/ 78751 w 2403939"/>
              <a:gd name="connsiteY49" fmla="*/ 2181497 h 2234110"/>
              <a:gd name="connsiteX50" fmla="*/ 117939 w 2403939"/>
              <a:gd name="connsiteY50" fmla="*/ 2155371 h 2234110"/>
              <a:gd name="connsiteX51" fmla="*/ 170191 w 2403939"/>
              <a:gd name="connsiteY51" fmla="*/ 2076994 h 2234110"/>
              <a:gd name="connsiteX52" fmla="*/ 196316 w 2403939"/>
              <a:gd name="connsiteY52" fmla="*/ 2037806 h 2234110"/>
              <a:gd name="connsiteX53" fmla="*/ 209379 w 2403939"/>
              <a:gd name="connsiteY53" fmla="*/ 1985554 h 2234110"/>
              <a:gd name="connsiteX54" fmla="*/ 235505 w 2403939"/>
              <a:gd name="connsiteY54" fmla="*/ 1907177 h 2234110"/>
              <a:gd name="connsiteX55" fmla="*/ 248568 w 2403939"/>
              <a:gd name="connsiteY55" fmla="*/ 1867988 h 2234110"/>
              <a:gd name="connsiteX56" fmla="*/ 261631 w 2403939"/>
              <a:gd name="connsiteY56" fmla="*/ 1815737 h 2234110"/>
              <a:gd name="connsiteX57" fmla="*/ 274694 w 2403939"/>
              <a:gd name="connsiteY57" fmla="*/ 1750423 h 2234110"/>
              <a:gd name="connsiteX58" fmla="*/ 287756 w 2403939"/>
              <a:gd name="connsiteY58" fmla="*/ 1711234 h 2234110"/>
              <a:gd name="connsiteX59" fmla="*/ 300819 w 2403939"/>
              <a:gd name="connsiteY59" fmla="*/ 1593668 h 2234110"/>
              <a:gd name="connsiteX60" fmla="*/ 313882 w 2403939"/>
              <a:gd name="connsiteY60" fmla="*/ 1541417 h 2234110"/>
              <a:gd name="connsiteX61" fmla="*/ 326945 w 2403939"/>
              <a:gd name="connsiteY61" fmla="*/ 1463040 h 2234110"/>
              <a:gd name="connsiteX62" fmla="*/ 340008 w 2403939"/>
              <a:gd name="connsiteY62" fmla="*/ 1371600 h 2234110"/>
              <a:gd name="connsiteX63" fmla="*/ 366134 w 2403939"/>
              <a:gd name="connsiteY63" fmla="*/ 1293223 h 2234110"/>
              <a:gd name="connsiteX64" fmla="*/ 379196 w 2403939"/>
              <a:gd name="connsiteY64" fmla="*/ 1254034 h 2234110"/>
              <a:gd name="connsiteX65" fmla="*/ 366134 w 2403939"/>
              <a:gd name="connsiteY65" fmla="*/ 796834 h 2234110"/>
              <a:gd name="connsiteX66" fmla="*/ 340008 w 2403939"/>
              <a:gd name="connsiteY66" fmla="*/ 613954 h 2234110"/>
              <a:gd name="connsiteX67" fmla="*/ 300819 w 2403939"/>
              <a:gd name="connsiteY67" fmla="*/ 535577 h 2234110"/>
              <a:gd name="connsiteX68" fmla="*/ 274694 w 2403939"/>
              <a:gd name="connsiteY68" fmla="*/ 457200 h 2234110"/>
              <a:gd name="connsiteX69" fmla="*/ 235505 w 2403939"/>
              <a:gd name="connsiteY69" fmla="*/ 313508 h 2234110"/>
              <a:gd name="connsiteX70" fmla="*/ 209379 w 2403939"/>
              <a:gd name="connsiteY70" fmla="*/ 222068 h 2234110"/>
              <a:gd name="connsiteX71" fmla="*/ 183254 w 2403939"/>
              <a:gd name="connsiteY71" fmla="*/ 182880 h 2234110"/>
              <a:gd name="connsiteX72" fmla="*/ 196316 w 2403939"/>
              <a:gd name="connsiteY72" fmla="*/ 130628 h 2234110"/>
              <a:gd name="connsiteX73" fmla="*/ 248568 w 2403939"/>
              <a:gd name="connsiteY73" fmla="*/ 117566 h 2234110"/>
              <a:gd name="connsiteX74" fmla="*/ 614328 w 2403939"/>
              <a:gd name="connsiteY74" fmla="*/ 130628 h 2234110"/>
              <a:gd name="connsiteX75" fmla="*/ 705768 w 2403939"/>
              <a:gd name="connsiteY75" fmla="*/ 156754 h 2234110"/>
              <a:gd name="connsiteX76" fmla="*/ 784145 w 2403939"/>
              <a:gd name="connsiteY76" fmla="*/ 182880 h 2234110"/>
              <a:gd name="connsiteX77" fmla="*/ 862522 w 2403939"/>
              <a:gd name="connsiteY77" fmla="*/ 209006 h 2234110"/>
              <a:gd name="connsiteX78" fmla="*/ 901711 w 2403939"/>
              <a:gd name="connsiteY78" fmla="*/ 222068 h 2234110"/>
              <a:gd name="connsiteX79" fmla="*/ 1097654 w 2403939"/>
              <a:gd name="connsiteY79" fmla="*/ 248194 h 2234110"/>
              <a:gd name="connsiteX80" fmla="*/ 1241345 w 2403939"/>
              <a:gd name="connsiteY80" fmla="*/ 261257 h 2234110"/>
              <a:gd name="connsiteX81" fmla="*/ 1541791 w 2403939"/>
              <a:gd name="connsiteY81" fmla="*/ 235131 h 2234110"/>
              <a:gd name="connsiteX82" fmla="*/ 1698545 w 2403939"/>
              <a:gd name="connsiteY82" fmla="*/ 209006 h 2234110"/>
              <a:gd name="connsiteX83" fmla="*/ 1868362 w 2403939"/>
              <a:gd name="connsiteY83" fmla="*/ 182880 h 2234110"/>
              <a:gd name="connsiteX84" fmla="*/ 1933676 w 2403939"/>
              <a:gd name="connsiteY84" fmla="*/ 169817 h 2234110"/>
              <a:gd name="connsiteX85" fmla="*/ 2025116 w 2403939"/>
              <a:gd name="connsiteY85" fmla="*/ 156754 h 2234110"/>
              <a:gd name="connsiteX86" fmla="*/ 2077368 w 2403939"/>
              <a:gd name="connsiteY86" fmla="*/ 143691 h 2234110"/>
              <a:gd name="connsiteX87" fmla="*/ 2207996 w 2403939"/>
              <a:gd name="connsiteY87" fmla="*/ 130628 h 2234110"/>
              <a:gd name="connsiteX88" fmla="*/ 2286374 w 2403939"/>
              <a:gd name="connsiteY88" fmla="*/ 117566 h 2234110"/>
              <a:gd name="connsiteX89" fmla="*/ 2351688 w 2403939"/>
              <a:gd name="connsiteY89" fmla="*/ 104503 h 223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403939" h="2234110">
                <a:moveTo>
                  <a:pt x="2403939" y="0"/>
                </a:moveTo>
                <a:cubicBezTo>
                  <a:pt x="2395231" y="21771"/>
                  <a:pt x="2382135" y="42267"/>
                  <a:pt x="2377814" y="65314"/>
                </a:cubicBezTo>
                <a:cubicBezTo>
                  <a:pt x="2368951" y="112585"/>
                  <a:pt x="2373109" y="161643"/>
                  <a:pt x="2364751" y="209006"/>
                </a:cubicBezTo>
                <a:cubicBezTo>
                  <a:pt x="2359965" y="236126"/>
                  <a:pt x="2345304" y="260666"/>
                  <a:pt x="2338625" y="287383"/>
                </a:cubicBezTo>
                <a:cubicBezTo>
                  <a:pt x="2334271" y="304800"/>
                  <a:pt x="2332634" y="323133"/>
                  <a:pt x="2325562" y="339634"/>
                </a:cubicBezTo>
                <a:cubicBezTo>
                  <a:pt x="2319377" y="354064"/>
                  <a:pt x="2308145" y="365760"/>
                  <a:pt x="2299436" y="378823"/>
                </a:cubicBezTo>
                <a:cubicBezTo>
                  <a:pt x="2295082" y="391886"/>
                  <a:pt x="2290157" y="404772"/>
                  <a:pt x="2286374" y="418011"/>
                </a:cubicBezTo>
                <a:cubicBezTo>
                  <a:pt x="2281442" y="435274"/>
                  <a:pt x="2282218" y="454675"/>
                  <a:pt x="2273311" y="470263"/>
                </a:cubicBezTo>
                <a:cubicBezTo>
                  <a:pt x="2264145" y="486303"/>
                  <a:pt x="2245464" y="494869"/>
                  <a:pt x="2234122" y="509451"/>
                </a:cubicBezTo>
                <a:cubicBezTo>
                  <a:pt x="2214845" y="534236"/>
                  <a:pt x="2199288" y="561702"/>
                  <a:pt x="2181871" y="587828"/>
                </a:cubicBezTo>
                <a:lnTo>
                  <a:pt x="2155745" y="627017"/>
                </a:lnTo>
                <a:cubicBezTo>
                  <a:pt x="2147036" y="640080"/>
                  <a:pt x="2136640" y="652164"/>
                  <a:pt x="2129619" y="666206"/>
                </a:cubicBezTo>
                <a:cubicBezTo>
                  <a:pt x="2120911" y="683623"/>
                  <a:pt x="2115960" y="703498"/>
                  <a:pt x="2103494" y="718457"/>
                </a:cubicBezTo>
                <a:cubicBezTo>
                  <a:pt x="2093443" y="730518"/>
                  <a:pt x="2077368" y="735874"/>
                  <a:pt x="2064305" y="744583"/>
                </a:cubicBezTo>
                <a:cubicBezTo>
                  <a:pt x="2041083" y="779414"/>
                  <a:pt x="2033804" y="795883"/>
                  <a:pt x="1998991" y="822960"/>
                </a:cubicBezTo>
                <a:cubicBezTo>
                  <a:pt x="1974206" y="842237"/>
                  <a:pt x="1946740" y="857794"/>
                  <a:pt x="1920614" y="875211"/>
                </a:cubicBezTo>
                <a:lnTo>
                  <a:pt x="1881425" y="901337"/>
                </a:lnTo>
                <a:cubicBezTo>
                  <a:pt x="1868362" y="910046"/>
                  <a:pt x="1853337" y="916362"/>
                  <a:pt x="1842236" y="927463"/>
                </a:cubicBezTo>
                <a:cubicBezTo>
                  <a:pt x="1793311" y="976388"/>
                  <a:pt x="1820573" y="960809"/>
                  <a:pt x="1763859" y="979714"/>
                </a:cubicBezTo>
                <a:cubicBezTo>
                  <a:pt x="1665481" y="1045301"/>
                  <a:pt x="1790507" y="968295"/>
                  <a:pt x="1672419" y="1018903"/>
                </a:cubicBezTo>
                <a:cubicBezTo>
                  <a:pt x="1657989" y="1025087"/>
                  <a:pt x="1647577" y="1038652"/>
                  <a:pt x="1633231" y="1045028"/>
                </a:cubicBezTo>
                <a:cubicBezTo>
                  <a:pt x="1608066" y="1056213"/>
                  <a:pt x="1580980" y="1062445"/>
                  <a:pt x="1554854" y="1071154"/>
                </a:cubicBezTo>
                <a:cubicBezTo>
                  <a:pt x="1541791" y="1075508"/>
                  <a:pt x="1527122" y="1076579"/>
                  <a:pt x="1515665" y="1084217"/>
                </a:cubicBezTo>
                <a:cubicBezTo>
                  <a:pt x="1403363" y="1159085"/>
                  <a:pt x="1545445" y="1069328"/>
                  <a:pt x="1437288" y="1123406"/>
                </a:cubicBezTo>
                <a:cubicBezTo>
                  <a:pt x="1423246" y="1130427"/>
                  <a:pt x="1411730" y="1141742"/>
                  <a:pt x="1398099" y="1149531"/>
                </a:cubicBezTo>
                <a:cubicBezTo>
                  <a:pt x="1381192" y="1159192"/>
                  <a:pt x="1362755" y="1165996"/>
                  <a:pt x="1345848" y="1175657"/>
                </a:cubicBezTo>
                <a:cubicBezTo>
                  <a:pt x="1274945" y="1216173"/>
                  <a:pt x="1339319" y="1190896"/>
                  <a:pt x="1267471" y="1214846"/>
                </a:cubicBezTo>
                <a:lnTo>
                  <a:pt x="1189094" y="1293223"/>
                </a:lnTo>
                <a:cubicBezTo>
                  <a:pt x="1176031" y="1306286"/>
                  <a:pt x="1165276" y="1322164"/>
                  <a:pt x="1149905" y="1332411"/>
                </a:cubicBezTo>
                <a:lnTo>
                  <a:pt x="1110716" y="1358537"/>
                </a:lnTo>
                <a:cubicBezTo>
                  <a:pt x="1102008" y="1371600"/>
                  <a:pt x="1095021" y="1385992"/>
                  <a:pt x="1084591" y="1397726"/>
                </a:cubicBezTo>
                <a:cubicBezTo>
                  <a:pt x="1060045" y="1425341"/>
                  <a:pt x="1028383" y="1446545"/>
                  <a:pt x="1006214" y="1476103"/>
                </a:cubicBezTo>
                <a:cubicBezTo>
                  <a:pt x="957605" y="1540914"/>
                  <a:pt x="985140" y="1516277"/>
                  <a:pt x="927836" y="1554480"/>
                </a:cubicBezTo>
                <a:cubicBezTo>
                  <a:pt x="914773" y="1571897"/>
                  <a:pt x="904043" y="1591336"/>
                  <a:pt x="888648" y="1606731"/>
                </a:cubicBezTo>
                <a:cubicBezTo>
                  <a:pt x="877547" y="1617832"/>
                  <a:pt x="860560" y="1621756"/>
                  <a:pt x="849459" y="1632857"/>
                </a:cubicBezTo>
                <a:cubicBezTo>
                  <a:pt x="778284" y="1704032"/>
                  <a:pt x="845931" y="1673221"/>
                  <a:pt x="771082" y="1698171"/>
                </a:cubicBezTo>
                <a:cubicBezTo>
                  <a:pt x="762373" y="1711234"/>
                  <a:pt x="756057" y="1726259"/>
                  <a:pt x="744956" y="1737360"/>
                </a:cubicBezTo>
                <a:cubicBezTo>
                  <a:pt x="697895" y="1784421"/>
                  <a:pt x="698020" y="1765587"/>
                  <a:pt x="653516" y="1802674"/>
                </a:cubicBezTo>
                <a:cubicBezTo>
                  <a:pt x="639324" y="1814501"/>
                  <a:pt x="628910" y="1830521"/>
                  <a:pt x="614328" y="1841863"/>
                </a:cubicBezTo>
                <a:cubicBezTo>
                  <a:pt x="506004" y="1926115"/>
                  <a:pt x="572559" y="1866924"/>
                  <a:pt x="483699" y="1920240"/>
                </a:cubicBezTo>
                <a:cubicBezTo>
                  <a:pt x="456774" y="1936395"/>
                  <a:pt x="431448" y="1955074"/>
                  <a:pt x="405322" y="1972491"/>
                </a:cubicBezTo>
                <a:cubicBezTo>
                  <a:pt x="392259" y="1981200"/>
                  <a:pt x="378694" y="1989197"/>
                  <a:pt x="366134" y="1998617"/>
                </a:cubicBezTo>
                <a:cubicBezTo>
                  <a:pt x="354299" y="2007493"/>
                  <a:pt x="293797" y="2054380"/>
                  <a:pt x="274694" y="2063931"/>
                </a:cubicBezTo>
                <a:cubicBezTo>
                  <a:pt x="262378" y="2070089"/>
                  <a:pt x="247542" y="2070307"/>
                  <a:pt x="235505" y="2076994"/>
                </a:cubicBezTo>
                <a:cubicBezTo>
                  <a:pt x="208057" y="2092243"/>
                  <a:pt x="183254" y="2111829"/>
                  <a:pt x="157128" y="2129246"/>
                </a:cubicBezTo>
                <a:cubicBezTo>
                  <a:pt x="144065" y="2137955"/>
                  <a:pt x="132833" y="2150406"/>
                  <a:pt x="117939" y="2155371"/>
                </a:cubicBezTo>
                <a:lnTo>
                  <a:pt x="78751" y="2168434"/>
                </a:lnTo>
                <a:cubicBezTo>
                  <a:pt x="65688" y="2181497"/>
                  <a:pt x="53754" y="2195796"/>
                  <a:pt x="39562" y="2207623"/>
                </a:cubicBezTo>
                <a:cubicBezTo>
                  <a:pt x="5799" y="2235759"/>
                  <a:pt x="-29326" y="2243647"/>
                  <a:pt x="39562" y="2220686"/>
                </a:cubicBezTo>
                <a:cubicBezTo>
                  <a:pt x="52625" y="2207623"/>
                  <a:pt x="64559" y="2193324"/>
                  <a:pt x="78751" y="2181497"/>
                </a:cubicBezTo>
                <a:cubicBezTo>
                  <a:pt x="90812" y="2171446"/>
                  <a:pt x="107601" y="2167186"/>
                  <a:pt x="117939" y="2155371"/>
                </a:cubicBezTo>
                <a:cubicBezTo>
                  <a:pt x="138616" y="2131741"/>
                  <a:pt x="152774" y="2103120"/>
                  <a:pt x="170191" y="2076994"/>
                </a:cubicBezTo>
                <a:lnTo>
                  <a:pt x="196316" y="2037806"/>
                </a:lnTo>
                <a:cubicBezTo>
                  <a:pt x="200670" y="2020389"/>
                  <a:pt x="204220" y="2002750"/>
                  <a:pt x="209379" y="1985554"/>
                </a:cubicBezTo>
                <a:cubicBezTo>
                  <a:pt x="217292" y="1959177"/>
                  <a:pt x="226796" y="1933303"/>
                  <a:pt x="235505" y="1907177"/>
                </a:cubicBezTo>
                <a:cubicBezTo>
                  <a:pt x="239859" y="1894114"/>
                  <a:pt x="245228" y="1881346"/>
                  <a:pt x="248568" y="1867988"/>
                </a:cubicBezTo>
                <a:cubicBezTo>
                  <a:pt x="252922" y="1850571"/>
                  <a:pt x="257736" y="1833263"/>
                  <a:pt x="261631" y="1815737"/>
                </a:cubicBezTo>
                <a:cubicBezTo>
                  <a:pt x="266447" y="1794063"/>
                  <a:pt x="269309" y="1771963"/>
                  <a:pt x="274694" y="1750423"/>
                </a:cubicBezTo>
                <a:cubicBezTo>
                  <a:pt x="278034" y="1737065"/>
                  <a:pt x="283402" y="1724297"/>
                  <a:pt x="287756" y="1711234"/>
                </a:cubicBezTo>
                <a:cubicBezTo>
                  <a:pt x="292110" y="1672045"/>
                  <a:pt x="294823" y="1632639"/>
                  <a:pt x="300819" y="1593668"/>
                </a:cubicBezTo>
                <a:cubicBezTo>
                  <a:pt x="303549" y="1575924"/>
                  <a:pt x="310361" y="1559021"/>
                  <a:pt x="313882" y="1541417"/>
                </a:cubicBezTo>
                <a:cubicBezTo>
                  <a:pt x="319076" y="1515445"/>
                  <a:pt x="322918" y="1489218"/>
                  <a:pt x="326945" y="1463040"/>
                </a:cubicBezTo>
                <a:cubicBezTo>
                  <a:pt x="331627" y="1432609"/>
                  <a:pt x="333085" y="1401601"/>
                  <a:pt x="340008" y="1371600"/>
                </a:cubicBezTo>
                <a:cubicBezTo>
                  <a:pt x="346200" y="1344766"/>
                  <a:pt x="357426" y="1319349"/>
                  <a:pt x="366134" y="1293223"/>
                </a:cubicBezTo>
                <a:lnTo>
                  <a:pt x="379196" y="1254034"/>
                </a:lnTo>
                <a:cubicBezTo>
                  <a:pt x="374842" y="1101634"/>
                  <a:pt x="373057" y="949139"/>
                  <a:pt x="366134" y="796834"/>
                </a:cubicBezTo>
                <a:cubicBezTo>
                  <a:pt x="363876" y="747160"/>
                  <a:pt x="353339" y="667277"/>
                  <a:pt x="340008" y="613954"/>
                </a:cubicBezTo>
                <a:cubicBezTo>
                  <a:pt x="319590" y="532285"/>
                  <a:pt x="337308" y="617678"/>
                  <a:pt x="300819" y="535577"/>
                </a:cubicBezTo>
                <a:cubicBezTo>
                  <a:pt x="289635" y="510412"/>
                  <a:pt x="280095" y="484204"/>
                  <a:pt x="274694" y="457200"/>
                </a:cubicBezTo>
                <a:cubicBezTo>
                  <a:pt x="229508" y="231276"/>
                  <a:pt x="301797" y="578669"/>
                  <a:pt x="235505" y="313508"/>
                </a:cubicBezTo>
                <a:cubicBezTo>
                  <a:pt x="231320" y="296767"/>
                  <a:pt x="218749" y="240808"/>
                  <a:pt x="209379" y="222068"/>
                </a:cubicBezTo>
                <a:cubicBezTo>
                  <a:pt x="202358" y="208026"/>
                  <a:pt x="191962" y="195943"/>
                  <a:pt x="183254" y="182880"/>
                </a:cubicBezTo>
                <a:cubicBezTo>
                  <a:pt x="187608" y="165463"/>
                  <a:pt x="183621" y="143323"/>
                  <a:pt x="196316" y="130628"/>
                </a:cubicBezTo>
                <a:cubicBezTo>
                  <a:pt x="209011" y="117933"/>
                  <a:pt x="230615" y="117566"/>
                  <a:pt x="248568" y="117566"/>
                </a:cubicBezTo>
                <a:cubicBezTo>
                  <a:pt x="370566" y="117566"/>
                  <a:pt x="492408" y="126274"/>
                  <a:pt x="614328" y="130628"/>
                </a:cubicBezTo>
                <a:cubicBezTo>
                  <a:pt x="746017" y="174525"/>
                  <a:pt x="541756" y="107550"/>
                  <a:pt x="705768" y="156754"/>
                </a:cubicBezTo>
                <a:cubicBezTo>
                  <a:pt x="732145" y="164667"/>
                  <a:pt x="758019" y="174171"/>
                  <a:pt x="784145" y="182880"/>
                </a:cubicBezTo>
                <a:lnTo>
                  <a:pt x="862522" y="209006"/>
                </a:lnTo>
                <a:cubicBezTo>
                  <a:pt x="875585" y="213360"/>
                  <a:pt x="888080" y="220121"/>
                  <a:pt x="901711" y="222068"/>
                </a:cubicBezTo>
                <a:cubicBezTo>
                  <a:pt x="965718" y="231212"/>
                  <a:pt x="1033502" y="241441"/>
                  <a:pt x="1097654" y="248194"/>
                </a:cubicBezTo>
                <a:cubicBezTo>
                  <a:pt x="1145484" y="253229"/>
                  <a:pt x="1193448" y="256903"/>
                  <a:pt x="1241345" y="261257"/>
                </a:cubicBezTo>
                <a:cubicBezTo>
                  <a:pt x="1341494" y="252548"/>
                  <a:pt x="1444266" y="259513"/>
                  <a:pt x="1541791" y="235131"/>
                </a:cubicBezTo>
                <a:cubicBezTo>
                  <a:pt x="1628099" y="213554"/>
                  <a:pt x="1576228" y="224295"/>
                  <a:pt x="1698545" y="209006"/>
                </a:cubicBezTo>
                <a:cubicBezTo>
                  <a:pt x="1807316" y="181813"/>
                  <a:pt x="1692832" y="207956"/>
                  <a:pt x="1868362" y="182880"/>
                </a:cubicBezTo>
                <a:cubicBezTo>
                  <a:pt x="1890341" y="179740"/>
                  <a:pt x="1911776" y="173467"/>
                  <a:pt x="1933676" y="169817"/>
                </a:cubicBezTo>
                <a:cubicBezTo>
                  <a:pt x="1964047" y="164755"/>
                  <a:pt x="1994823" y="162262"/>
                  <a:pt x="2025116" y="156754"/>
                </a:cubicBezTo>
                <a:cubicBezTo>
                  <a:pt x="2042780" y="153542"/>
                  <a:pt x="2059595" y="146230"/>
                  <a:pt x="2077368" y="143691"/>
                </a:cubicBezTo>
                <a:cubicBezTo>
                  <a:pt x="2120688" y="137502"/>
                  <a:pt x="2164574" y="136056"/>
                  <a:pt x="2207996" y="130628"/>
                </a:cubicBezTo>
                <a:cubicBezTo>
                  <a:pt x="2234278" y="127343"/>
                  <a:pt x="2260248" y="121920"/>
                  <a:pt x="2286374" y="117566"/>
                </a:cubicBezTo>
                <a:cubicBezTo>
                  <a:pt x="2333824" y="101749"/>
                  <a:pt x="2311793" y="104503"/>
                  <a:pt x="2351688" y="104503"/>
                </a:cubicBezTo>
              </a:path>
            </a:pathLst>
          </a:cu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59175" y="1332411"/>
            <a:ext cx="4105111" cy="4585063"/>
          </a:xfrm>
          <a:custGeom>
            <a:avLst/>
            <a:gdLst>
              <a:gd name="connsiteX0" fmla="*/ 2864139 w 4105111"/>
              <a:gd name="connsiteY0" fmla="*/ 0 h 4585063"/>
              <a:gd name="connsiteX1" fmla="*/ 2877202 w 4105111"/>
              <a:gd name="connsiteY1" fmla="*/ 65315 h 4585063"/>
              <a:gd name="connsiteX2" fmla="*/ 2903328 w 4105111"/>
              <a:gd name="connsiteY2" fmla="*/ 143692 h 4585063"/>
              <a:gd name="connsiteX3" fmla="*/ 2916391 w 4105111"/>
              <a:gd name="connsiteY3" fmla="*/ 182880 h 4585063"/>
              <a:gd name="connsiteX4" fmla="*/ 2929454 w 4105111"/>
              <a:gd name="connsiteY4" fmla="*/ 235132 h 4585063"/>
              <a:gd name="connsiteX5" fmla="*/ 2955579 w 4105111"/>
              <a:gd name="connsiteY5" fmla="*/ 600892 h 4585063"/>
              <a:gd name="connsiteX6" fmla="*/ 2981705 w 4105111"/>
              <a:gd name="connsiteY6" fmla="*/ 731520 h 4585063"/>
              <a:gd name="connsiteX7" fmla="*/ 2994768 w 4105111"/>
              <a:gd name="connsiteY7" fmla="*/ 992778 h 4585063"/>
              <a:gd name="connsiteX8" fmla="*/ 2942516 w 4105111"/>
              <a:gd name="connsiteY8" fmla="*/ 1567543 h 4585063"/>
              <a:gd name="connsiteX9" fmla="*/ 2903328 w 4105111"/>
              <a:gd name="connsiteY9" fmla="*/ 1685109 h 4585063"/>
              <a:gd name="connsiteX10" fmla="*/ 2890265 w 4105111"/>
              <a:gd name="connsiteY10" fmla="*/ 1724298 h 4585063"/>
              <a:gd name="connsiteX11" fmla="*/ 2838014 w 4105111"/>
              <a:gd name="connsiteY11" fmla="*/ 1815738 h 4585063"/>
              <a:gd name="connsiteX12" fmla="*/ 2798825 w 4105111"/>
              <a:gd name="connsiteY12" fmla="*/ 1894115 h 4585063"/>
              <a:gd name="connsiteX13" fmla="*/ 2746574 w 4105111"/>
              <a:gd name="connsiteY13" fmla="*/ 1985555 h 4585063"/>
              <a:gd name="connsiteX14" fmla="*/ 2668196 w 4105111"/>
              <a:gd name="connsiteY14" fmla="*/ 2063932 h 4585063"/>
              <a:gd name="connsiteX15" fmla="*/ 2629008 w 4105111"/>
              <a:gd name="connsiteY15" fmla="*/ 2103120 h 4585063"/>
              <a:gd name="connsiteX16" fmla="*/ 2589819 w 4105111"/>
              <a:gd name="connsiteY16" fmla="*/ 2142309 h 4585063"/>
              <a:gd name="connsiteX17" fmla="*/ 2511442 w 4105111"/>
              <a:gd name="connsiteY17" fmla="*/ 2194560 h 4585063"/>
              <a:gd name="connsiteX18" fmla="*/ 2472254 w 4105111"/>
              <a:gd name="connsiteY18" fmla="*/ 2220686 h 4585063"/>
              <a:gd name="connsiteX19" fmla="*/ 2420002 w 4105111"/>
              <a:gd name="connsiteY19" fmla="*/ 2259875 h 4585063"/>
              <a:gd name="connsiteX20" fmla="*/ 2367751 w 4105111"/>
              <a:gd name="connsiteY20" fmla="*/ 2286000 h 4585063"/>
              <a:gd name="connsiteX21" fmla="*/ 2289374 w 4105111"/>
              <a:gd name="connsiteY21" fmla="*/ 2351315 h 4585063"/>
              <a:gd name="connsiteX22" fmla="*/ 2237122 w 4105111"/>
              <a:gd name="connsiteY22" fmla="*/ 2377440 h 4585063"/>
              <a:gd name="connsiteX23" fmla="*/ 2145682 w 4105111"/>
              <a:gd name="connsiteY23" fmla="*/ 2429692 h 4585063"/>
              <a:gd name="connsiteX24" fmla="*/ 2106494 w 4105111"/>
              <a:gd name="connsiteY24" fmla="*/ 2442755 h 4585063"/>
              <a:gd name="connsiteX25" fmla="*/ 2067305 w 4105111"/>
              <a:gd name="connsiteY25" fmla="*/ 2468880 h 4585063"/>
              <a:gd name="connsiteX26" fmla="*/ 2028116 w 4105111"/>
              <a:gd name="connsiteY26" fmla="*/ 2481943 h 4585063"/>
              <a:gd name="connsiteX27" fmla="*/ 1936676 w 4105111"/>
              <a:gd name="connsiteY27" fmla="*/ 2534195 h 4585063"/>
              <a:gd name="connsiteX28" fmla="*/ 1871362 w 4105111"/>
              <a:gd name="connsiteY28" fmla="*/ 2560320 h 4585063"/>
              <a:gd name="connsiteX29" fmla="*/ 1792985 w 4105111"/>
              <a:gd name="connsiteY29" fmla="*/ 2586446 h 4585063"/>
              <a:gd name="connsiteX30" fmla="*/ 1753796 w 4105111"/>
              <a:gd name="connsiteY30" fmla="*/ 2612572 h 4585063"/>
              <a:gd name="connsiteX31" fmla="*/ 1623168 w 4105111"/>
              <a:gd name="connsiteY31" fmla="*/ 2651760 h 4585063"/>
              <a:gd name="connsiteX32" fmla="*/ 1531728 w 4105111"/>
              <a:gd name="connsiteY32" fmla="*/ 2677886 h 4585063"/>
              <a:gd name="connsiteX33" fmla="*/ 1492539 w 4105111"/>
              <a:gd name="connsiteY33" fmla="*/ 2704012 h 4585063"/>
              <a:gd name="connsiteX34" fmla="*/ 1335785 w 4105111"/>
              <a:gd name="connsiteY34" fmla="*/ 2743200 h 4585063"/>
              <a:gd name="connsiteX35" fmla="*/ 1283534 w 4105111"/>
              <a:gd name="connsiteY35" fmla="*/ 2756263 h 4585063"/>
              <a:gd name="connsiteX36" fmla="*/ 1192094 w 4105111"/>
              <a:gd name="connsiteY36" fmla="*/ 2782389 h 4585063"/>
              <a:gd name="connsiteX37" fmla="*/ 1126779 w 4105111"/>
              <a:gd name="connsiteY37" fmla="*/ 2808515 h 4585063"/>
              <a:gd name="connsiteX38" fmla="*/ 1074528 w 4105111"/>
              <a:gd name="connsiteY38" fmla="*/ 2834640 h 4585063"/>
              <a:gd name="connsiteX39" fmla="*/ 996151 w 4105111"/>
              <a:gd name="connsiteY39" fmla="*/ 2860766 h 4585063"/>
              <a:gd name="connsiteX40" fmla="*/ 917774 w 4105111"/>
              <a:gd name="connsiteY40" fmla="*/ 2899955 h 4585063"/>
              <a:gd name="connsiteX41" fmla="*/ 865522 w 4105111"/>
              <a:gd name="connsiteY41" fmla="*/ 2926080 h 4585063"/>
              <a:gd name="connsiteX42" fmla="*/ 774082 w 4105111"/>
              <a:gd name="connsiteY42" fmla="*/ 2978332 h 4585063"/>
              <a:gd name="connsiteX43" fmla="*/ 721831 w 4105111"/>
              <a:gd name="connsiteY43" fmla="*/ 2991395 h 4585063"/>
              <a:gd name="connsiteX44" fmla="*/ 630391 w 4105111"/>
              <a:gd name="connsiteY44" fmla="*/ 3056709 h 4585063"/>
              <a:gd name="connsiteX45" fmla="*/ 552014 w 4105111"/>
              <a:gd name="connsiteY45" fmla="*/ 3108960 h 4585063"/>
              <a:gd name="connsiteX46" fmla="*/ 512825 w 4105111"/>
              <a:gd name="connsiteY46" fmla="*/ 3135086 h 4585063"/>
              <a:gd name="connsiteX47" fmla="*/ 473636 w 4105111"/>
              <a:gd name="connsiteY47" fmla="*/ 3161212 h 4585063"/>
              <a:gd name="connsiteX48" fmla="*/ 421385 w 4105111"/>
              <a:gd name="connsiteY48" fmla="*/ 3200400 h 4585063"/>
              <a:gd name="connsiteX49" fmla="*/ 382196 w 4105111"/>
              <a:gd name="connsiteY49" fmla="*/ 3239589 h 4585063"/>
              <a:gd name="connsiteX50" fmla="*/ 277694 w 4105111"/>
              <a:gd name="connsiteY50" fmla="*/ 3357155 h 4585063"/>
              <a:gd name="connsiteX51" fmla="*/ 251568 w 4105111"/>
              <a:gd name="connsiteY51" fmla="*/ 3396343 h 4585063"/>
              <a:gd name="connsiteX52" fmla="*/ 225442 w 4105111"/>
              <a:gd name="connsiteY52" fmla="*/ 3474720 h 4585063"/>
              <a:gd name="connsiteX53" fmla="*/ 173191 w 4105111"/>
              <a:gd name="connsiteY53" fmla="*/ 3553098 h 4585063"/>
              <a:gd name="connsiteX54" fmla="*/ 147065 w 4105111"/>
              <a:gd name="connsiteY54" fmla="*/ 3605349 h 4585063"/>
              <a:gd name="connsiteX55" fmla="*/ 94814 w 4105111"/>
              <a:gd name="connsiteY55" fmla="*/ 3683726 h 4585063"/>
              <a:gd name="connsiteX56" fmla="*/ 68688 w 4105111"/>
              <a:gd name="connsiteY56" fmla="*/ 3762103 h 4585063"/>
              <a:gd name="connsiteX57" fmla="*/ 55625 w 4105111"/>
              <a:gd name="connsiteY57" fmla="*/ 3801292 h 4585063"/>
              <a:gd name="connsiteX58" fmla="*/ 42562 w 4105111"/>
              <a:gd name="connsiteY58" fmla="*/ 3853543 h 4585063"/>
              <a:gd name="connsiteX59" fmla="*/ 29499 w 4105111"/>
              <a:gd name="connsiteY59" fmla="*/ 4010298 h 4585063"/>
              <a:gd name="connsiteX60" fmla="*/ 68688 w 4105111"/>
              <a:gd name="connsiteY60" fmla="*/ 4049486 h 4585063"/>
              <a:gd name="connsiteX61" fmla="*/ 147065 w 4105111"/>
              <a:gd name="connsiteY61" fmla="*/ 4088675 h 4585063"/>
              <a:gd name="connsiteX62" fmla="*/ 212379 w 4105111"/>
              <a:gd name="connsiteY62" fmla="*/ 4167052 h 4585063"/>
              <a:gd name="connsiteX63" fmla="*/ 303819 w 4105111"/>
              <a:gd name="connsiteY63" fmla="*/ 4284618 h 4585063"/>
              <a:gd name="connsiteX64" fmla="*/ 343008 w 4105111"/>
              <a:gd name="connsiteY64" fmla="*/ 4310743 h 4585063"/>
              <a:gd name="connsiteX65" fmla="*/ 408322 w 4105111"/>
              <a:gd name="connsiteY65" fmla="*/ 4362995 h 4585063"/>
              <a:gd name="connsiteX66" fmla="*/ 447511 w 4105111"/>
              <a:gd name="connsiteY66" fmla="*/ 4402183 h 4585063"/>
              <a:gd name="connsiteX67" fmla="*/ 486699 w 4105111"/>
              <a:gd name="connsiteY67" fmla="*/ 4415246 h 4585063"/>
              <a:gd name="connsiteX68" fmla="*/ 525888 w 4105111"/>
              <a:gd name="connsiteY68" fmla="*/ 4441372 h 4585063"/>
              <a:gd name="connsiteX69" fmla="*/ 565076 w 4105111"/>
              <a:gd name="connsiteY69" fmla="*/ 4454435 h 4585063"/>
              <a:gd name="connsiteX70" fmla="*/ 643454 w 4105111"/>
              <a:gd name="connsiteY70" fmla="*/ 4506686 h 4585063"/>
              <a:gd name="connsiteX71" fmla="*/ 669579 w 4105111"/>
              <a:gd name="connsiteY71" fmla="*/ 4545875 h 4585063"/>
              <a:gd name="connsiteX72" fmla="*/ 774082 w 4105111"/>
              <a:gd name="connsiteY72" fmla="*/ 4572000 h 4585063"/>
              <a:gd name="connsiteX73" fmla="*/ 813271 w 4105111"/>
              <a:gd name="connsiteY73" fmla="*/ 4585063 h 4585063"/>
              <a:gd name="connsiteX74" fmla="*/ 970025 w 4105111"/>
              <a:gd name="connsiteY74" fmla="*/ 4545875 h 4585063"/>
              <a:gd name="connsiteX75" fmla="*/ 1048402 w 4105111"/>
              <a:gd name="connsiteY75" fmla="*/ 4506686 h 4585063"/>
              <a:gd name="connsiteX76" fmla="*/ 1087591 w 4105111"/>
              <a:gd name="connsiteY76" fmla="*/ 4480560 h 4585063"/>
              <a:gd name="connsiteX77" fmla="*/ 1139842 w 4105111"/>
              <a:gd name="connsiteY77" fmla="*/ 4454435 h 4585063"/>
              <a:gd name="connsiteX78" fmla="*/ 1218219 w 4105111"/>
              <a:gd name="connsiteY78" fmla="*/ 4402183 h 4585063"/>
              <a:gd name="connsiteX79" fmla="*/ 1270471 w 4105111"/>
              <a:gd name="connsiteY79" fmla="*/ 4376058 h 4585063"/>
              <a:gd name="connsiteX80" fmla="*/ 1348848 w 4105111"/>
              <a:gd name="connsiteY80" fmla="*/ 4323806 h 4585063"/>
              <a:gd name="connsiteX81" fmla="*/ 1388036 w 4105111"/>
              <a:gd name="connsiteY81" fmla="*/ 4310743 h 4585063"/>
              <a:gd name="connsiteX82" fmla="*/ 1466414 w 4105111"/>
              <a:gd name="connsiteY82" fmla="*/ 4245429 h 4585063"/>
              <a:gd name="connsiteX83" fmla="*/ 1505602 w 4105111"/>
              <a:gd name="connsiteY83" fmla="*/ 4232366 h 4585063"/>
              <a:gd name="connsiteX84" fmla="*/ 1583979 w 4105111"/>
              <a:gd name="connsiteY84" fmla="*/ 4180115 h 4585063"/>
              <a:gd name="connsiteX85" fmla="*/ 1623168 w 4105111"/>
              <a:gd name="connsiteY85" fmla="*/ 4140926 h 4585063"/>
              <a:gd name="connsiteX86" fmla="*/ 1779922 w 4105111"/>
              <a:gd name="connsiteY86" fmla="*/ 4049486 h 4585063"/>
              <a:gd name="connsiteX87" fmla="*/ 1884425 w 4105111"/>
              <a:gd name="connsiteY87" fmla="*/ 3997235 h 4585063"/>
              <a:gd name="connsiteX88" fmla="*/ 1923614 w 4105111"/>
              <a:gd name="connsiteY88" fmla="*/ 3971109 h 4585063"/>
              <a:gd name="connsiteX89" fmla="*/ 2028116 w 4105111"/>
              <a:gd name="connsiteY89" fmla="*/ 3944983 h 4585063"/>
              <a:gd name="connsiteX90" fmla="*/ 2158745 w 4105111"/>
              <a:gd name="connsiteY90" fmla="*/ 3879669 h 4585063"/>
              <a:gd name="connsiteX91" fmla="*/ 2315499 w 4105111"/>
              <a:gd name="connsiteY91" fmla="*/ 3814355 h 4585063"/>
              <a:gd name="connsiteX92" fmla="*/ 2459191 w 4105111"/>
              <a:gd name="connsiteY92" fmla="*/ 3801292 h 4585063"/>
              <a:gd name="connsiteX93" fmla="*/ 2537568 w 4105111"/>
              <a:gd name="connsiteY93" fmla="*/ 3788229 h 4585063"/>
              <a:gd name="connsiteX94" fmla="*/ 2589819 w 4105111"/>
              <a:gd name="connsiteY94" fmla="*/ 3762103 h 4585063"/>
              <a:gd name="connsiteX95" fmla="*/ 2655134 w 4105111"/>
              <a:gd name="connsiteY95" fmla="*/ 3749040 h 4585063"/>
              <a:gd name="connsiteX96" fmla="*/ 3242962 w 4105111"/>
              <a:gd name="connsiteY96" fmla="*/ 3735978 h 4585063"/>
              <a:gd name="connsiteX97" fmla="*/ 3295214 w 4105111"/>
              <a:gd name="connsiteY97" fmla="*/ 3722915 h 4585063"/>
              <a:gd name="connsiteX98" fmla="*/ 3451968 w 4105111"/>
              <a:gd name="connsiteY98" fmla="*/ 3696789 h 4585063"/>
              <a:gd name="connsiteX99" fmla="*/ 3491156 w 4105111"/>
              <a:gd name="connsiteY99" fmla="*/ 3683726 h 4585063"/>
              <a:gd name="connsiteX100" fmla="*/ 3556471 w 4105111"/>
              <a:gd name="connsiteY100" fmla="*/ 3670663 h 4585063"/>
              <a:gd name="connsiteX101" fmla="*/ 3595659 w 4105111"/>
              <a:gd name="connsiteY101" fmla="*/ 3644538 h 4585063"/>
              <a:gd name="connsiteX102" fmla="*/ 3687099 w 4105111"/>
              <a:gd name="connsiteY102" fmla="*/ 3631475 h 4585063"/>
              <a:gd name="connsiteX103" fmla="*/ 3830791 w 4105111"/>
              <a:gd name="connsiteY103" fmla="*/ 3566160 h 4585063"/>
              <a:gd name="connsiteX104" fmla="*/ 3909168 w 4105111"/>
              <a:gd name="connsiteY104" fmla="*/ 3513909 h 4585063"/>
              <a:gd name="connsiteX105" fmla="*/ 3987545 w 4105111"/>
              <a:gd name="connsiteY105" fmla="*/ 3487783 h 4585063"/>
              <a:gd name="connsiteX106" fmla="*/ 4026734 w 4105111"/>
              <a:gd name="connsiteY106" fmla="*/ 3461658 h 4585063"/>
              <a:gd name="connsiteX107" fmla="*/ 4092048 w 4105111"/>
              <a:gd name="connsiteY107" fmla="*/ 3383280 h 4585063"/>
              <a:gd name="connsiteX108" fmla="*/ 4105111 w 4105111"/>
              <a:gd name="connsiteY108" fmla="*/ 3344092 h 4585063"/>
              <a:gd name="connsiteX109" fmla="*/ 4065922 w 4105111"/>
              <a:gd name="connsiteY109" fmla="*/ 3017520 h 4585063"/>
              <a:gd name="connsiteX110" fmla="*/ 4026734 w 4105111"/>
              <a:gd name="connsiteY110" fmla="*/ 2808515 h 4585063"/>
              <a:gd name="connsiteX111" fmla="*/ 3948356 w 4105111"/>
              <a:gd name="connsiteY111" fmla="*/ 2573383 h 4585063"/>
              <a:gd name="connsiteX112" fmla="*/ 3922231 w 4105111"/>
              <a:gd name="connsiteY112" fmla="*/ 2495006 h 4585063"/>
              <a:gd name="connsiteX113" fmla="*/ 3909168 w 4105111"/>
              <a:gd name="connsiteY113" fmla="*/ 2455818 h 4585063"/>
              <a:gd name="connsiteX114" fmla="*/ 3869979 w 4105111"/>
              <a:gd name="connsiteY114" fmla="*/ 2325189 h 4585063"/>
              <a:gd name="connsiteX115" fmla="*/ 3843854 w 4105111"/>
              <a:gd name="connsiteY115" fmla="*/ 2272938 h 4585063"/>
              <a:gd name="connsiteX116" fmla="*/ 3817728 w 4105111"/>
              <a:gd name="connsiteY116" fmla="*/ 2194560 h 4585063"/>
              <a:gd name="connsiteX117" fmla="*/ 3804665 w 4105111"/>
              <a:gd name="connsiteY117" fmla="*/ 2155372 h 4585063"/>
              <a:gd name="connsiteX118" fmla="*/ 3687099 w 4105111"/>
              <a:gd name="connsiteY118" fmla="*/ 2050869 h 4585063"/>
              <a:gd name="connsiteX119" fmla="*/ 3647911 w 4105111"/>
              <a:gd name="connsiteY119" fmla="*/ 2011680 h 4585063"/>
              <a:gd name="connsiteX120" fmla="*/ 3543408 w 4105111"/>
              <a:gd name="connsiteY120" fmla="*/ 1854926 h 4585063"/>
              <a:gd name="connsiteX121" fmla="*/ 3517282 w 4105111"/>
              <a:gd name="connsiteY121" fmla="*/ 1815738 h 4585063"/>
              <a:gd name="connsiteX122" fmla="*/ 3478094 w 4105111"/>
              <a:gd name="connsiteY122" fmla="*/ 1789612 h 4585063"/>
              <a:gd name="connsiteX123" fmla="*/ 3465031 w 4105111"/>
              <a:gd name="connsiteY123" fmla="*/ 1750423 h 4585063"/>
              <a:gd name="connsiteX124" fmla="*/ 3386654 w 4105111"/>
              <a:gd name="connsiteY124" fmla="*/ 1685109 h 4585063"/>
              <a:gd name="connsiteX125" fmla="*/ 3295214 w 4105111"/>
              <a:gd name="connsiteY125" fmla="*/ 1619795 h 4585063"/>
              <a:gd name="connsiteX126" fmla="*/ 3256025 w 4105111"/>
              <a:gd name="connsiteY126" fmla="*/ 1580606 h 4585063"/>
              <a:gd name="connsiteX127" fmla="*/ 3216836 w 4105111"/>
              <a:gd name="connsiteY127" fmla="*/ 1554480 h 4585063"/>
              <a:gd name="connsiteX128" fmla="*/ 3177648 w 4105111"/>
              <a:gd name="connsiteY128" fmla="*/ 1476103 h 4585063"/>
              <a:gd name="connsiteX129" fmla="*/ 3151522 w 4105111"/>
              <a:gd name="connsiteY129" fmla="*/ 1436915 h 4585063"/>
              <a:gd name="connsiteX130" fmla="*/ 3112334 w 4105111"/>
              <a:gd name="connsiteY130" fmla="*/ 1358538 h 4585063"/>
              <a:gd name="connsiteX131" fmla="*/ 3099271 w 4105111"/>
              <a:gd name="connsiteY131" fmla="*/ 1319349 h 4585063"/>
              <a:gd name="connsiteX132" fmla="*/ 3007831 w 4105111"/>
              <a:gd name="connsiteY132" fmla="*/ 1214846 h 4585063"/>
              <a:gd name="connsiteX133" fmla="*/ 2994768 w 4105111"/>
              <a:gd name="connsiteY133" fmla="*/ 1175658 h 4585063"/>
              <a:gd name="connsiteX134" fmla="*/ 2968642 w 4105111"/>
              <a:gd name="connsiteY134" fmla="*/ 1227909 h 4585063"/>
              <a:gd name="connsiteX135" fmla="*/ 2955579 w 4105111"/>
              <a:gd name="connsiteY135" fmla="*/ 1293223 h 4585063"/>
              <a:gd name="connsiteX136" fmla="*/ 2929454 w 4105111"/>
              <a:gd name="connsiteY136" fmla="*/ 1371600 h 4585063"/>
              <a:gd name="connsiteX137" fmla="*/ 2916391 w 4105111"/>
              <a:gd name="connsiteY137" fmla="*/ 1410789 h 4585063"/>
              <a:gd name="connsiteX138" fmla="*/ 2903328 w 4105111"/>
              <a:gd name="connsiteY138" fmla="*/ 1449978 h 4585063"/>
              <a:gd name="connsiteX139" fmla="*/ 2877202 w 4105111"/>
              <a:gd name="connsiteY139" fmla="*/ 1554480 h 4585063"/>
              <a:gd name="connsiteX140" fmla="*/ 2838014 w 4105111"/>
              <a:gd name="connsiteY140" fmla="*/ 1672046 h 4585063"/>
              <a:gd name="connsiteX141" fmla="*/ 2824951 w 4105111"/>
              <a:gd name="connsiteY141" fmla="*/ 1711235 h 4585063"/>
              <a:gd name="connsiteX142" fmla="*/ 2785762 w 4105111"/>
              <a:gd name="connsiteY142" fmla="*/ 1815738 h 4585063"/>
              <a:gd name="connsiteX143" fmla="*/ 2772699 w 4105111"/>
              <a:gd name="connsiteY143" fmla="*/ 1854926 h 4585063"/>
              <a:gd name="connsiteX144" fmla="*/ 2733511 w 4105111"/>
              <a:gd name="connsiteY144" fmla="*/ 1881052 h 4585063"/>
              <a:gd name="connsiteX145" fmla="*/ 2681259 w 4105111"/>
              <a:gd name="connsiteY145" fmla="*/ 1959429 h 4585063"/>
              <a:gd name="connsiteX146" fmla="*/ 2668196 w 4105111"/>
              <a:gd name="connsiteY146" fmla="*/ 1998618 h 4585063"/>
              <a:gd name="connsiteX147" fmla="*/ 2629008 w 4105111"/>
              <a:gd name="connsiteY147" fmla="*/ 2037806 h 4585063"/>
              <a:gd name="connsiteX148" fmla="*/ 2576756 w 4105111"/>
              <a:gd name="connsiteY148" fmla="*/ 2103120 h 4585063"/>
              <a:gd name="connsiteX149" fmla="*/ 2563694 w 4105111"/>
              <a:gd name="connsiteY149" fmla="*/ 2142309 h 4585063"/>
              <a:gd name="connsiteX150" fmla="*/ 2524505 w 4105111"/>
              <a:gd name="connsiteY150" fmla="*/ 2168435 h 4585063"/>
              <a:gd name="connsiteX151" fmla="*/ 2472254 w 4105111"/>
              <a:gd name="connsiteY151" fmla="*/ 2207623 h 4585063"/>
              <a:gd name="connsiteX152" fmla="*/ 2433065 w 4105111"/>
              <a:gd name="connsiteY152" fmla="*/ 2233749 h 4585063"/>
              <a:gd name="connsiteX153" fmla="*/ 2380814 w 4105111"/>
              <a:gd name="connsiteY153" fmla="*/ 2272938 h 4585063"/>
              <a:gd name="connsiteX154" fmla="*/ 2341625 w 4105111"/>
              <a:gd name="connsiteY154" fmla="*/ 2286000 h 4585063"/>
              <a:gd name="connsiteX155" fmla="*/ 2302436 w 4105111"/>
              <a:gd name="connsiteY155" fmla="*/ 2312126 h 4585063"/>
              <a:gd name="connsiteX156" fmla="*/ 2250185 w 4105111"/>
              <a:gd name="connsiteY156" fmla="*/ 2351315 h 4585063"/>
              <a:gd name="connsiteX157" fmla="*/ 2158745 w 4105111"/>
              <a:gd name="connsiteY157" fmla="*/ 2377440 h 4585063"/>
              <a:gd name="connsiteX158" fmla="*/ 2067305 w 4105111"/>
              <a:gd name="connsiteY158" fmla="*/ 2442755 h 4585063"/>
              <a:gd name="connsiteX159" fmla="*/ 2028116 w 4105111"/>
              <a:gd name="connsiteY159" fmla="*/ 2455818 h 4585063"/>
              <a:gd name="connsiteX160" fmla="*/ 1936676 w 4105111"/>
              <a:gd name="connsiteY160" fmla="*/ 2508069 h 4585063"/>
              <a:gd name="connsiteX161" fmla="*/ 1858299 w 4105111"/>
              <a:gd name="connsiteY161" fmla="*/ 2534195 h 4585063"/>
              <a:gd name="connsiteX162" fmla="*/ 1779922 w 4105111"/>
              <a:gd name="connsiteY162" fmla="*/ 2560320 h 4585063"/>
              <a:gd name="connsiteX163" fmla="*/ 1740734 w 4105111"/>
              <a:gd name="connsiteY163" fmla="*/ 2573383 h 4585063"/>
              <a:gd name="connsiteX164" fmla="*/ 1701545 w 4105111"/>
              <a:gd name="connsiteY164" fmla="*/ 2586446 h 4585063"/>
              <a:gd name="connsiteX165" fmla="*/ 1662356 w 4105111"/>
              <a:gd name="connsiteY165" fmla="*/ 2612572 h 4585063"/>
              <a:gd name="connsiteX166" fmla="*/ 1583979 w 4105111"/>
              <a:gd name="connsiteY166" fmla="*/ 2625635 h 4585063"/>
              <a:gd name="connsiteX167" fmla="*/ 1466414 w 4105111"/>
              <a:gd name="connsiteY167" fmla="*/ 2651760 h 4585063"/>
              <a:gd name="connsiteX168" fmla="*/ 1361911 w 4105111"/>
              <a:gd name="connsiteY168" fmla="*/ 2664823 h 4585063"/>
              <a:gd name="connsiteX169" fmla="*/ 1283534 w 4105111"/>
              <a:gd name="connsiteY169" fmla="*/ 2690949 h 4585063"/>
              <a:gd name="connsiteX170" fmla="*/ 1244345 w 4105111"/>
              <a:gd name="connsiteY170" fmla="*/ 2704012 h 4585063"/>
              <a:gd name="connsiteX171" fmla="*/ 1179031 w 4105111"/>
              <a:gd name="connsiteY171" fmla="*/ 2730138 h 4585063"/>
              <a:gd name="connsiteX172" fmla="*/ 1035339 w 4105111"/>
              <a:gd name="connsiteY172" fmla="*/ 2756263 h 4585063"/>
              <a:gd name="connsiteX173" fmla="*/ 996151 w 4105111"/>
              <a:gd name="connsiteY173" fmla="*/ 2769326 h 4585063"/>
              <a:gd name="connsiteX174" fmla="*/ 956962 w 4105111"/>
              <a:gd name="connsiteY174" fmla="*/ 2795452 h 4585063"/>
              <a:gd name="connsiteX175" fmla="*/ 878585 w 4105111"/>
              <a:gd name="connsiteY175" fmla="*/ 2821578 h 4585063"/>
              <a:gd name="connsiteX176" fmla="*/ 839396 w 4105111"/>
              <a:gd name="connsiteY176" fmla="*/ 2834640 h 4585063"/>
              <a:gd name="connsiteX177" fmla="*/ 761019 w 4105111"/>
              <a:gd name="connsiteY177" fmla="*/ 2873829 h 4585063"/>
              <a:gd name="connsiteX178" fmla="*/ 721831 w 4105111"/>
              <a:gd name="connsiteY178" fmla="*/ 2899955 h 4585063"/>
              <a:gd name="connsiteX179" fmla="*/ 682642 w 4105111"/>
              <a:gd name="connsiteY179" fmla="*/ 2913018 h 4585063"/>
              <a:gd name="connsiteX180" fmla="*/ 630391 w 4105111"/>
              <a:gd name="connsiteY180" fmla="*/ 2939143 h 4585063"/>
              <a:gd name="connsiteX181" fmla="*/ 552014 w 4105111"/>
              <a:gd name="connsiteY181" fmla="*/ 3004458 h 4585063"/>
              <a:gd name="connsiteX182" fmla="*/ 460574 w 4105111"/>
              <a:gd name="connsiteY182" fmla="*/ 3069772 h 4585063"/>
              <a:gd name="connsiteX183" fmla="*/ 408322 w 4105111"/>
              <a:gd name="connsiteY183" fmla="*/ 3095898 h 4585063"/>
              <a:gd name="connsiteX184" fmla="*/ 329945 w 4105111"/>
              <a:gd name="connsiteY184" fmla="*/ 3174275 h 4585063"/>
              <a:gd name="connsiteX185" fmla="*/ 290756 w 4105111"/>
              <a:gd name="connsiteY185" fmla="*/ 3200400 h 4585063"/>
              <a:gd name="connsiteX186" fmla="*/ 212379 w 4105111"/>
              <a:gd name="connsiteY186" fmla="*/ 3278778 h 4585063"/>
              <a:gd name="connsiteX187" fmla="*/ 173191 w 4105111"/>
              <a:gd name="connsiteY187" fmla="*/ 3317966 h 4585063"/>
              <a:gd name="connsiteX188" fmla="*/ 134002 w 4105111"/>
              <a:gd name="connsiteY188" fmla="*/ 3357155 h 4585063"/>
              <a:gd name="connsiteX189" fmla="*/ 94814 w 4105111"/>
              <a:gd name="connsiteY189" fmla="*/ 3396343 h 4585063"/>
              <a:gd name="connsiteX190" fmla="*/ 81751 w 4105111"/>
              <a:gd name="connsiteY190" fmla="*/ 3435532 h 4585063"/>
              <a:gd name="connsiteX191" fmla="*/ 68688 w 4105111"/>
              <a:gd name="connsiteY191" fmla="*/ 3487783 h 4585063"/>
              <a:gd name="connsiteX192" fmla="*/ 42562 w 4105111"/>
              <a:gd name="connsiteY192" fmla="*/ 3540035 h 4585063"/>
              <a:gd name="connsiteX193" fmla="*/ 29499 w 4105111"/>
              <a:gd name="connsiteY193" fmla="*/ 3592286 h 4585063"/>
              <a:gd name="connsiteX194" fmla="*/ 3374 w 4105111"/>
              <a:gd name="connsiteY194" fmla="*/ 3631475 h 4585063"/>
              <a:gd name="connsiteX195" fmla="*/ 3374 w 4105111"/>
              <a:gd name="connsiteY195" fmla="*/ 3905795 h 458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4105111" h="4585063">
                <a:moveTo>
                  <a:pt x="2864139" y="0"/>
                </a:moveTo>
                <a:cubicBezTo>
                  <a:pt x="2868493" y="21772"/>
                  <a:pt x="2871360" y="43895"/>
                  <a:pt x="2877202" y="65315"/>
                </a:cubicBezTo>
                <a:cubicBezTo>
                  <a:pt x="2884448" y="91884"/>
                  <a:pt x="2894619" y="117566"/>
                  <a:pt x="2903328" y="143692"/>
                </a:cubicBezTo>
                <a:cubicBezTo>
                  <a:pt x="2907682" y="156755"/>
                  <a:pt x="2913051" y="169522"/>
                  <a:pt x="2916391" y="182880"/>
                </a:cubicBezTo>
                <a:lnTo>
                  <a:pt x="2929454" y="235132"/>
                </a:lnTo>
                <a:cubicBezTo>
                  <a:pt x="2935797" y="362003"/>
                  <a:pt x="2935112" y="478089"/>
                  <a:pt x="2955579" y="600892"/>
                </a:cubicBezTo>
                <a:cubicBezTo>
                  <a:pt x="2962879" y="644693"/>
                  <a:pt x="2981705" y="731520"/>
                  <a:pt x="2981705" y="731520"/>
                </a:cubicBezTo>
                <a:cubicBezTo>
                  <a:pt x="2986059" y="818606"/>
                  <a:pt x="2994768" y="905583"/>
                  <a:pt x="2994768" y="992778"/>
                </a:cubicBezTo>
                <a:cubicBezTo>
                  <a:pt x="2994768" y="1533310"/>
                  <a:pt x="3106583" y="1403480"/>
                  <a:pt x="2942516" y="1567543"/>
                </a:cubicBezTo>
                <a:lnTo>
                  <a:pt x="2903328" y="1685109"/>
                </a:lnTo>
                <a:cubicBezTo>
                  <a:pt x="2898974" y="1698172"/>
                  <a:pt x="2897903" y="1712841"/>
                  <a:pt x="2890265" y="1724298"/>
                </a:cubicBezTo>
                <a:cubicBezTo>
                  <a:pt x="2864024" y="1763659"/>
                  <a:pt x="2857904" y="1769327"/>
                  <a:pt x="2838014" y="1815738"/>
                </a:cubicBezTo>
                <a:cubicBezTo>
                  <a:pt x="2786699" y="1935474"/>
                  <a:pt x="2870542" y="1768611"/>
                  <a:pt x="2798825" y="1894115"/>
                </a:cubicBezTo>
                <a:cubicBezTo>
                  <a:pt x="2779905" y="1927224"/>
                  <a:pt x="2772030" y="1956917"/>
                  <a:pt x="2746574" y="1985555"/>
                </a:cubicBezTo>
                <a:cubicBezTo>
                  <a:pt x="2722027" y="2013170"/>
                  <a:pt x="2694322" y="2037806"/>
                  <a:pt x="2668196" y="2063932"/>
                </a:cubicBezTo>
                <a:lnTo>
                  <a:pt x="2629008" y="2103120"/>
                </a:lnTo>
                <a:cubicBezTo>
                  <a:pt x="2615945" y="2116183"/>
                  <a:pt x="2605190" y="2132062"/>
                  <a:pt x="2589819" y="2142309"/>
                </a:cubicBezTo>
                <a:lnTo>
                  <a:pt x="2511442" y="2194560"/>
                </a:lnTo>
                <a:cubicBezTo>
                  <a:pt x="2498379" y="2203269"/>
                  <a:pt x="2484814" y="2211266"/>
                  <a:pt x="2472254" y="2220686"/>
                </a:cubicBezTo>
                <a:cubicBezTo>
                  <a:pt x="2454837" y="2233749"/>
                  <a:pt x="2438464" y="2248336"/>
                  <a:pt x="2420002" y="2259875"/>
                </a:cubicBezTo>
                <a:cubicBezTo>
                  <a:pt x="2403489" y="2270195"/>
                  <a:pt x="2384658" y="2276339"/>
                  <a:pt x="2367751" y="2286000"/>
                </a:cubicBezTo>
                <a:cubicBezTo>
                  <a:pt x="2264082" y="2345239"/>
                  <a:pt x="2397449" y="2274119"/>
                  <a:pt x="2289374" y="2351315"/>
                </a:cubicBezTo>
                <a:cubicBezTo>
                  <a:pt x="2273528" y="2362633"/>
                  <a:pt x="2254029" y="2367779"/>
                  <a:pt x="2237122" y="2377440"/>
                </a:cubicBezTo>
                <a:cubicBezTo>
                  <a:pt x="2171517" y="2414928"/>
                  <a:pt x="2224646" y="2395850"/>
                  <a:pt x="2145682" y="2429692"/>
                </a:cubicBezTo>
                <a:cubicBezTo>
                  <a:pt x="2133026" y="2435116"/>
                  <a:pt x="2118810" y="2436597"/>
                  <a:pt x="2106494" y="2442755"/>
                </a:cubicBezTo>
                <a:cubicBezTo>
                  <a:pt x="2092452" y="2449776"/>
                  <a:pt x="2081347" y="2461859"/>
                  <a:pt x="2067305" y="2468880"/>
                </a:cubicBezTo>
                <a:cubicBezTo>
                  <a:pt x="2054989" y="2475038"/>
                  <a:pt x="2040772" y="2476519"/>
                  <a:pt x="2028116" y="2481943"/>
                </a:cubicBezTo>
                <a:cubicBezTo>
                  <a:pt x="1867795" y="2550653"/>
                  <a:pt x="2067876" y="2468596"/>
                  <a:pt x="1936676" y="2534195"/>
                </a:cubicBezTo>
                <a:cubicBezTo>
                  <a:pt x="1915703" y="2544681"/>
                  <a:pt x="1893399" y="2552307"/>
                  <a:pt x="1871362" y="2560320"/>
                </a:cubicBezTo>
                <a:cubicBezTo>
                  <a:pt x="1845481" y="2569731"/>
                  <a:pt x="1815899" y="2571170"/>
                  <a:pt x="1792985" y="2586446"/>
                </a:cubicBezTo>
                <a:cubicBezTo>
                  <a:pt x="1779922" y="2595155"/>
                  <a:pt x="1768143" y="2606196"/>
                  <a:pt x="1753796" y="2612572"/>
                </a:cubicBezTo>
                <a:cubicBezTo>
                  <a:pt x="1697910" y="2637410"/>
                  <a:pt x="1676370" y="2636560"/>
                  <a:pt x="1623168" y="2651760"/>
                </a:cubicBezTo>
                <a:cubicBezTo>
                  <a:pt x="1491947" y="2689251"/>
                  <a:pt x="1695123" y="2637036"/>
                  <a:pt x="1531728" y="2677886"/>
                </a:cubicBezTo>
                <a:cubicBezTo>
                  <a:pt x="1518665" y="2686595"/>
                  <a:pt x="1507433" y="2699047"/>
                  <a:pt x="1492539" y="2704012"/>
                </a:cubicBezTo>
                <a:cubicBezTo>
                  <a:pt x="1441443" y="2721044"/>
                  <a:pt x="1388036" y="2730137"/>
                  <a:pt x="1335785" y="2743200"/>
                </a:cubicBezTo>
                <a:lnTo>
                  <a:pt x="1283534" y="2756263"/>
                </a:lnTo>
                <a:cubicBezTo>
                  <a:pt x="1242354" y="2766558"/>
                  <a:pt x="1229577" y="2768333"/>
                  <a:pt x="1192094" y="2782389"/>
                </a:cubicBezTo>
                <a:cubicBezTo>
                  <a:pt x="1170138" y="2790622"/>
                  <a:pt x="1148207" y="2798992"/>
                  <a:pt x="1126779" y="2808515"/>
                </a:cubicBezTo>
                <a:cubicBezTo>
                  <a:pt x="1108985" y="2816424"/>
                  <a:pt x="1092608" y="2827408"/>
                  <a:pt x="1074528" y="2834640"/>
                </a:cubicBezTo>
                <a:cubicBezTo>
                  <a:pt x="1048959" y="2844868"/>
                  <a:pt x="1019065" y="2845490"/>
                  <a:pt x="996151" y="2860766"/>
                </a:cubicBezTo>
                <a:cubicBezTo>
                  <a:pt x="920844" y="2910971"/>
                  <a:pt x="993485" y="2867508"/>
                  <a:pt x="917774" y="2899955"/>
                </a:cubicBezTo>
                <a:cubicBezTo>
                  <a:pt x="899875" y="2907626"/>
                  <a:pt x="882429" y="2916419"/>
                  <a:pt x="865522" y="2926080"/>
                </a:cubicBezTo>
                <a:cubicBezTo>
                  <a:pt x="817280" y="2953646"/>
                  <a:pt x="831509" y="2956797"/>
                  <a:pt x="774082" y="2978332"/>
                </a:cubicBezTo>
                <a:cubicBezTo>
                  <a:pt x="757272" y="2984636"/>
                  <a:pt x="739248" y="2987041"/>
                  <a:pt x="721831" y="2991395"/>
                </a:cubicBezTo>
                <a:cubicBezTo>
                  <a:pt x="594468" y="3076301"/>
                  <a:pt x="792356" y="2943333"/>
                  <a:pt x="630391" y="3056709"/>
                </a:cubicBezTo>
                <a:cubicBezTo>
                  <a:pt x="604668" y="3074715"/>
                  <a:pt x="578140" y="3091543"/>
                  <a:pt x="552014" y="3108960"/>
                </a:cubicBezTo>
                <a:lnTo>
                  <a:pt x="512825" y="3135086"/>
                </a:lnTo>
                <a:cubicBezTo>
                  <a:pt x="499762" y="3143795"/>
                  <a:pt x="486196" y="3151792"/>
                  <a:pt x="473636" y="3161212"/>
                </a:cubicBezTo>
                <a:cubicBezTo>
                  <a:pt x="456219" y="3174275"/>
                  <a:pt x="437915" y="3186232"/>
                  <a:pt x="421385" y="3200400"/>
                </a:cubicBezTo>
                <a:cubicBezTo>
                  <a:pt x="407359" y="3212423"/>
                  <a:pt x="396222" y="3227566"/>
                  <a:pt x="382196" y="3239589"/>
                </a:cubicBezTo>
                <a:cubicBezTo>
                  <a:pt x="291930" y="3316961"/>
                  <a:pt x="360620" y="3232766"/>
                  <a:pt x="277694" y="3357155"/>
                </a:cubicBezTo>
                <a:lnTo>
                  <a:pt x="251568" y="3396343"/>
                </a:lnTo>
                <a:cubicBezTo>
                  <a:pt x="242859" y="3422469"/>
                  <a:pt x="240718" y="3451806"/>
                  <a:pt x="225442" y="3474720"/>
                </a:cubicBezTo>
                <a:cubicBezTo>
                  <a:pt x="208025" y="3500846"/>
                  <a:pt x="187233" y="3525014"/>
                  <a:pt x="173191" y="3553098"/>
                </a:cubicBezTo>
                <a:cubicBezTo>
                  <a:pt x="164482" y="3570515"/>
                  <a:pt x="157084" y="3588651"/>
                  <a:pt x="147065" y="3605349"/>
                </a:cubicBezTo>
                <a:cubicBezTo>
                  <a:pt x="130910" y="3632273"/>
                  <a:pt x="104743" y="3653938"/>
                  <a:pt x="94814" y="3683726"/>
                </a:cubicBezTo>
                <a:lnTo>
                  <a:pt x="68688" y="3762103"/>
                </a:lnTo>
                <a:cubicBezTo>
                  <a:pt x="64334" y="3775166"/>
                  <a:pt x="58965" y="3787934"/>
                  <a:pt x="55625" y="3801292"/>
                </a:cubicBezTo>
                <a:lnTo>
                  <a:pt x="42562" y="3853543"/>
                </a:lnTo>
                <a:cubicBezTo>
                  <a:pt x="38208" y="3905795"/>
                  <a:pt x="22569" y="3958325"/>
                  <a:pt x="29499" y="4010298"/>
                </a:cubicBezTo>
                <a:cubicBezTo>
                  <a:pt x="31941" y="4028610"/>
                  <a:pt x="54496" y="4037659"/>
                  <a:pt x="68688" y="4049486"/>
                </a:cubicBezTo>
                <a:cubicBezTo>
                  <a:pt x="102453" y="4077624"/>
                  <a:pt x="107787" y="4075582"/>
                  <a:pt x="147065" y="4088675"/>
                </a:cubicBezTo>
                <a:cubicBezTo>
                  <a:pt x="240428" y="4228716"/>
                  <a:pt x="95030" y="4016174"/>
                  <a:pt x="212379" y="4167052"/>
                </a:cubicBezTo>
                <a:cubicBezTo>
                  <a:pt x="266032" y="4236034"/>
                  <a:pt x="247634" y="4237797"/>
                  <a:pt x="303819" y="4284618"/>
                </a:cubicBezTo>
                <a:cubicBezTo>
                  <a:pt x="315880" y="4294669"/>
                  <a:pt x="329945" y="4302035"/>
                  <a:pt x="343008" y="4310743"/>
                </a:cubicBezTo>
                <a:cubicBezTo>
                  <a:pt x="401437" y="4398386"/>
                  <a:pt x="332608" y="4312519"/>
                  <a:pt x="408322" y="4362995"/>
                </a:cubicBezTo>
                <a:cubicBezTo>
                  <a:pt x="423693" y="4373242"/>
                  <a:pt x="432140" y="4391936"/>
                  <a:pt x="447511" y="4402183"/>
                </a:cubicBezTo>
                <a:cubicBezTo>
                  <a:pt x="458968" y="4409821"/>
                  <a:pt x="474383" y="4409088"/>
                  <a:pt x="486699" y="4415246"/>
                </a:cubicBezTo>
                <a:cubicBezTo>
                  <a:pt x="500741" y="4422267"/>
                  <a:pt x="511846" y="4434351"/>
                  <a:pt x="525888" y="4441372"/>
                </a:cubicBezTo>
                <a:cubicBezTo>
                  <a:pt x="538204" y="4447530"/>
                  <a:pt x="553039" y="4447748"/>
                  <a:pt x="565076" y="4454435"/>
                </a:cubicBezTo>
                <a:cubicBezTo>
                  <a:pt x="592524" y="4469684"/>
                  <a:pt x="643454" y="4506686"/>
                  <a:pt x="643454" y="4506686"/>
                </a:cubicBezTo>
                <a:cubicBezTo>
                  <a:pt x="652162" y="4519749"/>
                  <a:pt x="655537" y="4538854"/>
                  <a:pt x="669579" y="4545875"/>
                </a:cubicBezTo>
                <a:cubicBezTo>
                  <a:pt x="701695" y="4561933"/>
                  <a:pt x="740018" y="4560645"/>
                  <a:pt x="774082" y="4572000"/>
                </a:cubicBezTo>
                <a:lnTo>
                  <a:pt x="813271" y="4585063"/>
                </a:lnTo>
                <a:cubicBezTo>
                  <a:pt x="852445" y="4578534"/>
                  <a:pt x="935526" y="4568875"/>
                  <a:pt x="970025" y="4545875"/>
                </a:cubicBezTo>
                <a:cubicBezTo>
                  <a:pt x="1082337" y="4471000"/>
                  <a:pt x="940236" y="4560769"/>
                  <a:pt x="1048402" y="4506686"/>
                </a:cubicBezTo>
                <a:cubicBezTo>
                  <a:pt x="1062444" y="4499665"/>
                  <a:pt x="1073960" y="4488349"/>
                  <a:pt x="1087591" y="4480560"/>
                </a:cubicBezTo>
                <a:cubicBezTo>
                  <a:pt x="1104498" y="4470899"/>
                  <a:pt x="1123144" y="4464454"/>
                  <a:pt x="1139842" y="4454435"/>
                </a:cubicBezTo>
                <a:cubicBezTo>
                  <a:pt x="1166767" y="4438280"/>
                  <a:pt x="1190134" y="4416225"/>
                  <a:pt x="1218219" y="4402183"/>
                </a:cubicBezTo>
                <a:cubicBezTo>
                  <a:pt x="1235636" y="4393475"/>
                  <a:pt x="1253773" y="4386077"/>
                  <a:pt x="1270471" y="4376058"/>
                </a:cubicBezTo>
                <a:cubicBezTo>
                  <a:pt x="1297396" y="4359903"/>
                  <a:pt x="1319060" y="4333736"/>
                  <a:pt x="1348848" y="4323806"/>
                </a:cubicBezTo>
                <a:cubicBezTo>
                  <a:pt x="1361911" y="4319452"/>
                  <a:pt x="1375720" y="4316901"/>
                  <a:pt x="1388036" y="4310743"/>
                </a:cubicBezTo>
                <a:cubicBezTo>
                  <a:pt x="1473513" y="4268005"/>
                  <a:pt x="1379743" y="4303210"/>
                  <a:pt x="1466414" y="4245429"/>
                </a:cubicBezTo>
                <a:cubicBezTo>
                  <a:pt x="1477871" y="4237791"/>
                  <a:pt x="1492539" y="4236720"/>
                  <a:pt x="1505602" y="4232366"/>
                </a:cubicBezTo>
                <a:cubicBezTo>
                  <a:pt x="1630625" y="4107346"/>
                  <a:pt x="1470546" y="4255738"/>
                  <a:pt x="1583979" y="4180115"/>
                </a:cubicBezTo>
                <a:cubicBezTo>
                  <a:pt x="1599350" y="4169867"/>
                  <a:pt x="1608389" y="4152010"/>
                  <a:pt x="1623168" y="4140926"/>
                </a:cubicBezTo>
                <a:cubicBezTo>
                  <a:pt x="1833486" y="3983188"/>
                  <a:pt x="1672286" y="4098412"/>
                  <a:pt x="1779922" y="4049486"/>
                </a:cubicBezTo>
                <a:cubicBezTo>
                  <a:pt x="1815377" y="4033370"/>
                  <a:pt x="1852020" y="4018838"/>
                  <a:pt x="1884425" y="3997235"/>
                </a:cubicBezTo>
                <a:cubicBezTo>
                  <a:pt x="1897488" y="3988526"/>
                  <a:pt x="1909572" y="3978130"/>
                  <a:pt x="1923614" y="3971109"/>
                </a:cubicBezTo>
                <a:cubicBezTo>
                  <a:pt x="1950393" y="3957719"/>
                  <a:pt x="2003273" y="3949952"/>
                  <a:pt x="2028116" y="3944983"/>
                </a:cubicBezTo>
                <a:cubicBezTo>
                  <a:pt x="2156314" y="3868066"/>
                  <a:pt x="2030352" y="3938927"/>
                  <a:pt x="2158745" y="3879669"/>
                </a:cubicBezTo>
                <a:cubicBezTo>
                  <a:pt x="2224003" y="3849550"/>
                  <a:pt x="2250958" y="3822961"/>
                  <a:pt x="2315499" y="3814355"/>
                </a:cubicBezTo>
                <a:cubicBezTo>
                  <a:pt x="2363172" y="3807999"/>
                  <a:pt x="2411426" y="3806912"/>
                  <a:pt x="2459191" y="3801292"/>
                </a:cubicBezTo>
                <a:cubicBezTo>
                  <a:pt x="2485496" y="3798197"/>
                  <a:pt x="2511442" y="3792583"/>
                  <a:pt x="2537568" y="3788229"/>
                </a:cubicBezTo>
                <a:cubicBezTo>
                  <a:pt x="2554985" y="3779520"/>
                  <a:pt x="2571345" y="3768261"/>
                  <a:pt x="2589819" y="3762103"/>
                </a:cubicBezTo>
                <a:cubicBezTo>
                  <a:pt x="2610882" y="3755082"/>
                  <a:pt x="2632949" y="3749927"/>
                  <a:pt x="2655134" y="3749040"/>
                </a:cubicBezTo>
                <a:cubicBezTo>
                  <a:pt x="2850968" y="3741207"/>
                  <a:pt x="3047019" y="3740332"/>
                  <a:pt x="3242962" y="3735978"/>
                </a:cubicBezTo>
                <a:cubicBezTo>
                  <a:pt x="3260379" y="3731624"/>
                  <a:pt x="3277568" y="3726224"/>
                  <a:pt x="3295214" y="3722915"/>
                </a:cubicBezTo>
                <a:cubicBezTo>
                  <a:pt x="3347279" y="3713153"/>
                  <a:pt x="3451968" y="3696789"/>
                  <a:pt x="3451968" y="3696789"/>
                </a:cubicBezTo>
                <a:cubicBezTo>
                  <a:pt x="3465031" y="3692435"/>
                  <a:pt x="3477798" y="3687066"/>
                  <a:pt x="3491156" y="3683726"/>
                </a:cubicBezTo>
                <a:cubicBezTo>
                  <a:pt x="3512696" y="3678341"/>
                  <a:pt x="3535682" y="3678459"/>
                  <a:pt x="3556471" y="3670663"/>
                </a:cubicBezTo>
                <a:cubicBezTo>
                  <a:pt x="3571171" y="3665151"/>
                  <a:pt x="3580622" y="3649049"/>
                  <a:pt x="3595659" y="3644538"/>
                </a:cubicBezTo>
                <a:cubicBezTo>
                  <a:pt x="3625150" y="3635691"/>
                  <a:pt x="3656619" y="3635829"/>
                  <a:pt x="3687099" y="3631475"/>
                </a:cubicBezTo>
                <a:cubicBezTo>
                  <a:pt x="3811752" y="3537985"/>
                  <a:pt x="3649924" y="3649637"/>
                  <a:pt x="3830791" y="3566160"/>
                </a:cubicBezTo>
                <a:cubicBezTo>
                  <a:pt x="3859300" y="3553002"/>
                  <a:pt x="3879380" y="3523838"/>
                  <a:pt x="3909168" y="3513909"/>
                </a:cubicBezTo>
                <a:cubicBezTo>
                  <a:pt x="3935294" y="3505200"/>
                  <a:pt x="3964631" y="3503058"/>
                  <a:pt x="3987545" y="3487783"/>
                </a:cubicBezTo>
                <a:cubicBezTo>
                  <a:pt x="4000608" y="3479075"/>
                  <a:pt x="4014673" y="3471709"/>
                  <a:pt x="4026734" y="3461658"/>
                </a:cubicBezTo>
                <a:cubicBezTo>
                  <a:pt x="4051496" y="3441023"/>
                  <a:pt x="4077369" y="3412637"/>
                  <a:pt x="4092048" y="3383280"/>
                </a:cubicBezTo>
                <a:cubicBezTo>
                  <a:pt x="4098206" y="3370964"/>
                  <a:pt x="4100757" y="3357155"/>
                  <a:pt x="4105111" y="3344092"/>
                </a:cubicBezTo>
                <a:cubicBezTo>
                  <a:pt x="4087985" y="3121460"/>
                  <a:pt x="4101381" y="3230275"/>
                  <a:pt x="4065922" y="3017520"/>
                </a:cubicBezTo>
                <a:cubicBezTo>
                  <a:pt x="4058014" y="2970072"/>
                  <a:pt x="4037172" y="2839828"/>
                  <a:pt x="4026734" y="2808515"/>
                </a:cubicBezTo>
                <a:lnTo>
                  <a:pt x="3948356" y="2573383"/>
                </a:lnTo>
                <a:lnTo>
                  <a:pt x="3922231" y="2495006"/>
                </a:lnTo>
                <a:cubicBezTo>
                  <a:pt x="3917877" y="2481943"/>
                  <a:pt x="3912508" y="2469176"/>
                  <a:pt x="3909168" y="2455818"/>
                </a:cubicBezTo>
                <a:cubicBezTo>
                  <a:pt x="3899792" y="2418314"/>
                  <a:pt x="3885882" y="2356995"/>
                  <a:pt x="3869979" y="2325189"/>
                </a:cubicBezTo>
                <a:cubicBezTo>
                  <a:pt x="3861271" y="2307772"/>
                  <a:pt x="3851086" y="2291018"/>
                  <a:pt x="3843854" y="2272938"/>
                </a:cubicBezTo>
                <a:cubicBezTo>
                  <a:pt x="3833626" y="2247368"/>
                  <a:pt x="3826437" y="2220686"/>
                  <a:pt x="3817728" y="2194560"/>
                </a:cubicBezTo>
                <a:cubicBezTo>
                  <a:pt x="3813374" y="2181497"/>
                  <a:pt x="3816122" y="2163010"/>
                  <a:pt x="3804665" y="2155372"/>
                </a:cubicBezTo>
                <a:cubicBezTo>
                  <a:pt x="3734735" y="2108752"/>
                  <a:pt x="3776575" y="2140346"/>
                  <a:pt x="3687099" y="2050869"/>
                </a:cubicBezTo>
                <a:cubicBezTo>
                  <a:pt x="3674036" y="2037806"/>
                  <a:pt x="3658158" y="2027051"/>
                  <a:pt x="3647911" y="2011680"/>
                </a:cubicBezTo>
                <a:lnTo>
                  <a:pt x="3543408" y="1854926"/>
                </a:lnTo>
                <a:cubicBezTo>
                  <a:pt x="3534699" y="1841863"/>
                  <a:pt x="3530345" y="1824447"/>
                  <a:pt x="3517282" y="1815738"/>
                </a:cubicBezTo>
                <a:lnTo>
                  <a:pt x="3478094" y="1789612"/>
                </a:lnTo>
                <a:cubicBezTo>
                  <a:pt x="3473740" y="1776549"/>
                  <a:pt x="3472669" y="1761880"/>
                  <a:pt x="3465031" y="1750423"/>
                </a:cubicBezTo>
                <a:cubicBezTo>
                  <a:pt x="3436411" y="1707493"/>
                  <a:pt x="3422797" y="1715229"/>
                  <a:pt x="3386654" y="1685109"/>
                </a:cubicBezTo>
                <a:cubicBezTo>
                  <a:pt x="3307220" y="1618913"/>
                  <a:pt x="3391896" y="1668135"/>
                  <a:pt x="3295214" y="1619795"/>
                </a:cubicBezTo>
                <a:cubicBezTo>
                  <a:pt x="3282151" y="1606732"/>
                  <a:pt x="3270217" y="1592433"/>
                  <a:pt x="3256025" y="1580606"/>
                </a:cubicBezTo>
                <a:cubicBezTo>
                  <a:pt x="3243964" y="1570555"/>
                  <a:pt x="3227937" y="1565581"/>
                  <a:pt x="3216836" y="1554480"/>
                </a:cubicBezTo>
                <a:cubicBezTo>
                  <a:pt x="3179401" y="1517045"/>
                  <a:pt x="3198897" y="1518600"/>
                  <a:pt x="3177648" y="1476103"/>
                </a:cubicBezTo>
                <a:cubicBezTo>
                  <a:pt x="3170627" y="1462061"/>
                  <a:pt x="3160231" y="1449978"/>
                  <a:pt x="3151522" y="1436915"/>
                </a:cubicBezTo>
                <a:cubicBezTo>
                  <a:pt x="3118687" y="1338411"/>
                  <a:pt x="3162979" y="1459829"/>
                  <a:pt x="3112334" y="1358538"/>
                </a:cubicBezTo>
                <a:cubicBezTo>
                  <a:pt x="3106176" y="1346222"/>
                  <a:pt x="3105958" y="1331386"/>
                  <a:pt x="3099271" y="1319349"/>
                </a:cubicBezTo>
                <a:cubicBezTo>
                  <a:pt x="3054448" y="1238668"/>
                  <a:pt x="3065076" y="1253010"/>
                  <a:pt x="3007831" y="1214846"/>
                </a:cubicBezTo>
                <a:cubicBezTo>
                  <a:pt x="3003477" y="1201783"/>
                  <a:pt x="3007831" y="1171304"/>
                  <a:pt x="2994768" y="1175658"/>
                </a:cubicBezTo>
                <a:cubicBezTo>
                  <a:pt x="2976294" y="1181816"/>
                  <a:pt x="2974800" y="1209435"/>
                  <a:pt x="2968642" y="1227909"/>
                </a:cubicBezTo>
                <a:cubicBezTo>
                  <a:pt x="2961621" y="1248972"/>
                  <a:pt x="2961421" y="1271803"/>
                  <a:pt x="2955579" y="1293223"/>
                </a:cubicBezTo>
                <a:cubicBezTo>
                  <a:pt x="2948333" y="1319791"/>
                  <a:pt x="2938162" y="1345474"/>
                  <a:pt x="2929454" y="1371600"/>
                </a:cubicBezTo>
                <a:lnTo>
                  <a:pt x="2916391" y="1410789"/>
                </a:lnTo>
                <a:cubicBezTo>
                  <a:pt x="2912037" y="1423852"/>
                  <a:pt x="2906668" y="1436620"/>
                  <a:pt x="2903328" y="1449978"/>
                </a:cubicBezTo>
                <a:cubicBezTo>
                  <a:pt x="2894619" y="1484812"/>
                  <a:pt x="2888557" y="1520416"/>
                  <a:pt x="2877202" y="1554480"/>
                </a:cubicBezTo>
                <a:lnTo>
                  <a:pt x="2838014" y="1672046"/>
                </a:lnTo>
                <a:cubicBezTo>
                  <a:pt x="2833660" y="1685109"/>
                  <a:pt x="2827651" y="1697733"/>
                  <a:pt x="2824951" y="1711235"/>
                </a:cubicBezTo>
                <a:cubicBezTo>
                  <a:pt x="2799749" y="1837245"/>
                  <a:pt x="2830610" y="1726042"/>
                  <a:pt x="2785762" y="1815738"/>
                </a:cubicBezTo>
                <a:cubicBezTo>
                  <a:pt x="2779604" y="1828054"/>
                  <a:pt x="2781301" y="1844174"/>
                  <a:pt x="2772699" y="1854926"/>
                </a:cubicBezTo>
                <a:cubicBezTo>
                  <a:pt x="2762892" y="1867185"/>
                  <a:pt x="2746574" y="1872343"/>
                  <a:pt x="2733511" y="1881052"/>
                </a:cubicBezTo>
                <a:cubicBezTo>
                  <a:pt x="2716094" y="1907178"/>
                  <a:pt x="2691188" y="1929641"/>
                  <a:pt x="2681259" y="1959429"/>
                </a:cubicBezTo>
                <a:cubicBezTo>
                  <a:pt x="2676905" y="1972492"/>
                  <a:pt x="2675834" y="1987161"/>
                  <a:pt x="2668196" y="1998618"/>
                </a:cubicBezTo>
                <a:cubicBezTo>
                  <a:pt x="2657949" y="2013989"/>
                  <a:pt x="2642071" y="2024743"/>
                  <a:pt x="2629008" y="2037806"/>
                </a:cubicBezTo>
                <a:cubicBezTo>
                  <a:pt x="2596173" y="2136311"/>
                  <a:pt x="2644285" y="2018708"/>
                  <a:pt x="2576756" y="2103120"/>
                </a:cubicBezTo>
                <a:cubicBezTo>
                  <a:pt x="2568154" y="2113872"/>
                  <a:pt x="2572296" y="2131557"/>
                  <a:pt x="2563694" y="2142309"/>
                </a:cubicBezTo>
                <a:cubicBezTo>
                  <a:pt x="2553887" y="2154569"/>
                  <a:pt x="2537280" y="2159310"/>
                  <a:pt x="2524505" y="2168435"/>
                </a:cubicBezTo>
                <a:cubicBezTo>
                  <a:pt x="2506789" y="2181089"/>
                  <a:pt x="2489970" y="2194969"/>
                  <a:pt x="2472254" y="2207623"/>
                </a:cubicBezTo>
                <a:cubicBezTo>
                  <a:pt x="2459479" y="2216748"/>
                  <a:pt x="2445840" y="2224624"/>
                  <a:pt x="2433065" y="2233749"/>
                </a:cubicBezTo>
                <a:cubicBezTo>
                  <a:pt x="2415349" y="2246403"/>
                  <a:pt x="2399717" y="2262136"/>
                  <a:pt x="2380814" y="2272938"/>
                </a:cubicBezTo>
                <a:cubicBezTo>
                  <a:pt x="2368859" y="2279770"/>
                  <a:pt x="2354688" y="2281646"/>
                  <a:pt x="2341625" y="2286000"/>
                </a:cubicBezTo>
                <a:cubicBezTo>
                  <a:pt x="2328562" y="2294709"/>
                  <a:pt x="2315211" y="2303001"/>
                  <a:pt x="2302436" y="2312126"/>
                </a:cubicBezTo>
                <a:cubicBezTo>
                  <a:pt x="2284720" y="2324780"/>
                  <a:pt x="2269088" y="2340513"/>
                  <a:pt x="2250185" y="2351315"/>
                </a:cubicBezTo>
                <a:cubicBezTo>
                  <a:pt x="2235608" y="2359645"/>
                  <a:pt x="2170059" y="2374612"/>
                  <a:pt x="2158745" y="2377440"/>
                </a:cubicBezTo>
                <a:cubicBezTo>
                  <a:pt x="2146908" y="2386318"/>
                  <a:pt x="2086408" y="2433203"/>
                  <a:pt x="2067305" y="2442755"/>
                </a:cubicBezTo>
                <a:cubicBezTo>
                  <a:pt x="2054989" y="2448913"/>
                  <a:pt x="2040432" y="2449660"/>
                  <a:pt x="2028116" y="2455818"/>
                </a:cubicBezTo>
                <a:cubicBezTo>
                  <a:pt x="1933850" y="2502951"/>
                  <a:pt x="2051191" y="2462263"/>
                  <a:pt x="1936676" y="2508069"/>
                </a:cubicBezTo>
                <a:cubicBezTo>
                  <a:pt x="1911107" y="2518297"/>
                  <a:pt x="1884425" y="2525486"/>
                  <a:pt x="1858299" y="2534195"/>
                </a:cubicBezTo>
                <a:lnTo>
                  <a:pt x="1779922" y="2560320"/>
                </a:lnTo>
                <a:lnTo>
                  <a:pt x="1740734" y="2573383"/>
                </a:lnTo>
                <a:cubicBezTo>
                  <a:pt x="1727671" y="2577737"/>
                  <a:pt x="1713002" y="2578808"/>
                  <a:pt x="1701545" y="2586446"/>
                </a:cubicBezTo>
                <a:cubicBezTo>
                  <a:pt x="1688482" y="2595155"/>
                  <a:pt x="1677250" y="2607607"/>
                  <a:pt x="1662356" y="2612572"/>
                </a:cubicBezTo>
                <a:cubicBezTo>
                  <a:pt x="1637229" y="2620948"/>
                  <a:pt x="1609951" y="2620441"/>
                  <a:pt x="1583979" y="2625635"/>
                </a:cubicBezTo>
                <a:cubicBezTo>
                  <a:pt x="1497285" y="2642974"/>
                  <a:pt x="1565291" y="2636549"/>
                  <a:pt x="1466414" y="2651760"/>
                </a:cubicBezTo>
                <a:cubicBezTo>
                  <a:pt x="1431717" y="2657098"/>
                  <a:pt x="1396745" y="2660469"/>
                  <a:pt x="1361911" y="2664823"/>
                </a:cubicBezTo>
                <a:lnTo>
                  <a:pt x="1283534" y="2690949"/>
                </a:lnTo>
                <a:cubicBezTo>
                  <a:pt x="1270471" y="2695303"/>
                  <a:pt x="1257130" y="2698898"/>
                  <a:pt x="1244345" y="2704012"/>
                </a:cubicBezTo>
                <a:cubicBezTo>
                  <a:pt x="1222574" y="2712721"/>
                  <a:pt x="1201276" y="2722723"/>
                  <a:pt x="1179031" y="2730138"/>
                </a:cubicBezTo>
                <a:cubicBezTo>
                  <a:pt x="1132844" y="2745533"/>
                  <a:pt x="1082923" y="2749465"/>
                  <a:pt x="1035339" y="2756263"/>
                </a:cubicBezTo>
                <a:cubicBezTo>
                  <a:pt x="1022276" y="2760617"/>
                  <a:pt x="1008467" y="2763168"/>
                  <a:pt x="996151" y="2769326"/>
                </a:cubicBezTo>
                <a:cubicBezTo>
                  <a:pt x="982109" y="2776347"/>
                  <a:pt x="971309" y="2789076"/>
                  <a:pt x="956962" y="2795452"/>
                </a:cubicBezTo>
                <a:cubicBezTo>
                  <a:pt x="931797" y="2806637"/>
                  <a:pt x="904711" y="2812870"/>
                  <a:pt x="878585" y="2821578"/>
                </a:cubicBezTo>
                <a:lnTo>
                  <a:pt x="839396" y="2834640"/>
                </a:lnTo>
                <a:cubicBezTo>
                  <a:pt x="727090" y="2909513"/>
                  <a:pt x="869183" y="2819746"/>
                  <a:pt x="761019" y="2873829"/>
                </a:cubicBezTo>
                <a:cubicBezTo>
                  <a:pt x="746977" y="2880850"/>
                  <a:pt x="735873" y="2892934"/>
                  <a:pt x="721831" y="2899955"/>
                </a:cubicBezTo>
                <a:cubicBezTo>
                  <a:pt x="709515" y="2906113"/>
                  <a:pt x="695298" y="2907594"/>
                  <a:pt x="682642" y="2913018"/>
                </a:cubicBezTo>
                <a:cubicBezTo>
                  <a:pt x="664744" y="2920689"/>
                  <a:pt x="647808" y="2930435"/>
                  <a:pt x="630391" y="2939143"/>
                </a:cubicBezTo>
                <a:cubicBezTo>
                  <a:pt x="569405" y="3000129"/>
                  <a:pt x="615662" y="2958995"/>
                  <a:pt x="552014" y="3004458"/>
                </a:cubicBezTo>
                <a:cubicBezTo>
                  <a:pt x="523992" y="3024474"/>
                  <a:pt x="491348" y="3052187"/>
                  <a:pt x="460574" y="3069772"/>
                </a:cubicBezTo>
                <a:cubicBezTo>
                  <a:pt x="443667" y="3079433"/>
                  <a:pt x="423528" y="3083733"/>
                  <a:pt x="408322" y="3095898"/>
                </a:cubicBezTo>
                <a:cubicBezTo>
                  <a:pt x="379471" y="3118979"/>
                  <a:pt x="360687" y="3153781"/>
                  <a:pt x="329945" y="3174275"/>
                </a:cubicBezTo>
                <a:cubicBezTo>
                  <a:pt x="316882" y="3182983"/>
                  <a:pt x="302490" y="3189970"/>
                  <a:pt x="290756" y="3200400"/>
                </a:cubicBezTo>
                <a:cubicBezTo>
                  <a:pt x="263141" y="3224947"/>
                  <a:pt x="238505" y="3252652"/>
                  <a:pt x="212379" y="3278778"/>
                </a:cubicBezTo>
                <a:lnTo>
                  <a:pt x="173191" y="3317966"/>
                </a:lnTo>
                <a:lnTo>
                  <a:pt x="134002" y="3357155"/>
                </a:lnTo>
                <a:lnTo>
                  <a:pt x="94814" y="3396343"/>
                </a:lnTo>
                <a:cubicBezTo>
                  <a:pt x="90460" y="3409406"/>
                  <a:pt x="85534" y="3422292"/>
                  <a:pt x="81751" y="3435532"/>
                </a:cubicBezTo>
                <a:cubicBezTo>
                  <a:pt x="76819" y="3452794"/>
                  <a:pt x="74992" y="3470973"/>
                  <a:pt x="68688" y="3487783"/>
                </a:cubicBezTo>
                <a:cubicBezTo>
                  <a:pt x="61850" y="3506016"/>
                  <a:pt x="49400" y="3521802"/>
                  <a:pt x="42562" y="3540035"/>
                </a:cubicBezTo>
                <a:cubicBezTo>
                  <a:pt x="36258" y="3556845"/>
                  <a:pt x="36571" y="3575785"/>
                  <a:pt x="29499" y="3592286"/>
                </a:cubicBezTo>
                <a:cubicBezTo>
                  <a:pt x="23315" y="3606716"/>
                  <a:pt x="4678" y="3615830"/>
                  <a:pt x="3374" y="3631475"/>
                </a:cubicBezTo>
                <a:cubicBezTo>
                  <a:pt x="-4219" y="3722599"/>
                  <a:pt x="3374" y="3814355"/>
                  <a:pt x="3374" y="3905795"/>
                </a:cubicBezTo>
              </a:path>
            </a:pathLst>
          </a:custGeom>
          <a:solidFill>
            <a:srgbClr val="9148C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85509" y="5460274"/>
            <a:ext cx="2632089" cy="862149"/>
          </a:xfrm>
          <a:custGeom>
            <a:avLst/>
            <a:gdLst>
              <a:gd name="connsiteX0" fmla="*/ 65314 w 2632089"/>
              <a:gd name="connsiteY0" fmla="*/ 483326 h 862149"/>
              <a:gd name="connsiteX1" fmla="*/ 169817 w 2632089"/>
              <a:gd name="connsiteY1" fmla="*/ 444137 h 862149"/>
              <a:gd name="connsiteX2" fmla="*/ 222068 w 2632089"/>
              <a:gd name="connsiteY2" fmla="*/ 431075 h 862149"/>
              <a:gd name="connsiteX3" fmla="*/ 261257 w 2632089"/>
              <a:gd name="connsiteY3" fmla="*/ 418012 h 862149"/>
              <a:gd name="connsiteX4" fmla="*/ 313508 w 2632089"/>
              <a:gd name="connsiteY4" fmla="*/ 391886 h 862149"/>
              <a:gd name="connsiteX5" fmla="*/ 404948 w 2632089"/>
              <a:gd name="connsiteY5" fmla="*/ 365760 h 862149"/>
              <a:gd name="connsiteX6" fmla="*/ 483325 w 2632089"/>
              <a:gd name="connsiteY6" fmla="*/ 339635 h 862149"/>
              <a:gd name="connsiteX7" fmla="*/ 535577 w 2632089"/>
              <a:gd name="connsiteY7" fmla="*/ 326572 h 862149"/>
              <a:gd name="connsiteX8" fmla="*/ 613954 w 2632089"/>
              <a:gd name="connsiteY8" fmla="*/ 300446 h 862149"/>
              <a:gd name="connsiteX9" fmla="*/ 653142 w 2632089"/>
              <a:gd name="connsiteY9" fmla="*/ 287383 h 862149"/>
              <a:gd name="connsiteX10" fmla="*/ 705394 w 2632089"/>
              <a:gd name="connsiteY10" fmla="*/ 274320 h 862149"/>
              <a:gd name="connsiteX11" fmla="*/ 744582 w 2632089"/>
              <a:gd name="connsiteY11" fmla="*/ 261257 h 862149"/>
              <a:gd name="connsiteX12" fmla="*/ 822960 w 2632089"/>
              <a:gd name="connsiteY12" fmla="*/ 248195 h 862149"/>
              <a:gd name="connsiteX13" fmla="*/ 901337 w 2632089"/>
              <a:gd name="connsiteY13" fmla="*/ 222069 h 862149"/>
              <a:gd name="connsiteX14" fmla="*/ 1149531 w 2632089"/>
              <a:gd name="connsiteY14" fmla="*/ 195943 h 862149"/>
              <a:gd name="connsiteX15" fmla="*/ 1580605 w 2632089"/>
              <a:gd name="connsiteY15" fmla="*/ 169817 h 862149"/>
              <a:gd name="connsiteX16" fmla="*/ 1750422 w 2632089"/>
              <a:gd name="connsiteY16" fmla="*/ 130629 h 862149"/>
              <a:gd name="connsiteX17" fmla="*/ 1828800 w 2632089"/>
              <a:gd name="connsiteY17" fmla="*/ 104503 h 862149"/>
              <a:gd name="connsiteX18" fmla="*/ 1867988 w 2632089"/>
              <a:gd name="connsiteY18" fmla="*/ 65315 h 862149"/>
              <a:gd name="connsiteX19" fmla="*/ 1959428 w 2632089"/>
              <a:gd name="connsiteY19" fmla="*/ 39189 h 862149"/>
              <a:gd name="connsiteX20" fmla="*/ 2129245 w 2632089"/>
              <a:gd name="connsiteY20" fmla="*/ 0 h 862149"/>
              <a:gd name="connsiteX21" fmla="*/ 2390502 w 2632089"/>
              <a:gd name="connsiteY21" fmla="*/ 13063 h 862149"/>
              <a:gd name="connsiteX22" fmla="*/ 2429691 w 2632089"/>
              <a:gd name="connsiteY22" fmla="*/ 26126 h 862149"/>
              <a:gd name="connsiteX23" fmla="*/ 2521131 w 2632089"/>
              <a:gd name="connsiteY23" fmla="*/ 78377 h 862149"/>
              <a:gd name="connsiteX24" fmla="*/ 2612571 w 2632089"/>
              <a:gd name="connsiteY24" fmla="*/ 143692 h 862149"/>
              <a:gd name="connsiteX25" fmla="*/ 2612571 w 2632089"/>
              <a:gd name="connsiteY25" fmla="*/ 300446 h 862149"/>
              <a:gd name="connsiteX26" fmla="*/ 2573382 w 2632089"/>
              <a:gd name="connsiteY26" fmla="*/ 313509 h 862149"/>
              <a:gd name="connsiteX27" fmla="*/ 2508068 w 2632089"/>
              <a:gd name="connsiteY27" fmla="*/ 326572 h 862149"/>
              <a:gd name="connsiteX28" fmla="*/ 2468880 w 2632089"/>
              <a:gd name="connsiteY28" fmla="*/ 339635 h 862149"/>
              <a:gd name="connsiteX29" fmla="*/ 2403565 w 2632089"/>
              <a:gd name="connsiteY29" fmla="*/ 352697 h 862149"/>
              <a:gd name="connsiteX30" fmla="*/ 2286000 w 2632089"/>
              <a:gd name="connsiteY30" fmla="*/ 444137 h 862149"/>
              <a:gd name="connsiteX31" fmla="*/ 2233748 w 2632089"/>
              <a:gd name="connsiteY31" fmla="*/ 522515 h 862149"/>
              <a:gd name="connsiteX32" fmla="*/ 2181497 w 2632089"/>
              <a:gd name="connsiteY32" fmla="*/ 600892 h 862149"/>
              <a:gd name="connsiteX33" fmla="*/ 2155371 w 2632089"/>
              <a:gd name="connsiteY33" fmla="*/ 640080 h 862149"/>
              <a:gd name="connsiteX34" fmla="*/ 2103120 w 2632089"/>
              <a:gd name="connsiteY34" fmla="*/ 770709 h 862149"/>
              <a:gd name="connsiteX35" fmla="*/ 2076994 w 2632089"/>
              <a:gd name="connsiteY35" fmla="*/ 809897 h 862149"/>
              <a:gd name="connsiteX36" fmla="*/ 1998617 w 2632089"/>
              <a:gd name="connsiteY36" fmla="*/ 862149 h 862149"/>
              <a:gd name="connsiteX37" fmla="*/ 470262 w 2632089"/>
              <a:gd name="connsiteY37" fmla="*/ 849086 h 862149"/>
              <a:gd name="connsiteX38" fmla="*/ 418011 w 2632089"/>
              <a:gd name="connsiteY38" fmla="*/ 836023 h 862149"/>
              <a:gd name="connsiteX39" fmla="*/ 287382 w 2632089"/>
              <a:gd name="connsiteY39" fmla="*/ 783772 h 862149"/>
              <a:gd name="connsiteX40" fmla="*/ 248194 w 2632089"/>
              <a:gd name="connsiteY40" fmla="*/ 757646 h 862149"/>
              <a:gd name="connsiteX41" fmla="*/ 0 w 2632089"/>
              <a:gd name="connsiteY41" fmla="*/ 744583 h 862149"/>
              <a:gd name="connsiteX42" fmla="*/ 13062 w 2632089"/>
              <a:gd name="connsiteY42" fmla="*/ 627017 h 862149"/>
              <a:gd name="connsiteX43" fmla="*/ 26125 w 2632089"/>
              <a:gd name="connsiteY43" fmla="*/ 587829 h 862149"/>
              <a:gd name="connsiteX44" fmla="*/ 65314 w 2632089"/>
              <a:gd name="connsiteY44" fmla="*/ 483326 h 86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32089" h="862149">
                <a:moveTo>
                  <a:pt x="65314" y="483326"/>
                </a:moveTo>
                <a:cubicBezTo>
                  <a:pt x="89263" y="459377"/>
                  <a:pt x="52085" y="494593"/>
                  <a:pt x="169817" y="444137"/>
                </a:cubicBezTo>
                <a:cubicBezTo>
                  <a:pt x="186318" y="437065"/>
                  <a:pt x="204806" y="436007"/>
                  <a:pt x="222068" y="431075"/>
                </a:cubicBezTo>
                <a:cubicBezTo>
                  <a:pt x="235308" y="427292"/>
                  <a:pt x="248601" y="423436"/>
                  <a:pt x="261257" y="418012"/>
                </a:cubicBezTo>
                <a:cubicBezTo>
                  <a:pt x="279155" y="410341"/>
                  <a:pt x="295610" y="399557"/>
                  <a:pt x="313508" y="391886"/>
                </a:cubicBezTo>
                <a:cubicBezTo>
                  <a:pt x="347649" y="377254"/>
                  <a:pt x="368126" y="376806"/>
                  <a:pt x="404948" y="365760"/>
                </a:cubicBezTo>
                <a:cubicBezTo>
                  <a:pt x="431325" y="357847"/>
                  <a:pt x="456608" y="346314"/>
                  <a:pt x="483325" y="339635"/>
                </a:cubicBezTo>
                <a:cubicBezTo>
                  <a:pt x="500742" y="335281"/>
                  <a:pt x="518381" y="331731"/>
                  <a:pt x="535577" y="326572"/>
                </a:cubicBezTo>
                <a:cubicBezTo>
                  <a:pt x="561954" y="318659"/>
                  <a:pt x="587828" y="309155"/>
                  <a:pt x="613954" y="300446"/>
                </a:cubicBezTo>
                <a:cubicBezTo>
                  <a:pt x="627017" y="296092"/>
                  <a:pt x="639784" y="290723"/>
                  <a:pt x="653142" y="287383"/>
                </a:cubicBezTo>
                <a:cubicBezTo>
                  <a:pt x="670559" y="283029"/>
                  <a:pt x="688131" y="279252"/>
                  <a:pt x="705394" y="274320"/>
                </a:cubicBezTo>
                <a:cubicBezTo>
                  <a:pt x="718633" y="270537"/>
                  <a:pt x="731141" y="264244"/>
                  <a:pt x="744582" y="261257"/>
                </a:cubicBezTo>
                <a:cubicBezTo>
                  <a:pt x="770438" y="255511"/>
                  <a:pt x="796834" y="252549"/>
                  <a:pt x="822960" y="248195"/>
                </a:cubicBezTo>
                <a:cubicBezTo>
                  <a:pt x="849086" y="239486"/>
                  <a:pt x="874075" y="225964"/>
                  <a:pt x="901337" y="222069"/>
                </a:cubicBezTo>
                <a:cubicBezTo>
                  <a:pt x="1044682" y="201591"/>
                  <a:pt x="962094" y="211563"/>
                  <a:pt x="1149531" y="195943"/>
                </a:cubicBezTo>
                <a:cubicBezTo>
                  <a:pt x="1316398" y="140321"/>
                  <a:pt x="1139992" y="194994"/>
                  <a:pt x="1580605" y="169817"/>
                </a:cubicBezTo>
                <a:cubicBezTo>
                  <a:pt x="1605625" y="168387"/>
                  <a:pt x="1746485" y="131941"/>
                  <a:pt x="1750422" y="130629"/>
                </a:cubicBezTo>
                <a:lnTo>
                  <a:pt x="1828800" y="104503"/>
                </a:lnTo>
                <a:cubicBezTo>
                  <a:pt x="1841863" y="91440"/>
                  <a:pt x="1852617" y="75562"/>
                  <a:pt x="1867988" y="65315"/>
                </a:cubicBezTo>
                <a:cubicBezTo>
                  <a:pt x="1879961" y="57333"/>
                  <a:pt x="1951510" y="41564"/>
                  <a:pt x="1959428" y="39189"/>
                </a:cubicBezTo>
                <a:cubicBezTo>
                  <a:pt x="2089835" y="66"/>
                  <a:pt x="1985029" y="20603"/>
                  <a:pt x="2129245" y="0"/>
                </a:cubicBezTo>
                <a:cubicBezTo>
                  <a:pt x="2216331" y="4354"/>
                  <a:pt x="2303635" y="5509"/>
                  <a:pt x="2390502" y="13063"/>
                </a:cubicBezTo>
                <a:cubicBezTo>
                  <a:pt x="2404220" y="14256"/>
                  <a:pt x="2417035" y="20702"/>
                  <a:pt x="2429691" y="26126"/>
                </a:cubicBezTo>
                <a:cubicBezTo>
                  <a:pt x="2508629" y="59957"/>
                  <a:pt x="2455545" y="40899"/>
                  <a:pt x="2521131" y="78377"/>
                </a:cubicBezTo>
                <a:cubicBezTo>
                  <a:pt x="2601365" y="124225"/>
                  <a:pt x="2548741" y="79862"/>
                  <a:pt x="2612571" y="143692"/>
                </a:cubicBezTo>
                <a:cubicBezTo>
                  <a:pt x="2632084" y="202231"/>
                  <a:pt x="2644390" y="220899"/>
                  <a:pt x="2612571" y="300446"/>
                </a:cubicBezTo>
                <a:cubicBezTo>
                  <a:pt x="2607457" y="313231"/>
                  <a:pt x="2586740" y="310169"/>
                  <a:pt x="2573382" y="313509"/>
                </a:cubicBezTo>
                <a:cubicBezTo>
                  <a:pt x="2551842" y="318894"/>
                  <a:pt x="2529608" y="321187"/>
                  <a:pt x="2508068" y="326572"/>
                </a:cubicBezTo>
                <a:cubicBezTo>
                  <a:pt x="2494710" y="329912"/>
                  <a:pt x="2482238" y="336296"/>
                  <a:pt x="2468880" y="339635"/>
                </a:cubicBezTo>
                <a:cubicBezTo>
                  <a:pt x="2447340" y="345020"/>
                  <a:pt x="2425337" y="348343"/>
                  <a:pt x="2403565" y="352697"/>
                </a:cubicBezTo>
                <a:cubicBezTo>
                  <a:pt x="2357978" y="383089"/>
                  <a:pt x="2319056" y="401636"/>
                  <a:pt x="2286000" y="444137"/>
                </a:cubicBezTo>
                <a:cubicBezTo>
                  <a:pt x="2266723" y="468922"/>
                  <a:pt x="2251165" y="496389"/>
                  <a:pt x="2233748" y="522515"/>
                </a:cubicBezTo>
                <a:lnTo>
                  <a:pt x="2181497" y="600892"/>
                </a:lnTo>
                <a:lnTo>
                  <a:pt x="2155371" y="640080"/>
                </a:lnTo>
                <a:cubicBezTo>
                  <a:pt x="2133963" y="704304"/>
                  <a:pt x="2133870" y="716896"/>
                  <a:pt x="2103120" y="770709"/>
                </a:cubicBezTo>
                <a:cubicBezTo>
                  <a:pt x="2095331" y="784340"/>
                  <a:pt x="2088809" y="799559"/>
                  <a:pt x="2076994" y="809897"/>
                </a:cubicBezTo>
                <a:cubicBezTo>
                  <a:pt x="2053364" y="830574"/>
                  <a:pt x="1998617" y="862149"/>
                  <a:pt x="1998617" y="862149"/>
                </a:cubicBezTo>
                <a:lnTo>
                  <a:pt x="470262" y="849086"/>
                </a:lnTo>
                <a:cubicBezTo>
                  <a:pt x="452311" y="848789"/>
                  <a:pt x="435207" y="841182"/>
                  <a:pt x="418011" y="836023"/>
                </a:cubicBezTo>
                <a:cubicBezTo>
                  <a:pt x="361674" y="819122"/>
                  <a:pt x="335618" y="811335"/>
                  <a:pt x="287382" y="783772"/>
                </a:cubicBezTo>
                <a:cubicBezTo>
                  <a:pt x="273751" y="775983"/>
                  <a:pt x="263750" y="759767"/>
                  <a:pt x="248194" y="757646"/>
                </a:cubicBezTo>
                <a:cubicBezTo>
                  <a:pt x="166108" y="746452"/>
                  <a:pt x="82731" y="748937"/>
                  <a:pt x="0" y="744583"/>
                </a:cubicBezTo>
                <a:cubicBezTo>
                  <a:pt x="4354" y="705394"/>
                  <a:pt x="6580" y="665910"/>
                  <a:pt x="13062" y="627017"/>
                </a:cubicBezTo>
                <a:cubicBezTo>
                  <a:pt x="15326" y="613435"/>
                  <a:pt x="22342" y="601068"/>
                  <a:pt x="26125" y="587829"/>
                </a:cubicBezTo>
                <a:cubicBezTo>
                  <a:pt x="40244" y="538413"/>
                  <a:pt x="41365" y="507275"/>
                  <a:pt x="65314" y="483326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59175" y="1044206"/>
            <a:ext cx="3060082" cy="4196627"/>
          </a:xfrm>
          <a:custGeom>
            <a:avLst/>
            <a:gdLst>
              <a:gd name="connsiteX0" fmla="*/ 2886892 w 3135086"/>
              <a:gd name="connsiteY0" fmla="*/ 130628 h 4039050"/>
              <a:gd name="connsiteX1" fmla="*/ 2926080 w 3135086"/>
              <a:gd name="connsiteY1" fmla="*/ 195943 h 4039050"/>
              <a:gd name="connsiteX2" fmla="*/ 2939143 w 3135086"/>
              <a:gd name="connsiteY2" fmla="*/ 235131 h 4039050"/>
              <a:gd name="connsiteX3" fmla="*/ 2952206 w 3135086"/>
              <a:gd name="connsiteY3" fmla="*/ 613954 h 4039050"/>
              <a:gd name="connsiteX4" fmla="*/ 2965269 w 3135086"/>
              <a:gd name="connsiteY4" fmla="*/ 692331 h 4039050"/>
              <a:gd name="connsiteX5" fmla="*/ 2991395 w 3135086"/>
              <a:gd name="connsiteY5" fmla="*/ 796834 h 4039050"/>
              <a:gd name="connsiteX6" fmla="*/ 3004458 w 3135086"/>
              <a:gd name="connsiteY6" fmla="*/ 875211 h 4039050"/>
              <a:gd name="connsiteX7" fmla="*/ 3017520 w 3135086"/>
              <a:gd name="connsiteY7" fmla="*/ 914400 h 4039050"/>
              <a:gd name="connsiteX8" fmla="*/ 3030583 w 3135086"/>
              <a:gd name="connsiteY8" fmla="*/ 1097280 h 4039050"/>
              <a:gd name="connsiteX9" fmla="*/ 3056709 w 3135086"/>
              <a:gd name="connsiteY9" fmla="*/ 1188720 h 4039050"/>
              <a:gd name="connsiteX10" fmla="*/ 3069772 w 3135086"/>
              <a:gd name="connsiteY10" fmla="*/ 1240971 h 4039050"/>
              <a:gd name="connsiteX11" fmla="*/ 3095898 w 3135086"/>
              <a:gd name="connsiteY11" fmla="*/ 1319348 h 4039050"/>
              <a:gd name="connsiteX12" fmla="*/ 3108960 w 3135086"/>
              <a:gd name="connsiteY12" fmla="*/ 1371600 h 4039050"/>
              <a:gd name="connsiteX13" fmla="*/ 3135086 w 3135086"/>
              <a:gd name="connsiteY13" fmla="*/ 1515291 h 4039050"/>
              <a:gd name="connsiteX14" fmla="*/ 3122023 w 3135086"/>
              <a:gd name="connsiteY14" fmla="*/ 1658983 h 4039050"/>
              <a:gd name="connsiteX15" fmla="*/ 3069772 w 3135086"/>
              <a:gd name="connsiteY15" fmla="*/ 1737360 h 4039050"/>
              <a:gd name="connsiteX16" fmla="*/ 3004458 w 3135086"/>
              <a:gd name="connsiteY16" fmla="*/ 1802674 h 4039050"/>
              <a:gd name="connsiteX17" fmla="*/ 2965269 w 3135086"/>
              <a:gd name="connsiteY17" fmla="*/ 1881051 h 4039050"/>
              <a:gd name="connsiteX18" fmla="*/ 2939143 w 3135086"/>
              <a:gd name="connsiteY18" fmla="*/ 1920240 h 4039050"/>
              <a:gd name="connsiteX19" fmla="*/ 2926080 w 3135086"/>
              <a:gd name="connsiteY19" fmla="*/ 1959428 h 4039050"/>
              <a:gd name="connsiteX20" fmla="*/ 2899955 w 3135086"/>
              <a:gd name="connsiteY20" fmla="*/ 1998617 h 4039050"/>
              <a:gd name="connsiteX21" fmla="*/ 2886892 w 3135086"/>
              <a:gd name="connsiteY21" fmla="*/ 2037806 h 4039050"/>
              <a:gd name="connsiteX22" fmla="*/ 2847703 w 3135086"/>
              <a:gd name="connsiteY22" fmla="*/ 2076994 h 4039050"/>
              <a:gd name="connsiteX23" fmla="*/ 2834640 w 3135086"/>
              <a:gd name="connsiteY23" fmla="*/ 2116183 h 4039050"/>
              <a:gd name="connsiteX24" fmla="*/ 2730138 w 3135086"/>
              <a:gd name="connsiteY24" fmla="*/ 2233748 h 4039050"/>
              <a:gd name="connsiteX25" fmla="*/ 2690949 w 3135086"/>
              <a:gd name="connsiteY25" fmla="*/ 2259874 h 4039050"/>
              <a:gd name="connsiteX26" fmla="*/ 2651760 w 3135086"/>
              <a:gd name="connsiteY26" fmla="*/ 2299063 h 4039050"/>
              <a:gd name="connsiteX27" fmla="*/ 2612572 w 3135086"/>
              <a:gd name="connsiteY27" fmla="*/ 2325188 h 4039050"/>
              <a:gd name="connsiteX28" fmla="*/ 2573383 w 3135086"/>
              <a:gd name="connsiteY28" fmla="*/ 2364377 h 4039050"/>
              <a:gd name="connsiteX29" fmla="*/ 2481943 w 3135086"/>
              <a:gd name="connsiteY29" fmla="*/ 2416628 h 4039050"/>
              <a:gd name="connsiteX30" fmla="*/ 2429692 w 3135086"/>
              <a:gd name="connsiteY30" fmla="*/ 2455817 h 4039050"/>
              <a:gd name="connsiteX31" fmla="*/ 2351315 w 3135086"/>
              <a:gd name="connsiteY31" fmla="*/ 2481943 h 4039050"/>
              <a:gd name="connsiteX32" fmla="*/ 2312126 w 3135086"/>
              <a:gd name="connsiteY32" fmla="*/ 2495006 h 4039050"/>
              <a:gd name="connsiteX33" fmla="*/ 2233749 w 3135086"/>
              <a:gd name="connsiteY33" fmla="*/ 2534194 h 4039050"/>
              <a:gd name="connsiteX34" fmla="*/ 2194560 w 3135086"/>
              <a:gd name="connsiteY34" fmla="*/ 2560320 h 4039050"/>
              <a:gd name="connsiteX35" fmla="*/ 2129246 w 3135086"/>
              <a:gd name="connsiteY35" fmla="*/ 2573383 h 4039050"/>
              <a:gd name="connsiteX36" fmla="*/ 2090058 w 3135086"/>
              <a:gd name="connsiteY36" fmla="*/ 2586446 h 4039050"/>
              <a:gd name="connsiteX37" fmla="*/ 2037806 w 3135086"/>
              <a:gd name="connsiteY37" fmla="*/ 2599508 h 4039050"/>
              <a:gd name="connsiteX38" fmla="*/ 1894115 w 3135086"/>
              <a:gd name="connsiteY38" fmla="*/ 2664823 h 4039050"/>
              <a:gd name="connsiteX39" fmla="*/ 1776549 w 3135086"/>
              <a:gd name="connsiteY39" fmla="*/ 2756263 h 4039050"/>
              <a:gd name="connsiteX40" fmla="*/ 1698172 w 3135086"/>
              <a:gd name="connsiteY40" fmla="*/ 2782388 h 4039050"/>
              <a:gd name="connsiteX41" fmla="*/ 1658983 w 3135086"/>
              <a:gd name="connsiteY41" fmla="*/ 2808514 h 4039050"/>
              <a:gd name="connsiteX42" fmla="*/ 1567543 w 3135086"/>
              <a:gd name="connsiteY42" fmla="*/ 2834640 h 4039050"/>
              <a:gd name="connsiteX43" fmla="*/ 1410789 w 3135086"/>
              <a:gd name="connsiteY43" fmla="*/ 2873828 h 4039050"/>
              <a:gd name="connsiteX44" fmla="*/ 1306286 w 3135086"/>
              <a:gd name="connsiteY44" fmla="*/ 2913017 h 4039050"/>
              <a:gd name="connsiteX45" fmla="*/ 1254035 w 3135086"/>
              <a:gd name="connsiteY45" fmla="*/ 2926080 h 4039050"/>
              <a:gd name="connsiteX46" fmla="*/ 1214846 w 3135086"/>
              <a:gd name="connsiteY46" fmla="*/ 2939143 h 4039050"/>
              <a:gd name="connsiteX47" fmla="*/ 1110343 w 3135086"/>
              <a:gd name="connsiteY47" fmla="*/ 2965268 h 4039050"/>
              <a:gd name="connsiteX48" fmla="*/ 1071155 w 3135086"/>
              <a:gd name="connsiteY48" fmla="*/ 2991394 h 4039050"/>
              <a:gd name="connsiteX49" fmla="*/ 1005840 w 3135086"/>
              <a:gd name="connsiteY49" fmla="*/ 3017520 h 4039050"/>
              <a:gd name="connsiteX50" fmla="*/ 966652 w 3135086"/>
              <a:gd name="connsiteY50" fmla="*/ 3030583 h 4039050"/>
              <a:gd name="connsiteX51" fmla="*/ 927463 w 3135086"/>
              <a:gd name="connsiteY51" fmla="*/ 3056708 h 4039050"/>
              <a:gd name="connsiteX52" fmla="*/ 849086 w 3135086"/>
              <a:gd name="connsiteY52" fmla="*/ 3082834 h 4039050"/>
              <a:gd name="connsiteX53" fmla="*/ 809898 w 3135086"/>
              <a:gd name="connsiteY53" fmla="*/ 3108960 h 4039050"/>
              <a:gd name="connsiteX54" fmla="*/ 783772 w 3135086"/>
              <a:gd name="connsiteY54" fmla="*/ 3148148 h 4039050"/>
              <a:gd name="connsiteX55" fmla="*/ 705395 w 3135086"/>
              <a:gd name="connsiteY55" fmla="*/ 3200400 h 4039050"/>
              <a:gd name="connsiteX56" fmla="*/ 679269 w 3135086"/>
              <a:gd name="connsiteY56" fmla="*/ 3239588 h 4039050"/>
              <a:gd name="connsiteX57" fmla="*/ 640080 w 3135086"/>
              <a:gd name="connsiteY57" fmla="*/ 3252651 h 4039050"/>
              <a:gd name="connsiteX58" fmla="*/ 561703 w 3135086"/>
              <a:gd name="connsiteY58" fmla="*/ 3304903 h 4039050"/>
              <a:gd name="connsiteX59" fmla="*/ 522515 w 3135086"/>
              <a:gd name="connsiteY59" fmla="*/ 3331028 h 4039050"/>
              <a:gd name="connsiteX60" fmla="*/ 496389 w 3135086"/>
              <a:gd name="connsiteY60" fmla="*/ 3370217 h 4039050"/>
              <a:gd name="connsiteX61" fmla="*/ 457200 w 3135086"/>
              <a:gd name="connsiteY61" fmla="*/ 3383280 h 4039050"/>
              <a:gd name="connsiteX62" fmla="*/ 404949 w 3135086"/>
              <a:gd name="connsiteY62" fmla="*/ 3461657 h 4039050"/>
              <a:gd name="connsiteX63" fmla="*/ 378823 w 3135086"/>
              <a:gd name="connsiteY63" fmla="*/ 3500846 h 4039050"/>
              <a:gd name="connsiteX64" fmla="*/ 365760 w 3135086"/>
              <a:gd name="connsiteY64" fmla="*/ 3540034 h 4039050"/>
              <a:gd name="connsiteX65" fmla="*/ 326572 w 3135086"/>
              <a:gd name="connsiteY65" fmla="*/ 3579223 h 4039050"/>
              <a:gd name="connsiteX66" fmla="*/ 274320 w 3135086"/>
              <a:gd name="connsiteY66" fmla="*/ 3657600 h 4039050"/>
              <a:gd name="connsiteX67" fmla="*/ 261258 w 3135086"/>
              <a:gd name="connsiteY67" fmla="*/ 3696788 h 4039050"/>
              <a:gd name="connsiteX68" fmla="*/ 182880 w 3135086"/>
              <a:gd name="connsiteY68" fmla="*/ 3814354 h 4039050"/>
              <a:gd name="connsiteX69" fmla="*/ 156755 w 3135086"/>
              <a:gd name="connsiteY69" fmla="*/ 3853543 h 4039050"/>
              <a:gd name="connsiteX70" fmla="*/ 143692 w 3135086"/>
              <a:gd name="connsiteY70" fmla="*/ 3892731 h 4039050"/>
              <a:gd name="connsiteX71" fmla="*/ 117566 w 3135086"/>
              <a:gd name="connsiteY71" fmla="*/ 3709851 h 4039050"/>
              <a:gd name="connsiteX72" fmla="*/ 78378 w 3135086"/>
              <a:gd name="connsiteY72" fmla="*/ 3735977 h 4039050"/>
              <a:gd name="connsiteX73" fmla="*/ 65315 w 3135086"/>
              <a:gd name="connsiteY73" fmla="*/ 3788228 h 4039050"/>
              <a:gd name="connsiteX74" fmla="*/ 39189 w 3135086"/>
              <a:gd name="connsiteY74" fmla="*/ 3827417 h 4039050"/>
              <a:gd name="connsiteX75" fmla="*/ 26126 w 3135086"/>
              <a:gd name="connsiteY75" fmla="*/ 3905794 h 4039050"/>
              <a:gd name="connsiteX76" fmla="*/ 26126 w 3135086"/>
              <a:gd name="connsiteY76" fmla="*/ 3984171 h 4039050"/>
              <a:gd name="connsiteX77" fmla="*/ 0 w 3135086"/>
              <a:gd name="connsiteY77" fmla="*/ 3931920 h 4039050"/>
              <a:gd name="connsiteX78" fmla="*/ 13063 w 3135086"/>
              <a:gd name="connsiteY78" fmla="*/ 3526971 h 4039050"/>
              <a:gd name="connsiteX79" fmla="*/ 26126 w 3135086"/>
              <a:gd name="connsiteY79" fmla="*/ 3435531 h 4039050"/>
              <a:gd name="connsiteX80" fmla="*/ 52252 w 3135086"/>
              <a:gd name="connsiteY80" fmla="*/ 3396343 h 4039050"/>
              <a:gd name="connsiteX81" fmla="*/ 78378 w 3135086"/>
              <a:gd name="connsiteY81" fmla="*/ 3331028 h 4039050"/>
              <a:gd name="connsiteX82" fmla="*/ 91440 w 3135086"/>
              <a:gd name="connsiteY82" fmla="*/ 3239588 h 4039050"/>
              <a:gd name="connsiteX83" fmla="*/ 78378 w 3135086"/>
              <a:gd name="connsiteY83" fmla="*/ 3291840 h 4039050"/>
              <a:gd name="connsiteX84" fmla="*/ 52252 w 3135086"/>
              <a:gd name="connsiteY84" fmla="*/ 3344091 h 4039050"/>
              <a:gd name="connsiteX85" fmla="*/ 26126 w 3135086"/>
              <a:gd name="connsiteY85" fmla="*/ 3422468 h 4039050"/>
              <a:gd name="connsiteX86" fmla="*/ 26126 w 3135086"/>
              <a:gd name="connsiteY86" fmla="*/ 3200400 h 4039050"/>
              <a:gd name="connsiteX87" fmla="*/ 39189 w 3135086"/>
              <a:gd name="connsiteY87" fmla="*/ 3161211 h 4039050"/>
              <a:gd name="connsiteX88" fmla="*/ 65315 w 3135086"/>
              <a:gd name="connsiteY88" fmla="*/ 3004457 h 4039050"/>
              <a:gd name="connsiteX89" fmla="*/ 91440 w 3135086"/>
              <a:gd name="connsiteY89" fmla="*/ 2913017 h 4039050"/>
              <a:gd name="connsiteX90" fmla="*/ 117566 w 3135086"/>
              <a:gd name="connsiteY90" fmla="*/ 2730137 h 4039050"/>
              <a:gd name="connsiteX91" fmla="*/ 130629 w 3135086"/>
              <a:gd name="connsiteY91" fmla="*/ 2690948 h 4039050"/>
              <a:gd name="connsiteX92" fmla="*/ 156755 w 3135086"/>
              <a:gd name="connsiteY92" fmla="*/ 2651760 h 4039050"/>
              <a:gd name="connsiteX93" fmla="*/ 169818 w 3135086"/>
              <a:gd name="connsiteY93" fmla="*/ 2612571 h 4039050"/>
              <a:gd name="connsiteX94" fmla="*/ 182880 w 3135086"/>
              <a:gd name="connsiteY94" fmla="*/ 2560320 h 4039050"/>
              <a:gd name="connsiteX95" fmla="*/ 209006 w 3135086"/>
              <a:gd name="connsiteY95" fmla="*/ 2521131 h 4039050"/>
              <a:gd name="connsiteX96" fmla="*/ 222069 w 3135086"/>
              <a:gd name="connsiteY96" fmla="*/ 2481943 h 4039050"/>
              <a:gd name="connsiteX97" fmla="*/ 248195 w 3135086"/>
              <a:gd name="connsiteY97" fmla="*/ 2442754 h 4039050"/>
              <a:gd name="connsiteX98" fmla="*/ 274320 w 3135086"/>
              <a:gd name="connsiteY98" fmla="*/ 2364377 h 4039050"/>
              <a:gd name="connsiteX99" fmla="*/ 313509 w 3135086"/>
              <a:gd name="connsiteY99" fmla="*/ 2325188 h 4039050"/>
              <a:gd name="connsiteX100" fmla="*/ 444138 w 3135086"/>
              <a:gd name="connsiteY100" fmla="*/ 2168434 h 4039050"/>
              <a:gd name="connsiteX101" fmla="*/ 496389 w 3135086"/>
              <a:gd name="connsiteY101" fmla="*/ 2142308 h 4039050"/>
              <a:gd name="connsiteX102" fmla="*/ 522515 w 3135086"/>
              <a:gd name="connsiteY102" fmla="*/ 2103120 h 4039050"/>
              <a:gd name="connsiteX103" fmla="*/ 548640 w 3135086"/>
              <a:gd name="connsiteY103" fmla="*/ 2024743 h 4039050"/>
              <a:gd name="connsiteX104" fmla="*/ 574766 w 3135086"/>
              <a:gd name="connsiteY104" fmla="*/ 1985554 h 4039050"/>
              <a:gd name="connsiteX105" fmla="*/ 613955 w 3135086"/>
              <a:gd name="connsiteY105" fmla="*/ 1907177 h 4039050"/>
              <a:gd name="connsiteX106" fmla="*/ 666206 w 3135086"/>
              <a:gd name="connsiteY106" fmla="*/ 1894114 h 4039050"/>
              <a:gd name="connsiteX107" fmla="*/ 744583 w 3135086"/>
              <a:gd name="connsiteY107" fmla="*/ 1867988 h 4039050"/>
              <a:gd name="connsiteX108" fmla="*/ 783772 w 3135086"/>
              <a:gd name="connsiteY108" fmla="*/ 1854926 h 4039050"/>
              <a:gd name="connsiteX109" fmla="*/ 862149 w 3135086"/>
              <a:gd name="connsiteY109" fmla="*/ 1841863 h 4039050"/>
              <a:gd name="connsiteX110" fmla="*/ 940526 w 3135086"/>
              <a:gd name="connsiteY110" fmla="*/ 1815737 h 4039050"/>
              <a:gd name="connsiteX111" fmla="*/ 1045029 w 3135086"/>
              <a:gd name="connsiteY111" fmla="*/ 1789611 h 4039050"/>
              <a:gd name="connsiteX112" fmla="*/ 1136469 w 3135086"/>
              <a:gd name="connsiteY112" fmla="*/ 1750423 h 4039050"/>
              <a:gd name="connsiteX113" fmla="*/ 1240972 w 3135086"/>
              <a:gd name="connsiteY113" fmla="*/ 1724297 h 4039050"/>
              <a:gd name="connsiteX114" fmla="*/ 1280160 w 3135086"/>
              <a:gd name="connsiteY114" fmla="*/ 1711234 h 4039050"/>
              <a:gd name="connsiteX115" fmla="*/ 1319349 w 3135086"/>
              <a:gd name="connsiteY115" fmla="*/ 1685108 h 4039050"/>
              <a:gd name="connsiteX116" fmla="*/ 1358538 w 3135086"/>
              <a:gd name="connsiteY116" fmla="*/ 1672046 h 4039050"/>
              <a:gd name="connsiteX117" fmla="*/ 1410789 w 3135086"/>
              <a:gd name="connsiteY117" fmla="*/ 1645920 h 4039050"/>
              <a:gd name="connsiteX118" fmla="*/ 1502229 w 3135086"/>
              <a:gd name="connsiteY118" fmla="*/ 1606731 h 4039050"/>
              <a:gd name="connsiteX119" fmla="*/ 1606732 w 3135086"/>
              <a:gd name="connsiteY119" fmla="*/ 1528354 h 4039050"/>
              <a:gd name="connsiteX120" fmla="*/ 1724298 w 3135086"/>
              <a:gd name="connsiteY120" fmla="*/ 1449977 h 4039050"/>
              <a:gd name="connsiteX121" fmla="*/ 1763486 w 3135086"/>
              <a:gd name="connsiteY121" fmla="*/ 1423851 h 4039050"/>
              <a:gd name="connsiteX122" fmla="*/ 1815738 w 3135086"/>
              <a:gd name="connsiteY122" fmla="*/ 1371600 h 4039050"/>
              <a:gd name="connsiteX123" fmla="*/ 1841863 w 3135086"/>
              <a:gd name="connsiteY123" fmla="*/ 1332411 h 4039050"/>
              <a:gd name="connsiteX124" fmla="*/ 1881052 w 3135086"/>
              <a:gd name="connsiteY124" fmla="*/ 1306286 h 4039050"/>
              <a:gd name="connsiteX125" fmla="*/ 1933303 w 3135086"/>
              <a:gd name="connsiteY125" fmla="*/ 1227908 h 4039050"/>
              <a:gd name="connsiteX126" fmla="*/ 2024743 w 3135086"/>
              <a:gd name="connsiteY126" fmla="*/ 1162594 h 4039050"/>
              <a:gd name="connsiteX127" fmla="*/ 2076995 w 3135086"/>
              <a:gd name="connsiteY127" fmla="*/ 1110343 h 4039050"/>
              <a:gd name="connsiteX128" fmla="*/ 2116183 w 3135086"/>
              <a:gd name="connsiteY128" fmla="*/ 1084217 h 4039050"/>
              <a:gd name="connsiteX129" fmla="*/ 2155372 w 3135086"/>
              <a:gd name="connsiteY129" fmla="*/ 1045028 h 4039050"/>
              <a:gd name="connsiteX130" fmla="*/ 2233749 w 3135086"/>
              <a:gd name="connsiteY130" fmla="*/ 992777 h 4039050"/>
              <a:gd name="connsiteX131" fmla="*/ 2272938 w 3135086"/>
              <a:gd name="connsiteY131" fmla="*/ 966651 h 4039050"/>
              <a:gd name="connsiteX132" fmla="*/ 2312126 w 3135086"/>
              <a:gd name="connsiteY132" fmla="*/ 953588 h 4039050"/>
              <a:gd name="connsiteX133" fmla="*/ 2390503 w 3135086"/>
              <a:gd name="connsiteY133" fmla="*/ 888274 h 4039050"/>
              <a:gd name="connsiteX134" fmla="*/ 2429692 w 3135086"/>
              <a:gd name="connsiteY134" fmla="*/ 849086 h 4039050"/>
              <a:gd name="connsiteX135" fmla="*/ 2468880 w 3135086"/>
              <a:gd name="connsiteY135" fmla="*/ 822960 h 4039050"/>
              <a:gd name="connsiteX136" fmla="*/ 2508069 w 3135086"/>
              <a:gd name="connsiteY136" fmla="*/ 783771 h 4039050"/>
              <a:gd name="connsiteX137" fmla="*/ 2560320 w 3135086"/>
              <a:gd name="connsiteY137" fmla="*/ 757646 h 4039050"/>
              <a:gd name="connsiteX138" fmla="*/ 2651760 w 3135086"/>
              <a:gd name="connsiteY138" fmla="*/ 640080 h 4039050"/>
              <a:gd name="connsiteX139" fmla="*/ 2690949 w 3135086"/>
              <a:gd name="connsiteY139" fmla="*/ 561703 h 4039050"/>
              <a:gd name="connsiteX140" fmla="*/ 2704012 w 3135086"/>
              <a:gd name="connsiteY140" fmla="*/ 470263 h 4039050"/>
              <a:gd name="connsiteX141" fmla="*/ 2730138 w 3135086"/>
              <a:gd name="connsiteY141" fmla="*/ 431074 h 4039050"/>
              <a:gd name="connsiteX142" fmla="*/ 2743200 w 3135086"/>
              <a:gd name="connsiteY142" fmla="*/ 365760 h 4039050"/>
              <a:gd name="connsiteX143" fmla="*/ 2756263 w 3135086"/>
              <a:gd name="connsiteY143" fmla="*/ 313508 h 4039050"/>
              <a:gd name="connsiteX144" fmla="*/ 2782389 w 3135086"/>
              <a:gd name="connsiteY144" fmla="*/ 261257 h 4039050"/>
              <a:gd name="connsiteX145" fmla="*/ 2808515 w 3135086"/>
              <a:gd name="connsiteY145" fmla="*/ 143691 h 4039050"/>
              <a:gd name="connsiteX146" fmla="*/ 2834640 w 3135086"/>
              <a:gd name="connsiteY146" fmla="*/ 104503 h 4039050"/>
              <a:gd name="connsiteX147" fmla="*/ 2860766 w 3135086"/>
              <a:gd name="connsiteY147" fmla="*/ 0 h 4039050"/>
              <a:gd name="connsiteX148" fmla="*/ 2886892 w 3135086"/>
              <a:gd name="connsiteY148" fmla="*/ 130628 h 403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135086" h="4039050">
                <a:moveTo>
                  <a:pt x="2886892" y="130628"/>
                </a:moveTo>
                <a:cubicBezTo>
                  <a:pt x="2897778" y="163285"/>
                  <a:pt x="2914725" y="173234"/>
                  <a:pt x="2926080" y="195943"/>
                </a:cubicBezTo>
                <a:cubicBezTo>
                  <a:pt x="2932238" y="208259"/>
                  <a:pt x="2938284" y="221389"/>
                  <a:pt x="2939143" y="235131"/>
                </a:cubicBezTo>
                <a:cubicBezTo>
                  <a:pt x="2947025" y="361234"/>
                  <a:pt x="2944998" y="487810"/>
                  <a:pt x="2952206" y="613954"/>
                </a:cubicBezTo>
                <a:cubicBezTo>
                  <a:pt x="2953717" y="640397"/>
                  <a:pt x="2960531" y="666272"/>
                  <a:pt x="2965269" y="692331"/>
                </a:cubicBezTo>
                <a:cubicBezTo>
                  <a:pt x="2977880" y="761691"/>
                  <a:pt x="2973266" y="742447"/>
                  <a:pt x="2991395" y="796834"/>
                </a:cubicBezTo>
                <a:cubicBezTo>
                  <a:pt x="2995749" y="822960"/>
                  <a:pt x="2998713" y="849356"/>
                  <a:pt x="3004458" y="875211"/>
                </a:cubicBezTo>
                <a:cubicBezTo>
                  <a:pt x="3007445" y="888653"/>
                  <a:pt x="3015911" y="900725"/>
                  <a:pt x="3017520" y="914400"/>
                </a:cubicBezTo>
                <a:cubicBezTo>
                  <a:pt x="3024661" y="975097"/>
                  <a:pt x="3023834" y="1036538"/>
                  <a:pt x="3030583" y="1097280"/>
                </a:cubicBezTo>
                <a:cubicBezTo>
                  <a:pt x="3034295" y="1130689"/>
                  <a:pt x="3047702" y="1157196"/>
                  <a:pt x="3056709" y="1188720"/>
                </a:cubicBezTo>
                <a:cubicBezTo>
                  <a:pt x="3061641" y="1205982"/>
                  <a:pt x="3064613" y="1223775"/>
                  <a:pt x="3069772" y="1240971"/>
                </a:cubicBezTo>
                <a:cubicBezTo>
                  <a:pt x="3077685" y="1267348"/>
                  <a:pt x="3089219" y="1292631"/>
                  <a:pt x="3095898" y="1319348"/>
                </a:cubicBezTo>
                <a:cubicBezTo>
                  <a:pt x="3100252" y="1336765"/>
                  <a:pt x="3105065" y="1354074"/>
                  <a:pt x="3108960" y="1371600"/>
                </a:cubicBezTo>
                <a:cubicBezTo>
                  <a:pt x="3121133" y="1426382"/>
                  <a:pt x="3125631" y="1458560"/>
                  <a:pt x="3135086" y="1515291"/>
                </a:cubicBezTo>
                <a:cubicBezTo>
                  <a:pt x="3130732" y="1563188"/>
                  <a:pt x="3135594" y="1612842"/>
                  <a:pt x="3122023" y="1658983"/>
                </a:cubicBezTo>
                <a:cubicBezTo>
                  <a:pt x="3113163" y="1689106"/>
                  <a:pt x="3087189" y="1711234"/>
                  <a:pt x="3069772" y="1737360"/>
                </a:cubicBezTo>
                <a:cubicBezTo>
                  <a:pt x="3034939" y="1789610"/>
                  <a:pt x="3056707" y="1767840"/>
                  <a:pt x="3004458" y="1802674"/>
                </a:cubicBezTo>
                <a:cubicBezTo>
                  <a:pt x="2929583" y="1914986"/>
                  <a:pt x="3019352" y="1772885"/>
                  <a:pt x="2965269" y="1881051"/>
                </a:cubicBezTo>
                <a:cubicBezTo>
                  <a:pt x="2958248" y="1895093"/>
                  <a:pt x="2946164" y="1906198"/>
                  <a:pt x="2939143" y="1920240"/>
                </a:cubicBezTo>
                <a:cubicBezTo>
                  <a:pt x="2932985" y="1932556"/>
                  <a:pt x="2932238" y="1947112"/>
                  <a:pt x="2926080" y="1959428"/>
                </a:cubicBezTo>
                <a:cubicBezTo>
                  <a:pt x="2919059" y="1973470"/>
                  <a:pt x="2906976" y="1984575"/>
                  <a:pt x="2899955" y="1998617"/>
                </a:cubicBezTo>
                <a:cubicBezTo>
                  <a:pt x="2893797" y="2010933"/>
                  <a:pt x="2894530" y="2026349"/>
                  <a:pt x="2886892" y="2037806"/>
                </a:cubicBezTo>
                <a:cubicBezTo>
                  <a:pt x="2876645" y="2053177"/>
                  <a:pt x="2860766" y="2063931"/>
                  <a:pt x="2847703" y="2076994"/>
                </a:cubicBezTo>
                <a:cubicBezTo>
                  <a:pt x="2843349" y="2090057"/>
                  <a:pt x="2840798" y="2103867"/>
                  <a:pt x="2834640" y="2116183"/>
                </a:cubicBezTo>
                <a:cubicBezTo>
                  <a:pt x="2815008" y="2155448"/>
                  <a:pt x="2756104" y="2216437"/>
                  <a:pt x="2730138" y="2233748"/>
                </a:cubicBezTo>
                <a:cubicBezTo>
                  <a:pt x="2717075" y="2242457"/>
                  <a:pt x="2703010" y="2249823"/>
                  <a:pt x="2690949" y="2259874"/>
                </a:cubicBezTo>
                <a:cubicBezTo>
                  <a:pt x="2676757" y="2271701"/>
                  <a:pt x="2665952" y="2287236"/>
                  <a:pt x="2651760" y="2299063"/>
                </a:cubicBezTo>
                <a:cubicBezTo>
                  <a:pt x="2639699" y="2309113"/>
                  <a:pt x="2624633" y="2315138"/>
                  <a:pt x="2612572" y="2325188"/>
                </a:cubicBezTo>
                <a:cubicBezTo>
                  <a:pt x="2598380" y="2337015"/>
                  <a:pt x="2587575" y="2352550"/>
                  <a:pt x="2573383" y="2364377"/>
                </a:cubicBezTo>
                <a:cubicBezTo>
                  <a:pt x="2530230" y="2400338"/>
                  <a:pt x="2533059" y="2384681"/>
                  <a:pt x="2481943" y="2416628"/>
                </a:cubicBezTo>
                <a:cubicBezTo>
                  <a:pt x="2463481" y="2428167"/>
                  <a:pt x="2449165" y="2446080"/>
                  <a:pt x="2429692" y="2455817"/>
                </a:cubicBezTo>
                <a:cubicBezTo>
                  <a:pt x="2405061" y="2468133"/>
                  <a:pt x="2377441" y="2473234"/>
                  <a:pt x="2351315" y="2481943"/>
                </a:cubicBezTo>
                <a:cubicBezTo>
                  <a:pt x="2338252" y="2486297"/>
                  <a:pt x="2323583" y="2487368"/>
                  <a:pt x="2312126" y="2495006"/>
                </a:cubicBezTo>
                <a:cubicBezTo>
                  <a:pt x="2199816" y="2569878"/>
                  <a:pt x="2341917" y="2480110"/>
                  <a:pt x="2233749" y="2534194"/>
                </a:cubicBezTo>
                <a:cubicBezTo>
                  <a:pt x="2219707" y="2541215"/>
                  <a:pt x="2209260" y="2554807"/>
                  <a:pt x="2194560" y="2560320"/>
                </a:cubicBezTo>
                <a:cubicBezTo>
                  <a:pt x="2173771" y="2568116"/>
                  <a:pt x="2150786" y="2567998"/>
                  <a:pt x="2129246" y="2573383"/>
                </a:cubicBezTo>
                <a:cubicBezTo>
                  <a:pt x="2115888" y="2576723"/>
                  <a:pt x="2103298" y="2582663"/>
                  <a:pt x="2090058" y="2586446"/>
                </a:cubicBezTo>
                <a:cubicBezTo>
                  <a:pt x="2072795" y="2591378"/>
                  <a:pt x="2055223" y="2595154"/>
                  <a:pt x="2037806" y="2599508"/>
                </a:cubicBezTo>
                <a:cubicBezTo>
                  <a:pt x="1920987" y="2657918"/>
                  <a:pt x="1970250" y="2639444"/>
                  <a:pt x="1894115" y="2664823"/>
                </a:cubicBezTo>
                <a:cubicBezTo>
                  <a:pt x="1860303" y="2698634"/>
                  <a:pt x="1823419" y="2740640"/>
                  <a:pt x="1776549" y="2756263"/>
                </a:cubicBezTo>
                <a:lnTo>
                  <a:pt x="1698172" y="2782388"/>
                </a:lnTo>
                <a:cubicBezTo>
                  <a:pt x="1685109" y="2791097"/>
                  <a:pt x="1673025" y="2801493"/>
                  <a:pt x="1658983" y="2808514"/>
                </a:cubicBezTo>
                <a:cubicBezTo>
                  <a:pt x="1637031" y="2819490"/>
                  <a:pt x="1588472" y="2828361"/>
                  <a:pt x="1567543" y="2834640"/>
                </a:cubicBezTo>
                <a:cubicBezTo>
                  <a:pt x="1392955" y="2887017"/>
                  <a:pt x="1584696" y="2839047"/>
                  <a:pt x="1410789" y="2873828"/>
                </a:cubicBezTo>
                <a:cubicBezTo>
                  <a:pt x="1314995" y="2892986"/>
                  <a:pt x="1401334" y="2877374"/>
                  <a:pt x="1306286" y="2913017"/>
                </a:cubicBezTo>
                <a:cubicBezTo>
                  <a:pt x="1289476" y="2919321"/>
                  <a:pt x="1271297" y="2921148"/>
                  <a:pt x="1254035" y="2926080"/>
                </a:cubicBezTo>
                <a:cubicBezTo>
                  <a:pt x="1240795" y="2929863"/>
                  <a:pt x="1228204" y="2935803"/>
                  <a:pt x="1214846" y="2939143"/>
                </a:cubicBezTo>
                <a:lnTo>
                  <a:pt x="1110343" y="2965268"/>
                </a:lnTo>
                <a:cubicBezTo>
                  <a:pt x="1097280" y="2973977"/>
                  <a:pt x="1085197" y="2984373"/>
                  <a:pt x="1071155" y="2991394"/>
                </a:cubicBezTo>
                <a:cubicBezTo>
                  <a:pt x="1050182" y="3001881"/>
                  <a:pt x="1027796" y="3009287"/>
                  <a:pt x="1005840" y="3017520"/>
                </a:cubicBezTo>
                <a:cubicBezTo>
                  <a:pt x="992947" y="3022355"/>
                  <a:pt x="978968" y="3024425"/>
                  <a:pt x="966652" y="3030583"/>
                </a:cubicBezTo>
                <a:cubicBezTo>
                  <a:pt x="952610" y="3037604"/>
                  <a:pt x="941809" y="3050332"/>
                  <a:pt x="927463" y="3056708"/>
                </a:cubicBezTo>
                <a:cubicBezTo>
                  <a:pt x="902298" y="3067893"/>
                  <a:pt x="849086" y="3082834"/>
                  <a:pt x="849086" y="3082834"/>
                </a:cubicBezTo>
                <a:cubicBezTo>
                  <a:pt x="836023" y="3091543"/>
                  <a:pt x="820999" y="3097859"/>
                  <a:pt x="809898" y="3108960"/>
                </a:cubicBezTo>
                <a:cubicBezTo>
                  <a:pt x="798797" y="3120061"/>
                  <a:pt x="795587" y="3137810"/>
                  <a:pt x="783772" y="3148148"/>
                </a:cubicBezTo>
                <a:cubicBezTo>
                  <a:pt x="760142" y="3168825"/>
                  <a:pt x="705395" y="3200400"/>
                  <a:pt x="705395" y="3200400"/>
                </a:cubicBezTo>
                <a:cubicBezTo>
                  <a:pt x="696686" y="3213463"/>
                  <a:pt x="691528" y="3229781"/>
                  <a:pt x="679269" y="3239588"/>
                </a:cubicBezTo>
                <a:cubicBezTo>
                  <a:pt x="668517" y="3248190"/>
                  <a:pt x="652117" y="3245964"/>
                  <a:pt x="640080" y="3252651"/>
                </a:cubicBezTo>
                <a:cubicBezTo>
                  <a:pt x="612632" y="3267900"/>
                  <a:pt x="587829" y="3287486"/>
                  <a:pt x="561703" y="3304903"/>
                </a:cubicBezTo>
                <a:lnTo>
                  <a:pt x="522515" y="3331028"/>
                </a:lnTo>
                <a:cubicBezTo>
                  <a:pt x="513806" y="3344091"/>
                  <a:pt x="508648" y="3360409"/>
                  <a:pt x="496389" y="3370217"/>
                </a:cubicBezTo>
                <a:cubicBezTo>
                  <a:pt x="485637" y="3378819"/>
                  <a:pt x="466937" y="3373543"/>
                  <a:pt x="457200" y="3383280"/>
                </a:cubicBezTo>
                <a:cubicBezTo>
                  <a:pt x="434997" y="3405483"/>
                  <a:pt x="422366" y="3435531"/>
                  <a:pt x="404949" y="3461657"/>
                </a:cubicBezTo>
                <a:cubicBezTo>
                  <a:pt x="396240" y="3474720"/>
                  <a:pt x="383788" y="3485952"/>
                  <a:pt x="378823" y="3500846"/>
                </a:cubicBezTo>
                <a:cubicBezTo>
                  <a:pt x="374469" y="3513909"/>
                  <a:pt x="373398" y="3528577"/>
                  <a:pt x="365760" y="3540034"/>
                </a:cubicBezTo>
                <a:cubicBezTo>
                  <a:pt x="355513" y="3555405"/>
                  <a:pt x="339635" y="3566160"/>
                  <a:pt x="326572" y="3579223"/>
                </a:cubicBezTo>
                <a:cubicBezTo>
                  <a:pt x="295511" y="3672405"/>
                  <a:pt x="339555" y="3559747"/>
                  <a:pt x="274320" y="3657600"/>
                </a:cubicBezTo>
                <a:cubicBezTo>
                  <a:pt x="266682" y="3669057"/>
                  <a:pt x="267945" y="3684752"/>
                  <a:pt x="261258" y="3696788"/>
                </a:cubicBezTo>
                <a:cubicBezTo>
                  <a:pt x="261246" y="3696810"/>
                  <a:pt x="195950" y="3794749"/>
                  <a:pt x="182880" y="3814354"/>
                </a:cubicBezTo>
                <a:cubicBezTo>
                  <a:pt x="174171" y="3827417"/>
                  <a:pt x="161720" y="3838649"/>
                  <a:pt x="156755" y="3853543"/>
                </a:cubicBezTo>
                <a:lnTo>
                  <a:pt x="143692" y="3892731"/>
                </a:lnTo>
                <a:cubicBezTo>
                  <a:pt x="110925" y="4122095"/>
                  <a:pt x="152185" y="3874290"/>
                  <a:pt x="117566" y="3709851"/>
                </a:cubicBezTo>
                <a:cubicBezTo>
                  <a:pt x="114332" y="3694488"/>
                  <a:pt x="91441" y="3727268"/>
                  <a:pt x="78378" y="3735977"/>
                </a:cubicBezTo>
                <a:cubicBezTo>
                  <a:pt x="74024" y="3753394"/>
                  <a:pt x="72387" y="3771727"/>
                  <a:pt x="65315" y="3788228"/>
                </a:cubicBezTo>
                <a:cubicBezTo>
                  <a:pt x="59130" y="3802658"/>
                  <a:pt x="44154" y="3812523"/>
                  <a:pt x="39189" y="3827417"/>
                </a:cubicBezTo>
                <a:cubicBezTo>
                  <a:pt x="30813" y="3852544"/>
                  <a:pt x="30480" y="3879668"/>
                  <a:pt x="26126" y="3905794"/>
                </a:cubicBezTo>
                <a:cubicBezTo>
                  <a:pt x="48021" y="4102848"/>
                  <a:pt x="49105" y="4037787"/>
                  <a:pt x="26126" y="3984171"/>
                </a:cubicBezTo>
                <a:cubicBezTo>
                  <a:pt x="18455" y="3966273"/>
                  <a:pt x="8709" y="3949337"/>
                  <a:pt x="0" y="3931920"/>
                </a:cubicBezTo>
                <a:cubicBezTo>
                  <a:pt x="4354" y="3796937"/>
                  <a:pt x="5965" y="3661838"/>
                  <a:pt x="13063" y="3526971"/>
                </a:cubicBezTo>
                <a:cubicBezTo>
                  <a:pt x="14681" y="3496224"/>
                  <a:pt x="17279" y="3465022"/>
                  <a:pt x="26126" y="3435531"/>
                </a:cubicBezTo>
                <a:cubicBezTo>
                  <a:pt x="30637" y="3420494"/>
                  <a:pt x="45231" y="3410385"/>
                  <a:pt x="52252" y="3396343"/>
                </a:cubicBezTo>
                <a:cubicBezTo>
                  <a:pt x="62739" y="3375370"/>
                  <a:pt x="69669" y="3352800"/>
                  <a:pt x="78378" y="3331028"/>
                </a:cubicBezTo>
                <a:cubicBezTo>
                  <a:pt x="82732" y="3300548"/>
                  <a:pt x="91440" y="3270377"/>
                  <a:pt x="91440" y="3239588"/>
                </a:cubicBezTo>
                <a:cubicBezTo>
                  <a:pt x="91440" y="3221635"/>
                  <a:pt x="84682" y="3275030"/>
                  <a:pt x="78378" y="3291840"/>
                </a:cubicBezTo>
                <a:cubicBezTo>
                  <a:pt x="71541" y="3310073"/>
                  <a:pt x="59484" y="3326011"/>
                  <a:pt x="52252" y="3344091"/>
                </a:cubicBezTo>
                <a:cubicBezTo>
                  <a:pt x="42024" y="3369660"/>
                  <a:pt x="26126" y="3422468"/>
                  <a:pt x="26126" y="3422468"/>
                </a:cubicBezTo>
                <a:cubicBezTo>
                  <a:pt x="-4751" y="3329841"/>
                  <a:pt x="5365" y="3376865"/>
                  <a:pt x="26126" y="3200400"/>
                </a:cubicBezTo>
                <a:cubicBezTo>
                  <a:pt x="27735" y="3186725"/>
                  <a:pt x="36489" y="3174713"/>
                  <a:pt x="39189" y="3161211"/>
                </a:cubicBezTo>
                <a:cubicBezTo>
                  <a:pt x="49578" y="3109268"/>
                  <a:pt x="52467" y="3055847"/>
                  <a:pt x="65315" y="3004457"/>
                </a:cubicBezTo>
                <a:cubicBezTo>
                  <a:pt x="81718" y="2938848"/>
                  <a:pt x="72701" y="2969238"/>
                  <a:pt x="91440" y="2913017"/>
                </a:cubicBezTo>
                <a:cubicBezTo>
                  <a:pt x="101850" y="2808914"/>
                  <a:pt x="95711" y="2806630"/>
                  <a:pt x="117566" y="2730137"/>
                </a:cubicBezTo>
                <a:cubicBezTo>
                  <a:pt x="121349" y="2716897"/>
                  <a:pt x="124471" y="2703264"/>
                  <a:pt x="130629" y="2690948"/>
                </a:cubicBezTo>
                <a:cubicBezTo>
                  <a:pt x="137650" y="2676906"/>
                  <a:pt x="148046" y="2664823"/>
                  <a:pt x="156755" y="2651760"/>
                </a:cubicBezTo>
                <a:cubicBezTo>
                  <a:pt x="161109" y="2638697"/>
                  <a:pt x="166035" y="2625811"/>
                  <a:pt x="169818" y="2612571"/>
                </a:cubicBezTo>
                <a:cubicBezTo>
                  <a:pt x="174750" y="2595309"/>
                  <a:pt x="175808" y="2576821"/>
                  <a:pt x="182880" y="2560320"/>
                </a:cubicBezTo>
                <a:cubicBezTo>
                  <a:pt x="189064" y="2545890"/>
                  <a:pt x="201985" y="2535173"/>
                  <a:pt x="209006" y="2521131"/>
                </a:cubicBezTo>
                <a:cubicBezTo>
                  <a:pt x="215164" y="2508815"/>
                  <a:pt x="215911" y="2494259"/>
                  <a:pt x="222069" y="2481943"/>
                </a:cubicBezTo>
                <a:cubicBezTo>
                  <a:pt x="229090" y="2467901"/>
                  <a:pt x="241819" y="2457101"/>
                  <a:pt x="248195" y="2442754"/>
                </a:cubicBezTo>
                <a:cubicBezTo>
                  <a:pt x="259379" y="2417589"/>
                  <a:pt x="254847" y="2383850"/>
                  <a:pt x="274320" y="2364377"/>
                </a:cubicBezTo>
                <a:cubicBezTo>
                  <a:pt x="287383" y="2351314"/>
                  <a:pt x="302167" y="2339770"/>
                  <a:pt x="313509" y="2325188"/>
                </a:cubicBezTo>
                <a:cubicBezTo>
                  <a:pt x="351703" y="2276081"/>
                  <a:pt x="384214" y="2198396"/>
                  <a:pt x="444138" y="2168434"/>
                </a:cubicBezTo>
                <a:lnTo>
                  <a:pt x="496389" y="2142308"/>
                </a:lnTo>
                <a:cubicBezTo>
                  <a:pt x="505098" y="2129245"/>
                  <a:pt x="516139" y="2117466"/>
                  <a:pt x="522515" y="2103120"/>
                </a:cubicBezTo>
                <a:cubicBezTo>
                  <a:pt x="533700" y="2077955"/>
                  <a:pt x="533364" y="2047657"/>
                  <a:pt x="548640" y="2024743"/>
                </a:cubicBezTo>
                <a:cubicBezTo>
                  <a:pt x="557349" y="2011680"/>
                  <a:pt x="567745" y="1999596"/>
                  <a:pt x="574766" y="1985554"/>
                </a:cubicBezTo>
                <a:cubicBezTo>
                  <a:pt x="587806" y="1959473"/>
                  <a:pt x="585878" y="1925895"/>
                  <a:pt x="613955" y="1907177"/>
                </a:cubicBezTo>
                <a:cubicBezTo>
                  <a:pt x="628893" y="1897218"/>
                  <a:pt x="649010" y="1899273"/>
                  <a:pt x="666206" y="1894114"/>
                </a:cubicBezTo>
                <a:cubicBezTo>
                  <a:pt x="692583" y="1886201"/>
                  <a:pt x="718457" y="1876696"/>
                  <a:pt x="744583" y="1867988"/>
                </a:cubicBezTo>
                <a:cubicBezTo>
                  <a:pt x="757646" y="1863634"/>
                  <a:pt x="770190" y="1857190"/>
                  <a:pt x="783772" y="1854926"/>
                </a:cubicBezTo>
                <a:cubicBezTo>
                  <a:pt x="809898" y="1850572"/>
                  <a:pt x="836454" y="1848287"/>
                  <a:pt x="862149" y="1841863"/>
                </a:cubicBezTo>
                <a:cubicBezTo>
                  <a:pt x="888866" y="1835184"/>
                  <a:pt x="913809" y="1822416"/>
                  <a:pt x="940526" y="1815737"/>
                </a:cubicBezTo>
                <a:cubicBezTo>
                  <a:pt x="975360" y="1807028"/>
                  <a:pt x="1012913" y="1805669"/>
                  <a:pt x="1045029" y="1789611"/>
                </a:cubicBezTo>
                <a:cubicBezTo>
                  <a:pt x="1087850" y="1768201"/>
                  <a:pt x="1094183" y="1761955"/>
                  <a:pt x="1136469" y="1750423"/>
                </a:cubicBezTo>
                <a:cubicBezTo>
                  <a:pt x="1171110" y="1740975"/>
                  <a:pt x="1206908" y="1735652"/>
                  <a:pt x="1240972" y="1724297"/>
                </a:cubicBezTo>
                <a:cubicBezTo>
                  <a:pt x="1254035" y="1719943"/>
                  <a:pt x="1267844" y="1717392"/>
                  <a:pt x="1280160" y="1711234"/>
                </a:cubicBezTo>
                <a:cubicBezTo>
                  <a:pt x="1294202" y="1704213"/>
                  <a:pt x="1305307" y="1692129"/>
                  <a:pt x="1319349" y="1685108"/>
                </a:cubicBezTo>
                <a:cubicBezTo>
                  <a:pt x="1331665" y="1678950"/>
                  <a:pt x="1345882" y="1677470"/>
                  <a:pt x="1358538" y="1672046"/>
                </a:cubicBezTo>
                <a:cubicBezTo>
                  <a:pt x="1376436" y="1664375"/>
                  <a:pt x="1392891" y="1653591"/>
                  <a:pt x="1410789" y="1645920"/>
                </a:cubicBezTo>
                <a:cubicBezTo>
                  <a:pt x="1459560" y="1625018"/>
                  <a:pt x="1450237" y="1641392"/>
                  <a:pt x="1502229" y="1606731"/>
                </a:cubicBezTo>
                <a:cubicBezTo>
                  <a:pt x="1538459" y="1582578"/>
                  <a:pt x="1570502" y="1552507"/>
                  <a:pt x="1606732" y="1528354"/>
                </a:cubicBezTo>
                <a:lnTo>
                  <a:pt x="1724298" y="1449977"/>
                </a:lnTo>
                <a:cubicBezTo>
                  <a:pt x="1737361" y="1441268"/>
                  <a:pt x="1752385" y="1434952"/>
                  <a:pt x="1763486" y="1423851"/>
                </a:cubicBezTo>
                <a:cubicBezTo>
                  <a:pt x="1780903" y="1406434"/>
                  <a:pt x="1799708" y="1390302"/>
                  <a:pt x="1815738" y="1371600"/>
                </a:cubicBezTo>
                <a:cubicBezTo>
                  <a:pt x="1825955" y="1359680"/>
                  <a:pt x="1830762" y="1343512"/>
                  <a:pt x="1841863" y="1332411"/>
                </a:cubicBezTo>
                <a:cubicBezTo>
                  <a:pt x="1852964" y="1321310"/>
                  <a:pt x="1867989" y="1314994"/>
                  <a:pt x="1881052" y="1306286"/>
                </a:cubicBezTo>
                <a:cubicBezTo>
                  <a:pt x="1898469" y="1280160"/>
                  <a:pt x="1907177" y="1245325"/>
                  <a:pt x="1933303" y="1227908"/>
                </a:cubicBezTo>
                <a:cubicBezTo>
                  <a:pt x="1962573" y="1208396"/>
                  <a:pt x="1998809" y="1185286"/>
                  <a:pt x="2024743" y="1162594"/>
                </a:cubicBezTo>
                <a:cubicBezTo>
                  <a:pt x="2043280" y="1146374"/>
                  <a:pt x="2058293" y="1126373"/>
                  <a:pt x="2076995" y="1110343"/>
                </a:cubicBezTo>
                <a:cubicBezTo>
                  <a:pt x="2088915" y="1100126"/>
                  <a:pt x="2104122" y="1094268"/>
                  <a:pt x="2116183" y="1084217"/>
                </a:cubicBezTo>
                <a:cubicBezTo>
                  <a:pt x="2130375" y="1072390"/>
                  <a:pt x="2140790" y="1056370"/>
                  <a:pt x="2155372" y="1045028"/>
                </a:cubicBezTo>
                <a:cubicBezTo>
                  <a:pt x="2180157" y="1025751"/>
                  <a:pt x="2207623" y="1010194"/>
                  <a:pt x="2233749" y="992777"/>
                </a:cubicBezTo>
                <a:cubicBezTo>
                  <a:pt x="2246812" y="984068"/>
                  <a:pt x="2258044" y="971616"/>
                  <a:pt x="2272938" y="966651"/>
                </a:cubicBezTo>
                <a:lnTo>
                  <a:pt x="2312126" y="953588"/>
                </a:lnTo>
                <a:cubicBezTo>
                  <a:pt x="2426618" y="839099"/>
                  <a:pt x="2281384" y="979206"/>
                  <a:pt x="2390503" y="888274"/>
                </a:cubicBezTo>
                <a:cubicBezTo>
                  <a:pt x="2404695" y="876447"/>
                  <a:pt x="2415500" y="860913"/>
                  <a:pt x="2429692" y="849086"/>
                </a:cubicBezTo>
                <a:cubicBezTo>
                  <a:pt x="2441753" y="839035"/>
                  <a:pt x="2456819" y="833011"/>
                  <a:pt x="2468880" y="822960"/>
                </a:cubicBezTo>
                <a:cubicBezTo>
                  <a:pt x="2483072" y="811133"/>
                  <a:pt x="2493036" y="794509"/>
                  <a:pt x="2508069" y="783771"/>
                </a:cubicBezTo>
                <a:cubicBezTo>
                  <a:pt x="2523915" y="772453"/>
                  <a:pt x="2542903" y="766354"/>
                  <a:pt x="2560320" y="757646"/>
                </a:cubicBezTo>
                <a:cubicBezTo>
                  <a:pt x="2596013" y="650567"/>
                  <a:pt x="2534275" y="816307"/>
                  <a:pt x="2651760" y="640080"/>
                </a:cubicBezTo>
                <a:cubicBezTo>
                  <a:pt x="2685524" y="589434"/>
                  <a:pt x="2672921" y="615785"/>
                  <a:pt x="2690949" y="561703"/>
                </a:cubicBezTo>
                <a:cubicBezTo>
                  <a:pt x="2695303" y="531223"/>
                  <a:pt x="2695165" y="499754"/>
                  <a:pt x="2704012" y="470263"/>
                </a:cubicBezTo>
                <a:cubicBezTo>
                  <a:pt x="2708523" y="455225"/>
                  <a:pt x="2724626" y="445774"/>
                  <a:pt x="2730138" y="431074"/>
                </a:cubicBezTo>
                <a:cubicBezTo>
                  <a:pt x="2737934" y="410285"/>
                  <a:pt x="2738384" y="387434"/>
                  <a:pt x="2743200" y="365760"/>
                </a:cubicBezTo>
                <a:cubicBezTo>
                  <a:pt x="2747095" y="348234"/>
                  <a:pt x="2749959" y="330318"/>
                  <a:pt x="2756263" y="313508"/>
                </a:cubicBezTo>
                <a:cubicBezTo>
                  <a:pt x="2763100" y="295275"/>
                  <a:pt x="2773680" y="278674"/>
                  <a:pt x="2782389" y="261257"/>
                </a:cubicBezTo>
                <a:cubicBezTo>
                  <a:pt x="2787406" y="231153"/>
                  <a:pt x="2792436" y="175849"/>
                  <a:pt x="2808515" y="143691"/>
                </a:cubicBezTo>
                <a:cubicBezTo>
                  <a:pt x="2815536" y="129649"/>
                  <a:pt x="2827619" y="118545"/>
                  <a:pt x="2834640" y="104503"/>
                </a:cubicBezTo>
                <a:cubicBezTo>
                  <a:pt x="2848029" y="77724"/>
                  <a:pt x="2855797" y="24843"/>
                  <a:pt x="2860766" y="0"/>
                </a:cubicBezTo>
                <a:cubicBezTo>
                  <a:pt x="2911046" y="75418"/>
                  <a:pt x="2876006" y="97971"/>
                  <a:pt x="2886892" y="130628"/>
                </a:cubicBez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95006" y="0"/>
            <a:ext cx="3419447" cy="2547257"/>
          </a:xfrm>
          <a:custGeom>
            <a:avLst/>
            <a:gdLst>
              <a:gd name="connsiteX0" fmla="*/ 2839050 w 3375333"/>
              <a:gd name="connsiteY0" fmla="*/ 195943 h 2612572"/>
              <a:gd name="connsiteX1" fmla="*/ 2825988 w 3375333"/>
              <a:gd name="connsiteY1" fmla="*/ 352697 h 2612572"/>
              <a:gd name="connsiteX2" fmla="*/ 2786799 w 3375333"/>
              <a:gd name="connsiteY2" fmla="*/ 378823 h 2612572"/>
              <a:gd name="connsiteX3" fmla="*/ 2760673 w 3375333"/>
              <a:gd name="connsiteY3" fmla="*/ 418012 h 2612572"/>
              <a:gd name="connsiteX4" fmla="*/ 2721485 w 3375333"/>
              <a:gd name="connsiteY4" fmla="*/ 444137 h 2612572"/>
              <a:gd name="connsiteX5" fmla="*/ 2682296 w 3375333"/>
              <a:gd name="connsiteY5" fmla="*/ 483326 h 2612572"/>
              <a:gd name="connsiteX6" fmla="*/ 2603919 w 3375333"/>
              <a:gd name="connsiteY6" fmla="*/ 535577 h 2612572"/>
              <a:gd name="connsiteX7" fmla="*/ 2460228 w 3375333"/>
              <a:gd name="connsiteY7" fmla="*/ 640080 h 2612572"/>
              <a:gd name="connsiteX8" fmla="*/ 2407976 w 3375333"/>
              <a:gd name="connsiteY8" fmla="*/ 666206 h 2612572"/>
              <a:gd name="connsiteX9" fmla="*/ 2329599 w 3375333"/>
              <a:gd name="connsiteY9" fmla="*/ 718457 h 2612572"/>
              <a:gd name="connsiteX10" fmla="*/ 2290410 w 3375333"/>
              <a:gd name="connsiteY10" fmla="*/ 744583 h 2612572"/>
              <a:gd name="connsiteX11" fmla="*/ 2198970 w 3375333"/>
              <a:gd name="connsiteY11" fmla="*/ 809897 h 2612572"/>
              <a:gd name="connsiteX12" fmla="*/ 2159782 w 3375333"/>
              <a:gd name="connsiteY12" fmla="*/ 849086 h 2612572"/>
              <a:gd name="connsiteX13" fmla="*/ 2042216 w 3375333"/>
              <a:gd name="connsiteY13" fmla="*/ 927463 h 2612572"/>
              <a:gd name="connsiteX14" fmla="*/ 1989965 w 3375333"/>
              <a:gd name="connsiteY14" fmla="*/ 966652 h 2612572"/>
              <a:gd name="connsiteX15" fmla="*/ 1924650 w 3375333"/>
              <a:gd name="connsiteY15" fmla="*/ 1045029 h 2612572"/>
              <a:gd name="connsiteX16" fmla="*/ 1872399 w 3375333"/>
              <a:gd name="connsiteY16" fmla="*/ 1071155 h 2612572"/>
              <a:gd name="connsiteX17" fmla="*/ 1794022 w 3375333"/>
              <a:gd name="connsiteY17" fmla="*/ 1149532 h 2612572"/>
              <a:gd name="connsiteX18" fmla="*/ 1754833 w 3375333"/>
              <a:gd name="connsiteY18" fmla="*/ 1175657 h 2612572"/>
              <a:gd name="connsiteX19" fmla="*/ 1728708 w 3375333"/>
              <a:gd name="connsiteY19" fmla="*/ 1214846 h 2612572"/>
              <a:gd name="connsiteX20" fmla="*/ 1637268 w 3375333"/>
              <a:gd name="connsiteY20" fmla="*/ 1280160 h 2612572"/>
              <a:gd name="connsiteX21" fmla="*/ 1545828 w 3375333"/>
              <a:gd name="connsiteY21" fmla="*/ 1358537 h 2612572"/>
              <a:gd name="connsiteX22" fmla="*/ 1506639 w 3375333"/>
              <a:gd name="connsiteY22" fmla="*/ 1397726 h 2612572"/>
              <a:gd name="connsiteX23" fmla="*/ 1376010 w 3375333"/>
              <a:gd name="connsiteY23" fmla="*/ 1476103 h 2612572"/>
              <a:gd name="connsiteX24" fmla="*/ 1258445 w 3375333"/>
              <a:gd name="connsiteY24" fmla="*/ 1567543 h 2612572"/>
              <a:gd name="connsiteX25" fmla="*/ 1180068 w 3375333"/>
              <a:gd name="connsiteY25" fmla="*/ 1606732 h 2612572"/>
              <a:gd name="connsiteX26" fmla="*/ 1049439 w 3375333"/>
              <a:gd name="connsiteY26" fmla="*/ 1711235 h 2612572"/>
              <a:gd name="connsiteX27" fmla="*/ 1010250 w 3375333"/>
              <a:gd name="connsiteY27" fmla="*/ 1724297 h 2612572"/>
              <a:gd name="connsiteX28" fmla="*/ 971062 w 3375333"/>
              <a:gd name="connsiteY28" fmla="*/ 1750423 h 2612572"/>
              <a:gd name="connsiteX29" fmla="*/ 918810 w 3375333"/>
              <a:gd name="connsiteY29" fmla="*/ 1789612 h 2612572"/>
              <a:gd name="connsiteX30" fmla="*/ 866559 w 3375333"/>
              <a:gd name="connsiteY30" fmla="*/ 1802675 h 2612572"/>
              <a:gd name="connsiteX31" fmla="*/ 788182 w 3375333"/>
              <a:gd name="connsiteY31" fmla="*/ 1854926 h 2612572"/>
              <a:gd name="connsiteX32" fmla="*/ 748993 w 3375333"/>
              <a:gd name="connsiteY32" fmla="*/ 1881052 h 2612572"/>
              <a:gd name="connsiteX33" fmla="*/ 670616 w 3375333"/>
              <a:gd name="connsiteY33" fmla="*/ 1920240 h 2612572"/>
              <a:gd name="connsiteX34" fmla="*/ 631428 w 3375333"/>
              <a:gd name="connsiteY34" fmla="*/ 1933303 h 2612572"/>
              <a:gd name="connsiteX35" fmla="*/ 592239 w 3375333"/>
              <a:gd name="connsiteY35" fmla="*/ 1959429 h 2612572"/>
              <a:gd name="connsiteX36" fmla="*/ 487736 w 3375333"/>
              <a:gd name="connsiteY36" fmla="*/ 2011680 h 2612572"/>
              <a:gd name="connsiteX37" fmla="*/ 396296 w 3375333"/>
              <a:gd name="connsiteY37" fmla="*/ 2076995 h 2612572"/>
              <a:gd name="connsiteX38" fmla="*/ 357108 w 3375333"/>
              <a:gd name="connsiteY38" fmla="*/ 2103120 h 2612572"/>
              <a:gd name="connsiteX39" fmla="*/ 317919 w 3375333"/>
              <a:gd name="connsiteY39" fmla="*/ 2142309 h 2612572"/>
              <a:gd name="connsiteX40" fmla="*/ 278730 w 3375333"/>
              <a:gd name="connsiteY40" fmla="*/ 2168435 h 2612572"/>
              <a:gd name="connsiteX41" fmla="*/ 200353 w 3375333"/>
              <a:gd name="connsiteY41" fmla="*/ 2246812 h 2612572"/>
              <a:gd name="connsiteX42" fmla="*/ 161165 w 3375333"/>
              <a:gd name="connsiteY42" fmla="*/ 2286000 h 2612572"/>
              <a:gd name="connsiteX43" fmla="*/ 148102 w 3375333"/>
              <a:gd name="connsiteY43" fmla="*/ 2338252 h 2612572"/>
              <a:gd name="connsiteX44" fmla="*/ 95850 w 3375333"/>
              <a:gd name="connsiteY44" fmla="*/ 2416629 h 2612572"/>
              <a:gd name="connsiteX45" fmla="*/ 69725 w 3375333"/>
              <a:gd name="connsiteY45" fmla="*/ 2455817 h 2612572"/>
              <a:gd name="connsiteX46" fmla="*/ 43599 w 3375333"/>
              <a:gd name="connsiteY46" fmla="*/ 2534195 h 2612572"/>
              <a:gd name="connsiteX47" fmla="*/ 4410 w 3375333"/>
              <a:gd name="connsiteY47" fmla="*/ 2612572 h 2612572"/>
              <a:gd name="connsiteX48" fmla="*/ 17473 w 3375333"/>
              <a:gd name="connsiteY48" fmla="*/ 2573383 h 2612572"/>
              <a:gd name="connsiteX49" fmla="*/ 43599 w 3375333"/>
              <a:gd name="connsiteY49" fmla="*/ 2377440 h 2612572"/>
              <a:gd name="connsiteX50" fmla="*/ 56662 w 3375333"/>
              <a:gd name="connsiteY50" fmla="*/ 2325189 h 2612572"/>
              <a:gd name="connsiteX51" fmla="*/ 82788 w 3375333"/>
              <a:gd name="connsiteY51" fmla="*/ 2116183 h 2612572"/>
              <a:gd name="connsiteX52" fmla="*/ 108913 w 3375333"/>
              <a:gd name="connsiteY52" fmla="*/ 1998617 h 2612572"/>
              <a:gd name="connsiteX53" fmla="*/ 135039 w 3375333"/>
              <a:gd name="connsiteY53" fmla="*/ 1815737 h 2612572"/>
              <a:gd name="connsiteX54" fmla="*/ 148102 w 3375333"/>
              <a:gd name="connsiteY54" fmla="*/ 1737360 h 2612572"/>
              <a:gd name="connsiteX55" fmla="*/ 174228 w 3375333"/>
              <a:gd name="connsiteY55" fmla="*/ 1645920 h 2612572"/>
              <a:gd name="connsiteX56" fmla="*/ 200353 w 3375333"/>
              <a:gd name="connsiteY56" fmla="*/ 1515292 h 2612572"/>
              <a:gd name="connsiteX57" fmla="*/ 226479 w 3375333"/>
              <a:gd name="connsiteY57" fmla="*/ 1436915 h 2612572"/>
              <a:gd name="connsiteX58" fmla="*/ 239542 w 3375333"/>
              <a:gd name="connsiteY58" fmla="*/ 1397726 h 2612572"/>
              <a:gd name="connsiteX59" fmla="*/ 252605 w 3375333"/>
              <a:gd name="connsiteY59" fmla="*/ 1358537 h 2612572"/>
              <a:gd name="connsiteX60" fmla="*/ 278730 w 3375333"/>
              <a:gd name="connsiteY60" fmla="*/ 1240972 h 2612572"/>
              <a:gd name="connsiteX61" fmla="*/ 291793 w 3375333"/>
              <a:gd name="connsiteY61" fmla="*/ 1149532 h 2612572"/>
              <a:gd name="connsiteX62" fmla="*/ 317919 w 3375333"/>
              <a:gd name="connsiteY62" fmla="*/ 1084217 h 2612572"/>
              <a:gd name="connsiteX63" fmla="*/ 344045 w 3375333"/>
              <a:gd name="connsiteY63" fmla="*/ 901337 h 2612572"/>
              <a:gd name="connsiteX64" fmla="*/ 357108 w 3375333"/>
              <a:gd name="connsiteY64" fmla="*/ 809897 h 2612572"/>
              <a:gd name="connsiteX65" fmla="*/ 370170 w 3375333"/>
              <a:gd name="connsiteY65" fmla="*/ 679269 h 2612572"/>
              <a:gd name="connsiteX66" fmla="*/ 396296 w 3375333"/>
              <a:gd name="connsiteY66" fmla="*/ 470263 h 2612572"/>
              <a:gd name="connsiteX67" fmla="*/ 409359 w 3375333"/>
              <a:gd name="connsiteY67" fmla="*/ 195943 h 2612572"/>
              <a:gd name="connsiteX68" fmla="*/ 422422 w 3375333"/>
              <a:gd name="connsiteY68" fmla="*/ 117566 h 2612572"/>
              <a:gd name="connsiteX69" fmla="*/ 526925 w 3375333"/>
              <a:gd name="connsiteY69" fmla="*/ 52252 h 2612572"/>
              <a:gd name="connsiteX70" fmla="*/ 631428 w 3375333"/>
              <a:gd name="connsiteY70" fmla="*/ 26126 h 2612572"/>
              <a:gd name="connsiteX71" fmla="*/ 748993 w 3375333"/>
              <a:gd name="connsiteY71" fmla="*/ 0 h 2612572"/>
              <a:gd name="connsiteX72" fmla="*/ 1127816 w 3375333"/>
              <a:gd name="connsiteY72" fmla="*/ 26126 h 2612572"/>
              <a:gd name="connsiteX73" fmla="*/ 1180068 w 3375333"/>
              <a:gd name="connsiteY73" fmla="*/ 52252 h 2612572"/>
              <a:gd name="connsiteX74" fmla="*/ 1245382 w 3375333"/>
              <a:gd name="connsiteY74" fmla="*/ 65315 h 2612572"/>
              <a:gd name="connsiteX75" fmla="*/ 1571953 w 3375333"/>
              <a:gd name="connsiteY75" fmla="*/ 52252 h 2612572"/>
              <a:gd name="connsiteX76" fmla="*/ 1728708 w 3375333"/>
              <a:gd name="connsiteY76" fmla="*/ 39189 h 2612572"/>
              <a:gd name="connsiteX77" fmla="*/ 1807085 w 3375333"/>
              <a:gd name="connsiteY77" fmla="*/ 26126 h 2612572"/>
              <a:gd name="connsiteX78" fmla="*/ 2081405 w 3375333"/>
              <a:gd name="connsiteY78" fmla="*/ 13063 h 2612572"/>
              <a:gd name="connsiteX79" fmla="*/ 3048056 w 3375333"/>
              <a:gd name="connsiteY79" fmla="*/ 26126 h 2612572"/>
              <a:gd name="connsiteX80" fmla="*/ 3178685 w 3375333"/>
              <a:gd name="connsiteY80" fmla="*/ 78377 h 2612572"/>
              <a:gd name="connsiteX81" fmla="*/ 3257062 w 3375333"/>
              <a:gd name="connsiteY81" fmla="*/ 91440 h 2612572"/>
              <a:gd name="connsiteX82" fmla="*/ 3296250 w 3375333"/>
              <a:gd name="connsiteY82" fmla="*/ 104503 h 2612572"/>
              <a:gd name="connsiteX83" fmla="*/ 3335439 w 3375333"/>
              <a:gd name="connsiteY83" fmla="*/ 130629 h 2612572"/>
              <a:gd name="connsiteX84" fmla="*/ 3296250 w 3375333"/>
              <a:gd name="connsiteY84" fmla="*/ 169817 h 2612572"/>
              <a:gd name="connsiteX85" fmla="*/ 3217873 w 3375333"/>
              <a:gd name="connsiteY85" fmla="*/ 195943 h 2612572"/>
              <a:gd name="connsiteX86" fmla="*/ 3178685 w 3375333"/>
              <a:gd name="connsiteY86" fmla="*/ 209006 h 2612572"/>
              <a:gd name="connsiteX87" fmla="*/ 3100308 w 3375333"/>
              <a:gd name="connsiteY87" fmla="*/ 248195 h 2612572"/>
              <a:gd name="connsiteX88" fmla="*/ 3048056 w 3375333"/>
              <a:gd name="connsiteY88" fmla="*/ 274320 h 2612572"/>
              <a:gd name="connsiteX89" fmla="*/ 3008868 w 3375333"/>
              <a:gd name="connsiteY89" fmla="*/ 300446 h 2612572"/>
              <a:gd name="connsiteX90" fmla="*/ 2943553 w 3375333"/>
              <a:gd name="connsiteY90" fmla="*/ 313509 h 2612572"/>
              <a:gd name="connsiteX91" fmla="*/ 2865176 w 3375333"/>
              <a:gd name="connsiteY91" fmla="*/ 352697 h 2612572"/>
              <a:gd name="connsiteX92" fmla="*/ 2812925 w 3375333"/>
              <a:gd name="connsiteY92" fmla="*/ 378823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75333" h="2612572">
                <a:moveTo>
                  <a:pt x="2839050" y="195943"/>
                </a:moveTo>
                <a:cubicBezTo>
                  <a:pt x="2834696" y="248194"/>
                  <a:pt x="2840392" y="302282"/>
                  <a:pt x="2825988" y="352697"/>
                </a:cubicBezTo>
                <a:cubicBezTo>
                  <a:pt x="2821675" y="367793"/>
                  <a:pt x="2797900" y="367722"/>
                  <a:pt x="2786799" y="378823"/>
                </a:cubicBezTo>
                <a:cubicBezTo>
                  <a:pt x="2775698" y="389924"/>
                  <a:pt x="2771774" y="406911"/>
                  <a:pt x="2760673" y="418012"/>
                </a:cubicBezTo>
                <a:cubicBezTo>
                  <a:pt x="2749572" y="429113"/>
                  <a:pt x="2733546" y="434087"/>
                  <a:pt x="2721485" y="444137"/>
                </a:cubicBezTo>
                <a:cubicBezTo>
                  <a:pt x="2707293" y="455964"/>
                  <a:pt x="2696878" y="471984"/>
                  <a:pt x="2682296" y="483326"/>
                </a:cubicBezTo>
                <a:cubicBezTo>
                  <a:pt x="2657511" y="502603"/>
                  <a:pt x="2629038" y="516737"/>
                  <a:pt x="2603919" y="535577"/>
                </a:cubicBezTo>
                <a:cubicBezTo>
                  <a:pt x="2598406" y="539712"/>
                  <a:pt x="2495427" y="619966"/>
                  <a:pt x="2460228" y="640080"/>
                </a:cubicBezTo>
                <a:cubicBezTo>
                  <a:pt x="2443321" y="649741"/>
                  <a:pt x="2424674" y="656187"/>
                  <a:pt x="2407976" y="666206"/>
                </a:cubicBezTo>
                <a:cubicBezTo>
                  <a:pt x="2381051" y="682361"/>
                  <a:pt x="2355725" y="701040"/>
                  <a:pt x="2329599" y="718457"/>
                </a:cubicBezTo>
                <a:cubicBezTo>
                  <a:pt x="2316536" y="727166"/>
                  <a:pt x="2301511" y="733481"/>
                  <a:pt x="2290410" y="744583"/>
                </a:cubicBezTo>
                <a:cubicBezTo>
                  <a:pt x="2237453" y="797542"/>
                  <a:pt x="2267745" y="775511"/>
                  <a:pt x="2198970" y="809897"/>
                </a:cubicBezTo>
                <a:cubicBezTo>
                  <a:pt x="2185907" y="822960"/>
                  <a:pt x="2174364" y="837744"/>
                  <a:pt x="2159782" y="849086"/>
                </a:cubicBezTo>
                <a:cubicBezTo>
                  <a:pt x="2042173" y="940560"/>
                  <a:pt x="2120615" y="868662"/>
                  <a:pt x="2042216" y="927463"/>
                </a:cubicBezTo>
                <a:cubicBezTo>
                  <a:pt x="2024799" y="940526"/>
                  <a:pt x="2005360" y="951257"/>
                  <a:pt x="1989965" y="966652"/>
                </a:cubicBezTo>
                <a:cubicBezTo>
                  <a:pt x="1932678" y="1023939"/>
                  <a:pt x="1999549" y="991529"/>
                  <a:pt x="1924650" y="1045029"/>
                </a:cubicBezTo>
                <a:cubicBezTo>
                  <a:pt x="1908804" y="1056347"/>
                  <a:pt x="1887605" y="1058990"/>
                  <a:pt x="1872399" y="1071155"/>
                </a:cubicBezTo>
                <a:cubicBezTo>
                  <a:pt x="1843548" y="1094236"/>
                  <a:pt x="1824764" y="1129038"/>
                  <a:pt x="1794022" y="1149532"/>
                </a:cubicBezTo>
                <a:lnTo>
                  <a:pt x="1754833" y="1175657"/>
                </a:lnTo>
                <a:cubicBezTo>
                  <a:pt x="1746125" y="1188720"/>
                  <a:pt x="1739809" y="1203745"/>
                  <a:pt x="1728708" y="1214846"/>
                </a:cubicBezTo>
                <a:cubicBezTo>
                  <a:pt x="1712505" y="1231050"/>
                  <a:pt x="1659521" y="1265325"/>
                  <a:pt x="1637268" y="1280160"/>
                </a:cubicBezTo>
                <a:cubicBezTo>
                  <a:pt x="1558636" y="1385003"/>
                  <a:pt x="1642380" y="1289571"/>
                  <a:pt x="1545828" y="1358537"/>
                </a:cubicBezTo>
                <a:cubicBezTo>
                  <a:pt x="1530795" y="1369275"/>
                  <a:pt x="1521221" y="1386384"/>
                  <a:pt x="1506639" y="1397726"/>
                </a:cubicBezTo>
                <a:cubicBezTo>
                  <a:pt x="1449892" y="1441862"/>
                  <a:pt x="1432883" y="1447667"/>
                  <a:pt x="1376010" y="1476103"/>
                </a:cubicBezTo>
                <a:cubicBezTo>
                  <a:pt x="1314620" y="1537495"/>
                  <a:pt x="1352193" y="1505044"/>
                  <a:pt x="1258445" y="1567543"/>
                </a:cubicBezTo>
                <a:cubicBezTo>
                  <a:pt x="1207799" y="1601307"/>
                  <a:pt x="1234150" y="1588704"/>
                  <a:pt x="1180068" y="1606732"/>
                </a:cubicBezTo>
                <a:cubicBezTo>
                  <a:pt x="1144397" y="1642402"/>
                  <a:pt x="1098870" y="1694759"/>
                  <a:pt x="1049439" y="1711235"/>
                </a:cubicBezTo>
                <a:lnTo>
                  <a:pt x="1010250" y="1724297"/>
                </a:lnTo>
                <a:cubicBezTo>
                  <a:pt x="997187" y="1733006"/>
                  <a:pt x="983837" y="1741298"/>
                  <a:pt x="971062" y="1750423"/>
                </a:cubicBezTo>
                <a:cubicBezTo>
                  <a:pt x="953346" y="1763078"/>
                  <a:pt x="938283" y="1779875"/>
                  <a:pt x="918810" y="1789612"/>
                </a:cubicBezTo>
                <a:cubicBezTo>
                  <a:pt x="902752" y="1797641"/>
                  <a:pt x="883976" y="1798321"/>
                  <a:pt x="866559" y="1802675"/>
                </a:cubicBezTo>
                <a:lnTo>
                  <a:pt x="788182" y="1854926"/>
                </a:lnTo>
                <a:cubicBezTo>
                  <a:pt x="775119" y="1863635"/>
                  <a:pt x="763887" y="1876087"/>
                  <a:pt x="748993" y="1881052"/>
                </a:cubicBezTo>
                <a:cubicBezTo>
                  <a:pt x="650493" y="1913886"/>
                  <a:pt x="771906" y="1869595"/>
                  <a:pt x="670616" y="1920240"/>
                </a:cubicBezTo>
                <a:cubicBezTo>
                  <a:pt x="658300" y="1926398"/>
                  <a:pt x="643744" y="1927145"/>
                  <a:pt x="631428" y="1933303"/>
                </a:cubicBezTo>
                <a:cubicBezTo>
                  <a:pt x="617386" y="1940324"/>
                  <a:pt x="606022" y="1951911"/>
                  <a:pt x="592239" y="1959429"/>
                </a:cubicBezTo>
                <a:cubicBezTo>
                  <a:pt x="558049" y="1978078"/>
                  <a:pt x="520141" y="1990076"/>
                  <a:pt x="487736" y="2011680"/>
                </a:cubicBezTo>
                <a:cubicBezTo>
                  <a:pt x="395364" y="2073263"/>
                  <a:pt x="509741" y="1995963"/>
                  <a:pt x="396296" y="2076995"/>
                </a:cubicBezTo>
                <a:cubicBezTo>
                  <a:pt x="383521" y="2086120"/>
                  <a:pt x="369169" y="2093070"/>
                  <a:pt x="357108" y="2103120"/>
                </a:cubicBezTo>
                <a:cubicBezTo>
                  <a:pt x="342916" y="2114947"/>
                  <a:pt x="332111" y="2130482"/>
                  <a:pt x="317919" y="2142309"/>
                </a:cubicBezTo>
                <a:cubicBezTo>
                  <a:pt x="305858" y="2152360"/>
                  <a:pt x="290464" y="2158005"/>
                  <a:pt x="278730" y="2168435"/>
                </a:cubicBezTo>
                <a:cubicBezTo>
                  <a:pt x="251115" y="2192981"/>
                  <a:pt x="226479" y="2220686"/>
                  <a:pt x="200353" y="2246812"/>
                </a:cubicBezTo>
                <a:lnTo>
                  <a:pt x="161165" y="2286000"/>
                </a:lnTo>
                <a:cubicBezTo>
                  <a:pt x="156811" y="2303417"/>
                  <a:pt x="156131" y="2322194"/>
                  <a:pt x="148102" y="2338252"/>
                </a:cubicBezTo>
                <a:cubicBezTo>
                  <a:pt x="134060" y="2366336"/>
                  <a:pt x="113267" y="2390503"/>
                  <a:pt x="95850" y="2416629"/>
                </a:cubicBezTo>
                <a:cubicBezTo>
                  <a:pt x="87142" y="2429692"/>
                  <a:pt x="74690" y="2440923"/>
                  <a:pt x="69725" y="2455817"/>
                </a:cubicBezTo>
                <a:lnTo>
                  <a:pt x="43599" y="2534195"/>
                </a:lnTo>
                <a:cubicBezTo>
                  <a:pt x="40378" y="2543859"/>
                  <a:pt x="21291" y="2612572"/>
                  <a:pt x="4410" y="2612572"/>
                </a:cubicBezTo>
                <a:cubicBezTo>
                  <a:pt x="-9360" y="2612572"/>
                  <a:pt x="13119" y="2586446"/>
                  <a:pt x="17473" y="2573383"/>
                </a:cubicBezTo>
                <a:cubicBezTo>
                  <a:pt x="26187" y="2494961"/>
                  <a:pt x="28940" y="2450734"/>
                  <a:pt x="43599" y="2377440"/>
                </a:cubicBezTo>
                <a:cubicBezTo>
                  <a:pt x="47120" y="2359836"/>
                  <a:pt x="52308" y="2342606"/>
                  <a:pt x="56662" y="2325189"/>
                </a:cubicBezTo>
                <a:cubicBezTo>
                  <a:pt x="65371" y="2255520"/>
                  <a:pt x="60586" y="2182791"/>
                  <a:pt x="82788" y="2116183"/>
                </a:cubicBezTo>
                <a:cubicBezTo>
                  <a:pt x="101569" y="2059836"/>
                  <a:pt x="98695" y="2075249"/>
                  <a:pt x="108913" y="1998617"/>
                </a:cubicBezTo>
                <a:cubicBezTo>
                  <a:pt x="145296" y="1725748"/>
                  <a:pt x="102492" y="1994742"/>
                  <a:pt x="135039" y="1815737"/>
                </a:cubicBezTo>
                <a:cubicBezTo>
                  <a:pt x="139777" y="1789678"/>
                  <a:pt x="142146" y="1763168"/>
                  <a:pt x="148102" y="1737360"/>
                </a:cubicBezTo>
                <a:cubicBezTo>
                  <a:pt x="155230" y="1706472"/>
                  <a:pt x="167100" y="1676808"/>
                  <a:pt x="174228" y="1645920"/>
                </a:cubicBezTo>
                <a:cubicBezTo>
                  <a:pt x="197769" y="1543907"/>
                  <a:pt x="175763" y="1597256"/>
                  <a:pt x="200353" y="1515292"/>
                </a:cubicBezTo>
                <a:cubicBezTo>
                  <a:pt x="208266" y="1488915"/>
                  <a:pt x="217770" y="1463041"/>
                  <a:pt x="226479" y="1436915"/>
                </a:cubicBezTo>
                <a:lnTo>
                  <a:pt x="239542" y="1397726"/>
                </a:lnTo>
                <a:cubicBezTo>
                  <a:pt x="243896" y="1384663"/>
                  <a:pt x="250341" y="1372119"/>
                  <a:pt x="252605" y="1358537"/>
                </a:cubicBezTo>
                <a:cubicBezTo>
                  <a:pt x="267932" y="1266578"/>
                  <a:pt x="257293" y="1305287"/>
                  <a:pt x="278730" y="1240972"/>
                </a:cubicBezTo>
                <a:cubicBezTo>
                  <a:pt x="283084" y="1210492"/>
                  <a:pt x="284325" y="1179402"/>
                  <a:pt x="291793" y="1149532"/>
                </a:cubicBezTo>
                <a:cubicBezTo>
                  <a:pt x="297480" y="1126783"/>
                  <a:pt x="313088" y="1107163"/>
                  <a:pt x="317919" y="1084217"/>
                </a:cubicBezTo>
                <a:cubicBezTo>
                  <a:pt x="330605" y="1023959"/>
                  <a:pt x="335336" y="962297"/>
                  <a:pt x="344045" y="901337"/>
                </a:cubicBezTo>
                <a:cubicBezTo>
                  <a:pt x="348399" y="870857"/>
                  <a:pt x="354045" y="840534"/>
                  <a:pt x="357108" y="809897"/>
                </a:cubicBezTo>
                <a:cubicBezTo>
                  <a:pt x="361462" y="766354"/>
                  <a:pt x="366208" y="722849"/>
                  <a:pt x="370170" y="679269"/>
                </a:cubicBezTo>
                <a:cubicBezTo>
                  <a:pt x="386802" y="496311"/>
                  <a:pt x="369805" y="576228"/>
                  <a:pt x="396296" y="470263"/>
                </a:cubicBezTo>
                <a:cubicBezTo>
                  <a:pt x="400650" y="378823"/>
                  <a:pt x="402596" y="287236"/>
                  <a:pt x="409359" y="195943"/>
                </a:cubicBezTo>
                <a:cubicBezTo>
                  <a:pt x="411316" y="169529"/>
                  <a:pt x="414046" y="142693"/>
                  <a:pt x="422422" y="117566"/>
                </a:cubicBezTo>
                <a:cubicBezTo>
                  <a:pt x="440536" y="63226"/>
                  <a:pt x="474503" y="69726"/>
                  <a:pt x="526925" y="52252"/>
                </a:cubicBezTo>
                <a:cubicBezTo>
                  <a:pt x="616515" y="22389"/>
                  <a:pt x="505303" y="57658"/>
                  <a:pt x="631428" y="26126"/>
                </a:cubicBezTo>
                <a:cubicBezTo>
                  <a:pt x="760062" y="-6033"/>
                  <a:pt x="533312" y="35947"/>
                  <a:pt x="748993" y="0"/>
                </a:cubicBezTo>
                <a:cubicBezTo>
                  <a:pt x="759348" y="609"/>
                  <a:pt x="1083882" y="17888"/>
                  <a:pt x="1127816" y="26126"/>
                </a:cubicBezTo>
                <a:cubicBezTo>
                  <a:pt x="1146956" y="29715"/>
                  <a:pt x="1161594" y="46094"/>
                  <a:pt x="1180068" y="52252"/>
                </a:cubicBezTo>
                <a:cubicBezTo>
                  <a:pt x="1201131" y="59273"/>
                  <a:pt x="1223611" y="60961"/>
                  <a:pt x="1245382" y="65315"/>
                </a:cubicBezTo>
                <a:lnTo>
                  <a:pt x="1571953" y="52252"/>
                </a:lnTo>
                <a:cubicBezTo>
                  <a:pt x="1624309" y="49422"/>
                  <a:pt x="1676596" y="44979"/>
                  <a:pt x="1728708" y="39189"/>
                </a:cubicBezTo>
                <a:cubicBezTo>
                  <a:pt x="1755032" y="36264"/>
                  <a:pt x="1780671" y="28083"/>
                  <a:pt x="1807085" y="26126"/>
                </a:cubicBezTo>
                <a:cubicBezTo>
                  <a:pt x="1898378" y="19363"/>
                  <a:pt x="1989965" y="17417"/>
                  <a:pt x="2081405" y="13063"/>
                </a:cubicBezTo>
                <a:cubicBezTo>
                  <a:pt x="2403622" y="17417"/>
                  <a:pt x="2726036" y="14050"/>
                  <a:pt x="3048056" y="26126"/>
                </a:cubicBezTo>
                <a:cubicBezTo>
                  <a:pt x="3118591" y="28771"/>
                  <a:pt x="3120409" y="60895"/>
                  <a:pt x="3178685" y="78377"/>
                </a:cubicBezTo>
                <a:cubicBezTo>
                  <a:pt x="3204054" y="85988"/>
                  <a:pt x="3230936" y="87086"/>
                  <a:pt x="3257062" y="91440"/>
                </a:cubicBezTo>
                <a:cubicBezTo>
                  <a:pt x="3270125" y="95794"/>
                  <a:pt x="3282809" y="101516"/>
                  <a:pt x="3296250" y="104503"/>
                </a:cubicBezTo>
                <a:cubicBezTo>
                  <a:pt x="3379014" y="122895"/>
                  <a:pt x="3404536" y="107597"/>
                  <a:pt x="3335439" y="130629"/>
                </a:cubicBezTo>
                <a:cubicBezTo>
                  <a:pt x="3322376" y="143692"/>
                  <a:pt x="3312399" y="160845"/>
                  <a:pt x="3296250" y="169817"/>
                </a:cubicBezTo>
                <a:cubicBezTo>
                  <a:pt x="3272177" y="183191"/>
                  <a:pt x="3243999" y="187234"/>
                  <a:pt x="3217873" y="195943"/>
                </a:cubicBezTo>
                <a:cubicBezTo>
                  <a:pt x="3204810" y="200297"/>
                  <a:pt x="3190142" y="201368"/>
                  <a:pt x="3178685" y="209006"/>
                </a:cubicBezTo>
                <a:cubicBezTo>
                  <a:pt x="3103378" y="259211"/>
                  <a:pt x="3176019" y="215748"/>
                  <a:pt x="3100308" y="248195"/>
                </a:cubicBezTo>
                <a:cubicBezTo>
                  <a:pt x="3082409" y="255866"/>
                  <a:pt x="3064963" y="264659"/>
                  <a:pt x="3048056" y="274320"/>
                </a:cubicBezTo>
                <a:cubicBezTo>
                  <a:pt x="3034425" y="282109"/>
                  <a:pt x="3023568" y="294933"/>
                  <a:pt x="3008868" y="300446"/>
                </a:cubicBezTo>
                <a:cubicBezTo>
                  <a:pt x="2988079" y="308242"/>
                  <a:pt x="2965325" y="309155"/>
                  <a:pt x="2943553" y="313509"/>
                </a:cubicBezTo>
                <a:cubicBezTo>
                  <a:pt x="2868240" y="363719"/>
                  <a:pt x="2940894" y="320247"/>
                  <a:pt x="2865176" y="352697"/>
                </a:cubicBezTo>
                <a:cubicBezTo>
                  <a:pt x="2847278" y="360368"/>
                  <a:pt x="2812925" y="378823"/>
                  <a:pt x="2812925" y="378823"/>
                </a:cubicBezTo>
              </a:path>
            </a:pathLst>
          </a:cu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988629" y="901337"/>
            <a:ext cx="2586446" cy="5120640"/>
          </a:xfrm>
          <a:custGeom>
            <a:avLst/>
            <a:gdLst>
              <a:gd name="connsiteX0" fmla="*/ 836022 w 2586446"/>
              <a:gd name="connsiteY0" fmla="*/ 2194560 h 5120640"/>
              <a:gd name="connsiteX1" fmla="*/ 927462 w 2586446"/>
              <a:gd name="connsiteY1" fmla="*/ 2429692 h 5120640"/>
              <a:gd name="connsiteX2" fmla="*/ 953588 w 2586446"/>
              <a:gd name="connsiteY2" fmla="*/ 2468880 h 5120640"/>
              <a:gd name="connsiteX3" fmla="*/ 979714 w 2586446"/>
              <a:gd name="connsiteY3" fmla="*/ 2508069 h 5120640"/>
              <a:gd name="connsiteX4" fmla="*/ 1018902 w 2586446"/>
              <a:gd name="connsiteY4" fmla="*/ 2638697 h 5120640"/>
              <a:gd name="connsiteX5" fmla="*/ 1045028 w 2586446"/>
              <a:gd name="connsiteY5" fmla="*/ 2677886 h 5120640"/>
              <a:gd name="connsiteX6" fmla="*/ 1071154 w 2586446"/>
              <a:gd name="connsiteY6" fmla="*/ 2756263 h 5120640"/>
              <a:gd name="connsiteX7" fmla="*/ 1097280 w 2586446"/>
              <a:gd name="connsiteY7" fmla="*/ 2834640 h 5120640"/>
              <a:gd name="connsiteX8" fmla="*/ 1110342 w 2586446"/>
              <a:gd name="connsiteY8" fmla="*/ 2873829 h 5120640"/>
              <a:gd name="connsiteX9" fmla="*/ 1123405 w 2586446"/>
              <a:gd name="connsiteY9" fmla="*/ 2939143 h 5120640"/>
              <a:gd name="connsiteX10" fmla="*/ 1136468 w 2586446"/>
              <a:gd name="connsiteY10" fmla="*/ 2978332 h 5120640"/>
              <a:gd name="connsiteX11" fmla="*/ 1149531 w 2586446"/>
              <a:gd name="connsiteY11" fmla="*/ 3030583 h 5120640"/>
              <a:gd name="connsiteX12" fmla="*/ 1162594 w 2586446"/>
              <a:gd name="connsiteY12" fmla="*/ 3161212 h 5120640"/>
              <a:gd name="connsiteX13" fmla="*/ 1188720 w 2586446"/>
              <a:gd name="connsiteY13" fmla="*/ 3252652 h 5120640"/>
              <a:gd name="connsiteX14" fmla="*/ 1214845 w 2586446"/>
              <a:gd name="connsiteY14" fmla="*/ 3304903 h 5120640"/>
              <a:gd name="connsiteX15" fmla="*/ 1227908 w 2586446"/>
              <a:gd name="connsiteY15" fmla="*/ 3357154 h 5120640"/>
              <a:gd name="connsiteX16" fmla="*/ 1254034 w 2586446"/>
              <a:gd name="connsiteY16" fmla="*/ 3409406 h 5120640"/>
              <a:gd name="connsiteX17" fmla="*/ 1280160 w 2586446"/>
              <a:gd name="connsiteY17" fmla="*/ 3500846 h 5120640"/>
              <a:gd name="connsiteX18" fmla="*/ 1293222 w 2586446"/>
              <a:gd name="connsiteY18" fmla="*/ 3540034 h 5120640"/>
              <a:gd name="connsiteX19" fmla="*/ 1319348 w 2586446"/>
              <a:gd name="connsiteY19" fmla="*/ 3579223 h 5120640"/>
              <a:gd name="connsiteX20" fmla="*/ 1371600 w 2586446"/>
              <a:gd name="connsiteY20" fmla="*/ 3657600 h 5120640"/>
              <a:gd name="connsiteX21" fmla="*/ 1423851 w 2586446"/>
              <a:gd name="connsiteY21" fmla="*/ 3749040 h 5120640"/>
              <a:gd name="connsiteX22" fmla="*/ 1463040 w 2586446"/>
              <a:gd name="connsiteY22" fmla="*/ 3788229 h 5120640"/>
              <a:gd name="connsiteX23" fmla="*/ 1515291 w 2586446"/>
              <a:gd name="connsiteY23" fmla="*/ 3866606 h 5120640"/>
              <a:gd name="connsiteX24" fmla="*/ 1541417 w 2586446"/>
              <a:gd name="connsiteY24" fmla="*/ 3905794 h 5120640"/>
              <a:gd name="connsiteX25" fmla="*/ 1658982 w 2586446"/>
              <a:gd name="connsiteY25" fmla="*/ 4023360 h 5120640"/>
              <a:gd name="connsiteX26" fmla="*/ 1698171 w 2586446"/>
              <a:gd name="connsiteY26" fmla="*/ 4062549 h 5120640"/>
              <a:gd name="connsiteX27" fmla="*/ 1789611 w 2586446"/>
              <a:gd name="connsiteY27" fmla="*/ 4127863 h 5120640"/>
              <a:gd name="connsiteX28" fmla="*/ 1867988 w 2586446"/>
              <a:gd name="connsiteY28" fmla="*/ 4180114 h 5120640"/>
              <a:gd name="connsiteX29" fmla="*/ 1907177 w 2586446"/>
              <a:gd name="connsiteY29" fmla="*/ 4206240 h 5120640"/>
              <a:gd name="connsiteX30" fmla="*/ 1985554 w 2586446"/>
              <a:gd name="connsiteY30" fmla="*/ 4284617 h 5120640"/>
              <a:gd name="connsiteX31" fmla="*/ 2037805 w 2586446"/>
              <a:gd name="connsiteY31" fmla="*/ 4362994 h 5120640"/>
              <a:gd name="connsiteX32" fmla="*/ 2063931 w 2586446"/>
              <a:gd name="connsiteY32" fmla="*/ 4415246 h 5120640"/>
              <a:gd name="connsiteX33" fmla="*/ 2116182 w 2586446"/>
              <a:gd name="connsiteY33" fmla="*/ 4493623 h 5120640"/>
              <a:gd name="connsiteX34" fmla="*/ 2142308 w 2586446"/>
              <a:gd name="connsiteY34" fmla="*/ 4532812 h 5120640"/>
              <a:gd name="connsiteX35" fmla="*/ 2194560 w 2586446"/>
              <a:gd name="connsiteY35" fmla="*/ 4611189 h 5120640"/>
              <a:gd name="connsiteX36" fmla="*/ 2220685 w 2586446"/>
              <a:gd name="connsiteY36" fmla="*/ 4702629 h 5120640"/>
              <a:gd name="connsiteX37" fmla="*/ 2246811 w 2586446"/>
              <a:gd name="connsiteY37" fmla="*/ 4767943 h 5120640"/>
              <a:gd name="connsiteX38" fmla="*/ 2299062 w 2586446"/>
              <a:gd name="connsiteY38" fmla="*/ 4846320 h 5120640"/>
              <a:gd name="connsiteX39" fmla="*/ 2325188 w 2586446"/>
              <a:gd name="connsiteY39" fmla="*/ 4885509 h 5120640"/>
              <a:gd name="connsiteX40" fmla="*/ 2390502 w 2586446"/>
              <a:gd name="connsiteY40" fmla="*/ 5003074 h 5120640"/>
              <a:gd name="connsiteX41" fmla="*/ 2442754 w 2586446"/>
              <a:gd name="connsiteY41" fmla="*/ 5094514 h 5120640"/>
              <a:gd name="connsiteX42" fmla="*/ 2481942 w 2586446"/>
              <a:gd name="connsiteY42" fmla="*/ 5120640 h 5120640"/>
              <a:gd name="connsiteX43" fmla="*/ 2508068 w 2586446"/>
              <a:gd name="connsiteY43" fmla="*/ 5068389 h 5120640"/>
              <a:gd name="connsiteX44" fmla="*/ 2534194 w 2586446"/>
              <a:gd name="connsiteY44" fmla="*/ 5029200 h 5120640"/>
              <a:gd name="connsiteX45" fmla="*/ 2560320 w 2586446"/>
              <a:gd name="connsiteY45" fmla="*/ 4885509 h 5120640"/>
              <a:gd name="connsiteX46" fmla="*/ 2573382 w 2586446"/>
              <a:gd name="connsiteY46" fmla="*/ 4532812 h 5120640"/>
              <a:gd name="connsiteX47" fmla="*/ 2586445 w 2586446"/>
              <a:gd name="connsiteY47" fmla="*/ 4493623 h 5120640"/>
              <a:gd name="connsiteX48" fmla="*/ 2560320 w 2586446"/>
              <a:gd name="connsiteY48" fmla="*/ 3500846 h 5120640"/>
              <a:gd name="connsiteX49" fmla="*/ 2521131 w 2586446"/>
              <a:gd name="connsiteY49" fmla="*/ 3383280 h 5120640"/>
              <a:gd name="connsiteX50" fmla="*/ 2481942 w 2586446"/>
              <a:gd name="connsiteY50" fmla="*/ 3304903 h 5120640"/>
              <a:gd name="connsiteX51" fmla="*/ 2455817 w 2586446"/>
              <a:gd name="connsiteY51" fmla="*/ 3252652 h 5120640"/>
              <a:gd name="connsiteX52" fmla="*/ 2377440 w 2586446"/>
              <a:gd name="connsiteY52" fmla="*/ 3200400 h 5120640"/>
              <a:gd name="connsiteX53" fmla="*/ 2338251 w 2586446"/>
              <a:gd name="connsiteY53" fmla="*/ 3174274 h 5120640"/>
              <a:gd name="connsiteX54" fmla="*/ 2286000 w 2586446"/>
              <a:gd name="connsiteY54" fmla="*/ 3161212 h 5120640"/>
              <a:gd name="connsiteX55" fmla="*/ 2246811 w 2586446"/>
              <a:gd name="connsiteY55" fmla="*/ 3148149 h 5120640"/>
              <a:gd name="connsiteX56" fmla="*/ 2142308 w 2586446"/>
              <a:gd name="connsiteY56" fmla="*/ 3135086 h 5120640"/>
              <a:gd name="connsiteX57" fmla="*/ 2063931 w 2586446"/>
              <a:gd name="connsiteY57" fmla="*/ 3108960 h 5120640"/>
              <a:gd name="connsiteX58" fmla="*/ 2024742 w 2586446"/>
              <a:gd name="connsiteY58" fmla="*/ 3095897 h 5120640"/>
              <a:gd name="connsiteX59" fmla="*/ 1972491 w 2586446"/>
              <a:gd name="connsiteY59" fmla="*/ 3069772 h 5120640"/>
              <a:gd name="connsiteX60" fmla="*/ 1933302 w 2586446"/>
              <a:gd name="connsiteY60" fmla="*/ 3056709 h 5120640"/>
              <a:gd name="connsiteX61" fmla="*/ 1828800 w 2586446"/>
              <a:gd name="connsiteY61" fmla="*/ 3004457 h 5120640"/>
              <a:gd name="connsiteX62" fmla="*/ 1776548 w 2586446"/>
              <a:gd name="connsiteY62" fmla="*/ 2978332 h 5120640"/>
              <a:gd name="connsiteX63" fmla="*/ 1711234 w 2586446"/>
              <a:gd name="connsiteY63" fmla="*/ 2926080 h 5120640"/>
              <a:gd name="connsiteX64" fmla="*/ 1672045 w 2586446"/>
              <a:gd name="connsiteY64" fmla="*/ 2886892 h 5120640"/>
              <a:gd name="connsiteX65" fmla="*/ 1619794 w 2586446"/>
              <a:gd name="connsiteY65" fmla="*/ 2847703 h 5120640"/>
              <a:gd name="connsiteX66" fmla="*/ 1593668 w 2586446"/>
              <a:gd name="connsiteY66" fmla="*/ 2808514 h 5120640"/>
              <a:gd name="connsiteX67" fmla="*/ 1515291 w 2586446"/>
              <a:gd name="connsiteY67" fmla="*/ 2717074 h 5120640"/>
              <a:gd name="connsiteX68" fmla="*/ 1489165 w 2586446"/>
              <a:gd name="connsiteY68" fmla="*/ 2664823 h 5120640"/>
              <a:gd name="connsiteX69" fmla="*/ 1436914 w 2586446"/>
              <a:gd name="connsiteY69" fmla="*/ 2586446 h 5120640"/>
              <a:gd name="connsiteX70" fmla="*/ 1371600 w 2586446"/>
              <a:gd name="connsiteY70" fmla="*/ 2468880 h 5120640"/>
              <a:gd name="connsiteX71" fmla="*/ 1306285 w 2586446"/>
              <a:gd name="connsiteY71" fmla="*/ 2377440 h 5120640"/>
              <a:gd name="connsiteX72" fmla="*/ 1267097 w 2586446"/>
              <a:gd name="connsiteY72" fmla="*/ 2338252 h 5120640"/>
              <a:gd name="connsiteX73" fmla="*/ 1227908 w 2586446"/>
              <a:gd name="connsiteY73" fmla="*/ 2246812 h 5120640"/>
              <a:gd name="connsiteX74" fmla="*/ 1214845 w 2586446"/>
              <a:gd name="connsiteY74" fmla="*/ 2207623 h 5120640"/>
              <a:gd name="connsiteX75" fmla="*/ 1175657 w 2586446"/>
              <a:gd name="connsiteY75" fmla="*/ 2155372 h 5120640"/>
              <a:gd name="connsiteX76" fmla="*/ 1123405 w 2586446"/>
              <a:gd name="connsiteY76" fmla="*/ 2090057 h 5120640"/>
              <a:gd name="connsiteX77" fmla="*/ 1110342 w 2586446"/>
              <a:gd name="connsiteY77" fmla="*/ 2050869 h 5120640"/>
              <a:gd name="connsiteX78" fmla="*/ 1045028 w 2586446"/>
              <a:gd name="connsiteY78" fmla="*/ 1959429 h 5120640"/>
              <a:gd name="connsiteX79" fmla="*/ 1031965 w 2586446"/>
              <a:gd name="connsiteY79" fmla="*/ 1907177 h 5120640"/>
              <a:gd name="connsiteX80" fmla="*/ 966651 w 2586446"/>
              <a:gd name="connsiteY80" fmla="*/ 1763486 h 5120640"/>
              <a:gd name="connsiteX81" fmla="*/ 914400 w 2586446"/>
              <a:gd name="connsiteY81" fmla="*/ 1685109 h 5120640"/>
              <a:gd name="connsiteX82" fmla="*/ 862148 w 2586446"/>
              <a:gd name="connsiteY82" fmla="*/ 1489166 h 5120640"/>
              <a:gd name="connsiteX83" fmla="*/ 849085 w 2586446"/>
              <a:gd name="connsiteY83" fmla="*/ 1449977 h 5120640"/>
              <a:gd name="connsiteX84" fmla="*/ 822960 w 2586446"/>
              <a:gd name="connsiteY84" fmla="*/ 1410789 h 5120640"/>
              <a:gd name="connsiteX85" fmla="*/ 796834 w 2586446"/>
              <a:gd name="connsiteY85" fmla="*/ 1293223 h 5120640"/>
              <a:gd name="connsiteX86" fmla="*/ 770708 w 2586446"/>
              <a:gd name="connsiteY86" fmla="*/ 1254034 h 5120640"/>
              <a:gd name="connsiteX87" fmla="*/ 731520 w 2586446"/>
              <a:gd name="connsiteY87" fmla="*/ 1149532 h 5120640"/>
              <a:gd name="connsiteX88" fmla="*/ 718457 w 2586446"/>
              <a:gd name="connsiteY88" fmla="*/ 1110343 h 5120640"/>
              <a:gd name="connsiteX89" fmla="*/ 679268 w 2586446"/>
              <a:gd name="connsiteY89" fmla="*/ 1071154 h 5120640"/>
              <a:gd name="connsiteX90" fmla="*/ 653142 w 2586446"/>
              <a:gd name="connsiteY90" fmla="*/ 1031966 h 5120640"/>
              <a:gd name="connsiteX91" fmla="*/ 587828 w 2586446"/>
              <a:gd name="connsiteY91" fmla="*/ 927463 h 5120640"/>
              <a:gd name="connsiteX92" fmla="*/ 548640 w 2586446"/>
              <a:gd name="connsiteY92" fmla="*/ 888274 h 5120640"/>
              <a:gd name="connsiteX93" fmla="*/ 483325 w 2586446"/>
              <a:gd name="connsiteY93" fmla="*/ 770709 h 5120640"/>
              <a:gd name="connsiteX94" fmla="*/ 431074 w 2586446"/>
              <a:gd name="connsiteY94" fmla="*/ 679269 h 5120640"/>
              <a:gd name="connsiteX95" fmla="*/ 391885 w 2586446"/>
              <a:gd name="connsiteY95" fmla="*/ 600892 h 5120640"/>
              <a:gd name="connsiteX96" fmla="*/ 365760 w 2586446"/>
              <a:gd name="connsiteY96" fmla="*/ 548640 h 5120640"/>
              <a:gd name="connsiteX97" fmla="*/ 352697 w 2586446"/>
              <a:gd name="connsiteY97" fmla="*/ 509452 h 5120640"/>
              <a:gd name="connsiteX98" fmla="*/ 326571 w 2586446"/>
              <a:gd name="connsiteY98" fmla="*/ 470263 h 5120640"/>
              <a:gd name="connsiteX99" fmla="*/ 287382 w 2586446"/>
              <a:gd name="connsiteY99" fmla="*/ 261257 h 5120640"/>
              <a:gd name="connsiteX100" fmla="*/ 274320 w 2586446"/>
              <a:gd name="connsiteY100" fmla="*/ 222069 h 5120640"/>
              <a:gd name="connsiteX101" fmla="*/ 261257 w 2586446"/>
              <a:gd name="connsiteY101" fmla="*/ 169817 h 5120640"/>
              <a:gd name="connsiteX102" fmla="*/ 182880 w 2586446"/>
              <a:gd name="connsiteY102" fmla="*/ 117566 h 5120640"/>
              <a:gd name="connsiteX103" fmla="*/ 130628 w 2586446"/>
              <a:gd name="connsiteY103" fmla="*/ 65314 h 5120640"/>
              <a:gd name="connsiteX104" fmla="*/ 0 w 2586446"/>
              <a:gd name="connsiteY104" fmla="*/ 0 h 5120640"/>
              <a:gd name="connsiteX105" fmla="*/ 39188 w 2586446"/>
              <a:gd name="connsiteY105" fmla="*/ 78377 h 5120640"/>
              <a:gd name="connsiteX106" fmla="*/ 78377 w 2586446"/>
              <a:gd name="connsiteY106" fmla="*/ 156754 h 5120640"/>
              <a:gd name="connsiteX107" fmla="*/ 117565 w 2586446"/>
              <a:gd name="connsiteY107" fmla="*/ 235132 h 5120640"/>
              <a:gd name="connsiteX108" fmla="*/ 130628 w 2586446"/>
              <a:gd name="connsiteY108" fmla="*/ 274320 h 5120640"/>
              <a:gd name="connsiteX109" fmla="*/ 209005 w 2586446"/>
              <a:gd name="connsiteY109" fmla="*/ 404949 h 5120640"/>
              <a:gd name="connsiteX110" fmla="*/ 222068 w 2586446"/>
              <a:gd name="connsiteY110" fmla="*/ 457200 h 5120640"/>
              <a:gd name="connsiteX111" fmla="*/ 248194 w 2586446"/>
              <a:gd name="connsiteY111" fmla="*/ 535577 h 5120640"/>
              <a:gd name="connsiteX112" fmla="*/ 274320 w 2586446"/>
              <a:gd name="connsiteY112" fmla="*/ 640080 h 5120640"/>
              <a:gd name="connsiteX113" fmla="*/ 300445 w 2586446"/>
              <a:gd name="connsiteY113" fmla="*/ 718457 h 5120640"/>
              <a:gd name="connsiteX114" fmla="*/ 313508 w 2586446"/>
              <a:gd name="connsiteY114" fmla="*/ 849086 h 5120640"/>
              <a:gd name="connsiteX115" fmla="*/ 326571 w 2586446"/>
              <a:gd name="connsiteY115" fmla="*/ 888274 h 5120640"/>
              <a:gd name="connsiteX116" fmla="*/ 339634 w 2586446"/>
              <a:gd name="connsiteY116" fmla="*/ 940526 h 5120640"/>
              <a:gd name="connsiteX117" fmla="*/ 352697 w 2586446"/>
              <a:gd name="connsiteY117" fmla="*/ 1097280 h 5120640"/>
              <a:gd name="connsiteX118" fmla="*/ 378822 w 2586446"/>
              <a:gd name="connsiteY118" fmla="*/ 1175657 h 5120640"/>
              <a:gd name="connsiteX119" fmla="*/ 404948 w 2586446"/>
              <a:gd name="connsiteY119" fmla="*/ 1293223 h 5120640"/>
              <a:gd name="connsiteX120" fmla="*/ 418011 w 2586446"/>
              <a:gd name="connsiteY120" fmla="*/ 1358537 h 5120640"/>
              <a:gd name="connsiteX121" fmla="*/ 444137 w 2586446"/>
              <a:gd name="connsiteY121" fmla="*/ 1436914 h 5120640"/>
              <a:gd name="connsiteX122" fmla="*/ 457200 w 2586446"/>
              <a:gd name="connsiteY122" fmla="*/ 1502229 h 5120640"/>
              <a:gd name="connsiteX123" fmla="*/ 483325 w 2586446"/>
              <a:gd name="connsiteY123" fmla="*/ 1580606 h 5120640"/>
              <a:gd name="connsiteX124" fmla="*/ 496388 w 2586446"/>
              <a:gd name="connsiteY124" fmla="*/ 1632857 h 5120640"/>
              <a:gd name="connsiteX125" fmla="*/ 509451 w 2586446"/>
              <a:gd name="connsiteY125" fmla="*/ 1672046 h 5120640"/>
              <a:gd name="connsiteX126" fmla="*/ 522514 w 2586446"/>
              <a:gd name="connsiteY126" fmla="*/ 1737360 h 5120640"/>
              <a:gd name="connsiteX127" fmla="*/ 535577 w 2586446"/>
              <a:gd name="connsiteY127" fmla="*/ 1776549 h 5120640"/>
              <a:gd name="connsiteX128" fmla="*/ 574765 w 2586446"/>
              <a:gd name="connsiteY128" fmla="*/ 1946366 h 5120640"/>
              <a:gd name="connsiteX129" fmla="*/ 600891 w 2586446"/>
              <a:gd name="connsiteY129" fmla="*/ 2037806 h 5120640"/>
              <a:gd name="connsiteX130" fmla="*/ 627017 w 2586446"/>
              <a:gd name="connsiteY130" fmla="*/ 2116183 h 5120640"/>
              <a:gd name="connsiteX131" fmla="*/ 653142 w 2586446"/>
              <a:gd name="connsiteY131" fmla="*/ 2207623 h 5120640"/>
              <a:gd name="connsiteX132" fmla="*/ 666205 w 2586446"/>
              <a:gd name="connsiteY132" fmla="*/ 2259874 h 5120640"/>
              <a:gd name="connsiteX133" fmla="*/ 692331 w 2586446"/>
              <a:gd name="connsiteY133" fmla="*/ 2312126 h 5120640"/>
              <a:gd name="connsiteX134" fmla="*/ 731520 w 2586446"/>
              <a:gd name="connsiteY134" fmla="*/ 2390503 h 5120640"/>
              <a:gd name="connsiteX135" fmla="*/ 770708 w 2586446"/>
              <a:gd name="connsiteY135" fmla="*/ 2481943 h 5120640"/>
              <a:gd name="connsiteX136" fmla="*/ 783771 w 2586446"/>
              <a:gd name="connsiteY136" fmla="*/ 2521132 h 5120640"/>
              <a:gd name="connsiteX137" fmla="*/ 822960 w 2586446"/>
              <a:gd name="connsiteY137" fmla="*/ 2560320 h 5120640"/>
              <a:gd name="connsiteX138" fmla="*/ 836022 w 2586446"/>
              <a:gd name="connsiteY138" fmla="*/ 2599509 h 5120640"/>
              <a:gd name="connsiteX139" fmla="*/ 901337 w 2586446"/>
              <a:gd name="connsiteY139" fmla="*/ 2690949 h 5120640"/>
              <a:gd name="connsiteX140" fmla="*/ 940525 w 2586446"/>
              <a:gd name="connsiteY140" fmla="*/ 2730137 h 5120640"/>
              <a:gd name="connsiteX141" fmla="*/ 992777 w 2586446"/>
              <a:gd name="connsiteY141" fmla="*/ 2756263 h 5120640"/>
              <a:gd name="connsiteX142" fmla="*/ 1018902 w 2586446"/>
              <a:gd name="connsiteY142" fmla="*/ 2795452 h 5120640"/>
              <a:gd name="connsiteX143" fmla="*/ 1058091 w 2586446"/>
              <a:gd name="connsiteY143" fmla="*/ 2821577 h 5120640"/>
              <a:gd name="connsiteX144" fmla="*/ 1097280 w 2586446"/>
              <a:gd name="connsiteY144" fmla="*/ 2860766 h 5120640"/>
              <a:gd name="connsiteX145" fmla="*/ 1110342 w 2586446"/>
              <a:gd name="connsiteY145" fmla="*/ 2899954 h 5120640"/>
              <a:gd name="connsiteX146" fmla="*/ 1162594 w 2586446"/>
              <a:gd name="connsiteY146" fmla="*/ 2978332 h 5120640"/>
              <a:gd name="connsiteX147" fmla="*/ 1188720 w 2586446"/>
              <a:gd name="connsiteY147" fmla="*/ 3056709 h 5120640"/>
              <a:gd name="connsiteX148" fmla="*/ 1214845 w 2586446"/>
              <a:gd name="connsiteY148" fmla="*/ 3174274 h 5120640"/>
              <a:gd name="connsiteX149" fmla="*/ 1254034 w 2586446"/>
              <a:gd name="connsiteY149" fmla="*/ 3317966 h 5120640"/>
              <a:gd name="connsiteX150" fmla="*/ 1280160 w 2586446"/>
              <a:gd name="connsiteY150" fmla="*/ 3422469 h 5120640"/>
              <a:gd name="connsiteX151" fmla="*/ 1293222 w 2586446"/>
              <a:gd name="connsiteY151" fmla="*/ 3461657 h 5120640"/>
              <a:gd name="connsiteX152" fmla="*/ 1306285 w 2586446"/>
              <a:gd name="connsiteY152" fmla="*/ 3513909 h 5120640"/>
              <a:gd name="connsiteX153" fmla="*/ 1332411 w 2586446"/>
              <a:gd name="connsiteY153" fmla="*/ 3592286 h 5120640"/>
              <a:gd name="connsiteX154" fmla="*/ 1358537 w 2586446"/>
              <a:gd name="connsiteY154" fmla="*/ 3657600 h 51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586446" h="5120640">
                <a:moveTo>
                  <a:pt x="836022" y="2194560"/>
                </a:moveTo>
                <a:cubicBezTo>
                  <a:pt x="882825" y="2381771"/>
                  <a:pt x="845336" y="2306503"/>
                  <a:pt x="927462" y="2429692"/>
                </a:cubicBezTo>
                <a:lnTo>
                  <a:pt x="953588" y="2468880"/>
                </a:lnTo>
                <a:lnTo>
                  <a:pt x="979714" y="2508069"/>
                </a:lnTo>
                <a:cubicBezTo>
                  <a:pt x="987016" y="2537276"/>
                  <a:pt x="1006183" y="2619618"/>
                  <a:pt x="1018902" y="2638697"/>
                </a:cubicBezTo>
                <a:cubicBezTo>
                  <a:pt x="1027611" y="2651760"/>
                  <a:pt x="1038652" y="2663539"/>
                  <a:pt x="1045028" y="2677886"/>
                </a:cubicBezTo>
                <a:cubicBezTo>
                  <a:pt x="1056213" y="2703051"/>
                  <a:pt x="1062445" y="2730137"/>
                  <a:pt x="1071154" y="2756263"/>
                </a:cubicBezTo>
                <a:lnTo>
                  <a:pt x="1097280" y="2834640"/>
                </a:lnTo>
                <a:cubicBezTo>
                  <a:pt x="1101634" y="2847703"/>
                  <a:pt x="1107642" y="2860327"/>
                  <a:pt x="1110342" y="2873829"/>
                </a:cubicBezTo>
                <a:cubicBezTo>
                  <a:pt x="1114696" y="2895600"/>
                  <a:pt x="1118020" y="2917603"/>
                  <a:pt x="1123405" y="2939143"/>
                </a:cubicBezTo>
                <a:cubicBezTo>
                  <a:pt x="1126745" y="2952501"/>
                  <a:pt x="1132685" y="2965092"/>
                  <a:pt x="1136468" y="2978332"/>
                </a:cubicBezTo>
                <a:cubicBezTo>
                  <a:pt x="1141400" y="2995594"/>
                  <a:pt x="1145177" y="3013166"/>
                  <a:pt x="1149531" y="3030583"/>
                </a:cubicBezTo>
                <a:cubicBezTo>
                  <a:pt x="1153885" y="3074126"/>
                  <a:pt x="1156405" y="3117892"/>
                  <a:pt x="1162594" y="3161212"/>
                </a:cubicBezTo>
                <a:cubicBezTo>
                  <a:pt x="1164961" y="3177784"/>
                  <a:pt x="1180745" y="3234042"/>
                  <a:pt x="1188720" y="3252652"/>
                </a:cubicBezTo>
                <a:cubicBezTo>
                  <a:pt x="1196391" y="3270550"/>
                  <a:pt x="1208008" y="3286670"/>
                  <a:pt x="1214845" y="3304903"/>
                </a:cubicBezTo>
                <a:cubicBezTo>
                  <a:pt x="1221149" y="3321713"/>
                  <a:pt x="1221604" y="3340344"/>
                  <a:pt x="1227908" y="3357154"/>
                </a:cubicBezTo>
                <a:cubicBezTo>
                  <a:pt x="1234746" y="3375387"/>
                  <a:pt x="1246363" y="3391507"/>
                  <a:pt x="1254034" y="3409406"/>
                </a:cubicBezTo>
                <a:cubicBezTo>
                  <a:pt x="1267457" y="3440727"/>
                  <a:pt x="1270690" y="3467701"/>
                  <a:pt x="1280160" y="3500846"/>
                </a:cubicBezTo>
                <a:cubicBezTo>
                  <a:pt x="1283943" y="3514085"/>
                  <a:pt x="1287064" y="3527718"/>
                  <a:pt x="1293222" y="3540034"/>
                </a:cubicBezTo>
                <a:cubicBezTo>
                  <a:pt x="1300243" y="3554076"/>
                  <a:pt x="1312327" y="3565181"/>
                  <a:pt x="1319348" y="3579223"/>
                </a:cubicBezTo>
                <a:cubicBezTo>
                  <a:pt x="1357157" y="3654842"/>
                  <a:pt x="1297312" y="3583314"/>
                  <a:pt x="1371600" y="3657600"/>
                </a:cubicBezTo>
                <a:cubicBezTo>
                  <a:pt x="1387573" y="3689547"/>
                  <a:pt x="1400768" y="3721341"/>
                  <a:pt x="1423851" y="3749040"/>
                </a:cubicBezTo>
                <a:cubicBezTo>
                  <a:pt x="1435678" y="3763232"/>
                  <a:pt x="1449977" y="3775166"/>
                  <a:pt x="1463040" y="3788229"/>
                </a:cubicBezTo>
                <a:cubicBezTo>
                  <a:pt x="1485995" y="3857097"/>
                  <a:pt x="1460930" y="3801374"/>
                  <a:pt x="1515291" y="3866606"/>
                </a:cubicBezTo>
                <a:cubicBezTo>
                  <a:pt x="1525342" y="3878667"/>
                  <a:pt x="1530987" y="3894060"/>
                  <a:pt x="1541417" y="3905794"/>
                </a:cubicBezTo>
                <a:cubicBezTo>
                  <a:pt x="1541426" y="3905804"/>
                  <a:pt x="1639382" y="4003760"/>
                  <a:pt x="1658982" y="4023360"/>
                </a:cubicBezTo>
                <a:cubicBezTo>
                  <a:pt x="1672045" y="4036423"/>
                  <a:pt x="1682800" y="4052302"/>
                  <a:pt x="1698171" y="4062549"/>
                </a:cubicBezTo>
                <a:cubicBezTo>
                  <a:pt x="1825534" y="4147455"/>
                  <a:pt x="1627646" y="4014487"/>
                  <a:pt x="1789611" y="4127863"/>
                </a:cubicBezTo>
                <a:cubicBezTo>
                  <a:pt x="1815334" y="4145869"/>
                  <a:pt x="1841862" y="4162697"/>
                  <a:pt x="1867988" y="4180114"/>
                </a:cubicBezTo>
                <a:cubicBezTo>
                  <a:pt x="1881051" y="4188823"/>
                  <a:pt x="1896076" y="4195139"/>
                  <a:pt x="1907177" y="4206240"/>
                </a:cubicBezTo>
                <a:lnTo>
                  <a:pt x="1985554" y="4284617"/>
                </a:lnTo>
                <a:cubicBezTo>
                  <a:pt x="2013576" y="4368682"/>
                  <a:pt x="1976649" y="4277375"/>
                  <a:pt x="2037805" y="4362994"/>
                </a:cubicBezTo>
                <a:cubicBezTo>
                  <a:pt x="2049124" y="4378840"/>
                  <a:pt x="2053912" y="4398548"/>
                  <a:pt x="2063931" y="4415246"/>
                </a:cubicBezTo>
                <a:cubicBezTo>
                  <a:pt x="2080086" y="4442171"/>
                  <a:pt x="2098765" y="4467497"/>
                  <a:pt x="2116182" y="4493623"/>
                </a:cubicBezTo>
                <a:cubicBezTo>
                  <a:pt x="2124891" y="4506686"/>
                  <a:pt x="2137343" y="4517918"/>
                  <a:pt x="2142308" y="4532812"/>
                </a:cubicBezTo>
                <a:cubicBezTo>
                  <a:pt x="2161213" y="4589526"/>
                  <a:pt x="2145635" y="4562264"/>
                  <a:pt x="2194560" y="4611189"/>
                </a:cubicBezTo>
                <a:cubicBezTo>
                  <a:pt x="2204854" y="4652366"/>
                  <a:pt x="2206629" y="4665147"/>
                  <a:pt x="2220685" y="4702629"/>
                </a:cubicBezTo>
                <a:cubicBezTo>
                  <a:pt x="2228918" y="4724584"/>
                  <a:pt x="2235583" y="4747358"/>
                  <a:pt x="2246811" y="4767943"/>
                </a:cubicBezTo>
                <a:cubicBezTo>
                  <a:pt x="2261847" y="4795508"/>
                  <a:pt x="2281645" y="4820194"/>
                  <a:pt x="2299062" y="4846320"/>
                </a:cubicBezTo>
                <a:cubicBezTo>
                  <a:pt x="2307771" y="4859383"/>
                  <a:pt x="2320223" y="4870615"/>
                  <a:pt x="2325188" y="4885509"/>
                </a:cubicBezTo>
                <a:cubicBezTo>
                  <a:pt x="2361313" y="4993880"/>
                  <a:pt x="2300667" y="4823404"/>
                  <a:pt x="2390502" y="5003074"/>
                </a:cubicBezTo>
                <a:cubicBezTo>
                  <a:pt x="2400749" y="5023567"/>
                  <a:pt x="2424289" y="5076049"/>
                  <a:pt x="2442754" y="5094514"/>
                </a:cubicBezTo>
                <a:cubicBezTo>
                  <a:pt x="2453855" y="5105615"/>
                  <a:pt x="2468879" y="5111931"/>
                  <a:pt x="2481942" y="5120640"/>
                </a:cubicBezTo>
                <a:cubicBezTo>
                  <a:pt x="2490651" y="5103223"/>
                  <a:pt x="2498407" y="5085296"/>
                  <a:pt x="2508068" y="5068389"/>
                </a:cubicBezTo>
                <a:cubicBezTo>
                  <a:pt x="2515857" y="5054758"/>
                  <a:pt x="2528009" y="5043630"/>
                  <a:pt x="2534194" y="5029200"/>
                </a:cubicBezTo>
                <a:cubicBezTo>
                  <a:pt x="2547392" y="4998404"/>
                  <a:pt x="2557293" y="4906699"/>
                  <a:pt x="2560320" y="4885509"/>
                </a:cubicBezTo>
                <a:cubicBezTo>
                  <a:pt x="2564674" y="4767943"/>
                  <a:pt x="2565557" y="4650198"/>
                  <a:pt x="2573382" y="4532812"/>
                </a:cubicBezTo>
                <a:cubicBezTo>
                  <a:pt x="2574298" y="4519073"/>
                  <a:pt x="2586619" y="4507392"/>
                  <a:pt x="2586445" y="4493623"/>
                </a:cubicBezTo>
                <a:cubicBezTo>
                  <a:pt x="2582255" y="4162609"/>
                  <a:pt x="2572572" y="3831659"/>
                  <a:pt x="2560320" y="3500846"/>
                </a:cubicBezTo>
                <a:cubicBezTo>
                  <a:pt x="2557940" y="3436572"/>
                  <a:pt x="2544467" y="3437731"/>
                  <a:pt x="2521131" y="3383280"/>
                </a:cubicBezTo>
                <a:cubicBezTo>
                  <a:pt x="2469808" y="3263527"/>
                  <a:pt x="2553669" y="3430427"/>
                  <a:pt x="2481942" y="3304903"/>
                </a:cubicBezTo>
                <a:cubicBezTo>
                  <a:pt x="2472281" y="3287996"/>
                  <a:pt x="2469586" y="3266421"/>
                  <a:pt x="2455817" y="3252652"/>
                </a:cubicBezTo>
                <a:cubicBezTo>
                  <a:pt x="2433614" y="3230449"/>
                  <a:pt x="2403566" y="3217817"/>
                  <a:pt x="2377440" y="3200400"/>
                </a:cubicBezTo>
                <a:cubicBezTo>
                  <a:pt x="2364377" y="3191691"/>
                  <a:pt x="2353482" y="3178082"/>
                  <a:pt x="2338251" y="3174274"/>
                </a:cubicBezTo>
                <a:cubicBezTo>
                  <a:pt x="2320834" y="3169920"/>
                  <a:pt x="2303262" y="3166144"/>
                  <a:pt x="2286000" y="3161212"/>
                </a:cubicBezTo>
                <a:cubicBezTo>
                  <a:pt x="2272760" y="3157429"/>
                  <a:pt x="2260359" y="3150612"/>
                  <a:pt x="2246811" y="3148149"/>
                </a:cubicBezTo>
                <a:cubicBezTo>
                  <a:pt x="2212272" y="3141869"/>
                  <a:pt x="2177142" y="3139440"/>
                  <a:pt x="2142308" y="3135086"/>
                </a:cubicBezTo>
                <a:lnTo>
                  <a:pt x="2063931" y="3108960"/>
                </a:lnTo>
                <a:cubicBezTo>
                  <a:pt x="2050868" y="3104606"/>
                  <a:pt x="2037058" y="3102055"/>
                  <a:pt x="2024742" y="3095897"/>
                </a:cubicBezTo>
                <a:cubicBezTo>
                  <a:pt x="2007325" y="3087189"/>
                  <a:pt x="1990389" y="3077443"/>
                  <a:pt x="1972491" y="3069772"/>
                </a:cubicBezTo>
                <a:cubicBezTo>
                  <a:pt x="1959835" y="3064348"/>
                  <a:pt x="1945837" y="3062407"/>
                  <a:pt x="1933302" y="3056709"/>
                </a:cubicBezTo>
                <a:cubicBezTo>
                  <a:pt x="1897847" y="3040593"/>
                  <a:pt x="1863634" y="3021874"/>
                  <a:pt x="1828800" y="3004457"/>
                </a:cubicBezTo>
                <a:cubicBezTo>
                  <a:pt x="1811383" y="2995748"/>
                  <a:pt x="1791754" y="2990497"/>
                  <a:pt x="1776548" y="2978332"/>
                </a:cubicBezTo>
                <a:cubicBezTo>
                  <a:pt x="1754777" y="2960915"/>
                  <a:pt x="1732217" y="2944440"/>
                  <a:pt x="1711234" y="2926080"/>
                </a:cubicBezTo>
                <a:cubicBezTo>
                  <a:pt x="1697331" y="2913915"/>
                  <a:pt x="1686071" y="2898914"/>
                  <a:pt x="1672045" y="2886892"/>
                </a:cubicBezTo>
                <a:cubicBezTo>
                  <a:pt x="1655515" y="2872723"/>
                  <a:pt x="1635189" y="2863098"/>
                  <a:pt x="1619794" y="2847703"/>
                </a:cubicBezTo>
                <a:cubicBezTo>
                  <a:pt x="1608693" y="2836602"/>
                  <a:pt x="1603719" y="2820575"/>
                  <a:pt x="1593668" y="2808514"/>
                </a:cubicBezTo>
                <a:cubicBezTo>
                  <a:pt x="1540230" y="2744388"/>
                  <a:pt x="1564215" y="2795352"/>
                  <a:pt x="1515291" y="2717074"/>
                </a:cubicBezTo>
                <a:cubicBezTo>
                  <a:pt x="1504970" y="2700561"/>
                  <a:pt x="1499184" y="2681521"/>
                  <a:pt x="1489165" y="2664823"/>
                </a:cubicBezTo>
                <a:cubicBezTo>
                  <a:pt x="1473010" y="2637899"/>
                  <a:pt x="1436914" y="2586446"/>
                  <a:pt x="1436914" y="2586446"/>
                </a:cubicBezTo>
                <a:cubicBezTo>
                  <a:pt x="1413922" y="2517470"/>
                  <a:pt x="1431488" y="2558712"/>
                  <a:pt x="1371600" y="2468880"/>
                </a:cubicBezTo>
                <a:cubicBezTo>
                  <a:pt x="1350927" y="2437870"/>
                  <a:pt x="1330584" y="2405789"/>
                  <a:pt x="1306285" y="2377440"/>
                </a:cubicBezTo>
                <a:cubicBezTo>
                  <a:pt x="1294263" y="2363414"/>
                  <a:pt x="1280160" y="2351315"/>
                  <a:pt x="1267097" y="2338252"/>
                </a:cubicBezTo>
                <a:cubicBezTo>
                  <a:pt x="1236462" y="2246346"/>
                  <a:pt x="1276334" y="2359805"/>
                  <a:pt x="1227908" y="2246812"/>
                </a:cubicBezTo>
                <a:cubicBezTo>
                  <a:pt x="1222484" y="2234156"/>
                  <a:pt x="1221677" y="2219578"/>
                  <a:pt x="1214845" y="2207623"/>
                </a:cubicBezTo>
                <a:cubicBezTo>
                  <a:pt x="1204044" y="2188720"/>
                  <a:pt x="1188720" y="2172789"/>
                  <a:pt x="1175657" y="2155372"/>
                </a:cubicBezTo>
                <a:cubicBezTo>
                  <a:pt x="1142823" y="2056871"/>
                  <a:pt x="1190932" y="2174465"/>
                  <a:pt x="1123405" y="2090057"/>
                </a:cubicBezTo>
                <a:cubicBezTo>
                  <a:pt x="1114803" y="2079305"/>
                  <a:pt x="1115766" y="2063525"/>
                  <a:pt x="1110342" y="2050869"/>
                </a:cubicBezTo>
                <a:cubicBezTo>
                  <a:pt x="1084551" y="1990688"/>
                  <a:pt x="1089833" y="2004233"/>
                  <a:pt x="1045028" y="1959429"/>
                </a:cubicBezTo>
                <a:cubicBezTo>
                  <a:pt x="1040674" y="1942012"/>
                  <a:pt x="1036897" y="1924440"/>
                  <a:pt x="1031965" y="1907177"/>
                </a:cubicBezTo>
                <a:cubicBezTo>
                  <a:pt x="1018094" y="1858630"/>
                  <a:pt x="992509" y="1802274"/>
                  <a:pt x="966651" y="1763486"/>
                </a:cubicBezTo>
                <a:lnTo>
                  <a:pt x="914400" y="1685109"/>
                </a:lnTo>
                <a:cubicBezTo>
                  <a:pt x="877910" y="1502661"/>
                  <a:pt x="907810" y="1610931"/>
                  <a:pt x="862148" y="1489166"/>
                </a:cubicBezTo>
                <a:cubicBezTo>
                  <a:pt x="857313" y="1476273"/>
                  <a:pt x="855243" y="1462293"/>
                  <a:pt x="849085" y="1449977"/>
                </a:cubicBezTo>
                <a:cubicBezTo>
                  <a:pt x="842064" y="1435935"/>
                  <a:pt x="829981" y="1424831"/>
                  <a:pt x="822960" y="1410789"/>
                </a:cubicBezTo>
                <a:cubicBezTo>
                  <a:pt x="799055" y="1362979"/>
                  <a:pt x="816904" y="1353432"/>
                  <a:pt x="796834" y="1293223"/>
                </a:cubicBezTo>
                <a:cubicBezTo>
                  <a:pt x="791869" y="1278329"/>
                  <a:pt x="779417" y="1267097"/>
                  <a:pt x="770708" y="1254034"/>
                </a:cubicBezTo>
                <a:cubicBezTo>
                  <a:pt x="745505" y="1128021"/>
                  <a:pt x="776368" y="1239229"/>
                  <a:pt x="731520" y="1149532"/>
                </a:cubicBezTo>
                <a:cubicBezTo>
                  <a:pt x="725362" y="1137216"/>
                  <a:pt x="726095" y="1121800"/>
                  <a:pt x="718457" y="1110343"/>
                </a:cubicBezTo>
                <a:cubicBezTo>
                  <a:pt x="708210" y="1094972"/>
                  <a:pt x="691095" y="1085346"/>
                  <a:pt x="679268" y="1071154"/>
                </a:cubicBezTo>
                <a:cubicBezTo>
                  <a:pt x="669217" y="1059093"/>
                  <a:pt x="661463" y="1045279"/>
                  <a:pt x="653142" y="1031966"/>
                </a:cubicBezTo>
                <a:cubicBezTo>
                  <a:pt x="646766" y="1021764"/>
                  <a:pt x="602754" y="945374"/>
                  <a:pt x="587828" y="927463"/>
                </a:cubicBezTo>
                <a:cubicBezTo>
                  <a:pt x="576002" y="913271"/>
                  <a:pt x="561703" y="901337"/>
                  <a:pt x="548640" y="888274"/>
                </a:cubicBezTo>
                <a:cubicBezTo>
                  <a:pt x="512511" y="779891"/>
                  <a:pt x="573170" y="950406"/>
                  <a:pt x="483325" y="770709"/>
                </a:cubicBezTo>
                <a:cubicBezTo>
                  <a:pt x="450179" y="704415"/>
                  <a:pt x="468002" y="734659"/>
                  <a:pt x="431074" y="679269"/>
                </a:cubicBezTo>
                <a:cubicBezTo>
                  <a:pt x="407122" y="607414"/>
                  <a:pt x="432403" y="671800"/>
                  <a:pt x="391885" y="600892"/>
                </a:cubicBezTo>
                <a:cubicBezTo>
                  <a:pt x="382224" y="583985"/>
                  <a:pt x="373431" y="566539"/>
                  <a:pt x="365760" y="548640"/>
                </a:cubicBezTo>
                <a:cubicBezTo>
                  <a:pt x="360336" y="535984"/>
                  <a:pt x="358855" y="521768"/>
                  <a:pt x="352697" y="509452"/>
                </a:cubicBezTo>
                <a:cubicBezTo>
                  <a:pt x="345676" y="495410"/>
                  <a:pt x="335280" y="483326"/>
                  <a:pt x="326571" y="470263"/>
                </a:cubicBezTo>
                <a:cubicBezTo>
                  <a:pt x="318662" y="422808"/>
                  <a:pt x="297823" y="292580"/>
                  <a:pt x="287382" y="261257"/>
                </a:cubicBezTo>
                <a:cubicBezTo>
                  <a:pt x="283028" y="248194"/>
                  <a:pt x="278103" y="235308"/>
                  <a:pt x="274320" y="222069"/>
                </a:cubicBezTo>
                <a:cubicBezTo>
                  <a:pt x="269388" y="204806"/>
                  <a:pt x="273079" y="183328"/>
                  <a:pt x="261257" y="169817"/>
                </a:cubicBezTo>
                <a:cubicBezTo>
                  <a:pt x="240581" y="146187"/>
                  <a:pt x="182880" y="117566"/>
                  <a:pt x="182880" y="117566"/>
                </a:cubicBezTo>
                <a:cubicBezTo>
                  <a:pt x="160713" y="51064"/>
                  <a:pt x="187630" y="96982"/>
                  <a:pt x="130628" y="65314"/>
                </a:cubicBezTo>
                <a:cubicBezTo>
                  <a:pt x="3380" y="-5379"/>
                  <a:pt x="102115" y="25529"/>
                  <a:pt x="0" y="0"/>
                </a:cubicBezTo>
                <a:cubicBezTo>
                  <a:pt x="32830" y="98496"/>
                  <a:pt x="-11454" y="-22906"/>
                  <a:pt x="39188" y="78377"/>
                </a:cubicBezTo>
                <a:cubicBezTo>
                  <a:pt x="93271" y="186541"/>
                  <a:pt x="3504" y="44448"/>
                  <a:pt x="78377" y="156754"/>
                </a:cubicBezTo>
                <a:cubicBezTo>
                  <a:pt x="111210" y="255254"/>
                  <a:pt x="66921" y="133844"/>
                  <a:pt x="117565" y="235132"/>
                </a:cubicBezTo>
                <a:cubicBezTo>
                  <a:pt x="123723" y="247448"/>
                  <a:pt x="123941" y="262284"/>
                  <a:pt x="130628" y="274320"/>
                </a:cubicBezTo>
                <a:cubicBezTo>
                  <a:pt x="165692" y="337433"/>
                  <a:pt x="186197" y="344127"/>
                  <a:pt x="209005" y="404949"/>
                </a:cubicBezTo>
                <a:cubicBezTo>
                  <a:pt x="215309" y="421759"/>
                  <a:pt x="216909" y="440004"/>
                  <a:pt x="222068" y="457200"/>
                </a:cubicBezTo>
                <a:cubicBezTo>
                  <a:pt x="229981" y="483577"/>
                  <a:pt x="239485" y="509451"/>
                  <a:pt x="248194" y="535577"/>
                </a:cubicBezTo>
                <a:cubicBezTo>
                  <a:pt x="287826" y="654472"/>
                  <a:pt x="227037" y="466706"/>
                  <a:pt x="274320" y="640080"/>
                </a:cubicBezTo>
                <a:cubicBezTo>
                  <a:pt x="281566" y="666648"/>
                  <a:pt x="300445" y="718457"/>
                  <a:pt x="300445" y="718457"/>
                </a:cubicBezTo>
                <a:cubicBezTo>
                  <a:pt x="304799" y="762000"/>
                  <a:pt x="306854" y="805835"/>
                  <a:pt x="313508" y="849086"/>
                </a:cubicBezTo>
                <a:cubicBezTo>
                  <a:pt x="315602" y="862695"/>
                  <a:pt x="322788" y="875035"/>
                  <a:pt x="326571" y="888274"/>
                </a:cubicBezTo>
                <a:cubicBezTo>
                  <a:pt x="331503" y="905537"/>
                  <a:pt x="335280" y="923109"/>
                  <a:pt x="339634" y="940526"/>
                </a:cubicBezTo>
                <a:cubicBezTo>
                  <a:pt x="343988" y="992777"/>
                  <a:pt x="344077" y="1045561"/>
                  <a:pt x="352697" y="1097280"/>
                </a:cubicBezTo>
                <a:cubicBezTo>
                  <a:pt x="357224" y="1124444"/>
                  <a:pt x="373421" y="1148653"/>
                  <a:pt x="378822" y="1175657"/>
                </a:cubicBezTo>
                <a:cubicBezTo>
                  <a:pt x="418217" y="1372634"/>
                  <a:pt x="368055" y="1127206"/>
                  <a:pt x="404948" y="1293223"/>
                </a:cubicBezTo>
                <a:cubicBezTo>
                  <a:pt x="409764" y="1314897"/>
                  <a:pt x="412169" y="1337117"/>
                  <a:pt x="418011" y="1358537"/>
                </a:cubicBezTo>
                <a:cubicBezTo>
                  <a:pt x="425257" y="1385106"/>
                  <a:pt x="438736" y="1409910"/>
                  <a:pt x="444137" y="1436914"/>
                </a:cubicBezTo>
                <a:cubicBezTo>
                  <a:pt x="448491" y="1458686"/>
                  <a:pt x="451358" y="1480808"/>
                  <a:pt x="457200" y="1502229"/>
                </a:cubicBezTo>
                <a:cubicBezTo>
                  <a:pt x="464446" y="1528797"/>
                  <a:pt x="476646" y="1553889"/>
                  <a:pt x="483325" y="1580606"/>
                </a:cubicBezTo>
                <a:cubicBezTo>
                  <a:pt x="487679" y="1598023"/>
                  <a:pt x="491456" y="1615595"/>
                  <a:pt x="496388" y="1632857"/>
                </a:cubicBezTo>
                <a:cubicBezTo>
                  <a:pt x="500171" y="1646097"/>
                  <a:pt x="506111" y="1658688"/>
                  <a:pt x="509451" y="1672046"/>
                </a:cubicBezTo>
                <a:cubicBezTo>
                  <a:pt x="514836" y="1693586"/>
                  <a:pt x="517129" y="1715820"/>
                  <a:pt x="522514" y="1737360"/>
                </a:cubicBezTo>
                <a:cubicBezTo>
                  <a:pt x="525854" y="1750718"/>
                  <a:pt x="532237" y="1763191"/>
                  <a:pt x="535577" y="1776549"/>
                </a:cubicBezTo>
                <a:cubicBezTo>
                  <a:pt x="556298" y="1859434"/>
                  <a:pt x="542258" y="1848848"/>
                  <a:pt x="574765" y="1946366"/>
                </a:cubicBezTo>
                <a:cubicBezTo>
                  <a:pt x="618662" y="2078055"/>
                  <a:pt x="551687" y="1873794"/>
                  <a:pt x="600891" y="2037806"/>
                </a:cubicBezTo>
                <a:cubicBezTo>
                  <a:pt x="608804" y="2064183"/>
                  <a:pt x="620338" y="2089466"/>
                  <a:pt x="627017" y="2116183"/>
                </a:cubicBezTo>
                <a:cubicBezTo>
                  <a:pt x="667854" y="2279527"/>
                  <a:pt x="615663" y="2076442"/>
                  <a:pt x="653142" y="2207623"/>
                </a:cubicBezTo>
                <a:cubicBezTo>
                  <a:pt x="658074" y="2224885"/>
                  <a:pt x="659901" y="2243064"/>
                  <a:pt x="666205" y="2259874"/>
                </a:cubicBezTo>
                <a:cubicBezTo>
                  <a:pt x="673043" y="2278107"/>
                  <a:pt x="684660" y="2294227"/>
                  <a:pt x="692331" y="2312126"/>
                </a:cubicBezTo>
                <a:cubicBezTo>
                  <a:pt x="724780" y="2387840"/>
                  <a:pt x="681313" y="2315192"/>
                  <a:pt x="731520" y="2390503"/>
                </a:cubicBezTo>
                <a:cubicBezTo>
                  <a:pt x="758704" y="2499246"/>
                  <a:pt x="725603" y="2391734"/>
                  <a:pt x="770708" y="2481943"/>
                </a:cubicBezTo>
                <a:cubicBezTo>
                  <a:pt x="776866" y="2494259"/>
                  <a:pt x="776133" y="2509675"/>
                  <a:pt x="783771" y="2521132"/>
                </a:cubicBezTo>
                <a:cubicBezTo>
                  <a:pt x="794018" y="2536503"/>
                  <a:pt x="809897" y="2547257"/>
                  <a:pt x="822960" y="2560320"/>
                </a:cubicBezTo>
                <a:cubicBezTo>
                  <a:pt x="827314" y="2573383"/>
                  <a:pt x="829864" y="2587193"/>
                  <a:pt x="836022" y="2599509"/>
                </a:cubicBezTo>
                <a:cubicBezTo>
                  <a:pt x="844291" y="2616047"/>
                  <a:pt x="894240" y="2682669"/>
                  <a:pt x="901337" y="2690949"/>
                </a:cubicBezTo>
                <a:cubicBezTo>
                  <a:pt x="913359" y="2704975"/>
                  <a:pt x="925493" y="2719400"/>
                  <a:pt x="940525" y="2730137"/>
                </a:cubicBezTo>
                <a:cubicBezTo>
                  <a:pt x="956371" y="2741456"/>
                  <a:pt x="975360" y="2747554"/>
                  <a:pt x="992777" y="2756263"/>
                </a:cubicBezTo>
                <a:cubicBezTo>
                  <a:pt x="1001485" y="2769326"/>
                  <a:pt x="1007801" y="2784351"/>
                  <a:pt x="1018902" y="2795452"/>
                </a:cubicBezTo>
                <a:cubicBezTo>
                  <a:pt x="1030003" y="2806553"/>
                  <a:pt x="1046030" y="2811526"/>
                  <a:pt x="1058091" y="2821577"/>
                </a:cubicBezTo>
                <a:cubicBezTo>
                  <a:pt x="1072283" y="2833404"/>
                  <a:pt x="1084217" y="2847703"/>
                  <a:pt x="1097280" y="2860766"/>
                </a:cubicBezTo>
                <a:cubicBezTo>
                  <a:pt x="1101634" y="2873829"/>
                  <a:pt x="1103655" y="2887918"/>
                  <a:pt x="1110342" y="2899954"/>
                </a:cubicBezTo>
                <a:cubicBezTo>
                  <a:pt x="1125591" y="2927402"/>
                  <a:pt x="1152664" y="2948544"/>
                  <a:pt x="1162594" y="2978332"/>
                </a:cubicBezTo>
                <a:cubicBezTo>
                  <a:pt x="1171303" y="3004458"/>
                  <a:pt x="1182041" y="3029992"/>
                  <a:pt x="1188720" y="3056709"/>
                </a:cubicBezTo>
                <a:cubicBezTo>
                  <a:pt x="1199120" y="3098310"/>
                  <a:pt x="1208213" y="3131164"/>
                  <a:pt x="1214845" y="3174274"/>
                </a:cubicBezTo>
                <a:cubicBezTo>
                  <a:pt x="1234359" y="3301110"/>
                  <a:pt x="1206421" y="3246547"/>
                  <a:pt x="1254034" y="3317966"/>
                </a:cubicBezTo>
                <a:cubicBezTo>
                  <a:pt x="1262743" y="3352800"/>
                  <a:pt x="1268806" y="3388405"/>
                  <a:pt x="1280160" y="3422469"/>
                </a:cubicBezTo>
                <a:cubicBezTo>
                  <a:pt x="1284514" y="3435532"/>
                  <a:pt x="1289439" y="3448418"/>
                  <a:pt x="1293222" y="3461657"/>
                </a:cubicBezTo>
                <a:cubicBezTo>
                  <a:pt x="1298154" y="3478920"/>
                  <a:pt x="1301126" y="3496713"/>
                  <a:pt x="1306285" y="3513909"/>
                </a:cubicBezTo>
                <a:cubicBezTo>
                  <a:pt x="1314198" y="3540286"/>
                  <a:pt x="1317135" y="3569372"/>
                  <a:pt x="1332411" y="3592286"/>
                </a:cubicBezTo>
                <a:cubicBezTo>
                  <a:pt x="1363368" y="3638720"/>
                  <a:pt x="1358537" y="3615775"/>
                  <a:pt x="1358537" y="365760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364377" y="-15260"/>
            <a:ext cx="7145383" cy="1896312"/>
          </a:xfrm>
          <a:custGeom>
            <a:avLst/>
            <a:gdLst>
              <a:gd name="connsiteX0" fmla="*/ 3500846 w 7145383"/>
              <a:gd name="connsiteY0" fmla="*/ 91818 h 1084907"/>
              <a:gd name="connsiteX1" fmla="*/ 3566160 w 7145383"/>
              <a:gd name="connsiteY1" fmla="*/ 157132 h 1084907"/>
              <a:gd name="connsiteX2" fmla="*/ 3592286 w 7145383"/>
              <a:gd name="connsiteY2" fmla="*/ 117944 h 1084907"/>
              <a:gd name="connsiteX3" fmla="*/ 3631474 w 7145383"/>
              <a:gd name="connsiteY3" fmla="*/ 91818 h 1084907"/>
              <a:gd name="connsiteX4" fmla="*/ 3670663 w 7145383"/>
              <a:gd name="connsiteY4" fmla="*/ 78755 h 1084907"/>
              <a:gd name="connsiteX5" fmla="*/ 3709852 w 7145383"/>
              <a:gd name="connsiteY5" fmla="*/ 52629 h 1084907"/>
              <a:gd name="connsiteX6" fmla="*/ 3801292 w 7145383"/>
              <a:gd name="connsiteY6" fmla="*/ 39567 h 1084907"/>
              <a:gd name="connsiteX7" fmla="*/ 4127863 w 7145383"/>
              <a:gd name="connsiteY7" fmla="*/ 52629 h 1084907"/>
              <a:gd name="connsiteX8" fmla="*/ 4167052 w 7145383"/>
              <a:gd name="connsiteY8" fmla="*/ 65692 h 1084907"/>
              <a:gd name="connsiteX9" fmla="*/ 4219303 w 7145383"/>
              <a:gd name="connsiteY9" fmla="*/ 78755 h 1084907"/>
              <a:gd name="connsiteX10" fmla="*/ 4323806 w 7145383"/>
              <a:gd name="connsiteY10" fmla="*/ 117944 h 1084907"/>
              <a:gd name="connsiteX11" fmla="*/ 4376057 w 7145383"/>
              <a:gd name="connsiteY11" fmla="*/ 144069 h 1084907"/>
              <a:gd name="connsiteX12" fmla="*/ 4415246 w 7145383"/>
              <a:gd name="connsiteY12" fmla="*/ 157132 h 1084907"/>
              <a:gd name="connsiteX13" fmla="*/ 4454434 w 7145383"/>
              <a:gd name="connsiteY13" fmla="*/ 183258 h 1084907"/>
              <a:gd name="connsiteX14" fmla="*/ 4519749 w 7145383"/>
              <a:gd name="connsiteY14" fmla="*/ 196321 h 1084907"/>
              <a:gd name="connsiteX15" fmla="*/ 4598126 w 7145383"/>
              <a:gd name="connsiteY15" fmla="*/ 222447 h 1084907"/>
              <a:gd name="connsiteX16" fmla="*/ 4676503 w 7145383"/>
              <a:gd name="connsiteY16" fmla="*/ 248572 h 1084907"/>
              <a:gd name="connsiteX17" fmla="*/ 4715692 w 7145383"/>
              <a:gd name="connsiteY17" fmla="*/ 261635 h 1084907"/>
              <a:gd name="connsiteX18" fmla="*/ 4885509 w 7145383"/>
              <a:gd name="connsiteY18" fmla="*/ 287761 h 1084907"/>
              <a:gd name="connsiteX19" fmla="*/ 4950823 w 7145383"/>
              <a:gd name="connsiteY19" fmla="*/ 300824 h 1084907"/>
              <a:gd name="connsiteX20" fmla="*/ 5068389 w 7145383"/>
              <a:gd name="connsiteY20" fmla="*/ 313887 h 1084907"/>
              <a:gd name="connsiteX21" fmla="*/ 5146766 w 7145383"/>
              <a:gd name="connsiteY21" fmla="*/ 326949 h 1084907"/>
              <a:gd name="connsiteX22" fmla="*/ 5394960 w 7145383"/>
              <a:gd name="connsiteY22" fmla="*/ 379201 h 1084907"/>
              <a:gd name="connsiteX23" fmla="*/ 5512526 w 7145383"/>
              <a:gd name="connsiteY23" fmla="*/ 392264 h 1084907"/>
              <a:gd name="connsiteX24" fmla="*/ 5590903 w 7145383"/>
              <a:gd name="connsiteY24" fmla="*/ 418389 h 1084907"/>
              <a:gd name="connsiteX25" fmla="*/ 5630092 w 7145383"/>
              <a:gd name="connsiteY25" fmla="*/ 444515 h 1084907"/>
              <a:gd name="connsiteX26" fmla="*/ 5669280 w 7145383"/>
              <a:gd name="connsiteY26" fmla="*/ 457578 h 1084907"/>
              <a:gd name="connsiteX27" fmla="*/ 5708469 w 7145383"/>
              <a:gd name="connsiteY27" fmla="*/ 483704 h 1084907"/>
              <a:gd name="connsiteX28" fmla="*/ 5786846 w 7145383"/>
              <a:gd name="connsiteY28" fmla="*/ 509829 h 1084907"/>
              <a:gd name="connsiteX29" fmla="*/ 5826034 w 7145383"/>
              <a:gd name="connsiteY29" fmla="*/ 535955 h 1084907"/>
              <a:gd name="connsiteX30" fmla="*/ 5904412 w 7145383"/>
              <a:gd name="connsiteY30" fmla="*/ 562081 h 1084907"/>
              <a:gd name="connsiteX31" fmla="*/ 6008914 w 7145383"/>
              <a:gd name="connsiteY31" fmla="*/ 601269 h 1084907"/>
              <a:gd name="connsiteX32" fmla="*/ 6061166 w 7145383"/>
              <a:gd name="connsiteY32" fmla="*/ 627395 h 1084907"/>
              <a:gd name="connsiteX33" fmla="*/ 6113417 w 7145383"/>
              <a:gd name="connsiteY33" fmla="*/ 640458 h 1084907"/>
              <a:gd name="connsiteX34" fmla="*/ 6204857 w 7145383"/>
              <a:gd name="connsiteY34" fmla="*/ 666584 h 1084907"/>
              <a:gd name="connsiteX35" fmla="*/ 6309360 w 7145383"/>
              <a:gd name="connsiteY35" fmla="*/ 679647 h 1084907"/>
              <a:gd name="connsiteX36" fmla="*/ 6805749 w 7145383"/>
              <a:gd name="connsiteY36" fmla="*/ 653521 h 1084907"/>
              <a:gd name="connsiteX37" fmla="*/ 6949440 w 7145383"/>
              <a:gd name="connsiteY37" fmla="*/ 614332 h 1084907"/>
              <a:gd name="connsiteX38" fmla="*/ 7040880 w 7145383"/>
              <a:gd name="connsiteY38" fmla="*/ 588207 h 1084907"/>
              <a:gd name="connsiteX39" fmla="*/ 7080069 w 7145383"/>
              <a:gd name="connsiteY39" fmla="*/ 562081 h 1084907"/>
              <a:gd name="connsiteX40" fmla="*/ 7145383 w 7145383"/>
              <a:gd name="connsiteY40" fmla="*/ 483704 h 1084907"/>
              <a:gd name="connsiteX41" fmla="*/ 7132320 w 7145383"/>
              <a:gd name="connsiteY41" fmla="*/ 131007 h 1084907"/>
              <a:gd name="connsiteX42" fmla="*/ 7093132 w 7145383"/>
              <a:gd name="connsiteY42" fmla="*/ 104881 h 1084907"/>
              <a:gd name="connsiteX43" fmla="*/ 7014754 w 7145383"/>
              <a:gd name="connsiteY43" fmla="*/ 78755 h 1084907"/>
              <a:gd name="connsiteX44" fmla="*/ 6753497 w 7145383"/>
              <a:gd name="connsiteY44" fmla="*/ 52629 h 1084907"/>
              <a:gd name="connsiteX45" fmla="*/ 6622869 w 7145383"/>
              <a:gd name="connsiteY45" fmla="*/ 26504 h 1084907"/>
              <a:gd name="connsiteX46" fmla="*/ 6583680 w 7145383"/>
              <a:gd name="connsiteY46" fmla="*/ 13441 h 1084907"/>
              <a:gd name="connsiteX47" fmla="*/ 6479177 w 7145383"/>
              <a:gd name="connsiteY47" fmla="*/ 378 h 1084907"/>
              <a:gd name="connsiteX48" fmla="*/ 5630092 w 7145383"/>
              <a:gd name="connsiteY48" fmla="*/ 13441 h 1084907"/>
              <a:gd name="connsiteX49" fmla="*/ 5551714 w 7145383"/>
              <a:gd name="connsiteY49" fmla="*/ 39567 h 1084907"/>
              <a:gd name="connsiteX50" fmla="*/ 5486400 w 7145383"/>
              <a:gd name="connsiteY50" fmla="*/ 52629 h 1084907"/>
              <a:gd name="connsiteX51" fmla="*/ 5120640 w 7145383"/>
              <a:gd name="connsiteY51" fmla="*/ 65692 h 1084907"/>
              <a:gd name="connsiteX52" fmla="*/ 4963886 w 7145383"/>
              <a:gd name="connsiteY52" fmla="*/ 91818 h 1084907"/>
              <a:gd name="connsiteX53" fmla="*/ 4362994 w 7145383"/>
              <a:gd name="connsiteY53" fmla="*/ 78755 h 1084907"/>
              <a:gd name="connsiteX54" fmla="*/ 4271554 w 7145383"/>
              <a:gd name="connsiteY54" fmla="*/ 52629 h 1084907"/>
              <a:gd name="connsiteX55" fmla="*/ 4180114 w 7145383"/>
              <a:gd name="connsiteY55" fmla="*/ 39567 h 1084907"/>
              <a:gd name="connsiteX56" fmla="*/ 4088674 w 7145383"/>
              <a:gd name="connsiteY56" fmla="*/ 13441 h 1084907"/>
              <a:gd name="connsiteX57" fmla="*/ 4010297 w 7145383"/>
              <a:gd name="connsiteY57" fmla="*/ 378 h 1084907"/>
              <a:gd name="connsiteX58" fmla="*/ 3579223 w 7145383"/>
              <a:gd name="connsiteY58" fmla="*/ 13441 h 1084907"/>
              <a:gd name="connsiteX59" fmla="*/ 3513909 w 7145383"/>
              <a:gd name="connsiteY59" fmla="*/ 26504 h 1084907"/>
              <a:gd name="connsiteX60" fmla="*/ 3435532 w 7145383"/>
              <a:gd name="connsiteY60" fmla="*/ 65692 h 1084907"/>
              <a:gd name="connsiteX61" fmla="*/ 3278777 w 7145383"/>
              <a:gd name="connsiteY61" fmla="*/ 91818 h 1084907"/>
              <a:gd name="connsiteX62" fmla="*/ 3213463 w 7145383"/>
              <a:gd name="connsiteY62" fmla="*/ 104881 h 1084907"/>
              <a:gd name="connsiteX63" fmla="*/ 2560320 w 7145383"/>
              <a:gd name="connsiteY63" fmla="*/ 117944 h 1084907"/>
              <a:gd name="connsiteX64" fmla="*/ 2429692 w 7145383"/>
              <a:gd name="connsiteY64" fmla="*/ 144069 h 1084907"/>
              <a:gd name="connsiteX65" fmla="*/ 2390503 w 7145383"/>
              <a:gd name="connsiteY65" fmla="*/ 157132 h 1084907"/>
              <a:gd name="connsiteX66" fmla="*/ 2338252 w 7145383"/>
              <a:gd name="connsiteY66" fmla="*/ 183258 h 1084907"/>
              <a:gd name="connsiteX67" fmla="*/ 2233749 w 7145383"/>
              <a:gd name="connsiteY67" fmla="*/ 209384 h 1084907"/>
              <a:gd name="connsiteX68" fmla="*/ 2155372 w 7145383"/>
              <a:gd name="connsiteY68" fmla="*/ 235509 h 1084907"/>
              <a:gd name="connsiteX69" fmla="*/ 2090057 w 7145383"/>
              <a:gd name="connsiteY69" fmla="*/ 261635 h 1084907"/>
              <a:gd name="connsiteX70" fmla="*/ 2024743 w 7145383"/>
              <a:gd name="connsiteY70" fmla="*/ 274698 h 1084907"/>
              <a:gd name="connsiteX71" fmla="*/ 1946366 w 7145383"/>
              <a:gd name="connsiteY71" fmla="*/ 300824 h 1084907"/>
              <a:gd name="connsiteX72" fmla="*/ 1907177 w 7145383"/>
              <a:gd name="connsiteY72" fmla="*/ 313887 h 1084907"/>
              <a:gd name="connsiteX73" fmla="*/ 1867989 w 7145383"/>
              <a:gd name="connsiteY73" fmla="*/ 340012 h 1084907"/>
              <a:gd name="connsiteX74" fmla="*/ 1789612 w 7145383"/>
              <a:gd name="connsiteY74" fmla="*/ 366138 h 1084907"/>
              <a:gd name="connsiteX75" fmla="*/ 1750423 w 7145383"/>
              <a:gd name="connsiteY75" fmla="*/ 379201 h 1084907"/>
              <a:gd name="connsiteX76" fmla="*/ 1698172 w 7145383"/>
              <a:gd name="connsiteY76" fmla="*/ 392264 h 1084907"/>
              <a:gd name="connsiteX77" fmla="*/ 1632857 w 7145383"/>
              <a:gd name="connsiteY77" fmla="*/ 405327 h 1084907"/>
              <a:gd name="connsiteX78" fmla="*/ 1541417 w 7145383"/>
              <a:gd name="connsiteY78" fmla="*/ 431452 h 1084907"/>
              <a:gd name="connsiteX79" fmla="*/ 1332412 w 7145383"/>
              <a:gd name="connsiteY79" fmla="*/ 457578 h 1084907"/>
              <a:gd name="connsiteX80" fmla="*/ 1240972 w 7145383"/>
              <a:gd name="connsiteY80" fmla="*/ 483704 h 1084907"/>
              <a:gd name="connsiteX81" fmla="*/ 1097280 w 7145383"/>
              <a:gd name="connsiteY81" fmla="*/ 509829 h 1084907"/>
              <a:gd name="connsiteX82" fmla="*/ 1005840 w 7145383"/>
              <a:gd name="connsiteY82" fmla="*/ 535955 h 1084907"/>
              <a:gd name="connsiteX83" fmla="*/ 927463 w 7145383"/>
              <a:gd name="connsiteY83" fmla="*/ 562081 h 1084907"/>
              <a:gd name="connsiteX84" fmla="*/ 836023 w 7145383"/>
              <a:gd name="connsiteY84" fmla="*/ 614332 h 1084907"/>
              <a:gd name="connsiteX85" fmla="*/ 796834 w 7145383"/>
              <a:gd name="connsiteY85" fmla="*/ 640458 h 1084907"/>
              <a:gd name="connsiteX86" fmla="*/ 757646 w 7145383"/>
              <a:gd name="connsiteY86" fmla="*/ 653521 h 1084907"/>
              <a:gd name="connsiteX87" fmla="*/ 640080 w 7145383"/>
              <a:gd name="connsiteY87" fmla="*/ 731898 h 1084907"/>
              <a:gd name="connsiteX88" fmla="*/ 600892 w 7145383"/>
              <a:gd name="connsiteY88" fmla="*/ 758024 h 1084907"/>
              <a:gd name="connsiteX89" fmla="*/ 548640 w 7145383"/>
              <a:gd name="connsiteY89" fmla="*/ 771087 h 1084907"/>
              <a:gd name="connsiteX90" fmla="*/ 509452 w 7145383"/>
              <a:gd name="connsiteY90" fmla="*/ 810275 h 1084907"/>
              <a:gd name="connsiteX91" fmla="*/ 431074 w 7145383"/>
              <a:gd name="connsiteY91" fmla="*/ 862527 h 1084907"/>
              <a:gd name="connsiteX92" fmla="*/ 352697 w 7145383"/>
              <a:gd name="connsiteY92" fmla="*/ 914778 h 1084907"/>
              <a:gd name="connsiteX93" fmla="*/ 313509 w 7145383"/>
              <a:gd name="connsiteY93" fmla="*/ 940904 h 1084907"/>
              <a:gd name="connsiteX94" fmla="*/ 235132 w 7145383"/>
              <a:gd name="connsiteY94" fmla="*/ 967029 h 1084907"/>
              <a:gd name="connsiteX95" fmla="*/ 195943 w 7145383"/>
              <a:gd name="connsiteY95" fmla="*/ 1006218 h 1084907"/>
              <a:gd name="connsiteX96" fmla="*/ 169817 w 7145383"/>
              <a:gd name="connsiteY96" fmla="*/ 1045407 h 1084907"/>
              <a:gd name="connsiteX97" fmla="*/ 117566 w 7145383"/>
              <a:gd name="connsiteY97" fmla="*/ 1058469 h 1084907"/>
              <a:gd name="connsiteX98" fmla="*/ 78377 w 7145383"/>
              <a:gd name="connsiteY98" fmla="*/ 1084595 h 1084907"/>
              <a:gd name="connsiteX99" fmla="*/ 52252 w 7145383"/>
              <a:gd name="connsiteY99" fmla="*/ 1045407 h 1084907"/>
              <a:gd name="connsiteX100" fmla="*/ 39189 w 7145383"/>
              <a:gd name="connsiteY100" fmla="*/ 862527 h 1084907"/>
              <a:gd name="connsiteX101" fmla="*/ 26126 w 7145383"/>
              <a:gd name="connsiteY101" fmla="*/ 823338 h 1084907"/>
              <a:gd name="connsiteX102" fmla="*/ 0 w 7145383"/>
              <a:gd name="connsiteY102" fmla="*/ 718835 h 1084907"/>
              <a:gd name="connsiteX103" fmla="*/ 13063 w 7145383"/>
              <a:gd name="connsiteY103" fmla="*/ 91818 h 1084907"/>
              <a:gd name="connsiteX104" fmla="*/ 52252 w 7145383"/>
              <a:gd name="connsiteY104" fmla="*/ 13441 h 1084907"/>
              <a:gd name="connsiteX105" fmla="*/ 91440 w 7145383"/>
              <a:gd name="connsiteY105" fmla="*/ 378 h 1084907"/>
              <a:gd name="connsiteX106" fmla="*/ 378823 w 7145383"/>
              <a:gd name="connsiteY106" fmla="*/ 39567 h 1084907"/>
              <a:gd name="connsiteX107" fmla="*/ 418012 w 7145383"/>
              <a:gd name="connsiteY107" fmla="*/ 52629 h 1084907"/>
              <a:gd name="connsiteX108" fmla="*/ 1110343 w 7145383"/>
              <a:gd name="connsiteY108" fmla="*/ 52629 h 1084907"/>
              <a:gd name="connsiteX109" fmla="*/ 1985554 w 7145383"/>
              <a:gd name="connsiteY109" fmla="*/ 26504 h 1084907"/>
              <a:gd name="connsiteX110" fmla="*/ 2442754 w 7145383"/>
              <a:gd name="connsiteY110" fmla="*/ 39567 h 1084907"/>
              <a:gd name="connsiteX111" fmla="*/ 3069772 w 7145383"/>
              <a:gd name="connsiteY111" fmla="*/ 65692 h 1084907"/>
              <a:gd name="connsiteX112" fmla="*/ 3174274 w 7145383"/>
              <a:gd name="connsiteY112" fmla="*/ 78755 h 1084907"/>
              <a:gd name="connsiteX113" fmla="*/ 3749040 w 7145383"/>
              <a:gd name="connsiteY113" fmla="*/ 78755 h 108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145383" h="1084907">
                <a:moveTo>
                  <a:pt x="3500846" y="91818"/>
                </a:moveTo>
                <a:cubicBezTo>
                  <a:pt x="3522617" y="113589"/>
                  <a:pt x="3536555" y="148673"/>
                  <a:pt x="3566160" y="157132"/>
                </a:cubicBezTo>
                <a:cubicBezTo>
                  <a:pt x="3581255" y="161445"/>
                  <a:pt x="3581185" y="129045"/>
                  <a:pt x="3592286" y="117944"/>
                </a:cubicBezTo>
                <a:cubicBezTo>
                  <a:pt x="3603387" y="106843"/>
                  <a:pt x="3617432" y="98839"/>
                  <a:pt x="3631474" y="91818"/>
                </a:cubicBezTo>
                <a:cubicBezTo>
                  <a:pt x="3643790" y="85660"/>
                  <a:pt x="3658347" y="84913"/>
                  <a:pt x="3670663" y="78755"/>
                </a:cubicBezTo>
                <a:cubicBezTo>
                  <a:pt x="3684705" y="71734"/>
                  <a:pt x="3694814" y="57140"/>
                  <a:pt x="3709852" y="52629"/>
                </a:cubicBezTo>
                <a:cubicBezTo>
                  <a:pt x="3739343" y="43782"/>
                  <a:pt x="3770812" y="43921"/>
                  <a:pt x="3801292" y="39567"/>
                </a:cubicBezTo>
                <a:cubicBezTo>
                  <a:pt x="3910149" y="43921"/>
                  <a:pt x="4019196" y="44867"/>
                  <a:pt x="4127863" y="52629"/>
                </a:cubicBezTo>
                <a:cubicBezTo>
                  <a:pt x="4141598" y="53610"/>
                  <a:pt x="4153812" y="61909"/>
                  <a:pt x="4167052" y="65692"/>
                </a:cubicBezTo>
                <a:cubicBezTo>
                  <a:pt x="4184314" y="70624"/>
                  <a:pt x="4201886" y="74401"/>
                  <a:pt x="4219303" y="78755"/>
                </a:cubicBezTo>
                <a:cubicBezTo>
                  <a:pt x="4299793" y="132415"/>
                  <a:pt x="4210815" y="80281"/>
                  <a:pt x="4323806" y="117944"/>
                </a:cubicBezTo>
                <a:cubicBezTo>
                  <a:pt x="4342279" y="124102"/>
                  <a:pt x="4358159" y="136398"/>
                  <a:pt x="4376057" y="144069"/>
                </a:cubicBezTo>
                <a:cubicBezTo>
                  <a:pt x="4388713" y="149493"/>
                  <a:pt x="4402183" y="152778"/>
                  <a:pt x="4415246" y="157132"/>
                </a:cubicBezTo>
                <a:cubicBezTo>
                  <a:pt x="4428309" y="165841"/>
                  <a:pt x="4439734" y="177745"/>
                  <a:pt x="4454434" y="183258"/>
                </a:cubicBezTo>
                <a:cubicBezTo>
                  <a:pt x="4475223" y="191054"/>
                  <a:pt x="4498329" y="190479"/>
                  <a:pt x="4519749" y="196321"/>
                </a:cubicBezTo>
                <a:cubicBezTo>
                  <a:pt x="4546318" y="203567"/>
                  <a:pt x="4572000" y="213739"/>
                  <a:pt x="4598126" y="222447"/>
                </a:cubicBezTo>
                <a:lnTo>
                  <a:pt x="4676503" y="248572"/>
                </a:lnTo>
                <a:cubicBezTo>
                  <a:pt x="4689566" y="252926"/>
                  <a:pt x="4702061" y="259688"/>
                  <a:pt x="4715692" y="261635"/>
                </a:cubicBezTo>
                <a:cubicBezTo>
                  <a:pt x="4784190" y="271420"/>
                  <a:pt x="4819052" y="275678"/>
                  <a:pt x="4885509" y="287761"/>
                </a:cubicBezTo>
                <a:cubicBezTo>
                  <a:pt x="4907353" y="291733"/>
                  <a:pt x="4928844" y="297684"/>
                  <a:pt x="4950823" y="300824"/>
                </a:cubicBezTo>
                <a:cubicBezTo>
                  <a:pt x="4989857" y="306400"/>
                  <a:pt x="5029305" y="308676"/>
                  <a:pt x="5068389" y="313887"/>
                </a:cubicBezTo>
                <a:cubicBezTo>
                  <a:pt x="5094643" y="317387"/>
                  <a:pt x="5120794" y="321755"/>
                  <a:pt x="5146766" y="326949"/>
                </a:cubicBezTo>
                <a:cubicBezTo>
                  <a:pt x="5271829" y="351961"/>
                  <a:pt x="5151015" y="352096"/>
                  <a:pt x="5394960" y="379201"/>
                </a:cubicBezTo>
                <a:lnTo>
                  <a:pt x="5512526" y="392264"/>
                </a:lnTo>
                <a:cubicBezTo>
                  <a:pt x="5538652" y="400972"/>
                  <a:pt x="5567989" y="403113"/>
                  <a:pt x="5590903" y="418389"/>
                </a:cubicBezTo>
                <a:cubicBezTo>
                  <a:pt x="5603966" y="427098"/>
                  <a:pt x="5616050" y="437494"/>
                  <a:pt x="5630092" y="444515"/>
                </a:cubicBezTo>
                <a:cubicBezTo>
                  <a:pt x="5642408" y="450673"/>
                  <a:pt x="5656964" y="451420"/>
                  <a:pt x="5669280" y="457578"/>
                </a:cubicBezTo>
                <a:cubicBezTo>
                  <a:pt x="5683322" y="464599"/>
                  <a:pt x="5694122" y="477328"/>
                  <a:pt x="5708469" y="483704"/>
                </a:cubicBezTo>
                <a:cubicBezTo>
                  <a:pt x="5733634" y="494888"/>
                  <a:pt x="5786846" y="509829"/>
                  <a:pt x="5786846" y="509829"/>
                </a:cubicBezTo>
                <a:cubicBezTo>
                  <a:pt x="5799909" y="518538"/>
                  <a:pt x="5811688" y="529579"/>
                  <a:pt x="5826034" y="535955"/>
                </a:cubicBezTo>
                <a:cubicBezTo>
                  <a:pt x="5851200" y="547140"/>
                  <a:pt x="5904412" y="562081"/>
                  <a:pt x="5904412" y="562081"/>
                </a:cubicBezTo>
                <a:cubicBezTo>
                  <a:pt x="5984901" y="615742"/>
                  <a:pt x="5895922" y="563606"/>
                  <a:pt x="6008914" y="601269"/>
                </a:cubicBezTo>
                <a:cubicBezTo>
                  <a:pt x="6027388" y="607427"/>
                  <a:pt x="6042933" y="620557"/>
                  <a:pt x="6061166" y="627395"/>
                </a:cubicBezTo>
                <a:cubicBezTo>
                  <a:pt x="6077976" y="633699"/>
                  <a:pt x="6096155" y="635526"/>
                  <a:pt x="6113417" y="640458"/>
                </a:cubicBezTo>
                <a:cubicBezTo>
                  <a:pt x="6156899" y="652882"/>
                  <a:pt x="6155857" y="658417"/>
                  <a:pt x="6204857" y="666584"/>
                </a:cubicBezTo>
                <a:cubicBezTo>
                  <a:pt x="6239485" y="672355"/>
                  <a:pt x="6274526" y="675293"/>
                  <a:pt x="6309360" y="679647"/>
                </a:cubicBezTo>
                <a:cubicBezTo>
                  <a:pt x="6474823" y="670938"/>
                  <a:pt x="6640680" y="667875"/>
                  <a:pt x="6805749" y="653521"/>
                </a:cubicBezTo>
                <a:cubicBezTo>
                  <a:pt x="6872697" y="647699"/>
                  <a:pt x="6895712" y="629683"/>
                  <a:pt x="6949440" y="614332"/>
                </a:cubicBezTo>
                <a:cubicBezTo>
                  <a:pt x="7064283" y="581519"/>
                  <a:pt x="6946901" y="619532"/>
                  <a:pt x="7040880" y="588207"/>
                </a:cubicBezTo>
                <a:cubicBezTo>
                  <a:pt x="7053943" y="579498"/>
                  <a:pt x="7068008" y="572132"/>
                  <a:pt x="7080069" y="562081"/>
                </a:cubicBezTo>
                <a:cubicBezTo>
                  <a:pt x="7117784" y="530652"/>
                  <a:pt x="7119696" y="522234"/>
                  <a:pt x="7145383" y="483704"/>
                </a:cubicBezTo>
                <a:cubicBezTo>
                  <a:pt x="7141029" y="366138"/>
                  <a:pt x="7148395" y="247550"/>
                  <a:pt x="7132320" y="131007"/>
                </a:cubicBezTo>
                <a:cubicBezTo>
                  <a:pt x="7130175" y="115455"/>
                  <a:pt x="7107478" y="111257"/>
                  <a:pt x="7093132" y="104881"/>
                </a:cubicBezTo>
                <a:cubicBezTo>
                  <a:pt x="7067966" y="93696"/>
                  <a:pt x="7040880" y="87464"/>
                  <a:pt x="7014754" y="78755"/>
                </a:cubicBezTo>
                <a:cubicBezTo>
                  <a:pt x="6905218" y="42243"/>
                  <a:pt x="6989324" y="66501"/>
                  <a:pt x="6753497" y="52629"/>
                </a:cubicBezTo>
                <a:cubicBezTo>
                  <a:pt x="6709954" y="43921"/>
                  <a:pt x="6666137" y="36489"/>
                  <a:pt x="6622869" y="26504"/>
                </a:cubicBezTo>
                <a:cubicBezTo>
                  <a:pt x="6609452" y="23408"/>
                  <a:pt x="6597228" y="15904"/>
                  <a:pt x="6583680" y="13441"/>
                </a:cubicBezTo>
                <a:cubicBezTo>
                  <a:pt x="6549141" y="7161"/>
                  <a:pt x="6514011" y="4732"/>
                  <a:pt x="6479177" y="378"/>
                </a:cubicBezTo>
                <a:cubicBezTo>
                  <a:pt x="6196149" y="4732"/>
                  <a:pt x="5912901" y="1491"/>
                  <a:pt x="5630092" y="13441"/>
                </a:cubicBezTo>
                <a:cubicBezTo>
                  <a:pt x="5602577" y="14604"/>
                  <a:pt x="5578718" y="34166"/>
                  <a:pt x="5551714" y="39567"/>
                </a:cubicBezTo>
                <a:cubicBezTo>
                  <a:pt x="5529943" y="43921"/>
                  <a:pt x="5508562" y="51286"/>
                  <a:pt x="5486400" y="52629"/>
                </a:cubicBezTo>
                <a:cubicBezTo>
                  <a:pt x="5364626" y="60009"/>
                  <a:pt x="5242560" y="61338"/>
                  <a:pt x="5120640" y="65692"/>
                </a:cubicBezTo>
                <a:cubicBezTo>
                  <a:pt x="5083554" y="73109"/>
                  <a:pt x="4996292" y="91818"/>
                  <a:pt x="4963886" y="91818"/>
                </a:cubicBezTo>
                <a:cubicBezTo>
                  <a:pt x="4763541" y="91818"/>
                  <a:pt x="4563291" y="83109"/>
                  <a:pt x="4362994" y="78755"/>
                </a:cubicBezTo>
                <a:cubicBezTo>
                  <a:pt x="4329418" y="67563"/>
                  <a:pt x="4307640" y="59190"/>
                  <a:pt x="4271554" y="52629"/>
                </a:cubicBezTo>
                <a:cubicBezTo>
                  <a:pt x="4241261" y="47121"/>
                  <a:pt x="4210407" y="45075"/>
                  <a:pt x="4180114" y="39567"/>
                </a:cubicBezTo>
                <a:cubicBezTo>
                  <a:pt x="4023674" y="11124"/>
                  <a:pt x="4214560" y="41416"/>
                  <a:pt x="4088674" y="13441"/>
                </a:cubicBezTo>
                <a:cubicBezTo>
                  <a:pt x="4062819" y="7695"/>
                  <a:pt x="4036423" y="4732"/>
                  <a:pt x="4010297" y="378"/>
                </a:cubicBezTo>
                <a:cubicBezTo>
                  <a:pt x="3866606" y="4732"/>
                  <a:pt x="3722782" y="5885"/>
                  <a:pt x="3579223" y="13441"/>
                </a:cubicBezTo>
                <a:cubicBezTo>
                  <a:pt x="3557051" y="14608"/>
                  <a:pt x="3534698" y="18708"/>
                  <a:pt x="3513909" y="26504"/>
                </a:cubicBezTo>
                <a:cubicBezTo>
                  <a:pt x="3330708" y="95203"/>
                  <a:pt x="3605871" y="17023"/>
                  <a:pt x="3435532" y="65692"/>
                </a:cubicBezTo>
                <a:cubicBezTo>
                  <a:pt x="3358916" y="87583"/>
                  <a:pt x="3382141" y="75916"/>
                  <a:pt x="3278777" y="91818"/>
                </a:cubicBezTo>
                <a:cubicBezTo>
                  <a:pt x="3256833" y="95194"/>
                  <a:pt x="3235651" y="104074"/>
                  <a:pt x="3213463" y="104881"/>
                </a:cubicBezTo>
                <a:cubicBezTo>
                  <a:pt x="2995849" y="112794"/>
                  <a:pt x="2778034" y="113590"/>
                  <a:pt x="2560320" y="117944"/>
                </a:cubicBezTo>
                <a:cubicBezTo>
                  <a:pt x="2498742" y="128207"/>
                  <a:pt x="2484248" y="128482"/>
                  <a:pt x="2429692" y="144069"/>
                </a:cubicBezTo>
                <a:cubicBezTo>
                  <a:pt x="2416452" y="147852"/>
                  <a:pt x="2403159" y="151708"/>
                  <a:pt x="2390503" y="157132"/>
                </a:cubicBezTo>
                <a:cubicBezTo>
                  <a:pt x="2372605" y="164803"/>
                  <a:pt x="2356150" y="175587"/>
                  <a:pt x="2338252" y="183258"/>
                </a:cubicBezTo>
                <a:cubicBezTo>
                  <a:pt x="2292013" y="203075"/>
                  <a:pt x="2289970" y="194051"/>
                  <a:pt x="2233749" y="209384"/>
                </a:cubicBezTo>
                <a:cubicBezTo>
                  <a:pt x="2207181" y="216630"/>
                  <a:pt x="2180941" y="225281"/>
                  <a:pt x="2155372" y="235509"/>
                </a:cubicBezTo>
                <a:cubicBezTo>
                  <a:pt x="2133600" y="244218"/>
                  <a:pt x="2112517" y="254897"/>
                  <a:pt x="2090057" y="261635"/>
                </a:cubicBezTo>
                <a:cubicBezTo>
                  <a:pt x="2068791" y="268015"/>
                  <a:pt x="2046163" y="268856"/>
                  <a:pt x="2024743" y="274698"/>
                </a:cubicBezTo>
                <a:cubicBezTo>
                  <a:pt x="1998174" y="281944"/>
                  <a:pt x="1972492" y="292115"/>
                  <a:pt x="1946366" y="300824"/>
                </a:cubicBezTo>
                <a:cubicBezTo>
                  <a:pt x="1933303" y="305178"/>
                  <a:pt x="1918634" y="306249"/>
                  <a:pt x="1907177" y="313887"/>
                </a:cubicBezTo>
                <a:cubicBezTo>
                  <a:pt x="1894114" y="322595"/>
                  <a:pt x="1882335" y="333636"/>
                  <a:pt x="1867989" y="340012"/>
                </a:cubicBezTo>
                <a:cubicBezTo>
                  <a:pt x="1842824" y="351197"/>
                  <a:pt x="1815738" y="357429"/>
                  <a:pt x="1789612" y="366138"/>
                </a:cubicBezTo>
                <a:cubicBezTo>
                  <a:pt x="1776549" y="370492"/>
                  <a:pt x="1763781" y="375861"/>
                  <a:pt x="1750423" y="379201"/>
                </a:cubicBezTo>
                <a:cubicBezTo>
                  <a:pt x="1733006" y="383555"/>
                  <a:pt x="1715698" y="388369"/>
                  <a:pt x="1698172" y="392264"/>
                </a:cubicBezTo>
                <a:cubicBezTo>
                  <a:pt x="1676498" y="397081"/>
                  <a:pt x="1654397" y="399942"/>
                  <a:pt x="1632857" y="405327"/>
                </a:cubicBezTo>
                <a:cubicBezTo>
                  <a:pt x="1578237" y="418982"/>
                  <a:pt x="1604941" y="421679"/>
                  <a:pt x="1541417" y="431452"/>
                </a:cubicBezTo>
                <a:cubicBezTo>
                  <a:pt x="1399612" y="453268"/>
                  <a:pt x="1457918" y="434759"/>
                  <a:pt x="1332412" y="457578"/>
                </a:cubicBezTo>
                <a:cubicBezTo>
                  <a:pt x="1242811" y="473869"/>
                  <a:pt x="1315592" y="465049"/>
                  <a:pt x="1240972" y="483704"/>
                </a:cubicBezTo>
                <a:cubicBezTo>
                  <a:pt x="1204451" y="492834"/>
                  <a:pt x="1132227" y="504005"/>
                  <a:pt x="1097280" y="509829"/>
                </a:cubicBezTo>
                <a:cubicBezTo>
                  <a:pt x="965591" y="553726"/>
                  <a:pt x="1169852" y="486751"/>
                  <a:pt x="1005840" y="535955"/>
                </a:cubicBezTo>
                <a:cubicBezTo>
                  <a:pt x="979463" y="543868"/>
                  <a:pt x="950377" y="546805"/>
                  <a:pt x="927463" y="562081"/>
                </a:cubicBezTo>
                <a:cubicBezTo>
                  <a:pt x="831984" y="625733"/>
                  <a:pt x="952037" y="548039"/>
                  <a:pt x="836023" y="614332"/>
                </a:cubicBezTo>
                <a:cubicBezTo>
                  <a:pt x="822392" y="622121"/>
                  <a:pt x="810876" y="633437"/>
                  <a:pt x="796834" y="640458"/>
                </a:cubicBezTo>
                <a:cubicBezTo>
                  <a:pt x="784518" y="646616"/>
                  <a:pt x="769683" y="646834"/>
                  <a:pt x="757646" y="653521"/>
                </a:cubicBezTo>
                <a:cubicBezTo>
                  <a:pt x="757645" y="653521"/>
                  <a:pt x="659674" y="718835"/>
                  <a:pt x="640080" y="731898"/>
                </a:cubicBezTo>
                <a:cubicBezTo>
                  <a:pt x="627017" y="740607"/>
                  <a:pt x="616123" y="754216"/>
                  <a:pt x="600892" y="758024"/>
                </a:cubicBezTo>
                <a:lnTo>
                  <a:pt x="548640" y="771087"/>
                </a:lnTo>
                <a:cubicBezTo>
                  <a:pt x="535577" y="784150"/>
                  <a:pt x="524034" y="798933"/>
                  <a:pt x="509452" y="810275"/>
                </a:cubicBezTo>
                <a:cubicBezTo>
                  <a:pt x="484667" y="829552"/>
                  <a:pt x="457200" y="845110"/>
                  <a:pt x="431074" y="862527"/>
                </a:cubicBezTo>
                <a:lnTo>
                  <a:pt x="352697" y="914778"/>
                </a:lnTo>
                <a:cubicBezTo>
                  <a:pt x="339634" y="923487"/>
                  <a:pt x="328403" y="935939"/>
                  <a:pt x="313509" y="940904"/>
                </a:cubicBezTo>
                <a:lnTo>
                  <a:pt x="235132" y="967029"/>
                </a:lnTo>
                <a:cubicBezTo>
                  <a:pt x="222069" y="980092"/>
                  <a:pt x="207770" y="992026"/>
                  <a:pt x="195943" y="1006218"/>
                </a:cubicBezTo>
                <a:cubicBezTo>
                  <a:pt x="185892" y="1018279"/>
                  <a:pt x="182880" y="1036698"/>
                  <a:pt x="169817" y="1045407"/>
                </a:cubicBezTo>
                <a:cubicBezTo>
                  <a:pt x="154879" y="1055365"/>
                  <a:pt x="134983" y="1054115"/>
                  <a:pt x="117566" y="1058469"/>
                </a:cubicBezTo>
                <a:cubicBezTo>
                  <a:pt x="104503" y="1067178"/>
                  <a:pt x="93772" y="1087674"/>
                  <a:pt x="78377" y="1084595"/>
                </a:cubicBezTo>
                <a:cubicBezTo>
                  <a:pt x="62983" y="1081516"/>
                  <a:pt x="54980" y="1060867"/>
                  <a:pt x="52252" y="1045407"/>
                </a:cubicBezTo>
                <a:cubicBezTo>
                  <a:pt x="41631" y="985222"/>
                  <a:pt x="46330" y="923224"/>
                  <a:pt x="39189" y="862527"/>
                </a:cubicBezTo>
                <a:cubicBezTo>
                  <a:pt x="37580" y="848852"/>
                  <a:pt x="29466" y="836696"/>
                  <a:pt x="26126" y="823338"/>
                </a:cubicBezTo>
                <a:lnTo>
                  <a:pt x="0" y="718835"/>
                </a:lnTo>
                <a:cubicBezTo>
                  <a:pt x="4354" y="509829"/>
                  <a:pt x="4871" y="300708"/>
                  <a:pt x="13063" y="91818"/>
                </a:cubicBezTo>
                <a:cubicBezTo>
                  <a:pt x="13829" y="72272"/>
                  <a:pt x="38168" y="24708"/>
                  <a:pt x="52252" y="13441"/>
                </a:cubicBezTo>
                <a:cubicBezTo>
                  <a:pt x="63004" y="4839"/>
                  <a:pt x="78377" y="4732"/>
                  <a:pt x="91440" y="378"/>
                </a:cubicBezTo>
                <a:cubicBezTo>
                  <a:pt x="309073" y="31469"/>
                  <a:pt x="213217" y="18866"/>
                  <a:pt x="378823" y="39567"/>
                </a:cubicBezTo>
                <a:cubicBezTo>
                  <a:pt x="391886" y="43921"/>
                  <a:pt x="404654" y="49289"/>
                  <a:pt x="418012" y="52629"/>
                </a:cubicBezTo>
                <a:cubicBezTo>
                  <a:pt x="638424" y="107730"/>
                  <a:pt x="930909" y="56367"/>
                  <a:pt x="1110343" y="52629"/>
                </a:cubicBezTo>
                <a:cubicBezTo>
                  <a:pt x="1411972" y="-47906"/>
                  <a:pt x="1175602" y="26504"/>
                  <a:pt x="1985554" y="26504"/>
                </a:cubicBezTo>
                <a:cubicBezTo>
                  <a:pt x="2138016" y="26504"/>
                  <a:pt x="2290354" y="35213"/>
                  <a:pt x="2442754" y="39567"/>
                </a:cubicBezTo>
                <a:cubicBezTo>
                  <a:pt x="3015759" y="77765"/>
                  <a:pt x="2060200" y="16444"/>
                  <a:pt x="3069772" y="65692"/>
                </a:cubicBezTo>
                <a:cubicBezTo>
                  <a:pt x="3104835" y="67402"/>
                  <a:pt x="3139175" y="78080"/>
                  <a:pt x="3174274" y="78755"/>
                </a:cubicBezTo>
                <a:cubicBezTo>
                  <a:pt x="3365827" y="82439"/>
                  <a:pt x="3557451" y="78755"/>
                  <a:pt x="3749040" y="78755"/>
                </a:cubicBezTo>
              </a:path>
            </a:pathLst>
          </a:custGeom>
          <a:solidFill>
            <a:srgbClr val="9148C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-1"/>
            <a:ext cx="6361043" cy="3631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061" y="-1"/>
            <a:ext cx="5724939" cy="363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31096"/>
            <a:ext cx="6361042" cy="3226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061" y="3631097"/>
            <a:ext cx="5724939" cy="32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7960" cy="685800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80516" y="1223605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322" y="2199374"/>
            <a:ext cx="5512904" cy="31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9" y="-17966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02616" y="1664288"/>
            <a:ext cx="552615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/>
              <a:t>Các</a:t>
            </a:r>
            <a:r>
              <a:rPr lang="en-US" altLang="en-US" sz="4000" dirty="0"/>
              <a:t> </a:t>
            </a:r>
            <a:r>
              <a:rPr lang="en-US" altLang="en-US" sz="4000" dirty="0" err="1" smtClean="0"/>
              <a:t>bài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vẽ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màu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của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các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em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cất</a:t>
            </a:r>
            <a:r>
              <a:rPr lang="en-US" altLang="en-US" sz="4000" dirty="0" smtClean="0"/>
              <a:t> </a:t>
            </a:r>
            <a:r>
              <a:rPr lang="en-US" altLang="en-US" sz="4000" dirty="0" err="1"/>
              <a:t>giữ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cẩn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thận</a:t>
            </a:r>
            <a:r>
              <a:rPr lang="en-US" altLang="en-US" sz="4000" dirty="0"/>
              <a:t>. </a:t>
            </a:r>
            <a:r>
              <a:rPr lang="en-US" altLang="en-US" sz="4000" dirty="0" err="1" smtClean="0"/>
              <a:t>Tuần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sau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tiếp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tục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hoàn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thành</a:t>
            </a:r>
            <a:r>
              <a:rPr lang="en-US" altLang="en-US" sz="4000" dirty="0" smtClean="0"/>
              <a:t>, </a:t>
            </a:r>
            <a:r>
              <a:rPr lang="en-US" altLang="en-US" sz="4000" dirty="0" err="1" smtClean="0"/>
              <a:t>trưng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bày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cô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nhận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xét</a:t>
            </a:r>
            <a:r>
              <a:rPr lang="en-US" altLang="en-US" sz="4000" dirty="0" smtClean="0"/>
              <a:t>.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068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907178" y="176714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1:NHỮNG MẢNG MÀU THÚ VỊ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6057" y="1130640"/>
            <a:ext cx="352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671839" y="2910145"/>
            <a:ext cx="9629775" cy="2949262"/>
          </a:xfrm>
          <a:prstGeom prst="wedgeEllipseCallout">
            <a:avLst/>
          </a:prstGeom>
          <a:solidFill>
            <a:srgbClr val="A5F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0" y="0"/>
            <a:ext cx="5678101" cy="3638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0" y="3638550"/>
            <a:ext cx="5749800" cy="3219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20" y="3562350"/>
            <a:ext cx="5671170" cy="3292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20" y="0"/>
            <a:ext cx="569357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4410" y="600302"/>
            <a:ext cx="378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MÀU CƠ BẢN</a:t>
            </a:r>
            <a:endParaRPr 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1278" y="1490951"/>
            <a:ext cx="4354286" cy="1187533"/>
            <a:chOff x="1021277" y="1021277"/>
            <a:chExt cx="4354286" cy="1187533"/>
          </a:xfrm>
        </p:grpSpPr>
        <p:sp>
          <p:nvSpPr>
            <p:cNvPr id="5" name="Flowchart: Connector 4"/>
            <p:cNvSpPr/>
            <p:nvPr/>
          </p:nvSpPr>
          <p:spPr>
            <a:xfrm>
              <a:off x="1021277" y="1021277"/>
              <a:ext cx="1175657" cy="118753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2610591" y="1021277"/>
              <a:ext cx="1175657" cy="1187533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199906" y="1021277"/>
              <a:ext cx="1175657" cy="1187533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47143" y="230479"/>
            <a:ext cx="365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MÀU</a:t>
            </a: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896225" y="889120"/>
            <a:ext cx="3134189" cy="2295293"/>
            <a:chOff x="7647143" y="889120"/>
            <a:chExt cx="3383271" cy="2402507"/>
          </a:xfrm>
        </p:grpSpPr>
        <p:sp>
          <p:nvSpPr>
            <p:cNvPr id="18" name="Flowchart: Connector 17"/>
            <p:cNvSpPr/>
            <p:nvPr/>
          </p:nvSpPr>
          <p:spPr>
            <a:xfrm>
              <a:off x="7647143" y="889120"/>
              <a:ext cx="704851" cy="72390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9012728" y="2556741"/>
              <a:ext cx="704851" cy="723900"/>
            </a:xfrm>
            <a:prstGeom prst="flowChartConnector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8975642" y="889120"/>
              <a:ext cx="704851" cy="7239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7697859" y="1722443"/>
              <a:ext cx="704851" cy="7239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9011711" y="1728822"/>
              <a:ext cx="704851" cy="7239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7679513" y="2556414"/>
              <a:ext cx="704851" cy="723900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0271147" y="889120"/>
              <a:ext cx="704851" cy="723900"/>
            </a:xfrm>
            <a:prstGeom prst="flowChartConnector">
              <a:avLst/>
            </a:prstGeom>
            <a:solidFill>
              <a:srgbClr val="A33F95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10325563" y="1733826"/>
              <a:ext cx="704851" cy="7239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10306199" y="2567727"/>
              <a:ext cx="704851" cy="7239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4988" y="969634"/>
              <a:ext cx="554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9788" y="2637292"/>
              <a:ext cx="615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20254" y="1731105"/>
              <a:ext cx="554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80493" y="969633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16562" y="1792005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716562" y="2637290"/>
              <a:ext cx="590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71384" y="3523615"/>
            <a:ext cx="4733925" cy="2776701"/>
            <a:chOff x="6759211" y="4437272"/>
            <a:chExt cx="4733925" cy="1639678"/>
          </a:xfrm>
        </p:grpSpPr>
        <p:sp>
          <p:nvSpPr>
            <p:cNvPr id="13" name="Wave 12"/>
            <p:cNvSpPr/>
            <p:nvPr/>
          </p:nvSpPr>
          <p:spPr>
            <a:xfrm>
              <a:off x="6759211" y="4437272"/>
              <a:ext cx="4733925" cy="1639678"/>
            </a:xfrm>
            <a:prstGeom prst="wav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endParaRPr lang="en-US" b="1" i="1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30743" y="4795446"/>
              <a:ext cx="4447309" cy="923330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pha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trộn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nhạt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GB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2387" y="3523615"/>
            <a:ext cx="4486274" cy="2553335"/>
            <a:chOff x="363762" y="3274546"/>
            <a:chExt cx="4486274" cy="2553335"/>
          </a:xfrm>
        </p:grpSpPr>
        <p:grpSp>
          <p:nvGrpSpPr>
            <p:cNvPr id="15" name="Group 14"/>
            <p:cNvGrpSpPr/>
            <p:nvPr/>
          </p:nvGrpSpPr>
          <p:grpSpPr>
            <a:xfrm>
              <a:off x="363762" y="3274546"/>
              <a:ext cx="4486274" cy="1300608"/>
              <a:chOff x="439057" y="3088305"/>
              <a:chExt cx="4486274" cy="130060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9057" y="3088305"/>
                <a:ext cx="4486274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 MÀU ĐẬM, MÀU NHẠT</a:t>
                </a:r>
                <a:endParaRPr lang="en-US" sz="20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90550" y="3838575"/>
                <a:ext cx="1190625" cy="542193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                    </a:t>
                </a:r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086882" y="3838573"/>
                <a:ext cx="1190625" cy="542193"/>
              </a:xfrm>
              <a:prstGeom prst="roundRect">
                <a:avLst/>
              </a:prstGeom>
              <a:solidFill>
                <a:srgbClr val="007033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                                                                                      </a:t>
                </a:r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583214" y="3846720"/>
                <a:ext cx="1190625" cy="542193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15255" y="5275472"/>
              <a:ext cx="4183289" cy="552409"/>
              <a:chOff x="590549" y="5257109"/>
              <a:chExt cx="4183289" cy="55240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90549" y="5267325"/>
                <a:ext cx="1190625" cy="54219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2086881" y="5257109"/>
                <a:ext cx="1190625" cy="542193"/>
              </a:xfrm>
              <a:prstGeom prst="roundRect">
                <a:avLst/>
              </a:prstGeom>
              <a:solidFill>
                <a:srgbClr val="E6ACD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583213" y="5257109"/>
                <a:ext cx="1190625" cy="542193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8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79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1.4 và nêu tên các màu đối diện với màu cơ bản.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097"/>
            <a:ext cx="4876800" cy="420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68" y="2433638"/>
            <a:ext cx="6831189" cy="2686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43475" y="3743325"/>
            <a:ext cx="1971675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7562" y="3743324"/>
            <a:ext cx="1971675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58325" y="3743324"/>
            <a:ext cx="1971675" cy="1209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0039 0.47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22222E-6 L 2.22045E-16 0.4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00117 0.49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714375" y="417093"/>
            <a:ext cx="10763250" cy="1543050"/>
          </a:xfrm>
          <a:prstGeom prst="ellipseRibbon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4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4" y="4398056"/>
            <a:ext cx="10450284" cy="1464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496247"/>
            <a:ext cx="10571933" cy="153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2" y="-119269"/>
            <a:ext cx="6438163" cy="3802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1" y="-119269"/>
            <a:ext cx="6244260" cy="380288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1" y="3511826"/>
            <a:ext cx="5643034" cy="334617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04" y="3643650"/>
            <a:ext cx="3087755" cy="31965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30738" y="5906925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1" y="3683617"/>
            <a:ext cx="3694163" cy="3174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14" y="-159237"/>
            <a:ext cx="6438163" cy="3802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" y="-159237"/>
            <a:ext cx="6244260" cy="38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9" y="339634"/>
            <a:ext cx="10802982" cy="6191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05394" y="444137"/>
            <a:ext cx="10765077" cy="3110460"/>
          </a:xfrm>
          <a:custGeom>
            <a:avLst/>
            <a:gdLst>
              <a:gd name="connsiteX0" fmla="*/ 0 w 10765077"/>
              <a:gd name="connsiteY0" fmla="*/ 705394 h 3110460"/>
              <a:gd name="connsiteX1" fmla="*/ 13063 w 10765077"/>
              <a:gd name="connsiteY1" fmla="*/ 783772 h 3110460"/>
              <a:gd name="connsiteX2" fmla="*/ 52252 w 10765077"/>
              <a:gd name="connsiteY2" fmla="*/ 822960 h 3110460"/>
              <a:gd name="connsiteX3" fmla="*/ 130629 w 10765077"/>
              <a:gd name="connsiteY3" fmla="*/ 953589 h 3110460"/>
              <a:gd name="connsiteX4" fmla="*/ 156755 w 10765077"/>
              <a:gd name="connsiteY4" fmla="*/ 992777 h 3110460"/>
              <a:gd name="connsiteX5" fmla="*/ 195943 w 10765077"/>
              <a:gd name="connsiteY5" fmla="*/ 1071154 h 3110460"/>
              <a:gd name="connsiteX6" fmla="*/ 209006 w 10765077"/>
              <a:gd name="connsiteY6" fmla="*/ 1110343 h 3110460"/>
              <a:gd name="connsiteX7" fmla="*/ 248195 w 10765077"/>
              <a:gd name="connsiteY7" fmla="*/ 1149532 h 3110460"/>
              <a:gd name="connsiteX8" fmla="*/ 274320 w 10765077"/>
              <a:gd name="connsiteY8" fmla="*/ 1188720 h 3110460"/>
              <a:gd name="connsiteX9" fmla="*/ 287383 w 10765077"/>
              <a:gd name="connsiteY9" fmla="*/ 1240972 h 3110460"/>
              <a:gd name="connsiteX10" fmla="*/ 365760 w 10765077"/>
              <a:gd name="connsiteY10" fmla="*/ 1332412 h 3110460"/>
              <a:gd name="connsiteX11" fmla="*/ 418012 w 10765077"/>
              <a:gd name="connsiteY11" fmla="*/ 1410789 h 3110460"/>
              <a:gd name="connsiteX12" fmla="*/ 470263 w 10765077"/>
              <a:gd name="connsiteY12" fmla="*/ 1489166 h 3110460"/>
              <a:gd name="connsiteX13" fmla="*/ 496389 w 10765077"/>
              <a:gd name="connsiteY13" fmla="*/ 1528354 h 3110460"/>
              <a:gd name="connsiteX14" fmla="*/ 535577 w 10765077"/>
              <a:gd name="connsiteY14" fmla="*/ 1567543 h 3110460"/>
              <a:gd name="connsiteX15" fmla="*/ 561703 w 10765077"/>
              <a:gd name="connsiteY15" fmla="*/ 1606732 h 3110460"/>
              <a:gd name="connsiteX16" fmla="*/ 613955 w 10765077"/>
              <a:gd name="connsiteY16" fmla="*/ 1645920 h 3110460"/>
              <a:gd name="connsiteX17" fmla="*/ 640080 w 10765077"/>
              <a:gd name="connsiteY17" fmla="*/ 1685109 h 3110460"/>
              <a:gd name="connsiteX18" fmla="*/ 718457 w 10765077"/>
              <a:gd name="connsiteY18" fmla="*/ 1750423 h 3110460"/>
              <a:gd name="connsiteX19" fmla="*/ 783772 w 10765077"/>
              <a:gd name="connsiteY19" fmla="*/ 1815737 h 3110460"/>
              <a:gd name="connsiteX20" fmla="*/ 849086 w 10765077"/>
              <a:gd name="connsiteY20" fmla="*/ 1867989 h 3110460"/>
              <a:gd name="connsiteX21" fmla="*/ 927463 w 10765077"/>
              <a:gd name="connsiteY21" fmla="*/ 1946366 h 3110460"/>
              <a:gd name="connsiteX22" fmla="*/ 979715 w 10765077"/>
              <a:gd name="connsiteY22" fmla="*/ 1972492 h 3110460"/>
              <a:gd name="connsiteX23" fmla="*/ 1018903 w 10765077"/>
              <a:gd name="connsiteY23" fmla="*/ 2011680 h 3110460"/>
              <a:gd name="connsiteX24" fmla="*/ 1123406 w 10765077"/>
              <a:gd name="connsiteY24" fmla="*/ 2050869 h 3110460"/>
              <a:gd name="connsiteX25" fmla="*/ 1188720 w 10765077"/>
              <a:gd name="connsiteY25" fmla="*/ 2103120 h 3110460"/>
              <a:gd name="connsiteX26" fmla="*/ 1240972 w 10765077"/>
              <a:gd name="connsiteY26" fmla="*/ 2116183 h 3110460"/>
              <a:gd name="connsiteX27" fmla="*/ 1280160 w 10765077"/>
              <a:gd name="connsiteY27" fmla="*/ 2142309 h 3110460"/>
              <a:gd name="connsiteX28" fmla="*/ 1332412 w 10765077"/>
              <a:gd name="connsiteY28" fmla="*/ 2155372 h 3110460"/>
              <a:gd name="connsiteX29" fmla="*/ 1397726 w 10765077"/>
              <a:gd name="connsiteY29" fmla="*/ 2181497 h 3110460"/>
              <a:gd name="connsiteX30" fmla="*/ 1436915 w 10765077"/>
              <a:gd name="connsiteY30" fmla="*/ 2194560 h 3110460"/>
              <a:gd name="connsiteX31" fmla="*/ 1554480 w 10765077"/>
              <a:gd name="connsiteY31" fmla="*/ 2246812 h 3110460"/>
              <a:gd name="connsiteX32" fmla="*/ 1593669 w 10765077"/>
              <a:gd name="connsiteY32" fmla="*/ 2259874 h 3110460"/>
              <a:gd name="connsiteX33" fmla="*/ 1658983 w 10765077"/>
              <a:gd name="connsiteY33" fmla="*/ 2286000 h 3110460"/>
              <a:gd name="connsiteX34" fmla="*/ 1789612 w 10765077"/>
              <a:gd name="connsiteY34" fmla="*/ 2312126 h 3110460"/>
              <a:gd name="connsiteX35" fmla="*/ 1907177 w 10765077"/>
              <a:gd name="connsiteY35" fmla="*/ 2351314 h 3110460"/>
              <a:gd name="connsiteX36" fmla="*/ 1972492 w 10765077"/>
              <a:gd name="connsiteY36" fmla="*/ 2364377 h 3110460"/>
              <a:gd name="connsiteX37" fmla="*/ 2090057 w 10765077"/>
              <a:gd name="connsiteY37" fmla="*/ 2390503 h 3110460"/>
              <a:gd name="connsiteX38" fmla="*/ 2168435 w 10765077"/>
              <a:gd name="connsiteY38" fmla="*/ 2403566 h 3110460"/>
              <a:gd name="connsiteX39" fmla="*/ 3030583 w 10765077"/>
              <a:gd name="connsiteY39" fmla="*/ 2390503 h 3110460"/>
              <a:gd name="connsiteX40" fmla="*/ 3082835 w 10765077"/>
              <a:gd name="connsiteY40" fmla="*/ 2377440 h 3110460"/>
              <a:gd name="connsiteX41" fmla="*/ 3200400 w 10765077"/>
              <a:gd name="connsiteY41" fmla="*/ 2364377 h 3110460"/>
              <a:gd name="connsiteX42" fmla="*/ 3278777 w 10765077"/>
              <a:gd name="connsiteY42" fmla="*/ 2338252 h 3110460"/>
              <a:gd name="connsiteX43" fmla="*/ 3331029 w 10765077"/>
              <a:gd name="connsiteY43" fmla="*/ 2325189 h 3110460"/>
              <a:gd name="connsiteX44" fmla="*/ 3409406 w 10765077"/>
              <a:gd name="connsiteY44" fmla="*/ 2299063 h 3110460"/>
              <a:gd name="connsiteX45" fmla="*/ 3461657 w 10765077"/>
              <a:gd name="connsiteY45" fmla="*/ 2286000 h 3110460"/>
              <a:gd name="connsiteX46" fmla="*/ 3566160 w 10765077"/>
              <a:gd name="connsiteY46" fmla="*/ 2246812 h 3110460"/>
              <a:gd name="connsiteX47" fmla="*/ 3605349 w 10765077"/>
              <a:gd name="connsiteY47" fmla="*/ 2207623 h 3110460"/>
              <a:gd name="connsiteX48" fmla="*/ 3644537 w 10765077"/>
              <a:gd name="connsiteY48" fmla="*/ 2194560 h 3110460"/>
              <a:gd name="connsiteX49" fmla="*/ 3722915 w 10765077"/>
              <a:gd name="connsiteY49" fmla="*/ 2142309 h 3110460"/>
              <a:gd name="connsiteX50" fmla="*/ 3762103 w 10765077"/>
              <a:gd name="connsiteY50" fmla="*/ 2116183 h 3110460"/>
              <a:gd name="connsiteX51" fmla="*/ 3801292 w 10765077"/>
              <a:gd name="connsiteY51" fmla="*/ 2076994 h 3110460"/>
              <a:gd name="connsiteX52" fmla="*/ 3853543 w 10765077"/>
              <a:gd name="connsiteY52" fmla="*/ 2050869 h 3110460"/>
              <a:gd name="connsiteX53" fmla="*/ 3931920 w 10765077"/>
              <a:gd name="connsiteY53" fmla="*/ 1998617 h 3110460"/>
              <a:gd name="connsiteX54" fmla="*/ 3984172 w 10765077"/>
              <a:gd name="connsiteY54" fmla="*/ 1959429 h 3110460"/>
              <a:gd name="connsiteX55" fmla="*/ 4062549 w 10765077"/>
              <a:gd name="connsiteY55" fmla="*/ 1894114 h 3110460"/>
              <a:gd name="connsiteX56" fmla="*/ 4140926 w 10765077"/>
              <a:gd name="connsiteY56" fmla="*/ 1802674 h 3110460"/>
              <a:gd name="connsiteX57" fmla="*/ 4180115 w 10765077"/>
              <a:gd name="connsiteY57" fmla="*/ 1750423 h 3110460"/>
              <a:gd name="connsiteX58" fmla="*/ 4206240 w 10765077"/>
              <a:gd name="connsiteY58" fmla="*/ 1711234 h 3110460"/>
              <a:gd name="connsiteX59" fmla="*/ 4245429 w 10765077"/>
              <a:gd name="connsiteY59" fmla="*/ 1672046 h 3110460"/>
              <a:gd name="connsiteX60" fmla="*/ 4323806 w 10765077"/>
              <a:gd name="connsiteY60" fmla="*/ 1554480 h 3110460"/>
              <a:gd name="connsiteX61" fmla="*/ 4415246 w 10765077"/>
              <a:gd name="connsiteY61" fmla="*/ 1345474 h 3110460"/>
              <a:gd name="connsiteX62" fmla="*/ 4454435 w 10765077"/>
              <a:gd name="connsiteY62" fmla="*/ 1254034 h 3110460"/>
              <a:gd name="connsiteX63" fmla="*/ 4480560 w 10765077"/>
              <a:gd name="connsiteY63" fmla="*/ 1175657 h 3110460"/>
              <a:gd name="connsiteX64" fmla="*/ 4519749 w 10765077"/>
              <a:gd name="connsiteY64" fmla="*/ 1045029 h 3110460"/>
              <a:gd name="connsiteX65" fmla="*/ 4532812 w 10765077"/>
              <a:gd name="connsiteY65" fmla="*/ 901337 h 3110460"/>
              <a:gd name="connsiteX66" fmla="*/ 4545875 w 10765077"/>
              <a:gd name="connsiteY66" fmla="*/ 862149 h 3110460"/>
              <a:gd name="connsiteX67" fmla="*/ 4532812 w 10765077"/>
              <a:gd name="connsiteY67" fmla="*/ 313509 h 3110460"/>
              <a:gd name="connsiteX68" fmla="*/ 4519749 w 10765077"/>
              <a:gd name="connsiteY68" fmla="*/ 261257 h 3110460"/>
              <a:gd name="connsiteX69" fmla="*/ 4506686 w 10765077"/>
              <a:gd name="connsiteY69" fmla="*/ 182880 h 3110460"/>
              <a:gd name="connsiteX70" fmla="*/ 4545875 w 10765077"/>
              <a:gd name="connsiteY70" fmla="*/ 26126 h 3110460"/>
              <a:gd name="connsiteX71" fmla="*/ 4585063 w 10765077"/>
              <a:gd name="connsiteY71" fmla="*/ 0 h 3110460"/>
              <a:gd name="connsiteX72" fmla="*/ 4754880 w 10765077"/>
              <a:gd name="connsiteY72" fmla="*/ 13063 h 3110460"/>
              <a:gd name="connsiteX73" fmla="*/ 4833257 w 10765077"/>
              <a:gd name="connsiteY73" fmla="*/ 39189 h 3110460"/>
              <a:gd name="connsiteX74" fmla="*/ 4950823 w 10765077"/>
              <a:gd name="connsiteY74" fmla="*/ 65314 h 3110460"/>
              <a:gd name="connsiteX75" fmla="*/ 5003075 w 10765077"/>
              <a:gd name="connsiteY75" fmla="*/ 78377 h 3110460"/>
              <a:gd name="connsiteX76" fmla="*/ 5133703 w 10765077"/>
              <a:gd name="connsiteY76" fmla="*/ 156754 h 3110460"/>
              <a:gd name="connsiteX77" fmla="*/ 5185955 w 10765077"/>
              <a:gd name="connsiteY77" fmla="*/ 195943 h 3110460"/>
              <a:gd name="connsiteX78" fmla="*/ 5290457 w 10765077"/>
              <a:gd name="connsiteY78" fmla="*/ 313509 h 3110460"/>
              <a:gd name="connsiteX79" fmla="*/ 5329646 w 10765077"/>
              <a:gd name="connsiteY79" fmla="*/ 352697 h 3110460"/>
              <a:gd name="connsiteX80" fmla="*/ 5408023 w 10765077"/>
              <a:gd name="connsiteY80" fmla="*/ 483326 h 3110460"/>
              <a:gd name="connsiteX81" fmla="*/ 5434149 w 10765077"/>
              <a:gd name="connsiteY81" fmla="*/ 535577 h 3110460"/>
              <a:gd name="connsiteX82" fmla="*/ 5460275 w 10765077"/>
              <a:gd name="connsiteY82" fmla="*/ 574766 h 3110460"/>
              <a:gd name="connsiteX83" fmla="*/ 5525589 w 10765077"/>
              <a:gd name="connsiteY83" fmla="*/ 705394 h 3110460"/>
              <a:gd name="connsiteX84" fmla="*/ 5538652 w 10765077"/>
              <a:gd name="connsiteY84" fmla="*/ 744583 h 3110460"/>
              <a:gd name="connsiteX85" fmla="*/ 5564777 w 10765077"/>
              <a:gd name="connsiteY85" fmla="*/ 914400 h 3110460"/>
              <a:gd name="connsiteX86" fmla="*/ 5577840 w 10765077"/>
              <a:gd name="connsiteY86" fmla="*/ 1071154 h 3110460"/>
              <a:gd name="connsiteX87" fmla="*/ 5590903 w 10765077"/>
              <a:gd name="connsiteY87" fmla="*/ 1110343 h 3110460"/>
              <a:gd name="connsiteX88" fmla="*/ 5603966 w 10765077"/>
              <a:gd name="connsiteY88" fmla="*/ 1267097 h 3110460"/>
              <a:gd name="connsiteX89" fmla="*/ 5630092 w 10765077"/>
              <a:gd name="connsiteY89" fmla="*/ 1345474 h 3110460"/>
              <a:gd name="connsiteX90" fmla="*/ 5682343 w 10765077"/>
              <a:gd name="connsiteY90" fmla="*/ 1541417 h 3110460"/>
              <a:gd name="connsiteX91" fmla="*/ 5708469 w 10765077"/>
              <a:gd name="connsiteY91" fmla="*/ 1711234 h 3110460"/>
              <a:gd name="connsiteX92" fmla="*/ 5734595 w 10765077"/>
              <a:gd name="connsiteY92" fmla="*/ 1750423 h 3110460"/>
              <a:gd name="connsiteX93" fmla="*/ 5799909 w 10765077"/>
              <a:gd name="connsiteY93" fmla="*/ 1946366 h 3110460"/>
              <a:gd name="connsiteX94" fmla="*/ 5865223 w 10765077"/>
              <a:gd name="connsiteY94" fmla="*/ 2063932 h 3110460"/>
              <a:gd name="connsiteX95" fmla="*/ 5930537 w 10765077"/>
              <a:gd name="connsiteY95" fmla="*/ 2129246 h 3110460"/>
              <a:gd name="connsiteX96" fmla="*/ 6008915 w 10765077"/>
              <a:gd name="connsiteY96" fmla="*/ 2246812 h 3110460"/>
              <a:gd name="connsiteX97" fmla="*/ 6074229 w 10765077"/>
              <a:gd name="connsiteY97" fmla="*/ 2286000 h 3110460"/>
              <a:gd name="connsiteX98" fmla="*/ 6139543 w 10765077"/>
              <a:gd name="connsiteY98" fmla="*/ 2338252 h 3110460"/>
              <a:gd name="connsiteX99" fmla="*/ 6283235 w 10765077"/>
              <a:gd name="connsiteY99" fmla="*/ 2468880 h 3110460"/>
              <a:gd name="connsiteX100" fmla="*/ 6335486 w 10765077"/>
              <a:gd name="connsiteY100" fmla="*/ 2481943 h 3110460"/>
              <a:gd name="connsiteX101" fmla="*/ 6400800 w 10765077"/>
              <a:gd name="connsiteY101" fmla="*/ 2521132 h 3110460"/>
              <a:gd name="connsiteX102" fmla="*/ 6439989 w 10765077"/>
              <a:gd name="connsiteY102" fmla="*/ 2534194 h 3110460"/>
              <a:gd name="connsiteX103" fmla="*/ 6531429 w 10765077"/>
              <a:gd name="connsiteY103" fmla="*/ 2586446 h 3110460"/>
              <a:gd name="connsiteX104" fmla="*/ 6583680 w 10765077"/>
              <a:gd name="connsiteY104" fmla="*/ 2612572 h 3110460"/>
              <a:gd name="connsiteX105" fmla="*/ 6675120 w 10765077"/>
              <a:gd name="connsiteY105" fmla="*/ 2664823 h 3110460"/>
              <a:gd name="connsiteX106" fmla="*/ 6818812 w 10765077"/>
              <a:gd name="connsiteY106" fmla="*/ 2717074 h 3110460"/>
              <a:gd name="connsiteX107" fmla="*/ 6897189 w 10765077"/>
              <a:gd name="connsiteY107" fmla="*/ 2756263 h 3110460"/>
              <a:gd name="connsiteX108" fmla="*/ 7093132 w 10765077"/>
              <a:gd name="connsiteY108" fmla="*/ 2834640 h 3110460"/>
              <a:gd name="connsiteX109" fmla="*/ 7171509 w 10765077"/>
              <a:gd name="connsiteY109" fmla="*/ 2847703 h 3110460"/>
              <a:gd name="connsiteX110" fmla="*/ 7341326 w 10765077"/>
              <a:gd name="connsiteY110" fmla="*/ 2939143 h 3110460"/>
              <a:gd name="connsiteX111" fmla="*/ 7432766 w 10765077"/>
              <a:gd name="connsiteY111" fmla="*/ 2965269 h 3110460"/>
              <a:gd name="connsiteX112" fmla="*/ 7550332 w 10765077"/>
              <a:gd name="connsiteY112" fmla="*/ 2991394 h 3110460"/>
              <a:gd name="connsiteX113" fmla="*/ 7589520 w 10765077"/>
              <a:gd name="connsiteY113" fmla="*/ 3004457 h 3110460"/>
              <a:gd name="connsiteX114" fmla="*/ 7759337 w 10765077"/>
              <a:gd name="connsiteY114" fmla="*/ 3043646 h 3110460"/>
              <a:gd name="connsiteX115" fmla="*/ 7889966 w 10765077"/>
              <a:gd name="connsiteY115" fmla="*/ 3056709 h 3110460"/>
              <a:gd name="connsiteX116" fmla="*/ 8712926 w 10765077"/>
              <a:gd name="connsiteY116" fmla="*/ 3069772 h 3110460"/>
              <a:gd name="connsiteX117" fmla="*/ 8791303 w 10765077"/>
              <a:gd name="connsiteY117" fmla="*/ 3043646 h 3110460"/>
              <a:gd name="connsiteX118" fmla="*/ 8934995 w 10765077"/>
              <a:gd name="connsiteY118" fmla="*/ 3017520 h 3110460"/>
              <a:gd name="connsiteX119" fmla="*/ 9039497 w 10765077"/>
              <a:gd name="connsiteY119" fmla="*/ 2978332 h 3110460"/>
              <a:gd name="connsiteX120" fmla="*/ 9144000 w 10765077"/>
              <a:gd name="connsiteY120" fmla="*/ 2939143 h 3110460"/>
              <a:gd name="connsiteX121" fmla="*/ 9209315 w 10765077"/>
              <a:gd name="connsiteY121" fmla="*/ 2926080 h 3110460"/>
              <a:gd name="connsiteX122" fmla="*/ 9248503 w 10765077"/>
              <a:gd name="connsiteY122" fmla="*/ 2913017 h 3110460"/>
              <a:gd name="connsiteX123" fmla="*/ 9300755 w 10765077"/>
              <a:gd name="connsiteY123" fmla="*/ 2899954 h 3110460"/>
              <a:gd name="connsiteX124" fmla="*/ 9405257 w 10765077"/>
              <a:gd name="connsiteY124" fmla="*/ 2847703 h 3110460"/>
              <a:gd name="connsiteX125" fmla="*/ 9483635 w 10765077"/>
              <a:gd name="connsiteY125" fmla="*/ 2821577 h 3110460"/>
              <a:gd name="connsiteX126" fmla="*/ 9522823 w 10765077"/>
              <a:gd name="connsiteY126" fmla="*/ 2782389 h 3110460"/>
              <a:gd name="connsiteX127" fmla="*/ 9627326 w 10765077"/>
              <a:gd name="connsiteY127" fmla="*/ 2717074 h 3110460"/>
              <a:gd name="connsiteX128" fmla="*/ 9718766 w 10765077"/>
              <a:gd name="connsiteY128" fmla="*/ 2625634 h 3110460"/>
              <a:gd name="connsiteX129" fmla="*/ 9810206 w 10765077"/>
              <a:gd name="connsiteY129" fmla="*/ 2508069 h 3110460"/>
              <a:gd name="connsiteX130" fmla="*/ 9875520 w 10765077"/>
              <a:gd name="connsiteY130" fmla="*/ 2416629 h 3110460"/>
              <a:gd name="connsiteX131" fmla="*/ 9888583 w 10765077"/>
              <a:gd name="connsiteY131" fmla="*/ 2377440 h 3110460"/>
              <a:gd name="connsiteX132" fmla="*/ 9966960 w 10765077"/>
              <a:gd name="connsiteY132" fmla="*/ 2272937 h 3110460"/>
              <a:gd name="connsiteX133" fmla="*/ 9993086 w 10765077"/>
              <a:gd name="connsiteY133" fmla="*/ 2220686 h 3110460"/>
              <a:gd name="connsiteX134" fmla="*/ 10058400 w 10765077"/>
              <a:gd name="connsiteY134" fmla="*/ 2116183 h 3110460"/>
              <a:gd name="connsiteX135" fmla="*/ 10084526 w 10765077"/>
              <a:gd name="connsiteY135" fmla="*/ 2024743 h 3110460"/>
              <a:gd name="connsiteX136" fmla="*/ 10162903 w 10765077"/>
              <a:gd name="connsiteY136" fmla="*/ 1881052 h 3110460"/>
              <a:gd name="connsiteX137" fmla="*/ 10189029 w 10765077"/>
              <a:gd name="connsiteY137" fmla="*/ 1763486 h 3110460"/>
              <a:gd name="connsiteX138" fmla="*/ 10215155 w 10765077"/>
              <a:gd name="connsiteY138" fmla="*/ 1658983 h 3110460"/>
              <a:gd name="connsiteX139" fmla="*/ 10189029 w 10765077"/>
              <a:gd name="connsiteY139" fmla="*/ 1463040 h 3110460"/>
              <a:gd name="connsiteX140" fmla="*/ 10162903 w 10765077"/>
              <a:gd name="connsiteY140" fmla="*/ 1423852 h 3110460"/>
              <a:gd name="connsiteX141" fmla="*/ 10149840 w 10765077"/>
              <a:gd name="connsiteY141" fmla="*/ 1384663 h 3110460"/>
              <a:gd name="connsiteX142" fmla="*/ 10110652 w 10765077"/>
              <a:gd name="connsiteY142" fmla="*/ 1358537 h 3110460"/>
              <a:gd name="connsiteX143" fmla="*/ 10123715 w 10765077"/>
              <a:gd name="connsiteY143" fmla="*/ 1110343 h 3110460"/>
              <a:gd name="connsiteX144" fmla="*/ 10189029 w 10765077"/>
              <a:gd name="connsiteY144" fmla="*/ 1045029 h 3110460"/>
              <a:gd name="connsiteX145" fmla="*/ 10228217 w 10765077"/>
              <a:gd name="connsiteY145" fmla="*/ 1005840 h 3110460"/>
              <a:gd name="connsiteX146" fmla="*/ 10306595 w 10765077"/>
              <a:gd name="connsiteY146" fmla="*/ 953589 h 3110460"/>
              <a:gd name="connsiteX147" fmla="*/ 10345783 w 10765077"/>
              <a:gd name="connsiteY147" fmla="*/ 914400 h 3110460"/>
              <a:gd name="connsiteX148" fmla="*/ 10463349 w 10765077"/>
              <a:gd name="connsiteY148" fmla="*/ 849086 h 3110460"/>
              <a:gd name="connsiteX149" fmla="*/ 10580915 w 10765077"/>
              <a:gd name="connsiteY149" fmla="*/ 822960 h 3110460"/>
              <a:gd name="connsiteX150" fmla="*/ 10633166 w 10765077"/>
              <a:gd name="connsiteY150" fmla="*/ 796834 h 3110460"/>
              <a:gd name="connsiteX151" fmla="*/ 10711543 w 10765077"/>
              <a:gd name="connsiteY151" fmla="*/ 770709 h 3110460"/>
              <a:gd name="connsiteX152" fmla="*/ 10724606 w 10765077"/>
              <a:gd name="connsiteY152" fmla="*/ 809897 h 3110460"/>
              <a:gd name="connsiteX153" fmla="*/ 10763795 w 10765077"/>
              <a:gd name="connsiteY153" fmla="*/ 901337 h 3110460"/>
              <a:gd name="connsiteX154" fmla="*/ 10763795 w 10765077"/>
              <a:gd name="connsiteY154" fmla="*/ 979714 h 311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0765077" h="3110460">
                <a:moveTo>
                  <a:pt x="0" y="705394"/>
                </a:moveTo>
                <a:cubicBezTo>
                  <a:pt x="4354" y="731520"/>
                  <a:pt x="2306" y="759568"/>
                  <a:pt x="13063" y="783772"/>
                </a:cubicBezTo>
                <a:cubicBezTo>
                  <a:pt x="20566" y="800653"/>
                  <a:pt x="40910" y="808378"/>
                  <a:pt x="52252" y="822960"/>
                </a:cubicBezTo>
                <a:cubicBezTo>
                  <a:pt x="121079" y="911451"/>
                  <a:pt x="86880" y="877029"/>
                  <a:pt x="130629" y="953589"/>
                </a:cubicBezTo>
                <a:cubicBezTo>
                  <a:pt x="138418" y="967220"/>
                  <a:pt x="148046" y="979714"/>
                  <a:pt x="156755" y="992777"/>
                </a:cubicBezTo>
                <a:cubicBezTo>
                  <a:pt x="189585" y="1091273"/>
                  <a:pt x="145301" y="969871"/>
                  <a:pt x="195943" y="1071154"/>
                </a:cubicBezTo>
                <a:cubicBezTo>
                  <a:pt x="202101" y="1083470"/>
                  <a:pt x="201368" y="1098886"/>
                  <a:pt x="209006" y="1110343"/>
                </a:cubicBezTo>
                <a:cubicBezTo>
                  <a:pt x="219253" y="1125714"/>
                  <a:pt x="236368" y="1135340"/>
                  <a:pt x="248195" y="1149532"/>
                </a:cubicBezTo>
                <a:cubicBezTo>
                  <a:pt x="258245" y="1161593"/>
                  <a:pt x="265612" y="1175657"/>
                  <a:pt x="274320" y="1188720"/>
                </a:cubicBezTo>
                <a:cubicBezTo>
                  <a:pt x="278674" y="1206137"/>
                  <a:pt x="279354" y="1224914"/>
                  <a:pt x="287383" y="1240972"/>
                </a:cubicBezTo>
                <a:cubicBezTo>
                  <a:pt x="316462" y="1299129"/>
                  <a:pt x="329162" y="1285357"/>
                  <a:pt x="365760" y="1332412"/>
                </a:cubicBezTo>
                <a:cubicBezTo>
                  <a:pt x="385037" y="1357197"/>
                  <a:pt x="400595" y="1384663"/>
                  <a:pt x="418012" y="1410789"/>
                </a:cubicBezTo>
                <a:lnTo>
                  <a:pt x="470263" y="1489166"/>
                </a:lnTo>
                <a:cubicBezTo>
                  <a:pt x="478972" y="1502229"/>
                  <a:pt x="485288" y="1517253"/>
                  <a:pt x="496389" y="1528354"/>
                </a:cubicBezTo>
                <a:cubicBezTo>
                  <a:pt x="509452" y="1541417"/>
                  <a:pt x="523751" y="1553351"/>
                  <a:pt x="535577" y="1567543"/>
                </a:cubicBezTo>
                <a:cubicBezTo>
                  <a:pt x="545628" y="1579604"/>
                  <a:pt x="550602" y="1595631"/>
                  <a:pt x="561703" y="1606732"/>
                </a:cubicBezTo>
                <a:cubicBezTo>
                  <a:pt x="577098" y="1622127"/>
                  <a:pt x="596538" y="1632857"/>
                  <a:pt x="613955" y="1645920"/>
                </a:cubicBezTo>
                <a:cubicBezTo>
                  <a:pt x="622663" y="1658983"/>
                  <a:pt x="630029" y="1673048"/>
                  <a:pt x="640080" y="1685109"/>
                </a:cubicBezTo>
                <a:cubicBezTo>
                  <a:pt x="671508" y="1722823"/>
                  <a:pt x="679928" y="1724736"/>
                  <a:pt x="718457" y="1750423"/>
                </a:cubicBezTo>
                <a:cubicBezTo>
                  <a:pt x="788129" y="1854932"/>
                  <a:pt x="696682" y="1728647"/>
                  <a:pt x="783772" y="1815737"/>
                </a:cubicBezTo>
                <a:cubicBezTo>
                  <a:pt x="842860" y="1874825"/>
                  <a:pt x="772791" y="1842557"/>
                  <a:pt x="849086" y="1867989"/>
                </a:cubicBezTo>
                <a:cubicBezTo>
                  <a:pt x="875212" y="1894115"/>
                  <a:pt x="894416" y="1929843"/>
                  <a:pt x="927463" y="1946366"/>
                </a:cubicBezTo>
                <a:cubicBezTo>
                  <a:pt x="944880" y="1955075"/>
                  <a:pt x="963869" y="1961173"/>
                  <a:pt x="979715" y="1972492"/>
                </a:cubicBezTo>
                <a:cubicBezTo>
                  <a:pt x="994747" y="1983229"/>
                  <a:pt x="1003238" y="2001889"/>
                  <a:pt x="1018903" y="2011680"/>
                </a:cubicBezTo>
                <a:cubicBezTo>
                  <a:pt x="1036756" y="2022838"/>
                  <a:pt x="1097350" y="2042184"/>
                  <a:pt x="1123406" y="2050869"/>
                </a:cubicBezTo>
                <a:cubicBezTo>
                  <a:pt x="1145177" y="2068286"/>
                  <a:pt x="1164348" y="2089580"/>
                  <a:pt x="1188720" y="2103120"/>
                </a:cubicBezTo>
                <a:cubicBezTo>
                  <a:pt x="1204414" y="2111839"/>
                  <a:pt x="1224470" y="2109111"/>
                  <a:pt x="1240972" y="2116183"/>
                </a:cubicBezTo>
                <a:cubicBezTo>
                  <a:pt x="1255402" y="2122367"/>
                  <a:pt x="1265730" y="2136125"/>
                  <a:pt x="1280160" y="2142309"/>
                </a:cubicBezTo>
                <a:cubicBezTo>
                  <a:pt x="1296662" y="2149381"/>
                  <a:pt x="1315380" y="2149695"/>
                  <a:pt x="1332412" y="2155372"/>
                </a:cubicBezTo>
                <a:cubicBezTo>
                  <a:pt x="1354657" y="2162787"/>
                  <a:pt x="1375771" y="2173264"/>
                  <a:pt x="1397726" y="2181497"/>
                </a:cubicBezTo>
                <a:cubicBezTo>
                  <a:pt x="1410619" y="2186332"/>
                  <a:pt x="1424022" y="2189725"/>
                  <a:pt x="1436915" y="2194560"/>
                </a:cubicBezTo>
                <a:cubicBezTo>
                  <a:pt x="1598993" y="2255340"/>
                  <a:pt x="1415913" y="2187427"/>
                  <a:pt x="1554480" y="2246812"/>
                </a:cubicBezTo>
                <a:cubicBezTo>
                  <a:pt x="1567136" y="2252236"/>
                  <a:pt x="1580776" y="2255039"/>
                  <a:pt x="1593669" y="2259874"/>
                </a:cubicBezTo>
                <a:cubicBezTo>
                  <a:pt x="1615625" y="2268107"/>
                  <a:pt x="1636326" y="2279958"/>
                  <a:pt x="1658983" y="2286000"/>
                </a:cubicBezTo>
                <a:cubicBezTo>
                  <a:pt x="1701889" y="2297442"/>
                  <a:pt x="1747485" y="2298084"/>
                  <a:pt x="1789612" y="2312126"/>
                </a:cubicBezTo>
                <a:cubicBezTo>
                  <a:pt x="1828800" y="2325189"/>
                  <a:pt x="1866671" y="2343213"/>
                  <a:pt x="1907177" y="2351314"/>
                </a:cubicBezTo>
                <a:lnTo>
                  <a:pt x="1972492" y="2364377"/>
                </a:lnTo>
                <a:cubicBezTo>
                  <a:pt x="2011745" y="2372788"/>
                  <a:pt x="2050692" y="2382630"/>
                  <a:pt x="2090057" y="2390503"/>
                </a:cubicBezTo>
                <a:cubicBezTo>
                  <a:pt x="2116029" y="2395697"/>
                  <a:pt x="2142309" y="2399212"/>
                  <a:pt x="2168435" y="2403566"/>
                </a:cubicBezTo>
                <a:lnTo>
                  <a:pt x="3030583" y="2390503"/>
                </a:lnTo>
                <a:cubicBezTo>
                  <a:pt x="3048529" y="2389990"/>
                  <a:pt x="3065090" y="2380170"/>
                  <a:pt x="3082835" y="2377440"/>
                </a:cubicBezTo>
                <a:cubicBezTo>
                  <a:pt x="3121806" y="2371444"/>
                  <a:pt x="3161212" y="2368731"/>
                  <a:pt x="3200400" y="2364377"/>
                </a:cubicBezTo>
                <a:cubicBezTo>
                  <a:pt x="3226526" y="2355669"/>
                  <a:pt x="3252060" y="2344931"/>
                  <a:pt x="3278777" y="2338252"/>
                </a:cubicBezTo>
                <a:cubicBezTo>
                  <a:pt x="3296194" y="2333898"/>
                  <a:pt x="3313833" y="2330348"/>
                  <a:pt x="3331029" y="2325189"/>
                </a:cubicBezTo>
                <a:cubicBezTo>
                  <a:pt x="3357406" y="2317276"/>
                  <a:pt x="3382689" y="2305742"/>
                  <a:pt x="3409406" y="2299063"/>
                </a:cubicBezTo>
                <a:cubicBezTo>
                  <a:pt x="3426823" y="2294709"/>
                  <a:pt x="3444847" y="2292304"/>
                  <a:pt x="3461657" y="2286000"/>
                </a:cubicBezTo>
                <a:cubicBezTo>
                  <a:pt x="3598264" y="2234772"/>
                  <a:pt x="3432051" y="2280337"/>
                  <a:pt x="3566160" y="2246812"/>
                </a:cubicBezTo>
                <a:cubicBezTo>
                  <a:pt x="3579223" y="2233749"/>
                  <a:pt x="3589978" y="2217871"/>
                  <a:pt x="3605349" y="2207623"/>
                </a:cubicBezTo>
                <a:cubicBezTo>
                  <a:pt x="3616806" y="2199985"/>
                  <a:pt x="3632500" y="2201247"/>
                  <a:pt x="3644537" y="2194560"/>
                </a:cubicBezTo>
                <a:cubicBezTo>
                  <a:pt x="3671985" y="2179311"/>
                  <a:pt x="3696789" y="2159726"/>
                  <a:pt x="3722915" y="2142309"/>
                </a:cubicBezTo>
                <a:cubicBezTo>
                  <a:pt x="3735978" y="2133601"/>
                  <a:pt x="3751002" y="2127284"/>
                  <a:pt x="3762103" y="2116183"/>
                </a:cubicBezTo>
                <a:cubicBezTo>
                  <a:pt x="3775166" y="2103120"/>
                  <a:pt x="3786259" y="2087732"/>
                  <a:pt x="3801292" y="2076994"/>
                </a:cubicBezTo>
                <a:cubicBezTo>
                  <a:pt x="3817138" y="2065676"/>
                  <a:pt x="3836845" y="2060888"/>
                  <a:pt x="3853543" y="2050869"/>
                </a:cubicBezTo>
                <a:cubicBezTo>
                  <a:pt x="3880468" y="2034714"/>
                  <a:pt x="3906800" y="2017456"/>
                  <a:pt x="3931920" y="1998617"/>
                </a:cubicBezTo>
                <a:cubicBezTo>
                  <a:pt x="3949337" y="1985554"/>
                  <a:pt x="3967642" y="1973598"/>
                  <a:pt x="3984172" y="1959429"/>
                </a:cubicBezTo>
                <a:cubicBezTo>
                  <a:pt x="4072186" y="1883989"/>
                  <a:pt x="3975929" y="1951861"/>
                  <a:pt x="4062549" y="1894114"/>
                </a:cubicBezTo>
                <a:cubicBezTo>
                  <a:pt x="4177134" y="1741333"/>
                  <a:pt x="4031770" y="1930021"/>
                  <a:pt x="4140926" y="1802674"/>
                </a:cubicBezTo>
                <a:cubicBezTo>
                  <a:pt x="4155095" y="1786144"/>
                  <a:pt x="4167461" y="1768139"/>
                  <a:pt x="4180115" y="1750423"/>
                </a:cubicBezTo>
                <a:cubicBezTo>
                  <a:pt x="4189240" y="1737648"/>
                  <a:pt x="4196189" y="1723295"/>
                  <a:pt x="4206240" y="1711234"/>
                </a:cubicBezTo>
                <a:cubicBezTo>
                  <a:pt x="4218067" y="1697042"/>
                  <a:pt x="4233407" y="1686072"/>
                  <a:pt x="4245429" y="1672046"/>
                </a:cubicBezTo>
                <a:cubicBezTo>
                  <a:pt x="4275439" y="1637034"/>
                  <a:pt x="4301884" y="1594670"/>
                  <a:pt x="4323806" y="1554480"/>
                </a:cubicBezTo>
                <a:cubicBezTo>
                  <a:pt x="4371841" y="1466417"/>
                  <a:pt x="4371618" y="1451429"/>
                  <a:pt x="4415246" y="1345474"/>
                </a:cubicBezTo>
                <a:cubicBezTo>
                  <a:pt x="4427872" y="1314810"/>
                  <a:pt x="4443949" y="1285494"/>
                  <a:pt x="4454435" y="1254034"/>
                </a:cubicBezTo>
                <a:cubicBezTo>
                  <a:pt x="4463143" y="1227908"/>
                  <a:pt x="4472994" y="1202136"/>
                  <a:pt x="4480560" y="1175657"/>
                </a:cubicBezTo>
                <a:cubicBezTo>
                  <a:pt x="4510469" y="1070978"/>
                  <a:pt x="4496661" y="1114290"/>
                  <a:pt x="4519749" y="1045029"/>
                </a:cubicBezTo>
                <a:cubicBezTo>
                  <a:pt x="4524103" y="997132"/>
                  <a:pt x="4526010" y="948948"/>
                  <a:pt x="4532812" y="901337"/>
                </a:cubicBezTo>
                <a:cubicBezTo>
                  <a:pt x="4534759" y="887706"/>
                  <a:pt x="4545875" y="875918"/>
                  <a:pt x="4545875" y="862149"/>
                </a:cubicBezTo>
                <a:cubicBezTo>
                  <a:pt x="4545875" y="679217"/>
                  <a:pt x="4540758" y="496268"/>
                  <a:pt x="4532812" y="313509"/>
                </a:cubicBezTo>
                <a:cubicBezTo>
                  <a:pt x="4532032" y="295573"/>
                  <a:pt x="4523270" y="278862"/>
                  <a:pt x="4519749" y="261257"/>
                </a:cubicBezTo>
                <a:cubicBezTo>
                  <a:pt x="4514555" y="235285"/>
                  <a:pt x="4511040" y="209006"/>
                  <a:pt x="4506686" y="182880"/>
                </a:cubicBezTo>
                <a:cubicBezTo>
                  <a:pt x="4513949" y="117514"/>
                  <a:pt x="4500877" y="71124"/>
                  <a:pt x="4545875" y="26126"/>
                </a:cubicBezTo>
                <a:cubicBezTo>
                  <a:pt x="4556976" y="15025"/>
                  <a:pt x="4572000" y="8709"/>
                  <a:pt x="4585063" y="0"/>
                </a:cubicBezTo>
                <a:cubicBezTo>
                  <a:pt x="4641669" y="4354"/>
                  <a:pt x="4698802" y="4208"/>
                  <a:pt x="4754880" y="13063"/>
                </a:cubicBezTo>
                <a:cubicBezTo>
                  <a:pt x="4782082" y="17358"/>
                  <a:pt x="4806880" y="31276"/>
                  <a:pt x="4833257" y="39189"/>
                </a:cubicBezTo>
                <a:cubicBezTo>
                  <a:pt x="4878774" y="52844"/>
                  <a:pt x="4902870" y="54658"/>
                  <a:pt x="4950823" y="65314"/>
                </a:cubicBezTo>
                <a:cubicBezTo>
                  <a:pt x="4968349" y="69209"/>
                  <a:pt x="4985658" y="74023"/>
                  <a:pt x="5003075" y="78377"/>
                </a:cubicBezTo>
                <a:cubicBezTo>
                  <a:pt x="5063856" y="108768"/>
                  <a:pt x="5070653" y="109466"/>
                  <a:pt x="5133703" y="156754"/>
                </a:cubicBezTo>
                <a:cubicBezTo>
                  <a:pt x="5151120" y="169817"/>
                  <a:pt x="5169570" y="181606"/>
                  <a:pt x="5185955" y="195943"/>
                </a:cubicBezTo>
                <a:cubicBezTo>
                  <a:pt x="5248243" y="250445"/>
                  <a:pt x="5233774" y="248728"/>
                  <a:pt x="5290457" y="313509"/>
                </a:cubicBezTo>
                <a:cubicBezTo>
                  <a:pt x="5302622" y="327412"/>
                  <a:pt x="5316583" y="339634"/>
                  <a:pt x="5329646" y="352697"/>
                </a:cubicBezTo>
                <a:cubicBezTo>
                  <a:pt x="5389364" y="472134"/>
                  <a:pt x="5313447" y="325700"/>
                  <a:pt x="5408023" y="483326"/>
                </a:cubicBezTo>
                <a:cubicBezTo>
                  <a:pt x="5418042" y="500024"/>
                  <a:pt x="5424488" y="518670"/>
                  <a:pt x="5434149" y="535577"/>
                </a:cubicBezTo>
                <a:cubicBezTo>
                  <a:pt x="5441938" y="549208"/>
                  <a:pt x="5453254" y="560724"/>
                  <a:pt x="5460275" y="574766"/>
                </a:cubicBezTo>
                <a:cubicBezTo>
                  <a:pt x="5535894" y="726005"/>
                  <a:pt x="5466749" y="617136"/>
                  <a:pt x="5525589" y="705394"/>
                </a:cubicBezTo>
                <a:cubicBezTo>
                  <a:pt x="5529943" y="718457"/>
                  <a:pt x="5536558" y="730974"/>
                  <a:pt x="5538652" y="744583"/>
                </a:cubicBezTo>
                <a:cubicBezTo>
                  <a:pt x="5567519" y="932216"/>
                  <a:pt x="5533336" y="820072"/>
                  <a:pt x="5564777" y="914400"/>
                </a:cubicBezTo>
                <a:cubicBezTo>
                  <a:pt x="5569131" y="966651"/>
                  <a:pt x="5570910" y="1019181"/>
                  <a:pt x="5577840" y="1071154"/>
                </a:cubicBezTo>
                <a:cubicBezTo>
                  <a:pt x="5579660" y="1084803"/>
                  <a:pt x="5589083" y="1096694"/>
                  <a:pt x="5590903" y="1110343"/>
                </a:cubicBezTo>
                <a:cubicBezTo>
                  <a:pt x="5597833" y="1162316"/>
                  <a:pt x="5595346" y="1215378"/>
                  <a:pt x="5603966" y="1267097"/>
                </a:cubicBezTo>
                <a:cubicBezTo>
                  <a:pt x="5608493" y="1294261"/>
                  <a:pt x="5623785" y="1318667"/>
                  <a:pt x="5630092" y="1345474"/>
                </a:cubicBezTo>
                <a:cubicBezTo>
                  <a:pt x="5676150" y="1541224"/>
                  <a:pt x="5627865" y="1432463"/>
                  <a:pt x="5682343" y="1541417"/>
                </a:cubicBezTo>
                <a:cubicBezTo>
                  <a:pt x="5684965" y="1565019"/>
                  <a:pt x="5691499" y="1671638"/>
                  <a:pt x="5708469" y="1711234"/>
                </a:cubicBezTo>
                <a:cubicBezTo>
                  <a:pt x="5714654" y="1725664"/>
                  <a:pt x="5725886" y="1737360"/>
                  <a:pt x="5734595" y="1750423"/>
                </a:cubicBezTo>
                <a:cubicBezTo>
                  <a:pt x="5764012" y="1897517"/>
                  <a:pt x="5724291" y="1719519"/>
                  <a:pt x="5799909" y="1946366"/>
                </a:cubicBezTo>
                <a:cubicBezTo>
                  <a:pt x="5818798" y="2003030"/>
                  <a:pt x="5814693" y="2002172"/>
                  <a:pt x="5865223" y="2063932"/>
                </a:cubicBezTo>
                <a:cubicBezTo>
                  <a:pt x="5884720" y="2087762"/>
                  <a:pt x="5911303" y="2105204"/>
                  <a:pt x="5930537" y="2129246"/>
                </a:cubicBezTo>
                <a:cubicBezTo>
                  <a:pt x="5959344" y="2165254"/>
                  <a:pt x="5973000" y="2215387"/>
                  <a:pt x="6008915" y="2246812"/>
                </a:cubicBezTo>
                <a:cubicBezTo>
                  <a:pt x="6028023" y="2263531"/>
                  <a:pt x="6053429" y="2271440"/>
                  <a:pt x="6074229" y="2286000"/>
                </a:cubicBezTo>
                <a:cubicBezTo>
                  <a:pt x="6097070" y="2301989"/>
                  <a:pt x="6118990" y="2319412"/>
                  <a:pt x="6139543" y="2338252"/>
                </a:cubicBezTo>
                <a:cubicBezTo>
                  <a:pt x="6164714" y="2361325"/>
                  <a:pt x="6237745" y="2446135"/>
                  <a:pt x="6283235" y="2468880"/>
                </a:cubicBezTo>
                <a:cubicBezTo>
                  <a:pt x="6299293" y="2476909"/>
                  <a:pt x="6318069" y="2477589"/>
                  <a:pt x="6335486" y="2481943"/>
                </a:cubicBezTo>
                <a:cubicBezTo>
                  <a:pt x="6357257" y="2495006"/>
                  <a:pt x="6378091" y="2509778"/>
                  <a:pt x="6400800" y="2521132"/>
                </a:cubicBezTo>
                <a:cubicBezTo>
                  <a:pt x="6413116" y="2527290"/>
                  <a:pt x="6428532" y="2526556"/>
                  <a:pt x="6439989" y="2534194"/>
                </a:cubicBezTo>
                <a:cubicBezTo>
                  <a:pt x="6533382" y="2596456"/>
                  <a:pt x="6420914" y="2558817"/>
                  <a:pt x="6531429" y="2586446"/>
                </a:cubicBezTo>
                <a:cubicBezTo>
                  <a:pt x="6548846" y="2595155"/>
                  <a:pt x="6566585" y="2603247"/>
                  <a:pt x="6583680" y="2612572"/>
                </a:cubicBezTo>
                <a:cubicBezTo>
                  <a:pt x="6614499" y="2629382"/>
                  <a:pt x="6643721" y="2649124"/>
                  <a:pt x="6675120" y="2664823"/>
                </a:cubicBezTo>
                <a:cubicBezTo>
                  <a:pt x="6742632" y="2698579"/>
                  <a:pt x="6745638" y="2686585"/>
                  <a:pt x="6818812" y="2717074"/>
                </a:cubicBezTo>
                <a:cubicBezTo>
                  <a:pt x="6845775" y="2728308"/>
                  <a:pt x="6870668" y="2744022"/>
                  <a:pt x="6897189" y="2756263"/>
                </a:cubicBezTo>
                <a:cubicBezTo>
                  <a:pt x="6937916" y="2775060"/>
                  <a:pt x="7052836" y="2823127"/>
                  <a:pt x="7093132" y="2834640"/>
                </a:cubicBezTo>
                <a:cubicBezTo>
                  <a:pt x="7118599" y="2841916"/>
                  <a:pt x="7145383" y="2843349"/>
                  <a:pt x="7171509" y="2847703"/>
                </a:cubicBezTo>
                <a:cubicBezTo>
                  <a:pt x="7251191" y="2900824"/>
                  <a:pt x="7248788" y="2906093"/>
                  <a:pt x="7341326" y="2939143"/>
                </a:cubicBezTo>
                <a:cubicBezTo>
                  <a:pt x="7371179" y="2949805"/>
                  <a:pt x="7402013" y="2957581"/>
                  <a:pt x="7432766" y="2965269"/>
                </a:cubicBezTo>
                <a:cubicBezTo>
                  <a:pt x="7540493" y="2992201"/>
                  <a:pt x="7456480" y="2964580"/>
                  <a:pt x="7550332" y="2991394"/>
                </a:cubicBezTo>
                <a:cubicBezTo>
                  <a:pt x="7563572" y="2995177"/>
                  <a:pt x="7576236" y="3000834"/>
                  <a:pt x="7589520" y="3004457"/>
                </a:cubicBezTo>
                <a:cubicBezTo>
                  <a:pt x="7617260" y="3012023"/>
                  <a:pt x="7719598" y="3038347"/>
                  <a:pt x="7759337" y="3043646"/>
                </a:cubicBezTo>
                <a:cubicBezTo>
                  <a:pt x="7802713" y="3049430"/>
                  <a:pt x="7846423" y="3052355"/>
                  <a:pt x="7889966" y="3056709"/>
                </a:cubicBezTo>
                <a:cubicBezTo>
                  <a:pt x="8206836" y="3147241"/>
                  <a:pt x="8019456" y="3103327"/>
                  <a:pt x="8712926" y="3069772"/>
                </a:cubicBezTo>
                <a:cubicBezTo>
                  <a:pt x="8740433" y="3068441"/>
                  <a:pt x="8764496" y="3049954"/>
                  <a:pt x="8791303" y="3043646"/>
                </a:cubicBezTo>
                <a:cubicBezTo>
                  <a:pt x="8838691" y="3032496"/>
                  <a:pt x="8887098" y="3026229"/>
                  <a:pt x="8934995" y="3017520"/>
                </a:cubicBezTo>
                <a:cubicBezTo>
                  <a:pt x="9041889" y="2964072"/>
                  <a:pt x="8932780" y="3013904"/>
                  <a:pt x="9039497" y="2978332"/>
                </a:cubicBezTo>
                <a:cubicBezTo>
                  <a:pt x="9074791" y="2966567"/>
                  <a:pt x="9108442" y="2950084"/>
                  <a:pt x="9144000" y="2939143"/>
                </a:cubicBezTo>
                <a:cubicBezTo>
                  <a:pt x="9165221" y="2932613"/>
                  <a:pt x="9187775" y="2931465"/>
                  <a:pt x="9209315" y="2926080"/>
                </a:cubicBezTo>
                <a:cubicBezTo>
                  <a:pt x="9222673" y="2922740"/>
                  <a:pt x="9235264" y="2916800"/>
                  <a:pt x="9248503" y="2913017"/>
                </a:cubicBezTo>
                <a:cubicBezTo>
                  <a:pt x="9265766" y="2908085"/>
                  <a:pt x="9283492" y="2904886"/>
                  <a:pt x="9300755" y="2899954"/>
                </a:cubicBezTo>
                <a:cubicBezTo>
                  <a:pt x="9382220" y="2876679"/>
                  <a:pt x="9294595" y="2898004"/>
                  <a:pt x="9405257" y="2847703"/>
                </a:cubicBezTo>
                <a:cubicBezTo>
                  <a:pt x="9430328" y="2836307"/>
                  <a:pt x="9457509" y="2830286"/>
                  <a:pt x="9483635" y="2821577"/>
                </a:cubicBezTo>
                <a:cubicBezTo>
                  <a:pt x="9496698" y="2808514"/>
                  <a:pt x="9507791" y="2793126"/>
                  <a:pt x="9522823" y="2782389"/>
                </a:cubicBezTo>
                <a:cubicBezTo>
                  <a:pt x="9623899" y="2710192"/>
                  <a:pt x="9526681" y="2808570"/>
                  <a:pt x="9627326" y="2717074"/>
                </a:cubicBezTo>
                <a:cubicBezTo>
                  <a:pt x="9659221" y="2688078"/>
                  <a:pt x="9692302" y="2659659"/>
                  <a:pt x="9718766" y="2625634"/>
                </a:cubicBezTo>
                <a:cubicBezTo>
                  <a:pt x="9749246" y="2586446"/>
                  <a:pt x="9782667" y="2549377"/>
                  <a:pt x="9810206" y="2508069"/>
                </a:cubicBezTo>
                <a:cubicBezTo>
                  <a:pt x="9848408" y="2450765"/>
                  <a:pt x="9826912" y="2481440"/>
                  <a:pt x="9875520" y="2416629"/>
                </a:cubicBezTo>
                <a:cubicBezTo>
                  <a:pt x="9879874" y="2403566"/>
                  <a:pt x="9881285" y="2389117"/>
                  <a:pt x="9888583" y="2377440"/>
                </a:cubicBezTo>
                <a:cubicBezTo>
                  <a:pt x="9972366" y="2243389"/>
                  <a:pt x="9913138" y="2367127"/>
                  <a:pt x="9966960" y="2272937"/>
                </a:cubicBezTo>
                <a:cubicBezTo>
                  <a:pt x="9976621" y="2256030"/>
                  <a:pt x="9983274" y="2237506"/>
                  <a:pt x="9993086" y="2220686"/>
                </a:cubicBezTo>
                <a:cubicBezTo>
                  <a:pt x="10013784" y="2185204"/>
                  <a:pt x="10036629" y="2151017"/>
                  <a:pt x="10058400" y="2116183"/>
                </a:cubicBezTo>
                <a:cubicBezTo>
                  <a:pt x="10064330" y="2092462"/>
                  <a:pt x="10073818" y="2048836"/>
                  <a:pt x="10084526" y="2024743"/>
                </a:cubicBezTo>
                <a:cubicBezTo>
                  <a:pt x="10113406" y="1959763"/>
                  <a:pt x="10127517" y="1940029"/>
                  <a:pt x="10162903" y="1881052"/>
                </a:cubicBezTo>
                <a:cubicBezTo>
                  <a:pt x="10190013" y="1718395"/>
                  <a:pt x="10161465" y="1864554"/>
                  <a:pt x="10189029" y="1763486"/>
                </a:cubicBezTo>
                <a:cubicBezTo>
                  <a:pt x="10198477" y="1728845"/>
                  <a:pt x="10215155" y="1658983"/>
                  <a:pt x="10215155" y="1658983"/>
                </a:cubicBezTo>
                <a:cubicBezTo>
                  <a:pt x="10212237" y="1623964"/>
                  <a:pt x="10215708" y="1516398"/>
                  <a:pt x="10189029" y="1463040"/>
                </a:cubicBezTo>
                <a:cubicBezTo>
                  <a:pt x="10182008" y="1448998"/>
                  <a:pt x="10171612" y="1436915"/>
                  <a:pt x="10162903" y="1423852"/>
                </a:cubicBezTo>
                <a:cubicBezTo>
                  <a:pt x="10158549" y="1410789"/>
                  <a:pt x="10158442" y="1395415"/>
                  <a:pt x="10149840" y="1384663"/>
                </a:cubicBezTo>
                <a:cubicBezTo>
                  <a:pt x="10140033" y="1372404"/>
                  <a:pt x="10112140" y="1374166"/>
                  <a:pt x="10110652" y="1358537"/>
                </a:cubicBezTo>
                <a:cubicBezTo>
                  <a:pt x="10102798" y="1276064"/>
                  <a:pt x="10112522" y="1192429"/>
                  <a:pt x="10123715" y="1110343"/>
                </a:cubicBezTo>
                <a:cubicBezTo>
                  <a:pt x="10128628" y="1074315"/>
                  <a:pt x="10166697" y="1063639"/>
                  <a:pt x="10189029" y="1045029"/>
                </a:cubicBezTo>
                <a:cubicBezTo>
                  <a:pt x="10203221" y="1033202"/>
                  <a:pt x="10213635" y="1017182"/>
                  <a:pt x="10228217" y="1005840"/>
                </a:cubicBezTo>
                <a:cubicBezTo>
                  <a:pt x="10253002" y="986563"/>
                  <a:pt x="10284393" y="975792"/>
                  <a:pt x="10306595" y="953589"/>
                </a:cubicBezTo>
                <a:cubicBezTo>
                  <a:pt x="10319658" y="940526"/>
                  <a:pt x="10331201" y="925742"/>
                  <a:pt x="10345783" y="914400"/>
                </a:cubicBezTo>
                <a:cubicBezTo>
                  <a:pt x="10386192" y="882971"/>
                  <a:pt x="10416047" y="859598"/>
                  <a:pt x="10463349" y="849086"/>
                </a:cubicBezTo>
                <a:cubicBezTo>
                  <a:pt x="10522966" y="835838"/>
                  <a:pt x="10533413" y="843318"/>
                  <a:pt x="10580915" y="822960"/>
                </a:cubicBezTo>
                <a:cubicBezTo>
                  <a:pt x="10598813" y="815289"/>
                  <a:pt x="10615086" y="804066"/>
                  <a:pt x="10633166" y="796834"/>
                </a:cubicBezTo>
                <a:cubicBezTo>
                  <a:pt x="10658735" y="786606"/>
                  <a:pt x="10711543" y="770709"/>
                  <a:pt x="10711543" y="770709"/>
                </a:cubicBezTo>
                <a:cubicBezTo>
                  <a:pt x="10715897" y="783772"/>
                  <a:pt x="10719182" y="797241"/>
                  <a:pt x="10724606" y="809897"/>
                </a:cubicBezTo>
                <a:cubicBezTo>
                  <a:pt x="10734039" y="831906"/>
                  <a:pt x="10760732" y="873768"/>
                  <a:pt x="10763795" y="901337"/>
                </a:cubicBezTo>
                <a:cubicBezTo>
                  <a:pt x="10766680" y="927303"/>
                  <a:pt x="10763795" y="953588"/>
                  <a:pt x="10763795" y="97971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31520" y="1188720"/>
            <a:ext cx="10776857" cy="5317052"/>
          </a:xfrm>
          <a:custGeom>
            <a:avLst/>
            <a:gdLst>
              <a:gd name="connsiteX0" fmla="*/ 0 w 10776857"/>
              <a:gd name="connsiteY0" fmla="*/ 4402183 h 5317052"/>
              <a:gd name="connsiteX1" fmla="*/ 143691 w 10776857"/>
              <a:gd name="connsiteY1" fmla="*/ 4376057 h 5317052"/>
              <a:gd name="connsiteX2" fmla="*/ 195943 w 10776857"/>
              <a:gd name="connsiteY2" fmla="*/ 4349931 h 5317052"/>
              <a:gd name="connsiteX3" fmla="*/ 222069 w 10776857"/>
              <a:gd name="connsiteY3" fmla="*/ 4310743 h 5317052"/>
              <a:gd name="connsiteX4" fmla="*/ 261257 w 10776857"/>
              <a:gd name="connsiteY4" fmla="*/ 4284617 h 5317052"/>
              <a:gd name="connsiteX5" fmla="*/ 287383 w 10776857"/>
              <a:gd name="connsiteY5" fmla="*/ 4206240 h 5317052"/>
              <a:gd name="connsiteX6" fmla="*/ 313509 w 10776857"/>
              <a:gd name="connsiteY6" fmla="*/ 4167051 h 5317052"/>
              <a:gd name="connsiteX7" fmla="*/ 326571 w 10776857"/>
              <a:gd name="connsiteY7" fmla="*/ 4127863 h 5317052"/>
              <a:gd name="connsiteX8" fmla="*/ 339634 w 10776857"/>
              <a:gd name="connsiteY8" fmla="*/ 4075611 h 5317052"/>
              <a:gd name="connsiteX9" fmla="*/ 365760 w 10776857"/>
              <a:gd name="connsiteY9" fmla="*/ 4036423 h 5317052"/>
              <a:gd name="connsiteX10" fmla="*/ 418011 w 10776857"/>
              <a:gd name="connsiteY10" fmla="*/ 3905794 h 5317052"/>
              <a:gd name="connsiteX11" fmla="*/ 431074 w 10776857"/>
              <a:gd name="connsiteY11" fmla="*/ 3866606 h 5317052"/>
              <a:gd name="connsiteX12" fmla="*/ 470263 w 10776857"/>
              <a:gd name="connsiteY12" fmla="*/ 3788229 h 5317052"/>
              <a:gd name="connsiteX13" fmla="*/ 483326 w 10776857"/>
              <a:gd name="connsiteY13" fmla="*/ 3709851 h 5317052"/>
              <a:gd name="connsiteX14" fmla="*/ 496389 w 10776857"/>
              <a:gd name="connsiteY14" fmla="*/ 3618411 h 5317052"/>
              <a:gd name="connsiteX15" fmla="*/ 509451 w 10776857"/>
              <a:gd name="connsiteY15" fmla="*/ 3553097 h 5317052"/>
              <a:gd name="connsiteX16" fmla="*/ 522514 w 10776857"/>
              <a:gd name="connsiteY16" fmla="*/ 3435531 h 5317052"/>
              <a:gd name="connsiteX17" fmla="*/ 561703 w 10776857"/>
              <a:gd name="connsiteY17" fmla="*/ 3200400 h 5317052"/>
              <a:gd name="connsiteX18" fmla="*/ 574766 w 10776857"/>
              <a:gd name="connsiteY18" fmla="*/ 3017520 h 5317052"/>
              <a:gd name="connsiteX19" fmla="*/ 587829 w 10776857"/>
              <a:gd name="connsiteY19" fmla="*/ 2965269 h 5317052"/>
              <a:gd name="connsiteX20" fmla="*/ 613954 w 10776857"/>
              <a:gd name="connsiteY20" fmla="*/ 2808514 h 5317052"/>
              <a:gd name="connsiteX21" fmla="*/ 640080 w 10776857"/>
              <a:gd name="connsiteY21" fmla="*/ 2625634 h 5317052"/>
              <a:gd name="connsiteX22" fmla="*/ 653143 w 10776857"/>
              <a:gd name="connsiteY22" fmla="*/ 2586446 h 5317052"/>
              <a:gd name="connsiteX23" fmla="*/ 666206 w 10776857"/>
              <a:gd name="connsiteY23" fmla="*/ 2508069 h 5317052"/>
              <a:gd name="connsiteX24" fmla="*/ 679269 w 10776857"/>
              <a:gd name="connsiteY24" fmla="*/ 2455817 h 5317052"/>
              <a:gd name="connsiteX25" fmla="*/ 705394 w 10776857"/>
              <a:gd name="connsiteY25" fmla="*/ 2272937 h 5317052"/>
              <a:gd name="connsiteX26" fmla="*/ 718457 w 10776857"/>
              <a:gd name="connsiteY26" fmla="*/ 2233749 h 5317052"/>
              <a:gd name="connsiteX27" fmla="*/ 731520 w 10776857"/>
              <a:gd name="connsiteY27" fmla="*/ 2181497 h 5317052"/>
              <a:gd name="connsiteX28" fmla="*/ 757646 w 10776857"/>
              <a:gd name="connsiteY28" fmla="*/ 2103120 h 5317052"/>
              <a:gd name="connsiteX29" fmla="*/ 809897 w 10776857"/>
              <a:gd name="connsiteY29" fmla="*/ 1959429 h 5317052"/>
              <a:gd name="connsiteX30" fmla="*/ 822960 w 10776857"/>
              <a:gd name="connsiteY30" fmla="*/ 1841863 h 5317052"/>
              <a:gd name="connsiteX31" fmla="*/ 862149 w 10776857"/>
              <a:gd name="connsiteY31" fmla="*/ 1763486 h 5317052"/>
              <a:gd name="connsiteX32" fmla="*/ 901337 w 10776857"/>
              <a:gd name="connsiteY32" fmla="*/ 1645920 h 5317052"/>
              <a:gd name="connsiteX33" fmla="*/ 953589 w 10776857"/>
              <a:gd name="connsiteY33" fmla="*/ 1541417 h 5317052"/>
              <a:gd name="connsiteX34" fmla="*/ 979714 w 10776857"/>
              <a:gd name="connsiteY34" fmla="*/ 1502229 h 5317052"/>
              <a:gd name="connsiteX35" fmla="*/ 1018903 w 10776857"/>
              <a:gd name="connsiteY35" fmla="*/ 1397726 h 5317052"/>
              <a:gd name="connsiteX36" fmla="*/ 1097280 w 10776857"/>
              <a:gd name="connsiteY36" fmla="*/ 1267097 h 5317052"/>
              <a:gd name="connsiteX37" fmla="*/ 1123406 w 10776857"/>
              <a:gd name="connsiteY37" fmla="*/ 1227909 h 5317052"/>
              <a:gd name="connsiteX38" fmla="*/ 1162594 w 10776857"/>
              <a:gd name="connsiteY38" fmla="*/ 1188720 h 5317052"/>
              <a:gd name="connsiteX39" fmla="*/ 1227909 w 10776857"/>
              <a:gd name="connsiteY39" fmla="*/ 1123406 h 5317052"/>
              <a:gd name="connsiteX40" fmla="*/ 1358537 w 10776857"/>
              <a:gd name="connsiteY40" fmla="*/ 1031966 h 5317052"/>
              <a:gd name="connsiteX41" fmla="*/ 1502229 w 10776857"/>
              <a:gd name="connsiteY41" fmla="*/ 940526 h 5317052"/>
              <a:gd name="connsiteX42" fmla="*/ 1541417 w 10776857"/>
              <a:gd name="connsiteY42" fmla="*/ 927463 h 5317052"/>
              <a:gd name="connsiteX43" fmla="*/ 1580606 w 10776857"/>
              <a:gd name="connsiteY43" fmla="*/ 901337 h 5317052"/>
              <a:gd name="connsiteX44" fmla="*/ 1632857 w 10776857"/>
              <a:gd name="connsiteY44" fmla="*/ 875211 h 5317052"/>
              <a:gd name="connsiteX45" fmla="*/ 1698171 w 10776857"/>
              <a:gd name="connsiteY45" fmla="*/ 849086 h 5317052"/>
              <a:gd name="connsiteX46" fmla="*/ 1737360 w 10776857"/>
              <a:gd name="connsiteY46" fmla="*/ 836023 h 5317052"/>
              <a:gd name="connsiteX47" fmla="*/ 1789611 w 10776857"/>
              <a:gd name="connsiteY47" fmla="*/ 809897 h 5317052"/>
              <a:gd name="connsiteX48" fmla="*/ 1867989 w 10776857"/>
              <a:gd name="connsiteY48" fmla="*/ 783771 h 5317052"/>
              <a:gd name="connsiteX49" fmla="*/ 1907177 w 10776857"/>
              <a:gd name="connsiteY49" fmla="*/ 770709 h 5317052"/>
              <a:gd name="connsiteX50" fmla="*/ 1972491 w 10776857"/>
              <a:gd name="connsiteY50" fmla="*/ 757646 h 5317052"/>
              <a:gd name="connsiteX51" fmla="*/ 2534194 w 10776857"/>
              <a:gd name="connsiteY51" fmla="*/ 783771 h 5317052"/>
              <a:gd name="connsiteX52" fmla="*/ 2756263 w 10776857"/>
              <a:gd name="connsiteY52" fmla="*/ 862149 h 5317052"/>
              <a:gd name="connsiteX53" fmla="*/ 2808514 w 10776857"/>
              <a:gd name="connsiteY53" fmla="*/ 888274 h 5317052"/>
              <a:gd name="connsiteX54" fmla="*/ 2847703 w 10776857"/>
              <a:gd name="connsiteY54" fmla="*/ 914400 h 5317052"/>
              <a:gd name="connsiteX55" fmla="*/ 2899954 w 10776857"/>
              <a:gd name="connsiteY55" fmla="*/ 940526 h 5317052"/>
              <a:gd name="connsiteX56" fmla="*/ 2978331 w 10776857"/>
              <a:gd name="connsiteY56" fmla="*/ 992777 h 5317052"/>
              <a:gd name="connsiteX57" fmla="*/ 3095897 w 10776857"/>
              <a:gd name="connsiteY57" fmla="*/ 1058091 h 5317052"/>
              <a:gd name="connsiteX58" fmla="*/ 3135086 w 10776857"/>
              <a:gd name="connsiteY58" fmla="*/ 1084217 h 5317052"/>
              <a:gd name="connsiteX59" fmla="*/ 3239589 w 10776857"/>
              <a:gd name="connsiteY59" fmla="*/ 1188720 h 5317052"/>
              <a:gd name="connsiteX60" fmla="*/ 3344091 w 10776857"/>
              <a:gd name="connsiteY60" fmla="*/ 1306286 h 5317052"/>
              <a:gd name="connsiteX61" fmla="*/ 3396343 w 10776857"/>
              <a:gd name="connsiteY61" fmla="*/ 1384663 h 5317052"/>
              <a:gd name="connsiteX62" fmla="*/ 3435531 w 10776857"/>
              <a:gd name="connsiteY62" fmla="*/ 1436914 h 5317052"/>
              <a:gd name="connsiteX63" fmla="*/ 3474720 w 10776857"/>
              <a:gd name="connsiteY63" fmla="*/ 1528354 h 5317052"/>
              <a:gd name="connsiteX64" fmla="*/ 3500846 w 10776857"/>
              <a:gd name="connsiteY64" fmla="*/ 1567543 h 5317052"/>
              <a:gd name="connsiteX65" fmla="*/ 3526971 w 10776857"/>
              <a:gd name="connsiteY65" fmla="*/ 1632857 h 5317052"/>
              <a:gd name="connsiteX66" fmla="*/ 3553097 w 10776857"/>
              <a:gd name="connsiteY66" fmla="*/ 2730137 h 5317052"/>
              <a:gd name="connsiteX67" fmla="*/ 3566160 w 10776857"/>
              <a:gd name="connsiteY67" fmla="*/ 2769326 h 5317052"/>
              <a:gd name="connsiteX68" fmla="*/ 3579223 w 10776857"/>
              <a:gd name="connsiteY68" fmla="*/ 2847703 h 5317052"/>
              <a:gd name="connsiteX69" fmla="*/ 3618411 w 10776857"/>
              <a:gd name="connsiteY69" fmla="*/ 2965269 h 5317052"/>
              <a:gd name="connsiteX70" fmla="*/ 3657600 w 10776857"/>
              <a:gd name="connsiteY70" fmla="*/ 3069771 h 5317052"/>
              <a:gd name="connsiteX71" fmla="*/ 3670663 w 10776857"/>
              <a:gd name="connsiteY71" fmla="*/ 3108960 h 5317052"/>
              <a:gd name="connsiteX72" fmla="*/ 3696789 w 10776857"/>
              <a:gd name="connsiteY72" fmla="*/ 3161211 h 5317052"/>
              <a:gd name="connsiteX73" fmla="*/ 3709851 w 10776857"/>
              <a:gd name="connsiteY73" fmla="*/ 3226526 h 5317052"/>
              <a:gd name="connsiteX74" fmla="*/ 3735977 w 10776857"/>
              <a:gd name="connsiteY74" fmla="*/ 3278777 h 5317052"/>
              <a:gd name="connsiteX75" fmla="*/ 3775166 w 10776857"/>
              <a:gd name="connsiteY75" fmla="*/ 3357154 h 5317052"/>
              <a:gd name="connsiteX76" fmla="*/ 3827417 w 10776857"/>
              <a:gd name="connsiteY76" fmla="*/ 3461657 h 5317052"/>
              <a:gd name="connsiteX77" fmla="*/ 3879669 w 10776857"/>
              <a:gd name="connsiteY77" fmla="*/ 3540034 h 5317052"/>
              <a:gd name="connsiteX78" fmla="*/ 3905794 w 10776857"/>
              <a:gd name="connsiteY78" fmla="*/ 3592286 h 5317052"/>
              <a:gd name="connsiteX79" fmla="*/ 3944983 w 10776857"/>
              <a:gd name="connsiteY79" fmla="*/ 3657600 h 5317052"/>
              <a:gd name="connsiteX80" fmla="*/ 3997234 w 10776857"/>
              <a:gd name="connsiteY80" fmla="*/ 3762103 h 5317052"/>
              <a:gd name="connsiteX81" fmla="*/ 4049486 w 10776857"/>
              <a:gd name="connsiteY81" fmla="*/ 3840480 h 5317052"/>
              <a:gd name="connsiteX82" fmla="*/ 4101737 w 10776857"/>
              <a:gd name="connsiteY82" fmla="*/ 3931920 h 5317052"/>
              <a:gd name="connsiteX83" fmla="*/ 4127863 w 10776857"/>
              <a:gd name="connsiteY83" fmla="*/ 3984171 h 5317052"/>
              <a:gd name="connsiteX84" fmla="*/ 4140926 w 10776857"/>
              <a:gd name="connsiteY84" fmla="*/ 4036423 h 5317052"/>
              <a:gd name="connsiteX85" fmla="*/ 4193177 w 10776857"/>
              <a:gd name="connsiteY85" fmla="*/ 4127863 h 5317052"/>
              <a:gd name="connsiteX86" fmla="*/ 4219303 w 10776857"/>
              <a:gd name="connsiteY86" fmla="*/ 4180114 h 5317052"/>
              <a:gd name="connsiteX87" fmla="*/ 4232366 w 10776857"/>
              <a:gd name="connsiteY87" fmla="*/ 4232366 h 5317052"/>
              <a:gd name="connsiteX88" fmla="*/ 4258491 w 10776857"/>
              <a:gd name="connsiteY88" fmla="*/ 4271554 h 5317052"/>
              <a:gd name="connsiteX89" fmla="*/ 4271554 w 10776857"/>
              <a:gd name="connsiteY89" fmla="*/ 4336869 h 5317052"/>
              <a:gd name="connsiteX90" fmla="*/ 4297680 w 10776857"/>
              <a:gd name="connsiteY90" fmla="*/ 4402183 h 5317052"/>
              <a:gd name="connsiteX91" fmla="*/ 4310743 w 10776857"/>
              <a:gd name="connsiteY91" fmla="*/ 4441371 h 5317052"/>
              <a:gd name="connsiteX92" fmla="*/ 4349931 w 10776857"/>
              <a:gd name="connsiteY92" fmla="*/ 4506686 h 5317052"/>
              <a:gd name="connsiteX93" fmla="*/ 4402183 w 10776857"/>
              <a:gd name="connsiteY93" fmla="*/ 4637314 h 5317052"/>
              <a:gd name="connsiteX94" fmla="*/ 4428309 w 10776857"/>
              <a:gd name="connsiteY94" fmla="*/ 4702629 h 5317052"/>
              <a:gd name="connsiteX95" fmla="*/ 4454434 w 10776857"/>
              <a:gd name="connsiteY95" fmla="*/ 4794069 h 5317052"/>
              <a:gd name="connsiteX96" fmla="*/ 4493623 w 10776857"/>
              <a:gd name="connsiteY96" fmla="*/ 4833257 h 5317052"/>
              <a:gd name="connsiteX97" fmla="*/ 4572000 w 10776857"/>
              <a:gd name="connsiteY97" fmla="*/ 4911634 h 5317052"/>
              <a:gd name="connsiteX98" fmla="*/ 4611189 w 10776857"/>
              <a:gd name="connsiteY98" fmla="*/ 4950823 h 5317052"/>
              <a:gd name="connsiteX99" fmla="*/ 4689566 w 10776857"/>
              <a:gd name="connsiteY99" fmla="*/ 5003074 h 5317052"/>
              <a:gd name="connsiteX100" fmla="*/ 4728754 w 10776857"/>
              <a:gd name="connsiteY100" fmla="*/ 5029200 h 5317052"/>
              <a:gd name="connsiteX101" fmla="*/ 4807131 w 10776857"/>
              <a:gd name="connsiteY101" fmla="*/ 5081451 h 5317052"/>
              <a:gd name="connsiteX102" fmla="*/ 4846320 w 10776857"/>
              <a:gd name="connsiteY102" fmla="*/ 5107577 h 5317052"/>
              <a:gd name="connsiteX103" fmla="*/ 4885509 w 10776857"/>
              <a:gd name="connsiteY103" fmla="*/ 5120640 h 5317052"/>
              <a:gd name="connsiteX104" fmla="*/ 4937760 w 10776857"/>
              <a:gd name="connsiteY104" fmla="*/ 5159829 h 5317052"/>
              <a:gd name="connsiteX105" fmla="*/ 5016137 w 10776857"/>
              <a:gd name="connsiteY105" fmla="*/ 5185954 h 5317052"/>
              <a:gd name="connsiteX106" fmla="*/ 5055326 w 10776857"/>
              <a:gd name="connsiteY106" fmla="*/ 5199017 h 5317052"/>
              <a:gd name="connsiteX107" fmla="*/ 5342709 w 10776857"/>
              <a:gd name="connsiteY107" fmla="*/ 5185954 h 5317052"/>
              <a:gd name="connsiteX108" fmla="*/ 5394960 w 10776857"/>
              <a:gd name="connsiteY108" fmla="*/ 5159829 h 5317052"/>
              <a:gd name="connsiteX109" fmla="*/ 5499463 w 10776857"/>
              <a:gd name="connsiteY109" fmla="*/ 5016137 h 5317052"/>
              <a:gd name="connsiteX110" fmla="*/ 5603966 w 10776857"/>
              <a:gd name="connsiteY110" fmla="*/ 4911634 h 5317052"/>
              <a:gd name="connsiteX111" fmla="*/ 5630091 w 10776857"/>
              <a:gd name="connsiteY111" fmla="*/ 4872446 h 5317052"/>
              <a:gd name="connsiteX112" fmla="*/ 5643154 w 10776857"/>
              <a:gd name="connsiteY112" fmla="*/ 4833257 h 5317052"/>
              <a:gd name="connsiteX113" fmla="*/ 5682343 w 10776857"/>
              <a:gd name="connsiteY113" fmla="*/ 4794069 h 5317052"/>
              <a:gd name="connsiteX114" fmla="*/ 5708469 w 10776857"/>
              <a:gd name="connsiteY114" fmla="*/ 4754880 h 5317052"/>
              <a:gd name="connsiteX115" fmla="*/ 5760720 w 10776857"/>
              <a:gd name="connsiteY115" fmla="*/ 4689566 h 5317052"/>
              <a:gd name="connsiteX116" fmla="*/ 5786846 w 10776857"/>
              <a:gd name="connsiteY116" fmla="*/ 4637314 h 5317052"/>
              <a:gd name="connsiteX117" fmla="*/ 5826034 w 10776857"/>
              <a:gd name="connsiteY117" fmla="*/ 4585063 h 5317052"/>
              <a:gd name="connsiteX118" fmla="*/ 5865223 w 10776857"/>
              <a:gd name="connsiteY118" fmla="*/ 4519749 h 5317052"/>
              <a:gd name="connsiteX119" fmla="*/ 5904411 w 10776857"/>
              <a:gd name="connsiteY119" fmla="*/ 4467497 h 5317052"/>
              <a:gd name="connsiteX120" fmla="*/ 6021977 w 10776857"/>
              <a:gd name="connsiteY120" fmla="*/ 4271554 h 5317052"/>
              <a:gd name="connsiteX121" fmla="*/ 6061166 w 10776857"/>
              <a:gd name="connsiteY121" fmla="*/ 4167051 h 5317052"/>
              <a:gd name="connsiteX122" fmla="*/ 6087291 w 10776857"/>
              <a:gd name="connsiteY122" fmla="*/ 4127863 h 5317052"/>
              <a:gd name="connsiteX123" fmla="*/ 6126480 w 10776857"/>
              <a:gd name="connsiteY123" fmla="*/ 3984171 h 5317052"/>
              <a:gd name="connsiteX124" fmla="*/ 6152606 w 10776857"/>
              <a:gd name="connsiteY124" fmla="*/ 3853543 h 5317052"/>
              <a:gd name="connsiteX125" fmla="*/ 6165669 w 10776857"/>
              <a:gd name="connsiteY125" fmla="*/ 3801291 h 5317052"/>
              <a:gd name="connsiteX126" fmla="*/ 6178731 w 10776857"/>
              <a:gd name="connsiteY126" fmla="*/ 3709851 h 5317052"/>
              <a:gd name="connsiteX127" fmla="*/ 6191794 w 10776857"/>
              <a:gd name="connsiteY127" fmla="*/ 3644537 h 5317052"/>
              <a:gd name="connsiteX128" fmla="*/ 6204857 w 10776857"/>
              <a:gd name="connsiteY128" fmla="*/ 3526971 h 5317052"/>
              <a:gd name="connsiteX129" fmla="*/ 6230983 w 10776857"/>
              <a:gd name="connsiteY129" fmla="*/ 3383280 h 5317052"/>
              <a:gd name="connsiteX130" fmla="*/ 6244046 w 10776857"/>
              <a:gd name="connsiteY130" fmla="*/ 3239589 h 5317052"/>
              <a:gd name="connsiteX131" fmla="*/ 6270171 w 10776857"/>
              <a:gd name="connsiteY131" fmla="*/ 3082834 h 5317052"/>
              <a:gd name="connsiteX132" fmla="*/ 6283234 w 10776857"/>
              <a:gd name="connsiteY132" fmla="*/ 2939143 h 5317052"/>
              <a:gd name="connsiteX133" fmla="*/ 6296297 w 10776857"/>
              <a:gd name="connsiteY133" fmla="*/ 2847703 h 5317052"/>
              <a:gd name="connsiteX134" fmla="*/ 6322423 w 10776857"/>
              <a:gd name="connsiteY134" fmla="*/ 2690949 h 5317052"/>
              <a:gd name="connsiteX135" fmla="*/ 6335486 w 10776857"/>
              <a:gd name="connsiteY135" fmla="*/ 2521131 h 5317052"/>
              <a:gd name="connsiteX136" fmla="*/ 6374674 w 10776857"/>
              <a:gd name="connsiteY136" fmla="*/ 1802674 h 5317052"/>
              <a:gd name="connsiteX137" fmla="*/ 6413863 w 10776857"/>
              <a:gd name="connsiteY137" fmla="*/ 1502229 h 5317052"/>
              <a:gd name="connsiteX138" fmla="*/ 6426926 w 10776857"/>
              <a:gd name="connsiteY138" fmla="*/ 1410789 h 5317052"/>
              <a:gd name="connsiteX139" fmla="*/ 6439989 w 10776857"/>
              <a:gd name="connsiteY139" fmla="*/ 1306286 h 5317052"/>
              <a:gd name="connsiteX140" fmla="*/ 6466114 w 10776857"/>
              <a:gd name="connsiteY140" fmla="*/ 1201783 h 5317052"/>
              <a:gd name="connsiteX141" fmla="*/ 6479177 w 10776857"/>
              <a:gd name="connsiteY141" fmla="*/ 1084217 h 5317052"/>
              <a:gd name="connsiteX142" fmla="*/ 6531429 w 10776857"/>
              <a:gd name="connsiteY142" fmla="*/ 862149 h 5317052"/>
              <a:gd name="connsiteX143" fmla="*/ 6583680 w 10776857"/>
              <a:gd name="connsiteY143" fmla="*/ 627017 h 5317052"/>
              <a:gd name="connsiteX144" fmla="*/ 6753497 w 10776857"/>
              <a:gd name="connsiteY144" fmla="*/ 274320 h 5317052"/>
              <a:gd name="connsiteX145" fmla="*/ 6858000 w 10776857"/>
              <a:gd name="connsiteY145" fmla="*/ 143691 h 5317052"/>
              <a:gd name="connsiteX146" fmla="*/ 6910251 w 10776857"/>
              <a:gd name="connsiteY146" fmla="*/ 117566 h 5317052"/>
              <a:gd name="connsiteX147" fmla="*/ 7040880 w 10776857"/>
              <a:gd name="connsiteY147" fmla="*/ 39189 h 5317052"/>
              <a:gd name="connsiteX148" fmla="*/ 7145383 w 10776857"/>
              <a:gd name="connsiteY148" fmla="*/ 13063 h 5317052"/>
              <a:gd name="connsiteX149" fmla="*/ 7249886 w 10776857"/>
              <a:gd name="connsiteY149" fmla="*/ 0 h 5317052"/>
              <a:gd name="connsiteX150" fmla="*/ 7628709 w 10776857"/>
              <a:gd name="connsiteY150" fmla="*/ 13063 h 5317052"/>
              <a:gd name="connsiteX151" fmla="*/ 7785463 w 10776857"/>
              <a:gd name="connsiteY151" fmla="*/ 91440 h 5317052"/>
              <a:gd name="connsiteX152" fmla="*/ 7837714 w 10776857"/>
              <a:gd name="connsiteY152" fmla="*/ 104503 h 5317052"/>
              <a:gd name="connsiteX153" fmla="*/ 8033657 w 10776857"/>
              <a:gd name="connsiteY153" fmla="*/ 222069 h 5317052"/>
              <a:gd name="connsiteX154" fmla="*/ 8098971 w 10776857"/>
              <a:gd name="connsiteY154" fmla="*/ 287383 h 5317052"/>
              <a:gd name="connsiteX155" fmla="*/ 8242663 w 10776857"/>
              <a:gd name="connsiteY155" fmla="*/ 391886 h 5317052"/>
              <a:gd name="connsiteX156" fmla="*/ 8321040 w 10776857"/>
              <a:gd name="connsiteY156" fmla="*/ 483326 h 5317052"/>
              <a:gd name="connsiteX157" fmla="*/ 8438606 w 10776857"/>
              <a:gd name="connsiteY157" fmla="*/ 613954 h 5317052"/>
              <a:gd name="connsiteX158" fmla="*/ 8503920 w 10776857"/>
              <a:gd name="connsiteY158" fmla="*/ 731520 h 5317052"/>
              <a:gd name="connsiteX159" fmla="*/ 8608423 w 10776857"/>
              <a:gd name="connsiteY159" fmla="*/ 849086 h 5317052"/>
              <a:gd name="connsiteX160" fmla="*/ 8634549 w 10776857"/>
              <a:gd name="connsiteY160" fmla="*/ 927463 h 5317052"/>
              <a:gd name="connsiteX161" fmla="*/ 8712926 w 10776857"/>
              <a:gd name="connsiteY161" fmla="*/ 1031966 h 5317052"/>
              <a:gd name="connsiteX162" fmla="*/ 8725989 w 10776857"/>
              <a:gd name="connsiteY162" fmla="*/ 1071154 h 5317052"/>
              <a:gd name="connsiteX163" fmla="*/ 8752114 w 10776857"/>
              <a:gd name="connsiteY163" fmla="*/ 1123406 h 5317052"/>
              <a:gd name="connsiteX164" fmla="*/ 8804366 w 10776857"/>
              <a:gd name="connsiteY164" fmla="*/ 1227909 h 5317052"/>
              <a:gd name="connsiteX165" fmla="*/ 8817429 w 10776857"/>
              <a:gd name="connsiteY165" fmla="*/ 1280160 h 5317052"/>
              <a:gd name="connsiteX166" fmla="*/ 8843554 w 10776857"/>
              <a:gd name="connsiteY166" fmla="*/ 1345474 h 5317052"/>
              <a:gd name="connsiteX167" fmla="*/ 8856617 w 10776857"/>
              <a:gd name="connsiteY167" fmla="*/ 1423851 h 5317052"/>
              <a:gd name="connsiteX168" fmla="*/ 8908869 w 10776857"/>
              <a:gd name="connsiteY168" fmla="*/ 1580606 h 5317052"/>
              <a:gd name="connsiteX169" fmla="*/ 8961120 w 10776857"/>
              <a:gd name="connsiteY169" fmla="*/ 1828800 h 5317052"/>
              <a:gd name="connsiteX170" fmla="*/ 8974183 w 10776857"/>
              <a:gd name="connsiteY170" fmla="*/ 1985554 h 5317052"/>
              <a:gd name="connsiteX171" fmla="*/ 9000309 w 10776857"/>
              <a:gd name="connsiteY171" fmla="*/ 2155371 h 5317052"/>
              <a:gd name="connsiteX172" fmla="*/ 9013371 w 10776857"/>
              <a:gd name="connsiteY172" fmla="*/ 4127863 h 5317052"/>
              <a:gd name="connsiteX173" fmla="*/ 9039497 w 10776857"/>
              <a:gd name="connsiteY173" fmla="*/ 4206240 h 5317052"/>
              <a:gd name="connsiteX174" fmla="*/ 9052560 w 10776857"/>
              <a:gd name="connsiteY174" fmla="*/ 4245429 h 5317052"/>
              <a:gd name="connsiteX175" fmla="*/ 9078686 w 10776857"/>
              <a:gd name="connsiteY175" fmla="*/ 4297680 h 5317052"/>
              <a:gd name="connsiteX176" fmla="*/ 9104811 w 10776857"/>
              <a:gd name="connsiteY176" fmla="*/ 4376057 h 5317052"/>
              <a:gd name="connsiteX177" fmla="*/ 9157063 w 10776857"/>
              <a:gd name="connsiteY177" fmla="*/ 4454434 h 5317052"/>
              <a:gd name="connsiteX178" fmla="*/ 9183189 w 10776857"/>
              <a:gd name="connsiteY178" fmla="*/ 4493623 h 5317052"/>
              <a:gd name="connsiteX179" fmla="*/ 9222377 w 10776857"/>
              <a:gd name="connsiteY179" fmla="*/ 4532811 h 5317052"/>
              <a:gd name="connsiteX180" fmla="*/ 9248503 w 10776857"/>
              <a:gd name="connsiteY180" fmla="*/ 4585063 h 5317052"/>
              <a:gd name="connsiteX181" fmla="*/ 9300754 w 10776857"/>
              <a:gd name="connsiteY181" fmla="*/ 4637314 h 5317052"/>
              <a:gd name="connsiteX182" fmla="*/ 9353006 w 10776857"/>
              <a:gd name="connsiteY182" fmla="*/ 4702629 h 5317052"/>
              <a:gd name="connsiteX183" fmla="*/ 9483634 w 10776857"/>
              <a:gd name="connsiteY183" fmla="*/ 4794069 h 5317052"/>
              <a:gd name="connsiteX184" fmla="*/ 9575074 w 10776857"/>
              <a:gd name="connsiteY184" fmla="*/ 4833257 h 5317052"/>
              <a:gd name="connsiteX185" fmla="*/ 9627326 w 10776857"/>
              <a:gd name="connsiteY185" fmla="*/ 4872446 h 5317052"/>
              <a:gd name="connsiteX186" fmla="*/ 9679577 w 10776857"/>
              <a:gd name="connsiteY186" fmla="*/ 4885509 h 5317052"/>
              <a:gd name="connsiteX187" fmla="*/ 9731829 w 10776857"/>
              <a:gd name="connsiteY187" fmla="*/ 4911634 h 5317052"/>
              <a:gd name="connsiteX188" fmla="*/ 9849394 w 10776857"/>
              <a:gd name="connsiteY188" fmla="*/ 4950823 h 5317052"/>
              <a:gd name="connsiteX189" fmla="*/ 9940834 w 10776857"/>
              <a:gd name="connsiteY189" fmla="*/ 4976949 h 5317052"/>
              <a:gd name="connsiteX190" fmla="*/ 10071463 w 10776857"/>
              <a:gd name="connsiteY190" fmla="*/ 5042263 h 5317052"/>
              <a:gd name="connsiteX191" fmla="*/ 10189029 w 10776857"/>
              <a:gd name="connsiteY191" fmla="*/ 5068389 h 5317052"/>
              <a:gd name="connsiteX192" fmla="*/ 10241280 w 10776857"/>
              <a:gd name="connsiteY192" fmla="*/ 5094514 h 5317052"/>
              <a:gd name="connsiteX193" fmla="*/ 10293531 w 10776857"/>
              <a:gd name="connsiteY193" fmla="*/ 5107577 h 5317052"/>
              <a:gd name="connsiteX194" fmla="*/ 10332720 w 10776857"/>
              <a:gd name="connsiteY194" fmla="*/ 5120640 h 5317052"/>
              <a:gd name="connsiteX195" fmla="*/ 10424160 w 10776857"/>
              <a:gd name="connsiteY195" fmla="*/ 5146766 h 5317052"/>
              <a:gd name="connsiteX196" fmla="*/ 10476411 w 10776857"/>
              <a:gd name="connsiteY196" fmla="*/ 5172891 h 5317052"/>
              <a:gd name="connsiteX197" fmla="*/ 10515600 w 10776857"/>
              <a:gd name="connsiteY197" fmla="*/ 5185954 h 5317052"/>
              <a:gd name="connsiteX198" fmla="*/ 10554789 w 10776857"/>
              <a:gd name="connsiteY198" fmla="*/ 5212080 h 5317052"/>
              <a:gd name="connsiteX199" fmla="*/ 10593977 w 10776857"/>
              <a:gd name="connsiteY199" fmla="*/ 5225143 h 5317052"/>
              <a:gd name="connsiteX200" fmla="*/ 10646229 w 10776857"/>
              <a:gd name="connsiteY200" fmla="*/ 5251269 h 5317052"/>
              <a:gd name="connsiteX201" fmla="*/ 10763794 w 10776857"/>
              <a:gd name="connsiteY201" fmla="*/ 5316583 h 5317052"/>
              <a:gd name="connsiteX202" fmla="*/ 10776857 w 10776857"/>
              <a:gd name="connsiteY202" fmla="*/ 5316583 h 531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0776857" h="5317052">
                <a:moveTo>
                  <a:pt x="0" y="4402183"/>
                </a:moveTo>
                <a:cubicBezTo>
                  <a:pt x="33378" y="4397415"/>
                  <a:pt x="105788" y="4390271"/>
                  <a:pt x="143691" y="4376057"/>
                </a:cubicBezTo>
                <a:cubicBezTo>
                  <a:pt x="161924" y="4369219"/>
                  <a:pt x="178526" y="4358640"/>
                  <a:pt x="195943" y="4349931"/>
                </a:cubicBezTo>
                <a:cubicBezTo>
                  <a:pt x="204652" y="4336868"/>
                  <a:pt x="210968" y="4321844"/>
                  <a:pt x="222069" y="4310743"/>
                </a:cubicBezTo>
                <a:cubicBezTo>
                  <a:pt x="233170" y="4299642"/>
                  <a:pt x="252936" y="4297930"/>
                  <a:pt x="261257" y="4284617"/>
                </a:cubicBezTo>
                <a:cubicBezTo>
                  <a:pt x="275853" y="4261264"/>
                  <a:pt x="272107" y="4229154"/>
                  <a:pt x="287383" y="4206240"/>
                </a:cubicBezTo>
                <a:lnTo>
                  <a:pt x="313509" y="4167051"/>
                </a:lnTo>
                <a:cubicBezTo>
                  <a:pt x="317863" y="4153988"/>
                  <a:pt x="322788" y="4141102"/>
                  <a:pt x="326571" y="4127863"/>
                </a:cubicBezTo>
                <a:cubicBezTo>
                  <a:pt x="331503" y="4110600"/>
                  <a:pt x="332562" y="4092113"/>
                  <a:pt x="339634" y="4075611"/>
                </a:cubicBezTo>
                <a:cubicBezTo>
                  <a:pt x="345818" y="4061181"/>
                  <a:pt x="357051" y="4049486"/>
                  <a:pt x="365760" y="4036423"/>
                </a:cubicBezTo>
                <a:cubicBezTo>
                  <a:pt x="425225" y="3858031"/>
                  <a:pt x="360351" y="4040336"/>
                  <a:pt x="418011" y="3905794"/>
                </a:cubicBezTo>
                <a:cubicBezTo>
                  <a:pt x="423435" y="3893138"/>
                  <a:pt x="425482" y="3879189"/>
                  <a:pt x="431074" y="3866606"/>
                </a:cubicBezTo>
                <a:cubicBezTo>
                  <a:pt x="442937" y="3839914"/>
                  <a:pt x="457200" y="3814355"/>
                  <a:pt x="470263" y="3788229"/>
                </a:cubicBezTo>
                <a:cubicBezTo>
                  <a:pt x="474617" y="3762103"/>
                  <a:pt x="479299" y="3736029"/>
                  <a:pt x="483326" y="3709851"/>
                </a:cubicBezTo>
                <a:cubicBezTo>
                  <a:pt x="488008" y="3679420"/>
                  <a:pt x="491327" y="3648782"/>
                  <a:pt x="496389" y="3618411"/>
                </a:cubicBezTo>
                <a:cubicBezTo>
                  <a:pt x="500039" y="3596511"/>
                  <a:pt x="506311" y="3575076"/>
                  <a:pt x="509451" y="3553097"/>
                </a:cubicBezTo>
                <a:cubicBezTo>
                  <a:pt x="515027" y="3514063"/>
                  <a:pt x="516736" y="3474535"/>
                  <a:pt x="522514" y="3435531"/>
                </a:cubicBezTo>
                <a:cubicBezTo>
                  <a:pt x="534159" y="3356931"/>
                  <a:pt x="561703" y="3200400"/>
                  <a:pt x="561703" y="3200400"/>
                </a:cubicBezTo>
                <a:cubicBezTo>
                  <a:pt x="566057" y="3139440"/>
                  <a:pt x="568017" y="3078262"/>
                  <a:pt x="574766" y="3017520"/>
                </a:cubicBezTo>
                <a:cubicBezTo>
                  <a:pt x="576749" y="2999677"/>
                  <a:pt x="583935" y="2982795"/>
                  <a:pt x="587829" y="2965269"/>
                </a:cubicBezTo>
                <a:cubicBezTo>
                  <a:pt x="600860" y="2906626"/>
                  <a:pt x="606167" y="2870813"/>
                  <a:pt x="613954" y="2808514"/>
                </a:cubicBezTo>
                <a:cubicBezTo>
                  <a:pt x="624114" y="2727232"/>
                  <a:pt x="622299" y="2696756"/>
                  <a:pt x="640080" y="2625634"/>
                </a:cubicBezTo>
                <a:cubicBezTo>
                  <a:pt x="643420" y="2612276"/>
                  <a:pt x="648789" y="2599509"/>
                  <a:pt x="653143" y="2586446"/>
                </a:cubicBezTo>
                <a:cubicBezTo>
                  <a:pt x="657497" y="2560320"/>
                  <a:pt x="661012" y="2534041"/>
                  <a:pt x="666206" y="2508069"/>
                </a:cubicBezTo>
                <a:cubicBezTo>
                  <a:pt x="669727" y="2490464"/>
                  <a:pt x="676318" y="2473526"/>
                  <a:pt x="679269" y="2455817"/>
                </a:cubicBezTo>
                <a:cubicBezTo>
                  <a:pt x="689392" y="2395076"/>
                  <a:pt x="694693" y="2333579"/>
                  <a:pt x="705394" y="2272937"/>
                </a:cubicBezTo>
                <a:cubicBezTo>
                  <a:pt x="707787" y="2259377"/>
                  <a:pt x="714674" y="2246988"/>
                  <a:pt x="718457" y="2233749"/>
                </a:cubicBezTo>
                <a:cubicBezTo>
                  <a:pt x="723389" y="2216486"/>
                  <a:pt x="726361" y="2198693"/>
                  <a:pt x="731520" y="2181497"/>
                </a:cubicBezTo>
                <a:cubicBezTo>
                  <a:pt x="739433" y="2155120"/>
                  <a:pt x="750967" y="2129837"/>
                  <a:pt x="757646" y="2103120"/>
                </a:cubicBezTo>
                <a:cubicBezTo>
                  <a:pt x="789658" y="1975074"/>
                  <a:pt x="742919" y="2071060"/>
                  <a:pt x="809897" y="1959429"/>
                </a:cubicBezTo>
                <a:cubicBezTo>
                  <a:pt x="814251" y="1920240"/>
                  <a:pt x="812800" y="1879961"/>
                  <a:pt x="822960" y="1841863"/>
                </a:cubicBezTo>
                <a:cubicBezTo>
                  <a:pt x="830486" y="1813640"/>
                  <a:pt x="851301" y="1790606"/>
                  <a:pt x="862149" y="1763486"/>
                </a:cubicBezTo>
                <a:cubicBezTo>
                  <a:pt x="877491" y="1725132"/>
                  <a:pt x="882863" y="1682867"/>
                  <a:pt x="901337" y="1645920"/>
                </a:cubicBezTo>
                <a:cubicBezTo>
                  <a:pt x="918754" y="1611086"/>
                  <a:pt x="931986" y="1573822"/>
                  <a:pt x="953589" y="1541417"/>
                </a:cubicBezTo>
                <a:cubicBezTo>
                  <a:pt x="962297" y="1528354"/>
                  <a:pt x="972693" y="1516271"/>
                  <a:pt x="979714" y="1502229"/>
                </a:cubicBezTo>
                <a:cubicBezTo>
                  <a:pt x="1033842" y="1393972"/>
                  <a:pt x="984985" y="1476868"/>
                  <a:pt x="1018903" y="1397726"/>
                </a:cubicBezTo>
                <a:cubicBezTo>
                  <a:pt x="1043004" y="1341491"/>
                  <a:pt x="1060134" y="1322815"/>
                  <a:pt x="1097280" y="1267097"/>
                </a:cubicBezTo>
                <a:cubicBezTo>
                  <a:pt x="1105989" y="1254034"/>
                  <a:pt x="1112305" y="1239010"/>
                  <a:pt x="1123406" y="1227909"/>
                </a:cubicBezTo>
                <a:cubicBezTo>
                  <a:pt x="1136469" y="1214846"/>
                  <a:pt x="1150768" y="1202912"/>
                  <a:pt x="1162594" y="1188720"/>
                </a:cubicBezTo>
                <a:cubicBezTo>
                  <a:pt x="1217020" y="1123408"/>
                  <a:pt x="1156065" y="1171300"/>
                  <a:pt x="1227909" y="1123406"/>
                </a:cubicBezTo>
                <a:cubicBezTo>
                  <a:pt x="1285194" y="1037475"/>
                  <a:pt x="1216282" y="1126804"/>
                  <a:pt x="1358537" y="1031966"/>
                </a:cubicBezTo>
                <a:cubicBezTo>
                  <a:pt x="1389609" y="1011251"/>
                  <a:pt x="1465323" y="958979"/>
                  <a:pt x="1502229" y="940526"/>
                </a:cubicBezTo>
                <a:cubicBezTo>
                  <a:pt x="1514545" y="934368"/>
                  <a:pt x="1529101" y="933621"/>
                  <a:pt x="1541417" y="927463"/>
                </a:cubicBezTo>
                <a:cubicBezTo>
                  <a:pt x="1555459" y="920442"/>
                  <a:pt x="1566975" y="909126"/>
                  <a:pt x="1580606" y="901337"/>
                </a:cubicBezTo>
                <a:cubicBezTo>
                  <a:pt x="1597513" y="891676"/>
                  <a:pt x="1615062" y="883120"/>
                  <a:pt x="1632857" y="875211"/>
                </a:cubicBezTo>
                <a:cubicBezTo>
                  <a:pt x="1654284" y="865688"/>
                  <a:pt x="1676216" y="857319"/>
                  <a:pt x="1698171" y="849086"/>
                </a:cubicBezTo>
                <a:cubicBezTo>
                  <a:pt x="1711064" y="844251"/>
                  <a:pt x="1724704" y="841447"/>
                  <a:pt x="1737360" y="836023"/>
                </a:cubicBezTo>
                <a:cubicBezTo>
                  <a:pt x="1755258" y="828352"/>
                  <a:pt x="1771531" y="817129"/>
                  <a:pt x="1789611" y="809897"/>
                </a:cubicBezTo>
                <a:cubicBezTo>
                  <a:pt x="1815180" y="799669"/>
                  <a:pt x="1841863" y="792480"/>
                  <a:pt x="1867989" y="783771"/>
                </a:cubicBezTo>
                <a:cubicBezTo>
                  <a:pt x="1881052" y="779417"/>
                  <a:pt x="1893675" y="773409"/>
                  <a:pt x="1907177" y="770709"/>
                </a:cubicBezTo>
                <a:lnTo>
                  <a:pt x="1972491" y="757646"/>
                </a:lnTo>
                <a:cubicBezTo>
                  <a:pt x="2159725" y="766354"/>
                  <a:pt x="2347309" y="769395"/>
                  <a:pt x="2534194" y="783771"/>
                </a:cubicBezTo>
                <a:cubicBezTo>
                  <a:pt x="2636346" y="791629"/>
                  <a:pt x="2667691" y="817863"/>
                  <a:pt x="2756263" y="862149"/>
                </a:cubicBezTo>
                <a:cubicBezTo>
                  <a:pt x="2773680" y="870857"/>
                  <a:pt x="2792312" y="877472"/>
                  <a:pt x="2808514" y="888274"/>
                </a:cubicBezTo>
                <a:cubicBezTo>
                  <a:pt x="2821577" y="896983"/>
                  <a:pt x="2834072" y="906611"/>
                  <a:pt x="2847703" y="914400"/>
                </a:cubicBezTo>
                <a:cubicBezTo>
                  <a:pt x="2864610" y="924061"/>
                  <a:pt x="2883256" y="930507"/>
                  <a:pt x="2899954" y="940526"/>
                </a:cubicBezTo>
                <a:cubicBezTo>
                  <a:pt x="2926878" y="956681"/>
                  <a:pt x="2949178" y="981116"/>
                  <a:pt x="2978331" y="992777"/>
                </a:cubicBezTo>
                <a:cubicBezTo>
                  <a:pt x="3072551" y="1030465"/>
                  <a:pt x="3016818" y="1001606"/>
                  <a:pt x="3095897" y="1058091"/>
                </a:cubicBezTo>
                <a:cubicBezTo>
                  <a:pt x="3108672" y="1067216"/>
                  <a:pt x="3123985" y="1073116"/>
                  <a:pt x="3135086" y="1084217"/>
                </a:cubicBezTo>
                <a:cubicBezTo>
                  <a:pt x="3255670" y="1204801"/>
                  <a:pt x="3151228" y="1129813"/>
                  <a:pt x="3239589" y="1188720"/>
                </a:cubicBezTo>
                <a:cubicBezTo>
                  <a:pt x="3311549" y="1296665"/>
                  <a:pt x="3194975" y="1127348"/>
                  <a:pt x="3344091" y="1306286"/>
                </a:cubicBezTo>
                <a:cubicBezTo>
                  <a:pt x="3364192" y="1330408"/>
                  <a:pt x="3378337" y="1358940"/>
                  <a:pt x="3396343" y="1384663"/>
                </a:cubicBezTo>
                <a:cubicBezTo>
                  <a:pt x="3408828" y="1402499"/>
                  <a:pt x="3422468" y="1419497"/>
                  <a:pt x="3435531" y="1436914"/>
                </a:cubicBezTo>
                <a:cubicBezTo>
                  <a:pt x="3450187" y="1480881"/>
                  <a:pt x="3448892" y="1483156"/>
                  <a:pt x="3474720" y="1528354"/>
                </a:cubicBezTo>
                <a:cubicBezTo>
                  <a:pt x="3482509" y="1541985"/>
                  <a:pt x="3493825" y="1553501"/>
                  <a:pt x="3500846" y="1567543"/>
                </a:cubicBezTo>
                <a:cubicBezTo>
                  <a:pt x="3511332" y="1588516"/>
                  <a:pt x="3518263" y="1611086"/>
                  <a:pt x="3526971" y="1632857"/>
                </a:cubicBezTo>
                <a:cubicBezTo>
                  <a:pt x="3597011" y="2053090"/>
                  <a:pt x="3525126" y="1597343"/>
                  <a:pt x="3553097" y="2730137"/>
                </a:cubicBezTo>
                <a:cubicBezTo>
                  <a:pt x="3553437" y="2743902"/>
                  <a:pt x="3563173" y="2755884"/>
                  <a:pt x="3566160" y="2769326"/>
                </a:cubicBezTo>
                <a:cubicBezTo>
                  <a:pt x="3571906" y="2795181"/>
                  <a:pt x="3572399" y="2822111"/>
                  <a:pt x="3579223" y="2847703"/>
                </a:cubicBezTo>
                <a:cubicBezTo>
                  <a:pt x="3589867" y="2887617"/>
                  <a:pt x="3605348" y="2926080"/>
                  <a:pt x="3618411" y="2965269"/>
                </a:cubicBezTo>
                <a:cubicBezTo>
                  <a:pt x="3648055" y="3054202"/>
                  <a:pt x="3610751" y="2944842"/>
                  <a:pt x="3657600" y="3069771"/>
                </a:cubicBezTo>
                <a:cubicBezTo>
                  <a:pt x="3662435" y="3082664"/>
                  <a:pt x="3665239" y="3096304"/>
                  <a:pt x="3670663" y="3108960"/>
                </a:cubicBezTo>
                <a:cubicBezTo>
                  <a:pt x="3678334" y="3126858"/>
                  <a:pt x="3688080" y="3143794"/>
                  <a:pt x="3696789" y="3161211"/>
                </a:cubicBezTo>
                <a:cubicBezTo>
                  <a:pt x="3701143" y="3182983"/>
                  <a:pt x="3702830" y="3205463"/>
                  <a:pt x="3709851" y="3226526"/>
                </a:cubicBezTo>
                <a:cubicBezTo>
                  <a:pt x="3716009" y="3245000"/>
                  <a:pt x="3728306" y="3260879"/>
                  <a:pt x="3735977" y="3278777"/>
                </a:cubicBezTo>
                <a:cubicBezTo>
                  <a:pt x="3797789" y="3423003"/>
                  <a:pt x="3691481" y="3203731"/>
                  <a:pt x="3775166" y="3357154"/>
                </a:cubicBezTo>
                <a:cubicBezTo>
                  <a:pt x="3793815" y="3391344"/>
                  <a:pt x="3805814" y="3429252"/>
                  <a:pt x="3827417" y="3461657"/>
                </a:cubicBezTo>
                <a:cubicBezTo>
                  <a:pt x="3844834" y="3487783"/>
                  <a:pt x="3863514" y="3513109"/>
                  <a:pt x="3879669" y="3540034"/>
                </a:cubicBezTo>
                <a:cubicBezTo>
                  <a:pt x="3889688" y="3556732"/>
                  <a:pt x="3896337" y="3575263"/>
                  <a:pt x="3905794" y="3592286"/>
                </a:cubicBezTo>
                <a:cubicBezTo>
                  <a:pt x="3918124" y="3614481"/>
                  <a:pt x="3932946" y="3635245"/>
                  <a:pt x="3944983" y="3657600"/>
                </a:cubicBezTo>
                <a:cubicBezTo>
                  <a:pt x="3963447" y="3691891"/>
                  <a:pt x="3975631" y="3729698"/>
                  <a:pt x="3997234" y="3762103"/>
                </a:cubicBezTo>
                <a:lnTo>
                  <a:pt x="4049486" y="3840480"/>
                </a:lnTo>
                <a:cubicBezTo>
                  <a:pt x="4075150" y="3917471"/>
                  <a:pt x="4045250" y="3841541"/>
                  <a:pt x="4101737" y="3931920"/>
                </a:cubicBezTo>
                <a:cubicBezTo>
                  <a:pt x="4112058" y="3948433"/>
                  <a:pt x="4119154" y="3966754"/>
                  <a:pt x="4127863" y="3984171"/>
                </a:cubicBezTo>
                <a:cubicBezTo>
                  <a:pt x="4132217" y="4001588"/>
                  <a:pt x="4133497" y="4020079"/>
                  <a:pt x="4140926" y="4036423"/>
                </a:cubicBezTo>
                <a:cubicBezTo>
                  <a:pt x="4155453" y="4068382"/>
                  <a:pt x="4176367" y="4097044"/>
                  <a:pt x="4193177" y="4127863"/>
                </a:cubicBezTo>
                <a:cubicBezTo>
                  <a:pt x="4202502" y="4144958"/>
                  <a:pt x="4210594" y="4162697"/>
                  <a:pt x="4219303" y="4180114"/>
                </a:cubicBezTo>
                <a:cubicBezTo>
                  <a:pt x="4223657" y="4197531"/>
                  <a:pt x="4225294" y="4215864"/>
                  <a:pt x="4232366" y="4232366"/>
                </a:cubicBezTo>
                <a:cubicBezTo>
                  <a:pt x="4238550" y="4246796"/>
                  <a:pt x="4252979" y="4256854"/>
                  <a:pt x="4258491" y="4271554"/>
                </a:cubicBezTo>
                <a:cubicBezTo>
                  <a:pt x="4266287" y="4292343"/>
                  <a:pt x="4265174" y="4315603"/>
                  <a:pt x="4271554" y="4336869"/>
                </a:cubicBezTo>
                <a:cubicBezTo>
                  <a:pt x="4278292" y="4359329"/>
                  <a:pt x="4289447" y="4380228"/>
                  <a:pt x="4297680" y="4402183"/>
                </a:cubicBezTo>
                <a:cubicBezTo>
                  <a:pt x="4302515" y="4415076"/>
                  <a:pt x="4304585" y="4429055"/>
                  <a:pt x="4310743" y="4441371"/>
                </a:cubicBezTo>
                <a:cubicBezTo>
                  <a:pt x="4322098" y="4464080"/>
                  <a:pt x="4336868" y="4484914"/>
                  <a:pt x="4349931" y="4506686"/>
                </a:cubicBezTo>
                <a:cubicBezTo>
                  <a:pt x="4373303" y="4600174"/>
                  <a:pt x="4349718" y="4521892"/>
                  <a:pt x="4402183" y="4637314"/>
                </a:cubicBezTo>
                <a:cubicBezTo>
                  <a:pt x="4411886" y="4658661"/>
                  <a:pt x="4420894" y="4680383"/>
                  <a:pt x="4428309" y="4702629"/>
                </a:cubicBezTo>
                <a:cubicBezTo>
                  <a:pt x="4431213" y="4711342"/>
                  <a:pt x="4446046" y="4781487"/>
                  <a:pt x="4454434" y="4794069"/>
                </a:cubicBezTo>
                <a:cubicBezTo>
                  <a:pt x="4464681" y="4809440"/>
                  <a:pt x="4482539" y="4818478"/>
                  <a:pt x="4493623" y="4833257"/>
                </a:cubicBezTo>
                <a:cubicBezTo>
                  <a:pt x="4555321" y="4915520"/>
                  <a:pt x="4500359" y="4887754"/>
                  <a:pt x="4572000" y="4911634"/>
                </a:cubicBezTo>
                <a:cubicBezTo>
                  <a:pt x="4585063" y="4924697"/>
                  <a:pt x="4596607" y="4939481"/>
                  <a:pt x="4611189" y="4950823"/>
                </a:cubicBezTo>
                <a:cubicBezTo>
                  <a:pt x="4635974" y="4970100"/>
                  <a:pt x="4663440" y="4985657"/>
                  <a:pt x="4689566" y="5003074"/>
                </a:cubicBezTo>
                <a:cubicBezTo>
                  <a:pt x="4702629" y="5011783"/>
                  <a:pt x="4717653" y="5018099"/>
                  <a:pt x="4728754" y="5029200"/>
                </a:cubicBezTo>
                <a:cubicBezTo>
                  <a:pt x="4777679" y="5078125"/>
                  <a:pt x="4750417" y="5062547"/>
                  <a:pt x="4807131" y="5081451"/>
                </a:cubicBezTo>
                <a:cubicBezTo>
                  <a:pt x="4820194" y="5090160"/>
                  <a:pt x="4832278" y="5100556"/>
                  <a:pt x="4846320" y="5107577"/>
                </a:cubicBezTo>
                <a:cubicBezTo>
                  <a:pt x="4858636" y="5113735"/>
                  <a:pt x="4873554" y="5113808"/>
                  <a:pt x="4885509" y="5120640"/>
                </a:cubicBezTo>
                <a:cubicBezTo>
                  <a:pt x="4904412" y="5131442"/>
                  <a:pt x="4918287" y="5150093"/>
                  <a:pt x="4937760" y="5159829"/>
                </a:cubicBezTo>
                <a:cubicBezTo>
                  <a:pt x="4962391" y="5172145"/>
                  <a:pt x="4990011" y="5177246"/>
                  <a:pt x="5016137" y="5185954"/>
                </a:cubicBezTo>
                <a:lnTo>
                  <a:pt x="5055326" y="5199017"/>
                </a:lnTo>
                <a:cubicBezTo>
                  <a:pt x="5151120" y="5194663"/>
                  <a:pt x="5247448" y="5196946"/>
                  <a:pt x="5342709" y="5185954"/>
                </a:cubicBezTo>
                <a:cubicBezTo>
                  <a:pt x="5362053" y="5183722"/>
                  <a:pt x="5380486" y="5172856"/>
                  <a:pt x="5394960" y="5159829"/>
                </a:cubicBezTo>
                <a:cubicBezTo>
                  <a:pt x="5647395" y="4932638"/>
                  <a:pt x="5377100" y="5162973"/>
                  <a:pt x="5499463" y="5016137"/>
                </a:cubicBezTo>
                <a:cubicBezTo>
                  <a:pt x="5531000" y="4978292"/>
                  <a:pt x="5576640" y="4952624"/>
                  <a:pt x="5603966" y="4911634"/>
                </a:cubicBezTo>
                <a:cubicBezTo>
                  <a:pt x="5612674" y="4898571"/>
                  <a:pt x="5623070" y="4886488"/>
                  <a:pt x="5630091" y="4872446"/>
                </a:cubicBezTo>
                <a:cubicBezTo>
                  <a:pt x="5636249" y="4860130"/>
                  <a:pt x="5635516" y="4844714"/>
                  <a:pt x="5643154" y="4833257"/>
                </a:cubicBezTo>
                <a:cubicBezTo>
                  <a:pt x="5653401" y="4817886"/>
                  <a:pt x="5670516" y="4808261"/>
                  <a:pt x="5682343" y="4794069"/>
                </a:cubicBezTo>
                <a:cubicBezTo>
                  <a:pt x="5692394" y="4782008"/>
                  <a:pt x="5699049" y="4767440"/>
                  <a:pt x="5708469" y="4754880"/>
                </a:cubicBezTo>
                <a:cubicBezTo>
                  <a:pt x="5725197" y="4732575"/>
                  <a:pt x="5745255" y="4712764"/>
                  <a:pt x="5760720" y="4689566"/>
                </a:cubicBezTo>
                <a:cubicBezTo>
                  <a:pt x="5771522" y="4673363"/>
                  <a:pt x="5776525" y="4653827"/>
                  <a:pt x="5786846" y="4637314"/>
                </a:cubicBezTo>
                <a:cubicBezTo>
                  <a:pt x="5798385" y="4618852"/>
                  <a:pt x="5813957" y="4603178"/>
                  <a:pt x="5826034" y="4585063"/>
                </a:cubicBezTo>
                <a:cubicBezTo>
                  <a:pt x="5840118" y="4563938"/>
                  <a:pt x="5851139" y="4540874"/>
                  <a:pt x="5865223" y="4519749"/>
                </a:cubicBezTo>
                <a:cubicBezTo>
                  <a:pt x="5877300" y="4501634"/>
                  <a:pt x="5892785" y="4485905"/>
                  <a:pt x="5904411" y="4467497"/>
                </a:cubicBezTo>
                <a:cubicBezTo>
                  <a:pt x="5945085" y="4403097"/>
                  <a:pt x="5997890" y="4343814"/>
                  <a:pt x="6021977" y="4271554"/>
                </a:cubicBezTo>
                <a:cubicBezTo>
                  <a:pt x="6033283" y="4237638"/>
                  <a:pt x="6045547" y="4198289"/>
                  <a:pt x="6061166" y="4167051"/>
                </a:cubicBezTo>
                <a:cubicBezTo>
                  <a:pt x="6068187" y="4153009"/>
                  <a:pt x="6078583" y="4140926"/>
                  <a:pt x="6087291" y="4127863"/>
                </a:cubicBezTo>
                <a:cubicBezTo>
                  <a:pt x="6097413" y="4092435"/>
                  <a:pt x="6117586" y="4025677"/>
                  <a:pt x="6126480" y="3984171"/>
                </a:cubicBezTo>
                <a:cubicBezTo>
                  <a:pt x="6135784" y="3940752"/>
                  <a:pt x="6141836" y="3896622"/>
                  <a:pt x="6152606" y="3853543"/>
                </a:cubicBezTo>
                <a:cubicBezTo>
                  <a:pt x="6156960" y="3836126"/>
                  <a:pt x="6162457" y="3818955"/>
                  <a:pt x="6165669" y="3801291"/>
                </a:cubicBezTo>
                <a:cubicBezTo>
                  <a:pt x="6171177" y="3770998"/>
                  <a:pt x="6173669" y="3740222"/>
                  <a:pt x="6178731" y="3709851"/>
                </a:cubicBezTo>
                <a:cubicBezTo>
                  <a:pt x="6182381" y="3687951"/>
                  <a:pt x="6188654" y="3666516"/>
                  <a:pt x="6191794" y="3644537"/>
                </a:cubicBezTo>
                <a:cubicBezTo>
                  <a:pt x="6197370" y="3605503"/>
                  <a:pt x="6199646" y="3566055"/>
                  <a:pt x="6204857" y="3526971"/>
                </a:cubicBezTo>
                <a:cubicBezTo>
                  <a:pt x="6211542" y="3476832"/>
                  <a:pt x="6221132" y="3432536"/>
                  <a:pt x="6230983" y="3383280"/>
                </a:cubicBezTo>
                <a:cubicBezTo>
                  <a:pt x="6235337" y="3335383"/>
                  <a:pt x="6237826" y="3287280"/>
                  <a:pt x="6244046" y="3239589"/>
                </a:cubicBezTo>
                <a:cubicBezTo>
                  <a:pt x="6250897" y="3187062"/>
                  <a:pt x="6265375" y="3135589"/>
                  <a:pt x="6270171" y="3082834"/>
                </a:cubicBezTo>
                <a:cubicBezTo>
                  <a:pt x="6274525" y="3034937"/>
                  <a:pt x="6277923" y="2986943"/>
                  <a:pt x="6283234" y="2939143"/>
                </a:cubicBezTo>
                <a:cubicBezTo>
                  <a:pt x="6286634" y="2908542"/>
                  <a:pt x="6291495" y="2878116"/>
                  <a:pt x="6296297" y="2847703"/>
                </a:cubicBezTo>
                <a:cubicBezTo>
                  <a:pt x="6304559" y="2795379"/>
                  <a:pt x="6322423" y="2690949"/>
                  <a:pt x="6322423" y="2690949"/>
                </a:cubicBezTo>
                <a:cubicBezTo>
                  <a:pt x="6326777" y="2634343"/>
                  <a:pt x="6332786" y="2577840"/>
                  <a:pt x="6335486" y="2521131"/>
                </a:cubicBezTo>
                <a:cubicBezTo>
                  <a:pt x="6369252" y="1812036"/>
                  <a:pt x="6318191" y="2085087"/>
                  <a:pt x="6374674" y="1802674"/>
                </a:cubicBezTo>
                <a:cubicBezTo>
                  <a:pt x="6395474" y="1532283"/>
                  <a:pt x="6373215" y="1732562"/>
                  <a:pt x="6413863" y="1502229"/>
                </a:cubicBezTo>
                <a:cubicBezTo>
                  <a:pt x="6419214" y="1471908"/>
                  <a:pt x="6422857" y="1441308"/>
                  <a:pt x="6426926" y="1410789"/>
                </a:cubicBezTo>
                <a:cubicBezTo>
                  <a:pt x="6431566" y="1375992"/>
                  <a:pt x="6433520" y="1340790"/>
                  <a:pt x="6439989" y="1306286"/>
                </a:cubicBezTo>
                <a:cubicBezTo>
                  <a:pt x="6446606" y="1270995"/>
                  <a:pt x="6457406" y="1236617"/>
                  <a:pt x="6466114" y="1201783"/>
                </a:cubicBezTo>
                <a:cubicBezTo>
                  <a:pt x="6470468" y="1162594"/>
                  <a:pt x="6472695" y="1123110"/>
                  <a:pt x="6479177" y="1084217"/>
                </a:cubicBezTo>
                <a:cubicBezTo>
                  <a:pt x="6494989" y="989348"/>
                  <a:pt x="6511758" y="953946"/>
                  <a:pt x="6531429" y="862149"/>
                </a:cubicBezTo>
                <a:cubicBezTo>
                  <a:pt x="6553293" y="760116"/>
                  <a:pt x="6538172" y="749537"/>
                  <a:pt x="6583680" y="627017"/>
                </a:cubicBezTo>
                <a:cubicBezTo>
                  <a:pt x="6707794" y="292865"/>
                  <a:pt x="6651816" y="416675"/>
                  <a:pt x="6753497" y="274320"/>
                </a:cubicBezTo>
                <a:cubicBezTo>
                  <a:pt x="6793091" y="218889"/>
                  <a:pt x="6791909" y="203173"/>
                  <a:pt x="6858000" y="143691"/>
                </a:cubicBezTo>
                <a:cubicBezTo>
                  <a:pt x="6872474" y="130664"/>
                  <a:pt x="6893553" y="127585"/>
                  <a:pt x="6910251" y="117566"/>
                </a:cubicBezTo>
                <a:cubicBezTo>
                  <a:pt x="6987642" y="71132"/>
                  <a:pt x="6971204" y="69050"/>
                  <a:pt x="7040880" y="39189"/>
                </a:cubicBezTo>
                <a:cubicBezTo>
                  <a:pt x="7072033" y="25838"/>
                  <a:pt x="7113487" y="17970"/>
                  <a:pt x="7145383" y="13063"/>
                </a:cubicBezTo>
                <a:cubicBezTo>
                  <a:pt x="7180080" y="7725"/>
                  <a:pt x="7215052" y="4354"/>
                  <a:pt x="7249886" y="0"/>
                </a:cubicBezTo>
                <a:lnTo>
                  <a:pt x="7628709" y="13063"/>
                </a:lnTo>
                <a:cubicBezTo>
                  <a:pt x="7686295" y="22895"/>
                  <a:pt x="7728789" y="77271"/>
                  <a:pt x="7785463" y="91440"/>
                </a:cubicBezTo>
                <a:cubicBezTo>
                  <a:pt x="7802880" y="95794"/>
                  <a:pt x="7821142" y="97598"/>
                  <a:pt x="7837714" y="104503"/>
                </a:cubicBezTo>
                <a:cubicBezTo>
                  <a:pt x="7911543" y="135265"/>
                  <a:pt x="7972249" y="170895"/>
                  <a:pt x="8033657" y="222069"/>
                </a:cubicBezTo>
                <a:cubicBezTo>
                  <a:pt x="8057310" y="241780"/>
                  <a:pt x="8075141" y="267886"/>
                  <a:pt x="8098971" y="287383"/>
                </a:cubicBezTo>
                <a:cubicBezTo>
                  <a:pt x="8337856" y="482832"/>
                  <a:pt x="8030907" y="206598"/>
                  <a:pt x="8242663" y="391886"/>
                </a:cubicBezTo>
                <a:cubicBezTo>
                  <a:pt x="8302109" y="443902"/>
                  <a:pt x="8265036" y="419321"/>
                  <a:pt x="8321040" y="483326"/>
                </a:cubicBezTo>
                <a:cubicBezTo>
                  <a:pt x="8378525" y="549024"/>
                  <a:pt x="8383497" y="531291"/>
                  <a:pt x="8438606" y="613954"/>
                </a:cubicBezTo>
                <a:cubicBezTo>
                  <a:pt x="8467679" y="657564"/>
                  <a:pt x="8470802" y="694262"/>
                  <a:pt x="8503920" y="731520"/>
                </a:cubicBezTo>
                <a:cubicBezTo>
                  <a:pt x="8530198" y="761082"/>
                  <a:pt x="8588658" y="804615"/>
                  <a:pt x="8608423" y="849086"/>
                </a:cubicBezTo>
                <a:cubicBezTo>
                  <a:pt x="8619608" y="874251"/>
                  <a:pt x="8615076" y="907990"/>
                  <a:pt x="8634549" y="927463"/>
                </a:cubicBezTo>
                <a:cubicBezTo>
                  <a:pt x="8679881" y="972795"/>
                  <a:pt x="8680463" y="967041"/>
                  <a:pt x="8712926" y="1031966"/>
                </a:cubicBezTo>
                <a:cubicBezTo>
                  <a:pt x="8719084" y="1044282"/>
                  <a:pt x="8720565" y="1058498"/>
                  <a:pt x="8725989" y="1071154"/>
                </a:cubicBezTo>
                <a:cubicBezTo>
                  <a:pt x="8733660" y="1089053"/>
                  <a:pt x="8744205" y="1105611"/>
                  <a:pt x="8752114" y="1123406"/>
                </a:cubicBezTo>
                <a:cubicBezTo>
                  <a:pt x="8794720" y="1219271"/>
                  <a:pt x="8758103" y="1158514"/>
                  <a:pt x="8804366" y="1227909"/>
                </a:cubicBezTo>
                <a:cubicBezTo>
                  <a:pt x="8808720" y="1245326"/>
                  <a:pt x="8811752" y="1263128"/>
                  <a:pt x="8817429" y="1280160"/>
                </a:cubicBezTo>
                <a:cubicBezTo>
                  <a:pt x="8824844" y="1302405"/>
                  <a:pt x="8837384" y="1322852"/>
                  <a:pt x="8843554" y="1345474"/>
                </a:cubicBezTo>
                <a:cubicBezTo>
                  <a:pt x="8850523" y="1371027"/>
                  <a:pt x="8851423" y="1397879"/>
                  <a:pt x="8856617" y="1423851"/>
                </a:cubicBezTo>
                <a:cubicBezTo>
                  <a:pt x="8869238" y="1486955"/>
                  <a:pt x="8882990" y="1511596"/>
                  <a:pt x="8908869" y="1580606"/>
                </a:cubicBezTo>
                <a:cubicBezTo>
                  <a:pt x="8954071" y="1987447"/>
                  <a:pt x="8879333" y="1378976"/>
                  <a:pt x="8961120" y="1828800"/>
                </a:cubicBezTo>
                <a:cubicBezTo>
                  <a:pt x="8970499" y="1880387"/>
                  <a:pt x="8967936" y="1933495"/>
                  <a:pt x="8974183" y="1985554"/>
                </a:cubicBezTo>
                <a:cubicBezTo>
                  <a:pt x="8981007" y="2042418"/>
                  <a:pt x="8991600" y="2098765"/>
                  <a:pt x="9000309" y="2155371"/>
                </a:cubicBezTo>
                <a:cubicBezTo>
                  <a:pt x="9004663" y="2812868"/>
                  <a:pt x="9000810" y="3470471"/>
                  <a:pt x="9013371" y="4127863"/>
                </a:cubicBezTo>
                <a:cubicBezTo>
                  <a:pt x="9013897" y="4155397"/>
                  <a:pt x="9030788" y="4180114"/>
                  <a:pt x="9039497" y="4206240"/>
                </a:cubicBezTo>
                <a:cubicBezTo>
                  <a:pt x="9043851" y="4219303"/>
                  <a:pt x="9046402" y="4233113"/>
                  <a:pt x="9052560" y="4245429"/>
                </a:cubicBezTo>
                <a:cubicBezTo>
                  <a:pt x="9061269" y="4262846"/>
                  <a:pt x="9071454" y="4279600"/>
                  <a:pt x="9078686" y="4297680"/>
                </a:cubicBezTo>
                <a:cubicBezTo>
                  <a:pt x="9088914" y="4323249"/>
                  <a:pt x="9092495" y="4351426"/>
                  <a:pt x="9104811" y="4376057"/>
                </a:cubicBezTo>
                <a:cubicBezTo>
                  <a:pt x="9118853" y="4404141"/>
                  <a:pt x="9139646" y="4428308"/>
                  <a:pt x="9157063" y="4454434"/>
                </a:cubicBezTo>
                <a:cubicBezTo>
                  <a:pt x="9165772" y="4467497"/>
                  <a:pt x="9172088" y="4482522"/>
                  <a:pt x="9183189" y="4493623"/>
                </a:cubicBezTo>
                <a:cubicBezTo>
                  <a:pt x="9196252" y="4506686"/>
                  <a:pt x="9211640" y="4517779"/>
                  <a:pt x="9222377" y="4532811"/>
                </a:cubicBezTo>
                <a:cubicBezTo>
                  <a:pt x="9233696" y="4548657"/>
                  <a:pt x="9236819" y="4569484"/>
                  <a:pt x="9248503" y="4585063"/>
                </a:cubicBezTo>
                <a:cubicBezTo>
                  <a:pt x="9263282" y="4604768"/>
                  <a:pt x="9284390" y="4618904"/>
                  <a:pt x="9300754" y="4637314"/>
                </a:cubicBezTo>
                <a:cubicBezTo>
                  <a:pt x="9319277" y="4658153"/>
                  <a:pt x="9333291" y="4682914"/>
                  <a:pt x="9353006" y="4702629"/>
                </a:cubicBezTo>
                <a:cubicBezTo>
                  <a:pt x="9370127" y="4719750"/>
                  <a:pt x="9474036" y="4788737"/>
                  <a:pt x="9483634" y="4794069"/>
                </a:cubicBezTo>
                <a:cubicBezTo>
                  <a:pt x="9643643" y="4882962"/>
                  <a:pt x="9365769" y="4702440"/>
                  <a:pt x="9575074" y="4833257"/>
                </a:cubicBezTo>
                <a:cubicBezTo>
                  <a:pt x="9593536" y="4844796"/>
                  <a:pt x="9607853" y="4862709"/>
                  <a:pt x="9627326" y="4872446"/>
                </a:cubicBezTo>
                <a:cubicBezTo>
                  <a:pt x="9643384" y="4880475"/>
                  <a:pt x="9662767" y="4879205"/>
                  <a:pt x="9679577" y="4885509"/>
                </a:cubicBezTo>
                <a:cubicBezTo>
                  <a:pt x="9697810" y="4892346"/>
                  <a:pt x="9713654" y="4904644"/>
                  <a:pt x="9731829" y="4911634"/>
                </a:cubicBezTo>
                <a:cubicBezTo>
                  <a:pt x="9770384" y="4926463"/>
                  <a:pt x="9810206" y="4937760"/>
                  <a:pt x="9849394" y="4950823"/>
                </a:cubicBezTo>
                <a:cubicBezTo>
                  <a:pt x="9905612" y="4969563"/>
                  <a:pt x="9875228" y="4960547"/>
                  <a:pt x="9940834" y="4976949"/>
                </a:cubicBezTo>
                <a:cubicBezTo>
                  <a:pt x="9996874" y="5014307"/>
                  <a:pt x="9988281" y="5012015"/>
                  <a:pt x="10071463" y="5042263"/>
                </a:cubicBezTo>
                <a:cubicBezTo>
                  <a:pt x="10094012" y="5050463"/>
                  <a:pt x="10169482" y="5064480"/>
                  <a:pt x="10189029" y="5068389"/>
                </a:cubicBezTo>
                <a:cubicBezTo>
                  <a:pt x="10206446" y="5077097"/>
                  <a:pt x="10223047" y="5087677"/>
                  <a:pt x="10241280" y="5094514"/>
                </a:cubicBezTo>
                <a:cubicBezTo>
                  <a:pt x="10258090" y="5100818"/>
                  <a:pt x="10276269" y="5102645"/>
                  <a:pt x="10293531" y="5107577"/>
                </a:cubicBezTo>
                <a:cubicBezTo>
                  <a:pt x="10306771" y="5111360"/>
                  <a:pt x="10319480" y="5116857"/>
                  <a:pt x="10332720" y="5120640"/>
                </a:cubicBezTo>
                <a:cubicBezTo>
                  <a:pt x="10365864" y="5130110"/>
                  <a:pt x="10392839" y="5133343"/>
                  <a:pt x="10424160" y="5146766"/>
                </a:cubicBezTo>
                <a:cubicBezTo>
                  <a:pt x="10442058" y="5154437"/>
                  <a:pt x="10458513" y="5165220"/>
                  <a:pt x="10476411" y="5172891"/>
                </a:cubicBezTo>
                <a:cubicBezTo>
                  <a:pt x="10489067" y="5178315"/>
                  <a:pt x="10503284" y="5179796"/>
                  <a:pt x="10515600" y="5185954"/>
                </a:cubicBezTo>
                <a:cubicBezTo>
                  <a:pt x="10529642" y="5192975"/>
                  <a:pt x="10540747" y="5205059"/>
                  <a:pt x="10554789" y="5212080"/>
                </a:cubicBezTo>
                <a:cubicBezTo>
                  <a:pt x="10567105" y="5218238"/>
                  <a:pt x="10581321" y="5219719"/>
                  <a:pt x="10593977" y="5225143"/>
                </a:cubicBezTo>
                <a:cubicBezTo>
                  <a:pt x="10611876" y="5232814"/>
                  <a:pt x="10629531" y="5241250"/>
                  <a:pt x="10646229" y="5251269"/>
                </a:cubicBezTo>
                <a:cubicBezTo>
                  <a:pt x="10715722" y="5292964"/>
                  <a:pt x="10703738" y="5301569"/>
                  <a:pt x="10763794" y="5316583"/>
                </a:cubicBezTo>
                <a:cubicBezTo>
                  <a:pt x="10768018" y="5317639"/>
                  <a:pt x="10772503" y="5316583"/>
                  <a:pt x="10776857" y="531658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44583" y="3422469"/>
            <a:ext cx="10698480" cy="2534194"/>
          </a:xfrm>
          <a:custGeom>
            <a:avLst/>
            <a:gdLst>
              <a:gd name="connsiteX0" fmla="*/ 0 w 10698480"/>
              <a:gd name="connsiteY0" fmla="*/ 2508068 h 2534194"/>
              <a:gd name="connsiteX1" fmla="*/ 182880 w 10698480"/>
              <a:gd name="connsiteY1" fmla="*/ 2521131 h 2534194"/>
              <a:gd name="connsiteX2" fmla="*/ 222068 w 10698480"/>
              <a:gd name="connsiteY2" fmla="*/ 2534194 h 2534194"/>
              <a:gd name="connsiteX3" fmla="*/ 1240971 w 10698480"/>
              <a:gd name="connsiteY3" fmla="*/ 2521131 h 2534194"/>
              <a:gd name="connsiteX4" fmla="*/ 1280160 w 10698480"/>
              <a:gd name="connsiteY4" fmla="*/ 2508068 h 2534194"/>
              <a:gd name="connsiteX5" fmla="*/ 1332411 w 10698480"/>
              <a:gd name="connsiteY5" fmla="*/ 2481942 h 2534194"/>
              <a:gd name="connsiteX6" fmla="*/ 1436914 w 10698480"/>
              <a:gd name="connsiteY6" fmla="*/ 2468880 h 2534194"/>
              <a:gd name="connsiteX7" fmla="*/ 1515291 w 10698480"/>
              <a:gd name="connsiteY7" fmla="*/ 2429691 h 2534194"/>
              <a:gd name="connsiteX8" fmla="*/ 1580606 w 10698480"/>
              <a:gd name="connsiteY8" fmla="*/ 2403565 h 2534194"/>
              <a:gd name="connsiteX9" fmla="*/ 1619794 w 10698480"/>
              <a:gd name="connsiteY9" fmla="*/ 2390502 h 2534194"/>
              <a:gd name="connsiteX10" fmla="*/ 1750423 w 10698480"/>
              <a:gd name="connsiteY10" fmla="*/ 2338251 h 2534194"/>
              <a:gd name="connsiteX11" fmla="*/ 1907177 w 10698480"/>
              <a:gd name="connsiteY11" fmla="*/ 2259874 h 2534194"/>
              <a:gd name="connsiteX12" fmla="*/ 1946366 w 10698480"/>
              <a:gd name="connsiteY12" fmla="*/ 2246811 h 2534194"/>
              <a:gd name="connsiteX13" fmla="*/ 1985554 w 10698480"/>
              <a:gd name="connsiteY13" fmla="*/ 2220685 h 2534194"/>
              <a:gd name="connsiteX14" fmla="*/ 2076994 w 10698480"/>
              <a:gd name="connsiteY14" fmla="*/ 2181497 h 2534194"/>
              <a:gd name="connsiteX15" fmla="*/ 2116183 w 10698480"/>
              <a:gd name="connsiteY15" fmla="*/ 2155371 h 2534194"/>
              <a:gd name="connsiteX16" fmla="*/ 2155371 w 10698480"/>
              <a:gd name="connsiteY16" fmla="*/ 2142308 h 2534194"/>
              <a:gd name="connsiteX17" fmla="*/ 2233748 w 10698480"/>
              <a:gd name="connsiteY17" fmla="*/ 2090057 h 2534194"/>
              <a:gd name="connsiteX18" fmla="*/ 2325188 w 10698480"/>
              <a:gd name="connsiteY18" fmla="*/ 2050868 h 2534194"/>
              <a:gd name="connsiteX19" fmla="*/ 2377440 w 10698480"/>
              <a:gd name="connsiteY19" fmla="*/ 2011680 h 2534194"/>
              <a:gd name="connsiteX20" fmla="*/ 2429691 w 10698480"/>
              <a:gd name="connsiteY20" fmla="*/ 1985554 h 2534194"/>
              <a:gd name="connsiteX21" fmla="*/ 2612571 w 10698480"/>
              <a:gd name="connsiteY21" fmla="*/ 1854925 h 2534194"/>
              <a:gd name="connsiteX22" fmla="*/ 2730137 w 10698480"/>
              <a:gd name="connsiteY22" fmla="*/ 1763485 h 2534194"/>
              <a:gd name="connsiteX23" fmla="*/ 2769326 w 10698480"/>
              <a:gd name="connsiteY23" fmla="*/ 1737360 h 2534194"/>
              <a:gd name="connsiteX24" fmla="*/ 2834640 w 10698480"/>
              <a:gd name="connsiteY24" fmla="*/ 1658982 h 2534194"/>
              <a:gd name="connsiteX25" fmla="*/ 2952206 w 10698480"/>
              <a:gd name="connsiteY25" fmla="*/ 1528354 h 2534194"/>
              <a:gd name="connsiteX26" fmla="*/ 2965268 w 10698480"/>
              <a:gd name="connsiteY26" fmla="*/ 1489165 h 2534194"/>
              <a:gd name="connsiteX27" fmla="*/ 3004457 w 10698480"/>
              <a:gd name="connsiteY27" fmla="*/ 1436914 h 2534194"/>
              <a:gd name="connsiteX28" fmla="*/ 3030583 w 10698480"/>
              <a:gd name="connsiteY28" fmla="*/ 1397725 h 2534194"/>
              <a:gd name="connsiteX29" fmla="*/ 3108960 w 10698480"/>
              <a:gd name="connsiteY29" fmla="*/ 1293222 h 2534194"/>
              <a:gd name="connsiteX30" fmla="*/ 3174274 w 10698480"/>
              <a:gd name="connsiteY30" fmla="*/ 1214845 h 2534194"/>
              <a:gd name="connsiteX31" fmla="*/ 3252651 w 10698480"/>
              <a:gd name="connsiteY31" fmla="*/ 1123405 h 2534194"/>
              <a:gd name="connsiteX32" fmla="*/ 3265714 w 10698480"/>
              <a:gd name="connsiteY32" fmla="*/ 1084217 h 2534194"/>
              <a:gd name="connsiteX33" fmla="*/ 3304903 w 10698480"/>
              <a:gd name="connsiteY33" fmla="*/ 1045028 h 2534194"/>
              <a:gd name="connsiteX34" fmla="*/ 3331028 w 10698480"/>
              <a:gd name="connsiteY34" fmla="*/ 1005840 h 2534194"/>
              <a:gd name="connsiteX35" fmla="*/ 3474720 w 10698480"/>
              <a:gd name="connsiteY35" fmla="*/ 875211 h 2534194"/>
              <a:gd name="connsiteX36" fmla="*/ 3526971 w 10698480"/>
              <a:gd name="connsiteY36" fmla="*/ 822960 h 2534194"/>
              <a:gd name="connsiteX37" fmla="*/ 3566160 w 10698480"/>
              <a:gd name="connsiteY37" fmla="*/ 796834 h 2534194"/>
              <a:gd name="connsiteX38" fmla="*/ 3605348 w 10698480"/>
              <a:gd name="connsiteY38" fmla="*/ 757645 h 2534194"/>
              <a:gd name="connsiteX39" fmla="*/ 3709851 w 10698480"/>
              <a:gd name="connsiteY39" fmla="*/ 679268 h 2534194"/>
              <a:gd name="connsiteX40" fmla="*/ 3762103 w 10698480"/>
              <a:gd name="connsiteY40" fmla="*/ 627017 h 2534194"/>
              <a:gd name="connsiteX41" fmla="*/ 3866606 w 10698480"/>
              <a:gd name="connsiteY41" fmla="*/ 548640 h 2534194"/>
              <a:gd name="connsiteX42" fmla="*/ 3944983 w 10698480"/>
              <a:gd name="connsiteY42" fmla="*/ 496388 h 2534194"/>
              <a:gd name="connsiteX43" fmla="*/ 3984171 w 10698480"/>
              <a:gd name="connsiteY43" fmla="*/ 457200 h 2534194"/>
              <a:gd name="connsiteX44" fmla="*/ 4062548 w 10698480"/>
              <a:gd name="connsiteY44" fmla="*/ 404948 h 2534194"/>
              <a:gd name="connsiteX45" fmla="*/ 4101737 w 10698480"/>
              <a:gd name="connsiteY45" fmla="*/ 378822 h 2534194"/>
              <a:gd name="connsiteX46" fmla="*/ 4127863 w 10698480"/>
              <a:gd name="connsiteY46" fmla="*/ 339634 h 2534194"/>
              <a:gd name="connsiteX47" fmla="*/ 4180114 w 10698480"/>
              <a:gd name="connsiteY47" fmla="*/ 313508 h 2534194"/>
              <a:gd name="connsiteX48" fmla="*/ 4232366 w 10698480"/>
              <a:gd name="connsiteY48" fmla="*/ 274320 h 2534194"/>
              <a:gd name="connsiteX49" fmla="*/ 4310743 w 10698480"/>
              <a:gd name="connsiteY49" fmla="*/ 222068 h 2534194"/>
              <a:gd name="connsiteX50" fmla="*/ 4349931 w 10698480"/>
              <a:gd name="connsiteY50" fmla="*/ 195942 h 2534194"/>
              <a:gd name="connsiteX51" fmla="*/ 4389120 w 10698480"/>
              <a:gd name="connsiteY51" fmla="*/ 169817 h 2534194"/>
              <a:gd name="connsiteX52" fmla="*/ 4428308 w 10698480"/>
              <a:gd name="connsiteY52" fmla="*/ 143691 h 2534194"/>
              <a:gd name="connsiteX53" fmla="*/ 4467497 w 10698480"/>
              <a:gd name="connsiteY53" fmla="*/ 130628 h 2534194"/>
              <a:gd name="connsiteX54" fmla="*/ 4519748 w 10698480"/>
              <a:gd name="connsiteY54" fmla="*/ 91440 h 2534194"/>
              <a:gd name="connsiteX55" fmla="*/ 4637314 w 10698480"/>
              <a:gd name="connsiteY55" fmla="*/ 52251 h 2534194"/>
              <a:gd name="connsiteX56" fmla="*/ 4676503 w 10698480"/>
              <a:gd name="connsiteY56" fmla="*/ 26125 h 2534194"/>
              <a:gd name="connsiteX57" fmla="*/ 4820194 w 10698480"/>
              <a:gd name="connsiteY57" fmla="*/ 0 h 2534194"/>
              <a:gd name="connsiteX58" fmla="*/ 6074228 w 10698480"/>
              <a:gd name="connsiteY58" fmla="*/ 13062 h 2534194"/>
              <a:gd name="connsiteX59" fmla="*/ 6178731 w 10698480"/>
              <a:gd name="connsiteY59" fmla="*/ 65314 h 2534194"/>
              <a:gd name="connsiteX60" fmla="*/ 6348548 w 10698480"/>
              <a:gd name="connsiteY60" fmla="*/ 117565 h 2534194"/>
              <a:gd name="connsiteX61" fmla="*/ 6453051 w 10698480"/>
              <a:gd name="connsiteY61" fmla="*/ 182880 h 2534194"/>
              <a:gd name="connsiteX62" fmla="*/ 6570617 w 10698480"/>
              <a:gd name="connsiteY62" fmla="*/ 261257 h 2534194"/>
              <a:gd name="connsiteX63" fmla="*/ 6701246 w 10698480"/>
              <a:gd name="connsiteY63" fmla="*/ 313508 h 2534194"/>
              <a:gd name="connsiteX64" fmla="*/ 6858000 w 10698480"/>
              <a:gd name="connsiteY64" fmla="*/ 418011 h 2534194"/>
              <a:gd name="connsiteX65" fmla="*/ 6936377 w 10698480"/>
              <a:gd name="connsiteY65" fmla="*/ 470262 h 2534194"/>
              <a:gd name="connsiteX66" fmla="*/ 6975566 w 10698480"/>
              <a:gd name="connsiteY66" fmla="*/ 496388 h 2534194"/>
              <a:gd name="connsiteX67" fmla="*/ 7080068 w 10698480"/>
              <a:gd name="connsiteY67" fmla="*/ 574765 h 2534194"/>
              <a:gd name="connsiteX68" fmla="*/ 7184571 w 10698480"/>
              <a:gd name="connsiteY68" fmla="*/ 666205 h 2534194"/>
              <a:gd name="connsiteX69" fmla="*/ 7236823 w 10698480"/>
              <a:gd name="connsiteY69" fmla="*/ 718457 h 2534194"/>
              <a:gd name="connsiteX70" fmla="*/ 7289074 w 10698480"/>
              <a:gd name="connsiteY70" fmla="*/ 757645 h 2534194"/>
              <a:gd name="connsiteX71" fmla="*/ 7328263 w 10698480"/>
              <a:gd name="connsiteY71" fmla="*/ 796834 h 2534194"/>
              <a:gd name="connsiteX72" fmla="*/ 7367451 w 10698480"/>
              <a:gd name="connsiteY72" fmla="*/ 822960 h 2534194"/>
              <a:gd name="connsiteX73" fmla="*/ 7406640 w 10698480"/>
              <a:gd name="connsiteY73" fmla="*/ 862148 h 2534194"/>
              <a:gd name="connsiteX74" fmla="*/ 7432766 w 10698480"/>
              <a:gd name="connsiteY74" fmla="*/ 901337 h 2534194"/>
              <a:gd name="connsiteX75" fmla="*/ 7471954 w 10698480"/>
              <a:gd name="connsiteY75" fmla="*/ 914400 h 2534194"/>
              <a:gd name="connsiteX76" fmla="*/ 7524206 w 10698480"/>
              <a:gd name="connsiteY76" fmla="*/ 966651 h 2534194"/>
              <a:gd name="connsiteX77" fmla="*/ 7563394 w 10698480"/>
              <a:gd name="connsiteY77" fmla="*/ 979714 h 2534194"/>
              <a:gd name="connsiteX78" fmla="*/ 7615646 w 10698480"/>
              <a:gd name="connsiteY78" fmla="*/ 1045028 h 2534194"/>
              <a:gd name="connsiteX79" fmla="*/ 7654834 w 10698480"/>
              <a:gd name="connsiteY79" fmla="*/ 1071154 h 2534194"/>
              <a:gd name="connsiteX80" fmla="*/ 7707086 w 10698480"/>
              <a:gd name="connsiteY80" fmla="*/ 1110342 h 2534194"/>
              <a:gd name="connsiteX81" fmla="*/ 7785463 w 10698480"/>
              <a:gd name="connsiteY81" fmla="*/ 1175657 h 2534194"/>
              <a:gd name="connsiteX82" fmla="*/ 7863840 w 10698480"/>
              <a:gd name="connsiteY82" fmla="*/ 1227908 h 2534194"/>
              <a:gd name="connsiteX83" fmla="*/ 7903028 w 10698480"/>
              <a:gd name="connsiteY83" fmla="*/ 1254034 h 2534194"/>
              <a:gd name="connsiteX84" fmla="*/ 7942217 w 10698480"/>
              <a:gd name="connsiteY84" fmla="*/ 1280160 h 2534194"/>
              <a:gd name="connsiteX85" fmla="*/ 7994468 w 10698480"/>
              <a:gd name="connsiteY85" fmla="*/ 1319348 h 2534194"/>
              <a:gd name="connsiteX86" fmla="*/ 8046720 w 10698480"/>
              <a:gd name="connsiteY86" fmla="*/ 1332411 h 2534194"/>
              <a:gd name="connsiteX87" fmla="*/ 8138160 w 10698480"/>
              <a:gd name="connsiteY87" fmla="*/ 1397725 h 2534194"/>
              <a:gd name="connsiteX88" fmla="*/ 8177348 w 10698480"/>
              <a:gd name="connsiteY88" fmla="*/ 1410788 h 2534194"/>
              <a:gd name="connsiteX89" fmla="*/ 8255726 w 10698480"/>
              <a:gd name="connsiteY89" fmla="*/ 1449977 h 2534194"/>
              <a:gd name="connsiteX90" fmla="*/ 8334103 w 10698480"/>
              <a:gd name="connsiteY90" fmla="*/ 1502228 h 2534194"/>
              <a:gd name="connsiteX91" fmla="*/ 8373291 w 10698480"/>
              <a:gd name="connsiteY91" fmla="*/ 1515291 h 2534194"/>
              <a:gd name="connsiteX92" fmla="*/ 8477794 w 10698480"/>
              <a:gd name="connsiteY92" fmla="*/ 1554480 h 2534194"/>
              <a:gd name="connsiteX93" fmla="*/ 8516983 w 10698480"/>
              <a:gd name="connsiteY93" fmla="*/ 1593668 h 2534194"/>
              <a:gd name="connsiteX94" fmla="*/ 8556171 w 10698480"/>
              <a:gd name="connsiteY94" fmla="*/ 1606731 h 2534194"/>
              <a:gd name="connsiteX95" fmla="*/ 8595360 w 10698480"/>
              <a:gd name="connsiteY95" fmla="*/ 1632857 h 2534194"/>
              <a:gd name="connsiteX96" fmla="*/ 8660674 w 10698480"/>
              <a:gd name="connsiteY96" fmla="*/ 1658982 h 2534194"/>
              <a:gd name="connsiteX97" fmla="*/ 8791303 w 10698480"/>
              <a:gd name="connsiteY97" fmla="*/ 1763485 h 2534194"/>
              <a:gd name="connsiteX98" fmla="*/ 8843554 w 10698480"/>
              <a:gd name="connsiteY98" fmla="*/ 1789611 h 2534194"/>
              <a:gd name="connsiteX99" fmla="*/ 8882743 w 10698480"/>
              <a:gd name="connsiteY99" fmla="*/ 1815737 h 2534194"/>
              <a:gd name="connsiteX100" fmla="*/ 8934994 w 10698480"/>
              <a:gd name="connsiteY100" fmla="*/ 1854925 h 2534194"/>
              <a:gd name="connsiteX101" fmla="*/ 8974183 w 10698480"/>
              <a:gd name="connsiteY101" fmla="*/ 1867988 h 2534194"/>
              <a:gd name="connsiteX102" fmla="*/ 9013371 w 10698480"/>
              <a:gd name="connsiteY102" fmla="*/ 1894114 h 2534194"/>
              <a:gd name="connsiteX103" fmla="*/ 9130937 w 10698480"/>
              <a:gd name="connsiteY103" fmla="*/ 1920240 h 2534194"/>
              <a:gd name="connsiteX104" fmla="*/ 9183188 w 10698480"/>
              <a:gd name="connsiteY104" fmla="*/ 1933302 h 2534194"/>
              <a:gd name="connsiteX105" fmla="*/ 9222377 w 10698480"/>
              <a:gd name="connsiteY105" fmla="*/ 1946365 h 2534194"/>
              <a:gd name="connsiteX106" fmla="*/ 9287691 w 10698480"/>
              <a:gd name="connsiteY106" fmla="*/ 1959428 h 2534194"/>
              <a:gd name="connsiteX107" fmla="*/ 9627326 w 10698480"/>
              <a:gd name="connsiteY107" fmla="*/ 1946365 h 2534194"/>
              <a:gd name="connsiteX108" fmla="*/ 9731828 w 10698480"/>
              <a:gd name="connsiteY108" fmla="*/ 1894114 h 2534194"/>
              <a:gd name="connsiteX109" fmla="*/ 9823268 w 10698480"/>
              <a:gd name="connsiteY109" fmla="*/ 1841862 h 2534194"/>
              <a:gd name="connsiteX110" fmla="*/ 9849394 w 10698480"/>
              <a:gd name="connsiteY110" fmla="*/ 1802674 h 2534194"/>
              <a:gd name="connsiteX111" fmla="*/ 9927771 w 10698480"/>
              <a:gd name="connsiteY111" fmla="*/ 1750422 h 2534194"/>
              <a:gd name="connsiteX112" fmla="*/ 9980023 w 10698480"/>
              <a:gd name="connsiteY112" fmla="*/ 1711234 h 2534194"/>
              <a:gd name="connsiteX113" fmla="*/ 10058400 w 10698480"/>
              <a:gd name="connsiteY113" fmla="*/ 1632857 h 2534194"/>
              <a:gd name="connsiteX114" fmla="*/ 10097588 w 10698480"/>
              <a:gd name="connsiteY114" fmla="*/ 1593668 h 2534194"/>
              <a:gd name="connsiteX115" fmla="*/ 10110651 w 10698480"/>
              <a:gd name="connsiteY115" fmla="*/ 1541417 h 2534194"/>
              <a:gd name="connsiteX116" fmla="*/ 10175966 w 10698480"/>
              <a:gd name="connsiteY116" fmla="*/ 1449977 h 2534194"/>
              <a:gd name="connsiteX117" fmla="*/ 10189028 w 10698480"/>
              <a:gd name="connsiteY117" fmla="*/ 1397725 h 2534194"/>
              <a:gd name="connsiteX118" fmla="*/ 10228217 w 10698480"/>
              <a:gd name="connsiteY118" fmla="*/ 1293222 h 2534194"/>
              <a:gd name="connsiteX119" fmla="*/ 10241280 w 10698480"/>
              <a:gd name="connsiteY119" fmla="*/ 1240971 h 2534194"/>
              <a:gd name="connsiteX120" fmla="*/ 10267406 w 10698480"/>
              <a:gd name="connsiteY120" fmla="*/ 1162594 h 2534194"/>
              <a:gd name="connsiteX121" fmla="*/ 10306594 w 10698480"/>
              <a:gd name="connsiteY121" fmla="*/ 1031965 h 2534194"/>
              <a:gd name="connsiteX122" fmla="*/ 10319657 w 10698480"/>
              <a:gd name="connsiteY122" fmla="*/ 992777 h 2534194"/>
              <a:gd name="connsiteX123" fmla="*/ 10332720 w 10698480"/>
              <a:gd name="connsiteY123" fmla="*/ 940525 h 2534194"/>
              <a:gd name="connsiteX124" fmla="*/ 10384971 w 10698480"/>
              <a:gd name="connsiteY124" fmla="*/ 809897 h 2534194"/>
              <a:gd name="connsiteX125" fmla="*/ 10437223 w 10698480"/>
              <a:gd name="connsiteY125" fmla="*/ 731520 h 2534194"/>
              <a:gd name="connsiteX126" fmla="*/ 10463348 w 10698480"/>
              <a:gd name="connsiteY126" fmla="*/ 692331 h 2534194"/>
              <a:gd name="connsiteX127" fmla="*/ 10528663 w 10698480"/>
              <a:gd name="connsiteY127" fmla="*/ 613954 h 2534194"/>
              <a:gd name="connsiteX128" fmla="*/ 10593977 w 10698480"/>
              <a:gd name="connsiteY128" fmla="*/ 535577 h 2534194"/>
              <a:gd name="connsiteX129" fmla="*/ 10607040 w 10698480"/>
              <a:gd name="connsiteY129" fmla="*/ 496388 h 2534194"/>
              <a:gd name="connsiteX130" fmla="*/ 10633166 w 10698480"/>
              <a:gd name="connsiteY130" fmla="*/ 457200 h 2534194"/>
              <a:gd name="connsiteX131" fmla="*/ 10646228 w 10698480"/>
              <a:gd name="connsiteY131" fmla="*/ 404948 h 2534194"/>
              <a:gd name="connsiteX132" fmla="*/ 10659291 w 10698480"/>
              <a:gd name="connsiteY132" fmla="*/ 365760 h 2534194"/>
              <a:gd name="connsiteX133" fmla="*/ 10685417 w 10698480"/>
              <a:gd name="connsiteY133" fmla="*/ 235131 h 2534194"/>
              <a:gd name="connsiteX134" fmla="*/ 10698480 w 10698480"/>
              <a:gd name="connsiteY134" fmla="*/ 209005 h 25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0698480" h="2534194">
                <a:moveTo>
                  <a:pt x="0" y="2508068"/>
                </a:moveTo>
                <a:cubicBezTo>
                  <a:pt x="60960" y="2512422"/>
                  <a:pt x="122183" y="2513990"/>
                  <a:pt x="182880" y="2521131"/>
                </a:cubicBezTo>
                <a:cubicBezTo>
                  <a:pt x="196555" y="2522740"/>
                  <a:pt x="208299" y="2534194"/>
                  <a:pt x="222068" y="2534194"/>
                </a:cubicBezTo>
                <a:cubicBezTo>
                  <a:pt x="561730" y="2534194"/>
                  <a:pt x="901337" y="2525485"/>
                  <a:pt x="1240971" y="2521131"/>
                </a:cubicBezTo>
                <a:cubicBezTo>
                  <a:pt x="1254034" y="2516777"/>
                  <a:pt x="1267504" y="2513492"/>
                  <a:pt x="1280160" y="2508068"/>
                </a:cubicBezTo>
                <a:cubicBezTo>
                  <a:pt x="1298058" y="2500397"/>
                  <a:pt x="1313520" y="2486665"/>
                  <a:pt x="1332411" y="2481942"/>
                </a:cubicBezTo>
                <a:cubicBezTo>
                  <a:pt x="1366468" y="2473428"/>
                  <a:pt x="1402080" y="2473234"/>
                  <a:pt x="1436914" y="2468880"/>
                </a:cubicBezTo>
                <a:cubicBezTo>
                  <a:pt x="1463040" y="2455817"/>
                  <a:pt x="1488700" y="2441778"/>
                  <a:pt x="1515291" y="2429691"/>
                </a:cubicBezTo>
                <a:cubicBezTo>
                  <a:pt x="1536638" y="2419988"/>
                  <a:pt x="1558650" y="2411798"/>
                  <a:pt x="1580606" y="2403565"/>
                </a:cubicBezTo>
                <a:cubicBezTo>
                  <a:pt x="1593499" y="2398730"/>
                  <a:pt x="1607478" y="2396660"/>
                  <a:pt x="1619794" y="2390502"/>
                </a:cubicBezTo>
                <a:cubicBezTo>
                  <a:pt x="1732263" y="2334268"/>
                  <a:pt x="1635625" y="2361211"/>
                  <a:pt x="1750423" y="2338251"/>
                </a:cubicBezTo>
                <a:cubicBezTo>
                  <a:pt x="1851713" y="2270725"/>
                  <a:pt x="1799013" y="2295929"/>
                  <a:pt x="1907177" y="2259874"/>
                </a:cubicBezTo>
                <a:lnTo>
                  <a:pt x="1946366" y="2246811"/>
                </a:lnTo>
                <a:cubicBezTo>
                  <a:pt x="1959429" y="2238102"/>
                  <a:pt x="1971512" y="2227706"/>
                  <a:pt x="1985554" y="2220685"/>
                </a:cubicBezTo>
                <a:cubicBezTo>
                  <a:pt x="2132121" y="2147400"/>
                  <a:pt x="1886700" y="2290236"/>
                  <a:pt x="2076994" y="2181497"/>
                </a:cubicBezTo>
                <a:cubicBezTo>
                  <a:pt x="2090625" y="2173708"/>
                  <a:pt x="2102141" y="2162392"/>
                  <a:pt x="2116183" y="2155371"/>
                </a:cubicBezTo>
                <a:cubicBezTo>
                  <a:pt x="2128499" y="2149213"/>
                  <a:pt x="2143334" y="2148995"/>
                  <a:pt x="2155371" y="2142308"/>
                </a:cubicBezTo>
                <a:cubicBezTo>
                  <a:pt x="2182819" y="2127059"/>
                  <a:pt x="2203960" y="2099986"/>
                  <a:pt x="2233748" y="2090057"/>
                </a:cubicBezTo>
                <a:cubicBezTo>
                  <a:pt x="2271845" y="2077358"/>
                  <a:pt x="2288290" y="2073929"/>
                  <a:pt x="2325188" y="2050868"/>
                </a:cubicBezTo>
                <a:cubicBezTo>
                  <a:pt x="2343650" y="2039329"/>
                  <a:pt x="2358978" y="2023219"/>
                  <a:pt x="2377440" y="2011680"/>
                </a:cubicBezTo>
                <a:cubicBezTo>
                  <a:pt x="2393953" y="2001359"/>
                  <a:pt x="2412993" y="1995573"/>
                  <a:pt x="2429691" y="1985554"/>
                </a:cubicBezTo>
                <a:cubicBezTo>
                  <a:pt x="2546536" y="1915446"/>
                  <a:pt x="2479845" y="1943408"/>
                  <a:pt x="2612571" y="1854925"/>
                </a:cubicBezTo>
                <a:cubicBezTo>
                  <a:pt x="2810676" y="1722856"/>
                  <a:pt x="2607346" y="1865809"/>
                  <a:pt x="2730137" y="1763485"/>
                </a:cubicBezTo>
                <a:cubicBezTo>
                  <a:pt x="2742198" y="1753434"/>
                  <a:pt x="2757265" y="1747411"/>
                  <a:pt x="2769326" y="1737360"/>
                </a:cubicBezTo>
                <a:cubicBezTo>
                  <a:pt x="2849356" y="1670669"/>
                  <a:pt x="2772992" y="1727480"/>
                  <a:pt x="2834640" y="1658982"/>
                </a:cubicBezTo>
                <a:cubicBezTo>
                  <a:pt x="2966482" y="1512491"/>
                  <a:pt x="2891497" y="1619415"/>
                  <a:pt x="2952206" y="1528354"/>
                </a:cubicBezTo>
                <a:cubicBezTo>
                  <a:pt x="2956560" y="1515291"/>
                  <a:pt x="2958436" y="1501120"/>
                  <a:pt x="2965268" y="1489165"/>
                </a:cubicBezTo>
                <a:cubicBezTo>
                  <a:pt x="2976070" y="1470262"/>
                  <a:pt x="2991803" y="1454630"/>
                  <a:pt x="3004457" y="1436914"/>
                </a:cubicBezTo>
                <a:cubicBezTo>
                  <a:pt x="3013582" y="1424139"/>
                  <a:pt x="3021349" y="1410422"/>
                  <a:pt x="3030583" y="1397725"/>
                </a:cubicBezTo>
                <a:cubicBezTo>
                  <a:pt x="3056194" y="1362510"/>
                  <a:pt x="3089487" y="1332168"/>
                  <a:pt x="3108960" y="1293222"/>
                </a:cubicBezTo>
                <a:cubicBezTo>
                  <a:pt x="3142107" y="1226929"/>
                  <a:pt x="3118884" y="1251773"/>
                  <a:pt x="3174274" y="1214845"/>
                </a:cubicBezTo>
                <a:cubicBezTo>
                  <a:pt x="3244263" y="1074869"/>
                  <a:pt x="3146667" y="1250586"/>
                  <a:pt x="3252651" y="1123405"/>
                </a:cubicBezTo>
                <a:cubicBezTo>
                  <a:pt x="3261466" y="1112827"/>
                  <a:pt x="3258076" y="1095674"/>
                  <a:pt x="3265714" y="1084217"/>
                </a:cubicBezTo>
                <a:cubicBezTo>
                  <a:pt x="3275962" y="1068846"/>
                  <a:pt x="3293076" y="1059220"/>
                  <a:pt x="3304903" y="1045028"/>
                </a:cubicBezTo>
                <a:cubicBezTo>
                  <a:pt x="3314953" y="1032967"/>
                  <a:pt x="3320526" y="1017509"/>
                  <a:pt x="3331028" y="1005840"/>
                </a:cubicBezTo>
                <a:cubicBezTo>
                  <a:pt x="3478500" y="841982"/>
                  <a:pt x="3367459" y="969064"/>
                  <a:pt x="3474720" y="875211"/>
                </a:cubicBezTo>
                <a:cubicBezTo>
                  <a:pt x="3493257" y="858991"/>
                  <a:pt x="3508269" y="838990"/>
                  <a:pt x="3526971" y="822960"/>
                </a:cubicBezTo>
                <a:cubicBezTo>
                  <a:pt x="3538891" y="812743"/>
                  <a:pt x="3554099" y="806885"/>
                  <a:pt x="3566160" y="796834"/>
                </a:cubicBezTo>
                <a:cubicBezTo>
                  <a:pt x="3580352" y="785007"/>
                  <a:pt x="3591050" y="769343"/>
                  <a:pt x="3605348" y="757645"/>
                </a:cubicBezTo>
                <a:cubicBezTo>
                  <a:pt x="3639048" y="730072"/>
                  <a:pt x="3679061" y="710057"/>
                  <a:pt x="3709851" y="679268"/>
                </a:cubicBezTo>
                <a:cubicBezTo>
                  <a:pt x="3727268" y="661851"/>
                  <a:pt x="3743180" y="642786"/>
                  <a:pt x="3762103" y="627017"/>
                </a:cubicBezTo>
                <a:cubicBezTo>
                  <a:pt x="3795554" y="599142"/>
                  <a:pt x="3830376" y="572793"/>
                  <a:pt x="3866606" y="548640"/>
                </a:cubicBezTo>
                <a:cubicBezTo>
                  <a:pt x="3892732" y="531223"/>
                  <a:pt x="3922780" y="518591"/>
                  <a:pt x="3944983" y="496388"/>
                </a:cubicBezTo>
                <a:cubicBezTo>
                  <a:pt x="3958046" y="483325"/>
                  <a:pt x="3969589" y="468542"/>
                  <a:pt x="3984171" y="457200"/>
                </a:cubicBezTo>
                <a:cubicBezTo>
                  <a:pt x="4008956" y="437923"/>
                  <a:pt x="4036422" y="422365"/>
                  <a:pt x="4062548" y="404948"/>
                </a:cubicBezTo>
                <a:lnTo>
                  <a:pt x="4101737" y="378822"/>
                </a:lnTo>
                <a:cubicBezTo>
                  <a:pt x="4110446" y="365759"/>
                  <a:pt x="4115802" y="349685"/>
                  <a:pt x="4127863" y="339634"/>
                </a:cubicBezTo>
                <a:cubicBezTo>
                  <a:pt x="4142822" y="327168"/>
                  <a:pt x="4163601" y="323829"/>
                  <a:pt x="4180114" y="313508"/>
                </a:cubicBezTo>
                <a:cubicBezTo>
                  <a:pt x="4198576" y="301969"/>
                  <a:pt x="4214530" y="286805"/>
                  <a:pt x="4232366" y="274320"/>
                </a:cubicBezTo>
                <a:cubicBezTo>
                  <a:pt x="4258089" y="256314"/>
                  <a:pt x="4284617" y="239485"/>
                  <a:pt x="4310743" y="222068"/>
                </a:cubicBezTo>
                <a:lnTo>
                  <a:pt x="4349931" y="195942"/>
                </a:lnTo>
                <a:lnTo>
                  <a:pt x="4389120" y="169817"/>
                </a:lnTo>
                <a:cubicBezTo>
                  <a:pt x="4402183" y="161109"/>
                  <a:pt x="4413414" y="148656"/>
                  <a:pt x="4428308" y="143691"/>
                </a:cubicBezTo>
                <a:lnTo>
                  <a:pt x="4467497" y="130628"/>
                </a:lnTo>
                <a:cubicBezTo>
                  <a:pt x="4484914" y="117565"/>
                  <a:pt x="4500717" y="102013"/>
                  <a:pt x="4519748" y="91440"/>
                </a:cubicBezTo>
                <a:cubicBezTo>
                  <a:pt x="4559995" y="69081"/>
                  <a:pt x="4594270" y="63012"/>
                  <a:pt x="4637314" y="52251"/>
                </a:cubicBezTo>
                <a:cubicBezTo>
                  <a:pt x="4650377" y="43542"/>
                  <a:pt x="4662073" y="32310"/>
                  <a:pt x="4676503" y="26125"/>
                </a:cubicBezTo>
                <a:cubicBezTo>
                  <a:pt x="4707301" y="12926"/>
                  <a:pt x="4799000" y="3027"/>
                  <a:pt x="4820194" y="0"/>
                </a:cubicBezTo>
                <a:lnTo>
                  <a:pt x="6074228" y="13062"/>
                </a:lnTo>
                <a:cubicBezTo>
                  <a:pt x="6106544" y="13715"/>
                  <a:pt x="6158697" y="56728"/>
                  <a:pt x="6178731" y="65314"/>
                </a:cubicBezTo>
                <a:cubicBezTo>
                  <a:pt x="6241537" y="92231"/>
                  <a:pt x="6287423" y="102284"/>
                  <a:pt x="6348548" y="117565"/>
                </a:cubicBezTo>
                <a:cubicBezTo>
                  <a:pt x="6430305" y="199322"/>
                  <a:pt x="6337599" y="116907"/>
                  <a:pt x="6453051" y="182880"/>
                </a:cubicBezTo>
                <a:cubicBezTo>
                  <a:pt x="6493944" y="206248"/>
                  <a:pt x="6526887" y="243765"/>
                  <a:pt x="6570617" y="261257"/>
                </a:cubicBezTo>
                <a:cubicBezTo>
                  <a:pt x="6614160" y="278674"/>
                  <a:pt x="6664228" y="284716"/>
                  <a:pt x="6701246" y="313508"/>
                </a:cubicBezTo>
                <a:cubicBezTo>
                  <a:pt x="6829680" y="413402"/>
                  <a:pt x="6771712" y="389248"/>
                  <a:pt x="6858000" y="418011"/>
                </a:cubicBezTo>
                <a:lnTo>
                  <a:pt x="6936377" y="470262"/>
                </a:lnTo>
                <a:cubicBezTo>
                  <a:pt x="6949440" y="478971"/>
                  <a:pt x="6963006" y="486968"/>
                  <a:pt x="6975566" y="496388"/>
                </a:cubicBezTo>
                <a:cubicBezTo>
                  <a:pt x="7010400" y="522514"/>
                  <a:pt x="7049279" y="543976"/>
                  <a:pt x="7080068" y="574765"/>
                </a:cubicBezTo>
                <a:cubicBezTo>
                  <a:pt x="7181241" y="675938"/>
                  <a:pt x="7041039" y="538621"/>
                  <a:pt x="7184571" y="666205"/>
                </a:cubicBezTo>
                <a:cubicBezTo>
                  <a:pt x="7202981" y="682569"/>
                  <a:pt x="7218286" y="702237"/>
                  <a:pt x="7236823" y="718457"/>
                </a:cubicBezTo>
                <a:cubicBezTo>
                  <a:pt x="7253208" y="732793"/>
                  <a:pt x="7272544" y="743477"/>
                  <a:pt x="7289074" y="757645"/>
                </a:cubicBezTo>
                <a:cubicBezTo>
                  <a:pt x="7303100" y="769668"/>
                  <a:pt x="7314071" y="785007"/>
                  <a:pt x="7328263" y="796834"/>
                </a:cubicBezTo>
                <a:cubicBezTo>
                  <a:pt x="7340324" y="806885"/>
                  <a:pt x="7355390" y="812909"/>
                  <a:pt x="7367451" y="822960"/>
                </a:cubicBezTo>
                <a:cubicBezTo>
                  <a:pt x="7381643" y="834787"/>
                  <a:pt x="7394813" y="847956"/>
                  <a:pt x="7406640" y="862148"/>
                </a:cubicBezTo>
                <a:cubicBezTo>
                  <a:pt x="7416691" y="874209"/>
                  <a:pt x="7420507" y="891529"/>
                  <a:pt x="7432766" y="901337"/>
                </a:cubicBezTo>
                <a:cubicBezTo>
                  <a:pt x="7443518" y="909939"/>
                  <a:pt x="7458891" y="910046"/>
                  <a:pt x="7471954" y="914400"/>
                </a:cubicBezTo>
                <a:cubicBezTo>
                  <a:pt x="7489371" y="931817"/>
                  <a:pt x="7504162" y="952334"/>
                  <a:pt x="7524206" y="966651"/>
                </a:cubicBezTo>
                <a:cubicBezTo>
                  <a:pt x="7535411" y="974654"/>
                  <a:pt x="7552940" y="970753"/>
                  <a:pt x="7563394" y="979714"/>
                </a:cubicBezTo>
                <a:cubicBezTo>
                  <a:pt x="7584563" y="997859"/>
                  <a:pt x="7595931" y="1025313"/>
                  <a:pt x="7615646" y="1045028"/>
                </a:cubicBezTo>
                <a:cubicBezTo>
                  <a:pt x="7626747" y="1056129"/>
                  <a:pt x="7642059" y="1062029"/>
                  <a:pt x="7654834" y="1071154"/>
                </a:cubicBezTo>
                <a:cubicBezTo>
                  <a:pt x="7672550" y="1083808"/>
                  <a:pt x="7689669" y="1097279"/>
                  <a:pt x="7707086" y="1110342"/>
                </a:cubicBezTo>
                <a:cubicBezTo>
                  <a:pt x="7749951" y="1174641"/>
                  <a:pt x="7711804" y="1131462"/>
                  <a:pt x="7785463" y="1175657"/>
                </a:cubicBezTo>
                <a:cubicBezTo>
                  <a:pt x="7812388" y="1191812"/>
                  <a:pt x="7837714" y="1210491"/>
                  <a:pt x="7863840" y="1227908"/>
                </a:cubicBezTo>
                <a:lnTo>
                  <a:pt x="7903028" y="1254034"/>
                </a:lnTo>
                <a:cubicBezTo>
                  <a:pt x="7916091" y="1262743"/>
                  <a:pt x="7929657" y="1270740"/>
                  <a:pt x="7942217" y="1280160"/>
                </a:cubicBezTo>
                <a:cubicBezTo>
                  <a:pt x="7959634" y="1293223"/>
                  <a:pt x="7974995" y="1309612"/>
                  <a:pt x="7994468" y="1319348"/>
                </a:cubicBezTo>
                <a:cubicBezTo>
                  <a:pt x="8010526" y="1327377"/>
                  <a:pt x="8029303" y="1328057"/>
                  <a:pt x="8046720" y="1332411"/>
                </a:cubicBezTo>
                <a:cubicBezTo>
                  <a:pt x="8058563" y="1341294"/>
                  <a:pt x="8119051" y="1388171"/>
                  <a:pt x="8138160" y="1397725"/>
                </a:cubicBezTo>
                <a:cubicBezTo>
                  <a:pt x="8150476" y="1403883"/>
                  <a:pt x="8164765" y="1405196"/>
                  <a:pt x="8177348" y="1410788"/>
                </a:cubicBezTo>
                <a:cubicBezTo>
                  <a:pt x="8204040" y="1422651"/>
                  <a:pt x="8230495" y="1435259"/>
                  <a:pt x="8255726" y="1449977"/>
                </a:cubicBezTo>
                <a:cubicBezTo>
                  <a:pt x="8282848" y="1465798"/>
                  <a:pt x="8304315" y="1492299"/>
                  <a:pt x="8334103" y="1502228"/>
                </a:cubicBezTo>
                <a:cubicBezTo>
                  <a:pt x="8347166" y="1506582"/>
                  <a:pt x="8360398" y="1510456"/>
                  <a:pt x="8373291" y="1515291"/>
                </a:cubicBezTo>
                <a:cubicBezTo>
                  <a:pt x="8498249" y="1562151"/>
                  <a:pt x="8388845" y="1524830"/>
                  <a:pt x="8477794" y="1554480"/>
                </a:cubicBezTo>
                <a:cubicBezTo>
                  <a:pt x="8490857" y="1567543"/>
                  <a:pt x="8501612" y="1583421"/>
                  <a:pt x="8516983" y="1593668"/>
                </a:cubicBezTo>
                <a:cubicBezTo>
                  <a:pt x="8528440" y="1601306"/>
                  <a:pt x="8543855" y="1600573"/>
                  <a:pt x="8556171" y="1606731"/>
                </a:cubicBezTo>
                <a:cubicBezTo>
                  <a:pt x="8570213" y="1613752"/>
                  <a:pt x="8581318" y="1625836"/>
                  <a:pt x="8595360" y="1632857"/>
                </a:cubicBezTo>
                <a:cubicBezTo>
                  <a:pt x="8616333" y="1643343"/>
                  <a:pt x="8638903" y="1650274"/>
                  <a:pt x="8660674" y="1658982"/>
                </a:cubicBezTo>
                <a:cubicBezTo>
                  <a:pt x="8681319" y="1676187"/>
                  <a:pt x="8759510" y="1743615"/>
                  <a:pt x="8791303" y="1763485"/>
                </a:cubicBezTo>
                <a:cubicBezTo>
                  <a:pt x="8807816" y="1773806"/>
                  <a:pt x="8826647" y="1779950"/>
                  <a:pt x="8843554" y="1789611"/>
                </a:cubicBezTo>
                <a:cubicBezTo>
                  <a:pt x="8857185" y="1797400"/>
                  <a:pt x="8869968" y="1806612"/>
                  <a:pt x="8882743" y="1815737"/>
                </a:cubicBezTo>
                <a:cubicBezTo>
                  <a:pt x="8900459" y="1828391"/>
                  <a:pt x="8916091" y="1844124"/>
                  <a:pt x="8934994" y="1854925"/>
                </a:cubicBezTo>
                <a:cubicBezTo>
                  <a:pt x="8946949" y="1861757"/>
                  <a:pt x="8961120" y="1863634"/>
                  <a:pt x="8974183" y="1867988"/>
                </a:cubicBezTo>
                <a:cubicBezTo>
                  <a:pt x="8987246" y="1876697"/>
                  <a:pt x="8998941" y="1887930"/>
                  <a:pt x="9013371" y="1894114"/>
                </a:cubicBezTo>
                <a:cubicBezTo>
                  <a:pt x="9030524" y="1901465"/>
                  <a:pt x="9118062" y="1917379"/>
                  <a:pt x="9130937" y="1920240"/>
                </a:cubicBezTo>
                <a:cubicBezTo>
                  <a:pt x="9148462" y="1924134"/>
                  <a:pt x="9165926" y="1928370"/>
                  <a:pt x="9183188" y="1933302"/>
                </a:cubicBezTo>
                <a:cubicBezTo>
                  <a:pt x="9196428" y="1937085"/>
                  <a:pt x="9209019" y="1943025"/>
                  <a:pt x="9222377" y="1946365"/>
                </a:cubicBezTo>
                <a:cubicBezTo>
                  <a:pt x="9243917" y="1951750"/>
                  <a:pt x="9265920" y="1955074"/>
                  <a:pt x="9287691" y="1959428"/>
                </a:cubicBezTo>
                <a:cubicBezTo>
                  <a:pt x="9400903" y="1955074"/>
                  <a:pt x="9514282" y="1953901"/>
                  <a:pt x="9627326" y="1946365"/>
                </a:cubicBezTo>
                <a:cubicBezTo>
                  <a:pt x="9682956" y="1942656"/>
                  <a:pt x="9686730" y="1926327"/>
                  <a:pt x="9731828" y="1894114"/>
                </a:cubicBezTo>
                <a:cubicBezTo>
                  <a:pt x="9774910" y="1863341"/>
                  <a:pt x="9772242" y="1867375"/>
                  <a:pt x="9823268" y="1841862"/>
                </a:cubicBezTo>
                <a:cubicBezTo>
                  <a:pt x="9831977" y="1828799"/>
                  <a:pt x="9837579" y="1813012"/>
                  <a:pt x="9849394" y="1802674"/>
                </a:cubicBezTo>
                <a:cubicBezTo>
                  <a:pt x="9873024" y="1781997"/>
                  <a:pt x="9902651" y="1769261"/>
                  <a:pt x="9927771" y="1750422"/>
                </a:cubicBezTo>
                <a:cubicBezTo>
                  <a:pt x="9945188" y="1737359"/>
                  <a:pt x="9963840" y="1725798"/>
                  <a:pt x="9980023" y="1711234"/>
                </a:cubicBezTo>
                <a:cubicBezTo>
                  <a:pt x="10007486" y="1686518"/>
                  <a:pt x="10032274" y="1658983"/>
                  <a:pt x="10058400" y="1632857"/>
                </a:cubicBezTo>
                <a:lnTo>
                  <a:pt x="10097588" y="1593668"/>
                </a:lnTo>
                <a:cubicBezTo>
                  <a:pt x="10101942" y="1576251"/>
                  <a:pt x="10103579" y="1557918"/>
                  <a:pt x="10110651" y="1541417"/>
                </a:cubicBezTo>
                <a:cubicBezTo>
                  <a:pt x="10117019" y="1526558"/>
                  <a:pt x="10171503" y="1455928"/>
                  <a:pt x="10175966" y="1449977"/>
                </a:cubicBezTo>
                <a:cubicBezTo>
                  <a:pt x="10180320" y="1432560"/>
                  <a:pt x="10183351" y="1414757"/>
                  <a:pt x="10189028" y="1397725"/>
                </a:cubicBezTo>
                <a:cubicBezTo>
                  <a:pt x="10216643" y="1314878"/>
                  <a:pt x="10209868" y="1357444"/>
                  <a:pt x="10228217" y="1293222"/>
                </a:cubicBezTo>
                <a:cubicBezTo>
                  <a:pt x="10233149" y="1275960"/>
                  <a:pt x="10236121" y="1258167"/>
                  <a:pt x="10241280" y="1240971"/>
                </a:cubicBezTo>
                <a:cubicBezTo>
                  <a:pt x="10249193" y="1214594"/>
                  <a:pt x="10260727" y="1189311"/>
                  <a:pt x="10267406" y="1162594"/>
                </a:cubicBezTo>
                <a:cubicBezTo>
                  <a:pt x="10287146" y="1083626"/>
                  <a:pt x="10274791" y="1127372"/>
                  <a:pt x="10306594" y="1031965"/>
                </a:cubicBezTo>
                <a:cubicBezTo>
                  <a:pt x="10310948" y="1018902"/>
                  <a:pt x="10316317" y="1006135"/>
                  <a:pt x="10319657" y="992777"/>
                </a:cubicBezTo>
                <a:cubicBezTo>
                  <a:pt x="10324011" y="975360"/>
                  <a:pt x="10327561" y="957721"/>
                  <a:pt x="10332720" y="940525"/>
                </a:cubicBezTo>
                <a:cubicBezTo>
                  <a:pt x="10347672" y="890684"/>
                  <a:pt x="10358785" y="853540"/>
                  <a:pt x="10384971" y="809897"/>
                </a:cubicBezTo>
                <a:cubicBezTo>
                  <a:pt x="10401126" y="782972"/>
                  <a:pt x="10419806" y="757646"/>
                  <a:pt x="10437223" y="731520"/>
                </a:cubicBezTo>
                <a:cubicBezTo>
                  <a:pt x="10445932" y="718457"/>
                  <a:pt x="10452247" y="703432"/>
                  <a:pt x="10463348" y="692331"/>
                </a:cubicBezTo>
                <a:cubicBezTo>
                  <a:pt x="10577831" y="577848"/>
                  <a:pt x="10437737" y="723065"/>
                  <a:pt x="10528663" y="613954"/>
                </a:cubicBezTo>
                <a:cubicBezTo>
                  <a:pt x="10612479" y="513375"/>
                  <a:pt x="10529111" y="632873"/>
                  <a:pt x="10593977" y="535577"/>
                </a:cubicBezTo>
                <a:cubicBezTo>
                  <a:pt x="10598331" y="522514"/>
                  <a:pt x="10600882" y="508704"/>
                  <a:pt x="10607040" y="496388"/>
                </a:cubicBezTo>
                <a:cubicBezTo>
                  <a:pt x="10614061" y="482346"/>
                  <a:pt x="10626982" y="471630"/>
                  <a:pt x="10633166" y="457200"/>
                </a:cubicBezTo>
                <a:cubicBezTo>
                  <a:pt x="10640238" y="440698"/>
                  <a:pt x="10641296" y="422211"/>
                  <a:pt x="10646228" y="404948"/>
                </a:cubicBezTo>
                <a:cubicBezTo>
                  <a:pt x="10650011" y="391708"/>
                  <a:pt x="10654937" y="378823"/>
                  <a:pt x="10659291" y="365760"/>
                </a:cubicBezTo>
                <a:cubicBezTo>
                  <a:pt x="10665723" y="327169"/>
                  <a:pt x="10672425" y="274106"/>
                  <a:pt x="10685417" y="235131"/>
                </a:cubicBezTo>
                <a:cubicBezTo>
                  <a:pt x="10688496" y="225894"/>
                  <a:pt x="10694126" y="217714"/>
                  <a:pt x="10698480" y="20900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9" y="339634"/>
            <a:ext cx="10802982" cy="619179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05394" y="444137"/>
            <a:ext cx="10765077" cy="3110460"/>
          </a:xfrm>
          <a:custGeom>
            <a:avLst/>
            <a:gdLst>
              <a:gd name="connsiteX0" fmla="*/ 0 w 10765077"/>
              <a:gd name="connsiteY0" fmla="*/ 705394 h 3110460"/>
              <a:gd name="connsiteX1" fmla="*/ 13063 w 10765077"/>
              <a:gd name="connsiteY1" fmla="*/ 783772 h 3110460"/>
              <a:gd name="connsiteX2" fmla="*/ 52252 w 10765077"/>
              <a:gd name="connsiteY2" fmla="*/ 822960 h 3110460"/>
              <a:gd name="connsiteX3" fmla="*/ 130629 w 10765077"/>
              <a:gd name="connsiteY3" fmla="*/ 953589 h 3110460"/>
              <a:gd name="connsiteX4" fmla="*/ 156755 w 10765077"/>
              <a:gd name="connsiteY4" fmla="*/ 992777 h 3110460"/>
              <a:gd name="connsiteX5" fmla="*/ 195943 w 10765077"/>
              <a:gd name="connsiteY5" fmla="*/ 1071154 h 3110460"/>
              <a:gd name="connsiteX6" fmla="*/ 209006 w 10765077"/>
              <a:gd name="connsiteY6" fmla="*/ 1110343 h 3110460"/>
              <a:gd name="connsiteX7" fmla="*/ 248195 w 10765077"/>
              <a:gd name="connsiteY7" fmla="*/ 1149532 h 3110460"/>
              <a:gd name="connsiteX8" fmla="*/ 274320 w 10765077"/>
              <a:gd name="connsiteY8" fmla="*/ 1188720 h 3110460"/>
              <a:gd name="connsiteX9" fmla="*/ 287383 w 10765077"/>
              <a:gd name="connsiteY9" fmla="*/ 1240972 h 3110460"/>
              <a:gd name="connsiteX10" fmla="*/ 365760 w 10765077"/>
              <a:gd name="connsiteY10" fmla="*/ 1332412 h 3110460"/>
              <a:gd name="connsiteX11" fmla="*/ 418012 w 10765077"/>
              <a:gd name="connsiteY11" fmla="*/ 1410789 h 3110460"/>
              <a:gd name="connsiteX12" fmla="*/ 470263 w 10765077"/>
              <a:gd name="connsiteY12" fmla="*/ 1489166 h 3110460"/>
              <a:gd name="connsiteX13" fmla="*/ 496389 w 10765077"/>
              <a:gd name="connsiteY13" fmla="*/ 1528354 h 3110460"/>
              <a:gd name="connsiteX14" fmla="*/ 535577 w 10765077"/>
              <a:gd name="connsiteY14" fmla="*/ 1567543 h 3110460"/>
              <a:gd name="connsiteX15" fmla="*/ 561703 w 10765077"/>
              <a:gd name="connsiteY15" fmla="*/ 1606732 h 3110460"/>
              <a:gd name="connsiteX16" fmla="*/ 613955 w 10765077"/>
              <a:gd name="connsiteY16" fmla="*/ 1645920 h 3110460"/>
              <a:gd name="connsiteX17" fmla="*/ 640080 w 10765077"/>
              <a:gd name="connsiteY17" fmla="*/ 1685109 h 3110460"/>
              <a:gd name="connsiteX18" fmla="*/ 718457 w 10765077"/>
              <a:gd name="connsiteY18" fmla="*/ 1750423 h 3110460"/>
              <a:gd name="connsiteX19" fmla="*/ 783772 w 10765077"/>
              <a:gd name="connsiteY19" fmla="*/ 1815737 h 3110460"/>
              <a:gd name="connsiteX20" fmla="*/ 849086 w 10765077"/>
              <a:gd name="connsiteY20" fmla="*/ 1867989 h 3110460"/>
              <a:gd name="connsiteX21" fmla="*/ 927463 w 10765077"/>
              <a:gd name="connsiteY21" fmla="*/ 1946366 h 3110460"/>
              <a:gd name="connsiteX22" fmla="*/ 979715 w 10765077"/>
              <a:gd name="connsiteY22" fmla="*/ 1972492 h 3110460"/>
              <a:gd name="connsiteX23" fmla="*/ 1018903 w 10765077"/>
              <a:gd name="connsiteY23" fmla="*/ 2011680 h 3110460"/>
              <a:gd name="connsiteX24" fmla="*/ 1123406 w 10765077"/>
              <a:gd name="connsiteY24" fmla="*/ 2050869 h 3110460"/>
              <a:gd name="connsiteX25" fmla="*/ 1188720 w 10765077"/>
              <a:gd name="connsiteY25" fmla="*/ 2103120 h 3110460"/>
              <a:gd name="connsiteX26" fmla="*/ 1240972 w 10765077"/>
              <a:gd name="connsiteY26" fmla="*/ 2116183 h 3110460"/>
              <a:gd name="connsiteX27" fmla="*/ 1280160 w 10765077"/>
              <a:gd name="connsiteY27" fmla="*/ 2142309 h 3110460"/>
              <a:gd name="connsiteX28" fmla="*/ 1332412 w 10765077"/>
              <a:gd name="connsiteY28" fmla="*/ 2155372 h 3110460"/>
              <a:gd name="connsiteX29" fmla="*/ 1397726 w 10765077"/>
              <a:gd name="connsiteY29" fmla="*/ 2181497 h 3110460"/>
              <a:gd name="connsiteX30" fmla="*/ 1436915 w 10765077"/>
              <a:gd name="connsiteY30" fmla="*/ 2194560 h 3110460"/>
              <a:gd name="connsiteX31" fmla="*/ 1554480 w 10765077"/>
              <a:gd name="connsiteY31" fmla="*/ 2246812 h 3110460"/>
              <a:gd name="connsiteX32" fmla="*/ 1593669 w 10765077"/>
              <a:gd name="connsiteY32" fmla="*/ 2259874 h 3110460"/>
              <a:gd name="connsiteX33" fmla="*/ 1658983 w 10765077"/>
              <a:gd name="connsiteY33" fmla="*/ 2286000 h 3110460"/>
              <a:gd name="connsiteX34" fmla="*/ 1789612 w 10765077"/>
              <a:gd name="connsiteY34" fmla="*/ 2312126 h 3110460"/>
              <a:gd name="connsiteX35" fmla="*/ 1907177 w 10765077"/>
              <a:gd name="connsiteY35" fmla="*/ 2351314 h 3110460"/>
              <a:gd name="connsiteX36" fmla="*/ 1972492 w 10765077"/>
              <a:gd name="connsiteY36" fmla="*/ 2364377 h 3110460"/>
              <a:gd name="connsiteX37" fmla="*/ 2090057 w 10765077"/>
              <a:gd name="connsiteY37" fmla="*/ 2390503 h 3110460"/>
              <a:gd name="connsiteX38" fmla="*/ 2168435 w 10765077"/>
              <a:gd name="connsiteY38" fmla="*/ 2403566 h 3110460"/>
              <a:gd name="connsiteX39" fmla="*/ 3030583 w 10765077"/>
              <a:gd name="connsiteY39" fmla="*/ 2390503 h 3110460"/>
              <a:gd name="connsiteX40" fmla="*/ 3082835 w 10765077"/>
              <a:gd name="connsiteY40" fmla="*/ 2377440 h 3110460"/>
              <a:gd name="connsiteX41" fmla="*/ 3200400 w 10765077"/>
              <a:gd name="connsiteY41" fmla="*/ 2364377 h 3110460"/>
              <a:gd name="connsiteX42" fmla="*/ 3278777 w 10765077"/>
              <a:gd name="connsiteY42" fmla="*/ 2338252 h 3110460"/>
              <a:gd name="connsiteX43" fmla="*/ 3331029 w 10765077"/>
              <a:gd name="connsiteY43" fmla="*/ 2325189 h 3110460"/>
              <a:gd name="connsiteX44" fmla="*/ 3409406 w 10765077"/>
              <a:gd name="connsiteY44" fmla="*/ 2299063 h 3110460"/>
              <a:gd name="connsiteX45" fmla="*/ 3461657 w 10765077"/>
              <a:gd name="connsiteY45" fmla="*/ 2286000 h 3110460"/>
              <a:gd name="connsiteX46" fmla="*/ 3566160 w 10765077"/>
              <a:gd name="connsiteY46" fmla="*/ 2246812 h 3110460"/>
              <a:gd name="connsiteX47" fmla="*/ 3605349 w 10765077"/>
              <a:gd name="connsiteY47" fmla="*/ 2207623 h 3110460"/>
              <a:gd name="connsiteX48" fmla="*/ 3644537 w 10765077"/>
              <a:gd name="connsiteY48" fmla="*/ 2194560 h 3110460"/>
              <a:gd name="connsiteX49" fmla="*/ 3722915 w 10765077"/>
              <a:gd name="connsiteY49" fmla="*/ 2142309 h 3110460"/>
              <a:gd name="connsiteX50" fmla="*/ 3762103 w 10765077"/>
              <a:gd name="connsiteY50" fmla="*/ 2116183 h 3110460"/>
              <a:gd name="connsiteX51" fmla="*/ 3801292 w 10765077"/>
              <a:gd name="connsiteY51" fmla="*/ 2076994 h 3110460"/>
              <a:gd name="connsiteX52" fmla="*/ 3853543 w 10765077"/>
              <a:gd name="connsiteY52" fmla="*/ 2050869 h 3110460"/>
              <a:gd name="connsiteX53" fmla="*/ 3931920 w 10765077"/>
              <a:gd name="connsiteY53" fmla="*/ 1998617 h 3110460"/>
              <a:gd name="connsiteX54" fmla="*/ 3984172 w 10765077"/>
              <a:gd name="connsiteY54" fmla="*/ 1959429 h 3110460"/>
              <a:gd name="connsiteX55" fmla="*/ 4062549 w 10765077"/>
              <a:gd name="connsiteY55" fmla="*/ 1894114 h 3110460"/>
              <a:gd name="connsiteX56" fmla="*/ 4140926 w 10765077"/>
              <a:gd name="connsiteY56" fmla="*/ 1802674 h 3110460"/>
              <a:gd name="connsiteX57" fmla="*/ 4180115 w 10765077"/>
              <a:gd name="connsiteY57" fmla="*/ 1750423 h 3110460"/>
              <a:gd name="connsiteX58" fmla="*/ 4206240 w 10765077"/>
              <a:gd name="connsiteY58" fmla="*/ 1711234 h 3110460"/>
              <a:gd name="connsiteX59" fmla="*/ 4245429 w 10765077"/>
              <a:gd name="connsiteY59" fmla="*/ 1672046 h 3110460"/>
              <a:gd name="connsiteX60" fmla="*/ 4323806 w 10765077"/>
              <a:gd name="connsiteY60" fmla="*/ 1554480 h 3110460"/>
              <a:gd name="connsiteX61" fmla="*/ 4415246 w 10765077"/>
              <a:gd name="connsiteY61" fmla="*/ 1345474 h 3110460"/>
              <a:gd name="connsiteX62" fmla="*/ 4454435 w 10765077"/>
              <a:gd name="connsiteY62" fmla="*/ 1254034 h 3110460"/>
              <a:gd name="connsiteX63" fmla="*/ 4480560 w 10765077"/>
              <a:gd name="connsiteY63" fmla="*/ 1175657 h 3110460"/>
              <a:gd name="connsiteX64" fmla="*/ 4519749 w 10765077"/>
              <a:gd name="connsiteY64" fmla="*/ 1045029 h 3110460"/>
              <a:gd name="connsiteX65" fmla="*/ 4532812 w 10765077"/>
              <a:gd name="connsiteY65" fmla="*/ 901337 h 3110460"/>
              <a:gd name="connsiteX66" fmla="*/ 4545875 w 10765077"/>
              <a:gd name="connsiteY66" fmla="*/ 862149 h 3110460"/>
              <a:gd name="connsiteX67" fmla="*/ 4532812 w 10765077"/>
              <a:gd name="connsiteY67" fmla="*/ 313509 h 3110460"/>
              <a:gd name="connsiteX68" fmla="*/ 4519749 w 10765077"/>
              <a:gd name="connsiteY68" fmla="*/ 261257 h 3110460"/>
              <a:gd name="connsiteX69" fmla="*/ 4506686 w 10765077"/>
              <a:gd name="connsiteY69" fmla="*/ 182880 h 3110460"/>
              <a:gd name="connsiteX70" fmla="*/ 4545875 w 10765077"/>
              <a:gd name="connsiteY70" fmla="*/ 26126 h 3110460"/>
              <a:gd name="connsiteX71" fmla="*/ 4585063 w 10765077"/>
              <a:gd name="connsiteY71" fmla="*/ 0 h 3110460"/>
              <a:gd name="connsiteX72" fmla="*/ 4754880 w 10765077"/>
              <a:gd name="connsiteY72" fmla="*/ 13063 h 3110460"/>
              <a:gd name="connsiteX73" fmla="*/ 4833257 w 10765077"/>
              <a:gd name="connsiteY73" fmla="*/ 39189 h 3110460"/>
              <a:gd name="connsiteX74" fmla="*/ 4950823 w 10765077"/>
              <a:gd name="connsiteY74" fmla="*/ 65314 h 3110460"/>
              <a:gd name="connsiteX75" fmla="*/ 5003075 w 10765077"/>
              <a:gd name="connsiteY75" fmla="*/ 78377 h 3110460"/>
              <a:gd name="connsiteX76" fmla="*/ 5133703 w 10765077"/>
              <a:gd name="connsiteY76" fmla="*/ 156754 h 3110460"/>
              <a:gd name="connsiteX77" fmla="*/ 5185955 w 10765077"/>
              <a:gd name="connsiteY77" fmla="*/ 195943 h 3110460"/>
              <a:gd name="connsiteX78" fmla="*/ 5290457 w 10765077"/>
              <a:gd name="connsiteY78" fmla="*/ 313509 h 3110460"/>
              <a:gd name="connsiteX79" fmla="*/ 5329646 w 10765077"/>
              <a:gd name="connsiteY79" fmla="*/ 352697 h 3110460"/>
              <a:gd name="connsiteX80" fmla="*/ 5408023 w 10765077"/>
              <a:gd name="connsiteY80" fmla="*/ 483326 h 3110460"/>
              <a:gd name="connsiteX81" fmla="*/ 5434149 w 10765077"/>
              <a:gd name="connsiteY81" fmla="*/ 535577 h 3110460"/>
              <a:gd name="connsiteX82" fmla="*/ 5460275 w 10765077"/>
              <a:gd name="connsiteY82" fmla="*/ 574766 h 3110460"/>
              <a:gd name="connsiteX83" fmla="*/ 5525589 w 10765077"/>
              <a:gd name="connsiteY83" fmla="*/ 705394 h 3110460"/>
              <a:gd name="connsiteX84" fmla="*/ 5538652 w 10765077"/>
              <a:gd name="connsiteY84" fmla="*/ 744583 h 3110460"/>
              <a:gd name="connsiteX85" fmla="*/ 5564777 w 10765077"/>
              <a:gd name="connsiteY85" fmla="*/ 914400 h 3110460"/>
              <a:gd name="connsiteX86" fmla="*/ 5577840 w 10765077"/>
              <a:gd name="connsiteY86" fmla="*/ 1071154 h 3110460"/>
              <a:gd name="connsiteX87" fmla="*/ 5590903 w 10765077"/>
              <a:gd name="connsiteY87" fmla="*/ 1110343 h 3110460"/>
              <a:gd name="connsiteX88" fmla="*/ 5603966 w 10765077"/>
              <a:gd name="connsiteY88" fmla="*/ 1267097 h 3110460"/>
              <a:gd name="connsiteX89" fmla="*/ 5630092 w 10765077"/>
              <a:gd name="connsiteY89" fmla="*/ 1345474 h 3110460"/>
              <a:gd name="connsiteX90" fmla="*/ 5682343 w 10765077"/>
              <a:gd name="connsiteY90" fmla="*/ 1541417 h 3110460"/>
              <a:gd name="connsiteX91" fmla="*/ 5708469 w 10765077"/>
              <a:gd name="connsiteY91" fmla="*/ 1711234 h 3110460"/>
              <a:gd name="connsiteX92" fmla="*/ 5734595 w 10765077"/>
              <a:gd name="connsiteY92" fmla="*/ 1750423 h 3110460"/>
              <a:gd name="connsiteX93" fmla="*/ 5799909 w 10765077"/>
              <a:gd name="connsiteY93" fmla="*/ 1946366 h 3110460"/>
              <a:gd name="connsiteX94" fmla="*/ 5865223 w 10765077"/>
              <a:gd name="connsiteY94" fmla="*/ 2063932 h 3110460"/>
              <a:gd name="connsiteX95" fmla="*/ 5930537 w 10765077"/>
              <a:gd name="connsiteY95" fmla="*/ 2129246 h 3110460"/>
              <a:gd name="connsiteX96" fmla="*/ 6008915 w 10765077"/>
              <a:gd name="connsiteY96" fmla="*/ 2246812 h 3110460"/>
              <a:gd name="connsiteX97" fmla="*/ 6074229 w 10765077"/>
              <a:gd name="connsiteY97" fmla="*/ 2286000 h 3110460"/>
              <a:gd name="connsiteX98" fmla="*/ 6139543 w 10765077"/>
              <a:gd name="connsiteY98" fmla="*/ 2338252 h 3110460"/>
              <a:gd name="connsiteX99" fmla="*/ 6283235 w 10765077"/>
              <a:gd name="connsiteY99" fmla="*/ 2468880 h 3110460"/>
              <a:gd name="connsiteX100" fmla="*/ 6335486 w 10765077"/>
              <a:gd name="connsiteY100" fmla="*/ 2481943 h 3110460"/>
              <a:gd name="connsiteX101" fmla="*/ 6400800 w 10765077"/>
              <a:gd name="connsiteY101" fmla="*/ 2521132 h 3110460"/>
              <a:gd name="connsiteX102" fmla="*/ 6439989 w 10765077"/>
              <a:gd name="connsiteY102" fmla="*/ 2534194 h 3110460"/>
              <a:gd name="connsiteX103" fmla="*/ 6531429 w 10765077"/>
              <a:gd name="connsiteY103" fmla="*/ 2586446 h 3110460"/>
              <a:gd name="connsiteX104" fmla="*/ 6583680 w 10765077"/>
              <a:gd name="connsiteY104" fmla="*/ 2612572 h 3110460"/>
              <a:gd name="connsiteX105" fmla="*/ 6675120 w 10765077"/>
              <a:gd name="connsiteY105" fmla="*/ 2664823 h 3110460"/>
              <a:gd name="connsiteX106" fmla="*/ 6818812 w 10765077"/>
              <a:gd name="connsiteY106" fmla="*/ 2717074 h 3110460"/>
              <a:gd name="connsiteX107" fmla="*/ 6897189 w 10765077"/>
              <a:gd name="connsiteY107" fmla="*/ 2756263 h 3110460"/>
              <a:gd name="connsiteX108" fmla="*/ 7093132 w 10765077"/>
              <a:gd name="connsiteY108" fmla="*/ 2834640 h 3110460"/>
              <a:gd name="connsiteX109" fmla="*/ 7171509 w 10765077"/>
              <a:gd name="connsiteY109" fmla="*/ 2847703 h 3110460"/>
              <a:gd name="connsiteX110" fmla="*/ 7341326 w 10765077"/>
              <a:gd name="connsiteY110" fmla="*/ 2939143 h 3110460"/>
              <a:gd name="connsiteX111" fmla="*/ 7432766 w 10765077"/>
              <a:gd name="connsiteY111" fmla="*/ 2965269 h 3110460"/>
              <a:gd name="connsiteX112" fmla="*/ 7550332 w 10765077"/>
              <a:gd name="connsiteY112" fmla="*/ 2991394 h 3110460"/>
              <a:gd name="connsiteX113" fmla="*/ 7589520 w 10765077"/>
              <a:gd name="connsiteY113" fmla="*/ 3004457 h 3110460"/>
              <a:gd name="connsiteX114" fmla="*/ 7759337 w 10765077"/>
              <a:gd name="connsiteY114" fmla="*/ 3043646 h 3110460"/>
              <a:gd name="connsiteX115" fmla="*/ 7889966 w 10765077"/>
              <a:gd name="connsiteY115" fmla="*/ 3056709 h 3110460"/>
              <a:gd name="connsiteX116" fmla="*/ 8712926 w 10765077"/>
              <a:gd name="connsiteY116" fmla="*/ 3069772 h 3110460"/>
              <a:gd name="connsiteX117" fmla="*/ 8791303 w 10765077"/>
              <a:gd name="connsiteY117" fmla="*/ 3043646 h 3110460"/>
              <a:gd name="connsiteX118" fmla="*/ 8934995 w 10765077"/>
              <a:gd name="connsiteY118" fmla="*/ 3017520 h 3110460"/>
              <a:gd name="connsiteX119" fmla="*/ 9039497 w 10765077"/>
              <a:gd name="connsiteY119" fmla="*/ 2978332 h 3110460"/>
              <a:gd name="connsiteX120" fmla="*/ 9144000 w 10765077"/>
              <a:gd name="connsiteY120" fmla="*/ 2939143 h 3110460"/>
              <a:gd name="connsiteX121" fmla="*/ 9209315 w 10765077"/>
              <a:gd name="connsiteY121" fmla="*/ 2926080 h 3110460"/>
              <a:gd name="connsiteX122" fmla="*/ 9248503 w 10765077"/>
              <a:gd name="connsiteY122" fmla="*/ 2913017 h 3110460"/>
              <a:gd name="connsiteX123" fmla="*/ 9300755 w 10765077"/>
              <a:gd name="connsiteY123" fmla="*/ 2899954 h 3110460"/>
              <a:gd name="connsiteX124" fmla="*/ 9405257 w 10765077"/>
              <a:gd name="connsiteY124" fmla="*/ 2847703 h 3110460"/>
              <a:gd name="connsiteX125" fmla="*/ 9483635 w 10765077"/>
              <a:gd name="connsiteY125" fmla="*/ 2821577 h 3110460"/>
              <a:gd name="connsiteX126" fmla="*/ 9522823 w 10765077"/>
              <a:gd name="connsiteY126" fmla="*/ 2782389 h 3110460"/>
              <a:gd name="connsiteX127" fmla="*/ 9627326 w 10765077"/>
              <a:gd name="connsiteY127" fmla="*/ 2717074 h 3110460"/>
              <a:gd name="connsiteX128" fmla="*/ 9718766 w 10765077"/>
              <a:gd name="connsiteY128" fmla="*/ 2625634 h 3110460"/>
              <a:gd name="connsiteX129" fmla="*/ 9810206 w 10765077"/>
              <a:gd name="connsiteY129" fmla="*/ 2508069 h 3110460"/>
              <a:gd name="connsiteX130" fmla="*/ 9875520 w 10765077"/>
              <a:gd name="connsiteY130" fmla="*/ 2416629 h 3110460"/>
              <a:gd name="connsiteX131" fmla="*/ 9888583 w 10765077"/>
              <a:gd name="connsiteY131" fmla="*/ 2377440 h 3110460"/>
              <a:gd name="connsiteX132" fmla="*/ 9966960 w 10765077"/>
              <a:gd name="connsiteY132" fmla="*/ 2272937 h 3110460"/>
              <a:gd name="connsiteX133" fmla="*/ 9993086 w 10765077"/>
              <a:gd name="connsiteY133" fmla="*/ 2220686 h 3110460"/>
              <a:gd name="connsiteX134" fmla="*/ 10058400 w 10765077"/>
              <a:gd name="connsiteY134" fmla="*/ 2116183 h 3110460"/>
              <a:gd name="connsiteX135" fmla="*/ 10084526 w 10765077"/>
              <a:gd name="connsiteY135" fmla="*/ 2024743 h 3110460"/>
              <a:gd name="connsiteX136" fmla="*/ 10162903 w 10765077"/>
              <a:gd name="connsiteY136" fmla="*/ 1881052 h 3110460"/>
              <a:gd name="connsiteX137" fmla="*/ 10189029 w 10765077"/>
              <a:gd name="connsiteY137" fmla="*/ 1763486 h 3110460"/>
              <a:gd name="connsiteX138" fmla="*/ 10215155 w 10765077"/>
              <a:gd name="connsiteY138" fmla="*/ 1658983 h 3110460"/>
              <a:gd name="connsiteX139" fmla="*/ 10189029 w 10765077"/>
              <a:gd name="connsiteY139" fmla="*/ 1463040 h 3110460"/>
              <a:gd name="connsiteX140" fmla="*/ 10162903 w 10765077"/>
              <a:gd name="connsiteY140" fmla="*/ 1423852 h 3110460"/>
              <a:gd name="connsiteX141" fmla="*/ 10149840 w 10765077"/>
              <a:gd name="connsiteY141" fmla="*/ 1384663 h 3110460"/>
              <a:gd name="connsiteX142" fmla="*/ 10110652 w 10765077"/>
              <a:gd name="connsiteY142" fmla="*/ 1358537 h 3110460"/>
              <a:gd name="connsiteX143" fmla="*/ 10123715 w 10765077"/>
              <a:gd name="connsiteY143" fmla="*/ 1110343 h 3110460"/>
              <a:gd name="connsiteX144" fmla="*/ 10189029 w 10765077"/>
              <a:gd name="connsiteY144" fmla="*/ 1045029 h 3110460"/>
              <a:gd name="connsiteX145" fmla="*/ 10228217 w 10765077"/>
              <a:gd name="connsiteY145" fmla="*/ 1005840 h 3110460"/>
              <a:gd name="connsiteX146" fmla="*/ 10306595 w 10765077"/>
              <a:gd name="connsiteY146" fmla="*/ 953589 h 3110460"/>
              <a:gd name="connsiteX147" fmla="*/ 10345783 w 10765077"/>
              <a:gd name="connsiteY147" fmla="*/ 914400 h 3110460"/>
              <a:gd name="connsiteX148" fmla="*/ 10463349 w 10765077"/>
              <a:gd name="connsiteY148" fmla="*/ 849086 h 3110460"/>
              <a:gd name="connsiteX149" fmla="*/ 10580915 w 10765077"/>
              <a:gd name="connsiteY149" fmla="*/ 822960 h 3110460"/>
              <a:gd name="connsiteX150" fmla="*/ 10633166 w 10765077"/>
              <a:gd name="connsiteY150" fmla="*/ 796834 h 3110460"/>
              <a:gd name="connsiteX151" fmla="*/ 10711543 w 10765077"/>
              <a:gd name="connsiteY151" fmla="*/ 770709 h 3110460"/>
              <a:gd name="connsiteX152" fmla="*/ 10724606 w 10765077"/>
              <a:gd name="connsiteY152" fmla="*/ 809897 h 3110460"/>
              <a:gd name="connsiteX153" fmla="*/ 10763795 w 10765077"/>
              <a:gd name="connsiteY153" fmla="*/ 901337 h 3110460"/>
              <a:gd name="connsiteX154" fmla="*/ 10763795 w 10765077"/>
              <a:gd name="connsiteY154" fmla="*/ 979714 h 311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0765077" h="3110460">
                <a:moveTo>
                  <a:pt x="0" y="705394"/>
                </a:moveTo>
                <a:cubicBezTo>
                  <a:pt x="4354" y="731520"/>
                  <a:pt x="2306" y="759568"/>
                  <a:pt x="13063" y="783772"/>
                </a:cubicBezTo>
                <a:cubicBezTo>
                  <a:pt x="20566" y="800653"/>
                  <a:pt x="40910" y="808378"/>
                  <a:pt x="52252" y="822960"/>
                </a:cubicBezTo>
                <a:cubicBezTo>
                  <a:pt x="121079" y="911451"/>
                  <a:pt x="86880" y="877029"/>
                  <a:pt x="130629" y="953589"/>
                </a:cubicBezTo>
                <a:cubicBezTo>
                  <a:pt x="138418" y="967220"/>
                  <a:pt x="148046" y="979714"/>
                  <a:pt x="156755" y="992777"/>
                </a:cubicBezTo>
                <a:cubicBezTo>
                  <a:pt x="189585" y="1091273"/>
                  <a:pt x="145301" y="969871"/>
                  <a:pt x="195943" y="1071154"/>
                </a:cubicBezTo>
                <a:cubicBezTo>
                  <a:pt x="202101" y="1083470"/>
                  <a:pt x="201368" y="1098886"/>
                  <a:pt x="209006" y="1110343"/>
                </a:cubicBezTo>
                <a:cubicBezTo>
                  <a:pt x="219253" y="1125714"/>
                  <a:pt x="236368" y="1135340"/>
                  <a:pt x="248195" y="1149532"/>
                </a:cubicBezTo>
                <a:cubicBezTo>
                  <a:pt x="258245" y="1161593"/>
                  <a:pt x="265612" y="1175657"/>
                  <a:pt x="274320" y="1188720"/>
                </a:cubicBezTo>
                <a:cubicBezTo>
                  <a:pt x="278674" y="1206137"/>
                  <a:pt x="279354" y="1224914"/>
                  <a:pt x="287383" y="1240972"/>
                </a:cubicBezTo>
                <a:cubicBezTo>
                  <a:pt x="316462" y="1299129"/>
                  <a:pt x="329162" y="1285357"/>
                  <a:pt x="365760" y="1332412"/>
                </a:cubicBezTo>
                <a:cubicBezTo>
                  <a:pt x="385037" y="1357197"/>
                  <a:pt x="400595" y="1384663"/>
                  <a:pt x="418012" y="1410789"/>
                </a:cubicBezTo>
                <a:lnTo>
                  <a:pt x="470263" y="1489166"/>
                </a:lnTo>
                <a:cubicBezTo>
                  <a:pt x="478972" y="1502229"/>
                  <a:pt x="485288" y="1517253"/>
                  <a:pt x="496389" y="1528354"/>
                </a:cubicBezTo>
                <a:cubicBezTo>
                  <a:pt x="509452" y="1541417"/>
                  <a:pt x="523751" y="1553351"/>
                  <a:pt x="535577" y="1567543"/>
                </a:cubicBezTo>
                <a:cubicBezTo>
                  <a:pt x="545628" y="1579604"/>
                  <a:pt x="550602" y="1595631"/>
                  <a:pt x="561703" y="1606732"/>
                </a:cubicBezTo>
                <a:cubicBezTo>
                  <a:pt x="577098" y="1622127"/>
                  <a:pt x="596538" y="1632857"/>
                  <a:pt x="613955" y="1645920"/>
                </a:cubicBezTo>
                <a:cubicBezTo>
                  <a:pt x="622663" y="1658983"/>
                  <a:pt x="630029" y="1673048"/>
                  <a:pt x="640080" y="1685109"/>
                </a:cubicBezTo>
                <a:cubicBezTo>
                  <a:pt x="671508" y="1722823"/>
                  <a:pt x="679928" y="1724736"/>
                  <a:pt x="718457" y="1750423"/>
                </a:cubicBezTo>
                <a:cubicBezTo>
                  <a:pt x="788129" y="1854932"/>
                  <a:pt x="696682" y="1728647"/>
                  <a:pt x="783772" y="1815737"/>
                </a:cubicBezTo>
                <a:cubicBezTo>
                  <a:pt x="842860" y="1874825"/>
                  <a:pt x="772791" y="1842557"/>
                  <a:pt x="849086" y="1867989"/>
                </a:cubicBezTo>
                <a:cubicBezTo>
                  <a:pt x="875212" y="1894115"/>
                  <a:pt x="894416" y="1929843"/>
                  <a:pt x="927463" y="1946366"/>
                </a:cubicBezTo>
                <a:cubicBezTo>
                  <a:pt x="944880" y="1955075"/>
                  <a:pt x="963869" y="1961173"/>
                  <a:pt x="979715" y="1972492"/>
                </a:cubicBezTo>
                <a:cubicBezTo>
                  <a:pt x="994747" y="1983229"/>
                  <a:pt x="1003238" y="2001889"/>
                  <a:pt x="1018903" y="2011680"/>
                </a:cubicBezTo>
                <a:cubicBezTo>
                  <a:pt x="1036756" y="2022838"/>
                  <a:pt x="1097350" y="2042184"/>
                  <a:pt x="1123406" y="2050869"/>
                </a:cubicBezTo>
                <a:cubicBezTo>
                  <a:pt x="1145177" y="2068286"/>
                  <a:pt x="1164348" y="2089580"/>
                  <a:pt x="1188720" y="2103120"/>
                </a:cubicBezTo>
                <a:cubicBezTo>
                  <a:pt x="1204414" y="2111839"/>
                  <a:pt x="1224470" y="2109111"/>
                  <a:pt x="1240972" y="2116183"/>
                </a:cubicBezTo>
                <a:cubicBezTo>
                  <a:pt x="1255402" y="2122367"/>
                  <a:pt x="1265730" y="2136125"/>
                  <a:pt x="1280160" y="2142309"/>
                </a:cubicBezTo>
                <a:cubicBezTo>
                  <a:pt x="1296662" y="2149381"/>
                  <a:pt x="1315380" y="2149695"/>
                  <a:pt x="1332412" y="2155372"/>
                </a:cubicBezTo>
                <a:cubicBezTo>
                  <a:pt x="1354657" y="2162787"/>
                  <a:pt x="1375771" y="2173264"/>
                  <a:pt x="1397726" y="2181497"/>
                </a:cubicBezTo>
                <a:cubicBezTo>
                  <a:pt x="1410619" y="2186332"/>
                  <a:pt x="1424022" y="2189725"/>
                  <a:pt x="1436915" y="2194560"/>
                </a:cubicBezTo>
                <a:cubicBezTo>
                  <a:pt x="1598993" y="2255340"/>
                  <a:pt x="1415913" y="2187427"/>
                  <a:pt x="1554480" y="2246812"/>
                </a:cubicBezTo>
                <a:cubicBezTo>
                  <a:pt x="1567136" y="2252236"/>
                  <a:pt x="1580776" y="2255039"/>
                  <a:pt x="1593669" y="2259874"/>
                </a:cubicBezTo>
                <a:cubicBezTo>
                  <a:pt x="1615625" y="2268107"/>
                  <a:pt x="1636326" y="2279958"/>
                  <a:pt x="1658983" y="2286000"/>
                </a:cubicBezTo>
                <a:cubicBezTo>
                  <a:pt x="1701889" y="2297442"/>
                  <a:pt x="1747485" y="2298084"/>
                  <a:pt x="1789612" y="2312126"/>
                </a:cubicBezTo>
                <a:cubicBezTo>
                  <a:pt x="1828800" y="2325189"/>
                  <a:pt x="1866671" y="2343213"/>
                  <a:pt x="1907177" y="2351314"/>
                </a:cubicBezTo>
                <a:lnTo>
                  <a:pt x="1972492" y="2364377"/>
                </a:lnTo>
                <a:cubicBezTo>
                  <a:pt x="2011745" y="2372788"/>
                  <a:pt x="2050692" y="2382630"/>
                  <a:pt x="2090057" y="2390503"/>
                </a:cubicBezTo>
                <a:cubicBezTo>
                  <a:pt x="2116029" y="2395697"/>
                  <a:pt x="2142309" y="2399212"/>
                  <a:pt x="2168435" y="2403566"/>
                </a:cubicBezTo>
                <a:lnTo>
                  <a:pt x="3030583" y="2390503"/>
                </a:lnTo>
                <a:cubicBezTo>
                  <a:pt x="3048529" y="2389990"/>
                  <a:pt x="3065090" y="2380170"/>
                  <a:pt x="3082835" y="2377440"/>
                </a:cubicBezTo>
                <a:cubicBezTo>
                  <a:pt x="3121806" y="2371444"/>
                  <a:pt x="3161212" y="2368731"/>
                  <a:pt x="3200400" y="2364377"/>
                </a:cubicBezTo>
                <a:cubicBezTo>
                  <a:pt x="3226526" y="2355669"/>
                  <a:pt x="3252060" y="2344931"/>
                  <a:pt x="3278777" y="2338252"/>
                </a:cubicBezTo>
                <a:cubicBezTo>
                  <a:pt x="3296194" y="2333898"/>
                  <a:pt x="3313833" y="2330348"/>
                  <a:pt x="3331029" y="2325189"/>
                </a:cubicBezTo>
                <a:cubicBezTo>
                  <a:pt x="3357406" y="2317276"/>
                  <a:pt x="3382689" y="2305742"/>
                  <a:pt x="3409406" y="2299063"/>
                </a:cubicBezTo>
                <a:cubicBezTo>
                  <a:pt x="3426823" y="2294709"/>
                  <a:pt x="3444847" y="2292304"/>
                  <a:pt x="3461657" y="2286000"/>
                </a:cubicBezTo>
                <a:cubicBezTo>
                  <a:pt x="3598264" y="2234772"/>
                  <a:pt x="3432051" y="2280337"/>
                  <a:pt x="3566160" y="2246812"/>
                </a:cubicBezTo>
                <a:cubicBezTo>
                  <a:pt x="3579223" y="2233749"/>
                  <a:pt x="3589978" y="2217871"/>
                  <a:pt x="3605349" y="2207623"/>
                </a:cubicBezTo>
                <a:cubicBezTo>
                  <a:pt x="3616806" y="2199985"/>
                  <a:pt x="3632500" y="2201247"/>
                  <a:pt x="3644537" y="2194560"/>
                </a:cubicBezTo>
                <a:cubicBezTo>
                  <a:pt x="3671985" y="2179311"/>
                  <a:pt x="3696789" y="2159726"/>
                  <a:pt x="3722915" y="2142309"/>
                </a:cubicBezTo>
                <a:cubicBezTo>
                  <a:pt x="3735978" y="2133601"/>
                  <a:pt x="3751002" y="2127284"/>
                  <a:pt x="3762103" y="2116183"/>
                </a:cubicBezTo>
                <a:cubicBezTo>
                  <a:pt x="3775166" y="2103120"/>
                  <a:pt x="3786259" y="2087732"/>
                  <a:pt x="3801292" y="2076994"/>
                </a:cubicBezTo>
                <a:cubicBezTo>
                  <a:pt x="3817138" y="2065676"/>
                  <a:pt x="3836845" y="2060888"/>
                  <a:pt x="3853543" y="2050869"/>
                </a:cubicBezTo>
                <a:cubicBezTo>
                  <a:pt x="3880468" y="2034714"/>
                  <a:pt x="3906800" y="2017456"/>
                  <a:pt x="3931920" y="1998617"/>
                </a:cubicBezTo>
                <a:cubicBezTo>
                  <a:pt x="3949337" y="1985554"/>
                  <a:pt x="3967642" y="1973598"/>
                  <a:pt x="3984172" y="1959429"/>
                </a:cubicBezTo>
                <a:cubicBezTo>
                  <a:pt x="4072186" y="1883989"/>
                  <a:pt x="3975929" y="1951861"/>
                  <a:pt x="4062549" y="1894114"/>
                </a:cubicBezTo>
                <a:cubicBezTo>
                  <a:pt x="4177134" y="1741333"/>
                  <a:pt x="4031770" y="1930021"/>
                  <a:pt x="4140926" y="1802674"/>
                </a:cubicBezTo>
                <a:cubicBezTo>
                  <a:pt x="4155095" y="1786144"/>
                  <a:pt x="4167461" y="1768139"/>
                  <a:pt x="4180115" y="1750423"/>
                </a:cubicBezTo>
                <a:cubicBezTo>
                  <a:pt x="4189240" y="1737648"/>
                  <a:pt x="4196189" y="1723295"/>
                  <a:pt x="4206240" y="1711234"/>
                </a:cubicBezTo>
                <a:cubicBezTo>
                  <a:pt x="4218067" y="1697042"/>
                  <a:pt x="4233407" y="1686072"/>
                  <a:pt x="4245429" y="1672046"/>
                </a:cubicBezTo>
                <a:cubicBezTo>
                  <a:pt x="4275439" y="1637034"/>
                  <a:pt x="4301884" y="1594670"/>
                  <a:pt x="4323806" y="1554480"/>
                </a:cubicBezTo>
                <a:cubicBezTo>
                  <a:pt x="4371841" y="1466417"/>
                  <a:pt x="4371618" y="1451429"/>
                  <a:pt x="4415246" y="1345474"/>
                </a:cubicBezTo>
                <a:cubicBezTo>
                  <a:pt x="4427872" y="1314810"/>
                  <a:pt x="4443949" y="1285494"/>
                  <a:pt x="4454435" y="1254034"/>
                </a:cubicBezTo>
                <a:cubicBezTo>
                  <a:pt x="4463143" y="1227908"/>
                  <a:pt x="4472994" y="1202136"/>
                  <a:pt x="4480560" y="1175657"/>
                </a:cubicBezTo>
                <a:cubicBezTo>
                  <a:pt x="4510469" y="1070978"/>
                  <a:pt x="4496661" y="1114290"/>
                  <a:pt x="4519749" y="1045029"/>
                </a:cubicBezTo>
                <a:cubicBezTo>
                  <a:pt x="4524103" y="997132"/>
                  <a:pt x="4526010" y="948948"/>
                  <a:pt x="4532812" y="901337"/>
                </a:cubicBezTo>
                <a:cubicBezTo>
                  <a:pt x="4534759" y="887706"/>
                  <a:pt x="4545875" y="875918"/>
                  <a:pt x="4545875" y="862149"/>
                </a:cubicBezTo>
                <a:cubicBezTo>
                  <a:pt x="4545875" y="679217"/>
                  <a:pt x="4540758" y="496268"/>
                  <a:pt x="4532812" y="313509"/>
                </a:cubicBezTo>
                <a:cubicBezTo>
                  <a:pt x="4532032" y="295573"/>
                  <a:pt x="4523270" y="278862"/>
                  <a:pt x="4519749" y="261257"/>
                </a:cubicBezTo>
                <a:cubicBezTo>
                  <a:pt x="4514555" y="235285"/>
                  <a:pt x="4511040" y="209006"/>
                  <a:pt x="4506686" y="182880"/>
                </a:cubicBezTo>
                <a:cubicBezTo>
                  <a:pt x="4513949" y="117514"/>
                  <a:pt x="4500877" y="71124"/>
                  <a:pt x="4545875" y="26126"/>
                </a:cubicBezTo>
                <a:cubicBezTo>
                  <a:pt x="4556976" y="15025"/>
                  <a:pt x="4572000" y="8709"/>
                  <a:pt x="4585063" y="0"/>
                </a:cubicBezTo>
                <a:cubicBezTo>
                  <a:pt x="4641669" y="4354"/>
                  <a:pt x="4698802" y="4208"/>
                  <a:pt x="4754880" y="13063"/>
                </a:cubicBezTo>
                <a:cubicBezTo>
                  <a:pt x="4782082" y="17358"/>
                  <a:pt x="4806880" y="31276"/>
                  <a:pt x="4833257" y="39189"/>
                </a:cubicBezTo>
                <a:cubicBezTo>
                  <a:pt x="4878774" y="52844"/>
                  <a:pt x="4902870" y="54658"/>
                  <a:pt x="4950823" y="65314"/>
                </a:cubicBezTo>
                <a:cubicBezTo>
                  <a:pt x="4968349" y="69209"/>
                  <a:pt x="4985658" y="74023"/>
                  <a:pt x="5003075" y="78377"/>
                </a:cubicBezTo>
                <a:cubicBezTo>
                  <a:pt x="5063856" y="108768"/>
                  <a:pt x="5070653" y="109466"/>
                  <a:pt x="5133703" y="156754"/>
                </a:cubicBezTo>
                <a:cubicBezTo>
                  <a:pt x="5151120" y="169817"/>
                  <a:pt x="5169570" y="181606"/>
                  <a:pt x="5185955" y="195943"/>
                </a:cubicBezTo>
                <a:cubicBezTo>
                  <a:pt x="5248243" y="250445"/>
                  <a:pt x="5233774" y="248728"/>
                  <a:pt x="5290457" y="313509"/>
                </a:cubicBezTo>
                <a:cubicBezTo>
                  <a:pt x="5302622" y="327412"/>
                  <a:pt x="5316583" y="339634"/>
                  <a:pt x="5329646" y="352697"/>
                </a:cubicBezTo>
                <a:cubicBezTo>
                  <a:pt x="5389364" y="472134"/>
                  <a:pt x="5313447" y="325700"/>
                  <a:pt x="5408023" y="483326"/>
                </a:cubicBezTo>
                <a:cubicBezTo>
                  <a:pt x="5418042" y="500024"/>
                  <a:pt x="5424488" y="518670"/>
                  <a:pt x="5434149" y="535577"/>
                </a:cubicBezTo>
                <a:cubicBezTo>
                  <a:pt x="5441938" y="549208"/>
                  <a:pt x="5453254" y="560724"/>
                  <a:pt x="5460275" y="574766"/>
                </a:cubicBezTo>
                <a:cubicBezTo>
                  <a:pt x="5535894" y="726005"/>
                  <a:pt x="5466749" y="617136"/>
                  <a:pt x="5525589" y="705394"/>
                </a:cubicBezTo>
                <a:cubicBezTo>
                  <a:pt x="5529943" y="718457"/>
                  <a:pt x="5536558" y="730974"/>
                  <a:pt x="5538652" y="744583"/>
                </a:cubicBezTo>
                <a:cubicBezTo>
                  <a:pt x="5567519" y="932216"/>
                  <a:pt x="5533336" y="820072"/>
                  <a:pt x="5564777" y="914400"/>
                </a:cubicBezTo>
                <a:cubicBezTo>
                  <a:pt x="5569131" y="966651"/>
                  <a:pt x="5570910" y="1019181"/>
                  <a:pt x="5577840" y="1071154"/>
                </a:cubicBezTo>
                <a:cubicBezTo>
                  <a:pt x="5579660" y="1084803"/>
                  <a:pt x="5589083" y="1096694"/>
                  <a:pt x="5590903" y="1110343"/>
                </a:cubicBezTo>
                <a:cubicBezTo>
                  <a:pt x="5597833" y="1162316"/>
                  <a:pt x="5595346" y="1215378"/>
                  <a:pt x="5603966" y="1267097"/>
                </a:cubicBezTo>
                <a:cubicBezTo>
                  <a:pt x="5608493" y="1294261"/>
                  <a:pt x="5623785" y="1318667"/>
                  <a:pt x="5630092" y="1345474"/>
                </a:cubicBezTo>
                <a:cubicBezTo>
                  <a:pt x="5676150" y="1541224"/>
                  <a:pt x="5627865" y="1432463"/>
                  <a:pt x="5682343" y="1541417"/>
                </a:cubicBezTo>
                <a:cubicBezTo>
                  <a:pt x="5684965" y="1565019"/>
                  <a:pt x="5691499" y="1671638"/>
                  <a:pt x="5708469" y="1711234"/>
                </a:cubicBezTo>
                <a:cubicBezTo>
                  <a:pt x="5714654" y="1725664"/>
                  <a:pt x="5725886" y="1737360"/>
                  <a:pt x="5734595" y="1750423"/>
                </a:cubicBezTo>
                <a:cubicBezTo>
                  <a:pt x="5764012" y="1897517"/>
                  <a:pt x="5724291" y="1719519"/>
                  <a:pt x="5799909" y="1946366"/>
                </a:cubicBezTo>
                <a:cubicBezTo>
                  <a:pt x="5818798" y="2003030"/>
                  <a:pt x="5814693" y="2002172"/>
                  <a:pt x="5865223" y="2063932"/>
                </a:cubicBezTo>
                <a:cubicBezTo>
                  <a:pt x="5884720" y="2087762"/>
                  <a:pt x="5911303" y="2105204"/>
                  <a:pt x="5930537" y="2129246"/>
                </a:cubicBezTo>
                <a:cubicBezTo>
                  <a:pt x="5959344" y="2165254"/>
                  <a:pt x="5973000" y="2215387"/>
                  <a:pt x="6008915" y="2246812"/>
                </a:cubicBezTo>
                <a:cubicBezTo>
                  <a:pt x="6028023" y="2263531"/>
                  <a:pt x="6053429" y="2271440"/>
                  <a:pt x="6074229" y="2286000"/>
                </a:cubicBezTo>
                <a:cubicBezTo>
                  <a:pt x="6097070" y="2301989"/>
                  <a:pt x="6118990" y="2319412"/>
                  <a:pt x="6139543" y="2338252"/>
                </a:cubicBezTo>
                <a:cubicBezTo>
                  <a:pt x="6164714" y="2361325"/>
                  <a:pt x="6237745" y="2446135"/>
                  <a:pt x="6283235" y="2468880"/>
                </a:cubicBezTo>
                <a:cubicBezTo>
                  <a:pt x="6299293" y="2476909"/>
                  <a:pt x="6318069" y="2477589"/>
                  <a:pt x="6335486" y="2481943"/>
                </a:cubicBezTo>
                <a:cubicBezTo>
                  <a:pt x="6357257" y="2495006"/>
                  <a:pt x="6378091" y="2509778"/>
                  <a:pt x="6400800" y="2521132"/>
                </a:cubicBezTo>
                <a:cubicBezTo>
                  <a:pt x="6413116" y="2527290"/>
                  <a:pt x="6428532" y="2526556"/>
                  <a:pt x="6439989" y="2534194"/>
                </a:cubicBezTo>
                <a:cubicBezTo>
                  <a:pt x="6533382" y="2596456"/>
                  <a:pt x="6420914" y="2558817"/>
                  <a:pt x="6531429" y="2586446"/>
                </a:cubicBezTo>
                <a:cubicBezTo>
                  <a:pt x="6548846" y="2595155"/>
                  <a:pt x="6566585" y="2603247"/>
                  <a:pt x="6583680" y="2612572"/>
                </a:cubicBezTo>
                <a:cubicBezTo>
                  <a:pt x="6614499" y="2629382"/>
                  <a:pt x="6643721" y="2649124"/>
                  <a:pt x="6675120" y="2664823"/>
                </a:cubicBezTo>
                <a:cubicBezTo>
                  <a:pt x="6742632" y="2698579"/>
                  <a:pt x="6745638" y="2686585"/>
                  <a:pt x="6818812" y="2717074"/>
                </a:cubicBezTo>
                <a:cubicBezTo>
                  <a:pt x="6845775" y="2728308"/>
                  <a:pt x="6870668" y="2744022"/>
                  <a:pt x="6897189" y="2756263"/>
                </a:cubicBezTo>
                <a:cubicBezTo>
                  <a:pt x="6937916" y="2775060"/>
                  <a:pt x="7052836" y="2823127"/>
                  <a:pt x="7093132" y="2834640"/>
                </a:cubicBezTo>
                <a:cubicBezTo>
                  <a:pt x="7118599" y="2841916"/>
                  <a:pt x="7145383" y="2843349"/>
                  <a:pt x="7171509" y="2847703"/>
                </a:cubicBezTo>
                <a:cubicBezTo>
                  <a:pt x="7251191" y="2900824"/>
                  <a:pt x="7248788" y="2906093"/>
                  <a:pt x="7341326" y="2939143"/>
                </a:cubicBezTo>
                <a:cubicBezTo>
                  <a:pt x="7371179" y="2949805"/>
                  <a:pt x="7402013" y="2957581"/>
                  <a:pt x="7432766" y="2965269"/>
                </a:cubicBezTo>
                <a:cubicBezTo>
                  <a:pt x="7540493" y="2992201"/>
                  <a:pt x="7456480" y="2964580"/>
                  <a:pt x="7550332" y="2991394"/>
                </a:cubicBezTo>
                <a:cubicBezTo>
                  <a:pt x="7563572" y="2995177"/>
                  <a:pt x="7576236" y="3000834"/>
                  <a:pt x="7589520" y="3004457"/>
                </a:cubicBezTo>
                <a:cubicBezTo>
                  <a:pt x="7617260" y="3012023"/>
                  <a:pt x="7719598" y="3038347"/>
                  <a:pt x="7759337" y="3043646"/>
                </a:cubicBezTo>
                <a:cubicBezTo>
                  <a:pt x="7802713" y="3049430"/>
                  <a:pt x="7846423" y="3052355"/>
                  <a:pt x="7889966" y="3056709"/>
                </a:cubicBezTo>
                <a:cubicBezTo>
                  <a:pt x="8206836" y="3147241"/>
                  <a:pt x="8019456" y="3103327"/>
                  <a:pt x="8712926" y="3069772"/>
                </a:cubicBezTo>
                <a:cubicBezTo>
                  <a:pt x="8740433" y="3068441"/>
                  <a:pt x="8764496" y="3049954"/>
                  <a:pt x="8791303" y="3043646"/>
                </a:cubicBezTo>
                <a:cubicBezTo>
                  <a:pt x="8838691" y="3032496"/>
                  <a:pt x="8887098" y="3026229"/>
                  <a:pt x="8934995" y="3017520"/>
                </a:cubicBezTo>
                <a:cubicBezTo>
                  <a:pt x="9041889" y="2964072"/>
                  <a:pt x="8932780" y="3013904"/>
                  <a:pt x="9039497" y="2978332"/>
                </a:cubicBezTo>
                <a:cubicBezTo>
                  <a:pt x="9074791" y="2966567"/>
                  <a:pt x="9108442" y="2950084"/>
                  <a:pt x="9144000" y="2939143"/>
                </a:cubicBezTo>
                <a:cubicBezTo>
                  <a:pt x="9165221" y="2932613"/>
                  <a:pt x="9187775" y="2931465"/>
                  <a:pt x="9209315" y="2926080"/>
                </a:cubicBezTo>
                <a:cubicBezTo>
                  <a:pt x="9222673" y="2922740"/>
                  <a:pt x="9235264" y="2916800"/>
                  <a:pt x="9248503" y="2913017"/>
                </a:cubicBezTo>
                <a:cubicBezTo>
                  <a:pt x="9265766" y="2908085"/>
                  <a:pt x="9283492" y="2904886"/>
                  <a:pt x="9300755" y="2899954"/>
                </a:cubicBezTo>
                <a:cubicBezTo>
                  <a:pt x="9382220" y="2876679"/>
                  <a:pt x="9294595" y="2898004"/>
                  <a:pt x="9405257" y="2847703"/>
                </a:cubicBezTo>
                <a:cubicBezTo>
                  <a:pt x="9430328" y="2836307"/>
                  <a:pt x="9457509" y="2830286"/>
                  <a:pt x="9483635" y="2821577"/>
                </a:cubicBezTo>
                <a:cubicBezTo>
                  <a:pt x="9496698" y="2808514"/>
                  <a:pt x="9507791" y="2793126"/>
                  <a:pt x="9522823" y="2782389"/>
                </a:cubicBezTo>
                <a:cubicBezTo>
                  <a:pt x="9623899" y="2710192"/>
                  <a:pt x="9526681" y="2808570"/>
                  <a:pt x="9627326" y="2717074"/>
                </a:cubicBezTo>
                <a:cubicBezTo>
                  <a:pt x="9659221" y="2688078"/>
                  <a:pt x="9692302" y="2659659"/>
                  <a:pt x="9718766" y="2625634"/>
                </a:cubicBezTo>
                <a:cubicBezTo>
                  <a:pt x="9749246" y="2586446"/>
                  <a:pt x="9782667" y="2549377"/>
                  <a:pt x="9810206" y="2508069"/>
                </a:cubicBezTo>
                <a:cubicBezTo>
                  <a:pt x="9848408" y="2450765"/>
                  <a:pt x="9826912" y="2481440"/>
                  <a:pt x="9875520" y="2416629"/>
                </a:cubicBezTo>
                <a:cubicBezTo>
                  <a:pt x="9879874" y="2403566"/>
                  <a:pt x="9881285" y="2389117"/>
                  <a:pt x="9888583" y="2377440"/>
                </a:cubicBezTo>
                <a:cubicBezTo>
                  <a:pt x="9972366" y="2243389"/>
                  <a:pt x="9913138" y="2367127"/>
                  <a:pt x="9966960" y="2272937"/>
                </a:cubicBezTo>
                <a:cubicBezTo>
                  <a:pt x="9976621" y="2256030"/>
                  <a:pt x="9983274" y="2237506"/>
                  <a:pt x="9993086" y="2220686"/>
                </a:cubicBezTo>
                <a:cubicBezTo>
                  <a:pt x="10013784" y="2185204"/>
                  <a:pt x="10036629" y="2151017"/>
                  <a:pt x="10058400" y="2116183"/>
                </a:cubicBezTo>
                <a:cubicBezTo>
                  <a:pt x="10064330" y="2092462"/>
                  <a:pt x="10073818" y="2048836"/>
                  <a:pt x="10084526" y="2024743"/>
                </a:cubicBezTo>
                <a:cubicBezTo>
                  <a:pt x="10113406" y="1959763"/>
                  <a:pt x="10127517" y="1940029"/>
                  <a:pt x="10162903" y="1881052"/>
                </a:cubicBezTo>
                <a:cubicBezTo>
                  <a:pt x="10190013" y="1718395"/>
                  <a:pt x="10161465" y="1864554"/>
                  <a:pt x="10189029" y="1763486"/>
                </a:cubicBezTo>
                <a:cubicBezTo>
                  <a:pt x="10198477" y="1728845"/>
                  <a:pt x="10215155" y="1658983"/>
                  <a:pt x="10215155" y="1658983"/>
                </a:cubicBezTo>
                <a:cubicBezTo>
                  <a:pt x="10212237" y="1623964"/>
                  <a:pt x="10215708" y="1516398"/>
                  <a:pt x="10189029" y="1463040"/>
                </a:cubicBezTo>
                <a:cubicBezTo>
                  <a:pt x="10182008" y="1448998"/>
                  <a:pt x="10171612" y="1436915"/>
                  <a:pt x="10162903" y="1423852"/>
                </a:cubicBezTo>
                <a:cubicBezTo>
                  <a:pt x="10158549" y="1410789"/>
                  <a:pt x="10158442" y="1395415"/>
                  <a:pt x="10149840" y="1384663"/>
                </a:cubicBezTo>
                <a:cubicBezTo>
                  <a:pt x="10140033" y="1372404"/>
                  <a:pt x="10112140" y="1374166"/>
                  <a:pt x="10110652" y="1358537"/>
                </a:cubicBezTo>
                <a:cubicBezTo>
                  <a:pt x="10102798" y="1276064"/>
                  <a:pt x="10112522" y="1192429"/>
                  <a:pt x="10123715" y="1110343"/>
                </a:cubicBezTo>
                <a:cubicBezTo>
                  <a:pt x="10128628" y="1074315"/>
                  <a:pt x="10166697" y="1063639"/>
                  <a:pt x="10189029" y="1045029"/>
                </a:cubicBezTo>
                <a:cubicBezTo>
                  <a:pt x="10203221" y="1033202"/>
                  <a:pt x="10213635" y="1017182"/>
                  <a:pt x="10228217" y="1005840"/>
                </a:cubicBezTo>
                <a:cubicBezTo>
                  <a:pt x="10253002" y="986563"/>
                  <a:pt x="10284393" y="975792"/>
                  <a:pt x="10306595" y="953589"/>
                </a:cubicBezTo>
                <a:cubicBezTo>
                  <a:pt x="10319658" y="940526"/>
                  <a:pt x="10331201" y="925742"/>
                  <a:pt x="10345783" y="914400"/>
                </a:cubicBezTo>
                <a:cubicBezTo>
                  <a:pt x="10386192" y="882971"/>
                  <a:pt x="10416047" y="859598"/>
                  <a:pt x="10463349" y="849086"/>
                </a:cubicBezTo>
                <a:cubicBezTo>
                  <a:pt x="10522966" y="835838"/>
                  <a:pt x="10533413" y="843318"/>
                  <a:pt x="10580915" y="822960"/>
                </a:cubicBezTo>
                <a:cubicBezTo>
                  <a:pt x="10598813" y="815289"/>
                  <a:pt x="10615086" y="804066"/>
                  <a:pt x="10633166" y="796834"/>
                </a:cubicBezTo>
                <a:cubicBezTo>
                  <a:pt x="10658735" y="786606"/>
                  <a:pt x="10711543" y="770709"/>
                  <a:pt x="10711543" y="770709"/>
                </a:cubicBezTo>
                <a:cubicBezTo>
                  <a:pt x="10715897" y="783772"/>
                  <a:pt x="10719182" y="797241"/>
                  <a:pt x="10724606" y="809897"/>
                </a:cubicBezTo>
                <a:cubicBezTo>
                  <a:pt x="10734039" y="831906"/>
                  <a:pt x="10760732" y="873768"/>
                  <a:pt x="10763795" y="901337"/>
                </a:cubicBezTo>
                <a:cubicBezTo>
                  <a:pt x="10766680" y="927303"/>
                  <a:pt x="10763795" y="953588"/>
                  <a:pt x="10763795" y="979714"/>
                </a:cubicBezTo>
              </a:path>
            </a:pathLst>
          </a:cu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31520" y="1188720"/>
            <a:ext cx="10776857" cy="5317052"/>
          </a:xfrm>
          <a:custGeom>
            <a:avLst/>
            <a:gdLst>
              <a:gd name="connsiteX0" fmla="*/ 0 w 10776857"/>
              <a:gd name="connsiteY0" fmla="*/ 4402183 h 5317052"/>
              <a:gd name="connsiteX1" fmla="*/ 143691 w 10776857"/>
              <a:gd name="connsiteY1" fmla="*/ 4376057 h 5317052"/>
              <a:gd name="connsiteX2" fmla="*/ 195943 w 10776857"/>
              <a:gd name="connsiteY2" fmla="*/ 4349931 h 5317052"/>
              <a:gd name="connsiteX3" fmla="*/ 222069 w 10776857"/>
              <a:gd name="connsiteY3" fmla="*/ 4310743 h 5317052"/>
              <a:gd name="connsiteX4" fmla="*/ 261257 w 10776857"/>
              <a:gd name="connsiteY4" fmla="*/ 4284617 h 5317052"/>
              <a:gd name="connsiteX5" fmla="*/ 287383 w 10776857"/>
              <a:gd name="connsiteY5" fmla="*/ 4206240 h 5317052"/>
              <a:gd name="connsiteX6" fmla="*/ 313509 w 10776857"/>
              <a:gd name="connsiteY6" fmla="*/ 4167051 h 5317052"/>
              <a:gd name="connsiteX7" fmla="*/ 326571 w 10776857"/>
              <a:gd name="connsiteY7" fmla="*/ 4127863 h 5317052"/>
              <a:gd name="connsiteX8" fmla="*/ 339634 w 10776857"/>
              <a:gd name="connsiteY8" fmla="*/ 4075611 h 5317052"/>
              <a:gd name="connsiteX9" fmla="*/ 365760 w 10776857"/>
              <a:gd name="connsiteY9" fmla="*/ 4036423 h 5317052"/>
              <a:gd name="connsiteX10" fmla="*/ 418011 w 10776857"/>
              <a:gd name="connsiteY10" fmla="*/ 3905794 h 5317052"/>
              <a:gd name="connsiteX11" fmla="*/ 431074 w 10776857"/>
              <a:gd name="connsiteY11" fmla="*/ 3866606 h 5317052"/>
              <a:gd name="connsiteX12" fmla="*/ 470263 w 10776857"/>
              <a:gd name="connsiteY12" fmla="*/ 3788229 h 5317052"/>
              <a:gd name="connsiteX13" fmla="*/ 483326 w 10776857"/>
              <a:gd name="connsiteY13" fmla="*/ 3709851 h 5317052"/>
              <a:gd name="connsiteX14" fmla="*/ 496389 w 10776857"/>
              <a:gd name="connsiteY14" fmla="*/ 3618411 h 5317052"/>
              <a:gd name="connsiteX15" fmla="*/ 509451 w 10776857"/>
              <a:gd name="connsiteY15" fmla="*/ 3553097 h 5317052"/>
              <a:gd name="connsiteX16" fmla="*/ 522514 w 10776857"/>
              <a:gd name="connsiteY16" fmla="*/ 3435531 h 5317052"/>
              <a:gd name="connsiteX17" fmla="*/ 561703 w 10776857"/>
              <a:gd name="connsiteY17" fmla="*/ 3200400 h 5317052"/>
              <a:gd name="connsiteX18" fmla="*/ 574766 w 10776857"/>
              <a:gd name="connsiteY18" fmla="*/ 3017520 h 5317052"/>
              <a:gd name="connsiteX19" fmla="*/ 587829 w 10776857"/>
              <a:gd name="connsiteY19" fmla="*/ 2965269 h 5317052"/>
              <a:gd name="connsiteX20" fmla="*/ 613954 w 10776857"/>
              <a:gd name="connsiteY20" fmla="*/ 2808514 h 5317052"/>
              <a:gd name="connsiteX21" fmla="*/ 640080 w 10776857"/>
              <a:gd name="connsiteY21" fmla="*/ 2625634 h 5317052"/>
              <a:gd name="connsiteX22" fmla="*/ 653143 w 10776857"/>
              <a:gd name="connsiteY22" fmla="*/ 2586446 h 5317052"/>
              <a:gd name="connsiteX23" fmla="*/ 666206 w 10776857"/>
              <a:gd name="connsiteY23" fmla="*/ 2508069 h 5317052"/>
              <a:gd name="connsiteX24" fmla="*/ 679269 w 10776857"/>
              <a:gd name="connsiteY24" fmla="*/ 2455817 h 5317052"/>
              <a:gd name="connsiteX25" fmla="*/ 705394 w 10776857"/>
              <a:gd name="connsiteY25" fmla="*/ 2272937 h 5317052"/>
              <a:gd name="connsiteX26" fmla="*/ 718457 w 10776857"/>
              <a:gd name="connsiteY26" fmla="*/ 2233749 h 5317052"/>
              <a:gd name="connsiteX27" fmla="*/ 731520 w 10776857"/>
              <a:gd name="connsiteY27" fmla="*/ 2181497 h 5317052"/>
              <a:gd name="connsiteX28" fmla="*/ 757646 w 10776857"/>
              <a:gd name="connsiteY28" fmla="*/ 2103120 h 5317052"/>
              <a:gd name="connsiteX29" fmla="*/ 809897 w 10776857"/>
              <a:gd name="connsiteY29" fmla="*/ 1959429 h 5317052"/>
              <a:gd name="connsiteX30" fmla="*/ 822960 w 10776857"/>
              <a:gd name="connsiteY30" fmla="*/ 1841863 h 5317052"/>
              <a:gd name="connsiteX31" fmla="*/ 862149 w 10776857"/>
              <a:gd name="connsiteY31" fmla="*/ 1763486 h 5317052"/>
              <a:gd name="connsiteX32" fmla="*/ 901337 w 10776857"/>
              <a:gd name="connsiteY32" fmla="*/ 1645920 h 5317052"/>
              <a:gd name="connsiteX33" fmla="*/ 953589 w 10776857"/>
              <a:gd name="connsiteY33" fmla="*/ 1541417 h 5317052"/>
              <a:gd name="connsiteX34" fmla="*/ 979714 w 10776857"/>
              <a:gd name="connsiteY34" fmla="*/ 1502229 h 5317052"/>
              <a:gd name="connsiteX35" fmla="*/ 1018903 w 10776857"/>
              <a:gd name="connsiteY35" fmla="*/ 1397726 h 5317052"/>
              <a:gd name="connsiteX36" fmla="*/ 1097280 w 10776857"/>
              <a:gd name="connsiteY36" fmla="*/ 1267097 h 5317052"/>
              <a:gd name="connsiteX37" fmla="*/ 1123406 w 10776857"/>
              <a:gd name="connsiteY37" fmla="*/ 1227909 h 5317052"/>
              <a:gd name="connsiteX38" fmla="*/ 1162594 w 10776857"/>
              <a:gd name="connsiteY38" fmla="*/ 1188720 h 5317052"/>
              <a:gd name="connsiteX39" fmla="*/ 1227909 w 10776857"/>
              <a:gd name="connsiteY39" fmla="*/ 1123406 h 5317052"/>
              <a:gd name="connsiteX40" fmla="*/ 1358537 w 10776857"/>
              <a:gd name="connsiteY40" fmla="*/ 1031966 h 5317052"/>
              <a:gd name="connsiteX41" fmla="*/ 1502229 w 10776857"/>
              <a:gd name="connsiteY41" fmla="*/ 940526 h 5317052"/>
              <a:gd name="connsiteX42" fmla="*/ 1541417 w 10776857"/>
              <a:gd name="connsiteY42" fmla="*/ 927463 h 5317052"/>
              <a:gd name="connsiteX43" fmla="*/ 1580606 w 10776857"/>
              <a:gd name="connsiteY43" fmla="*/ 901337 h 5317052"/>
              <a:gd name="connsiteX44" fmla="*/ 1632857 w 10776857"/>
              <a:gd name="connsiteY44" fmla="*/ 875211 h 5317052"/>
              <a:gd name="connsiteX45" fmla="*/ 1698171 w 10776857"/>
              <a:gd name="connsiteY45" fmla="*/ 849086 h 5317052"/>
              <a:gd name="connsiteX46" fmla="*/ 1737360 w 10776857"/>
              <a:gd name="connsiteY46" fmla="*/ 836023 h 5317052"/>
              <a:gd name="connsiteX47" fmla="*/ 1789611 w 10776857"/>
              <a:gd name="connsiteY47" fmla="*/ 809897 h 5317052"/>
              <a:gd name="connsiteX48" fmla="*/ 1867989 w 10776857"/>
              <a:gd name="connsiteY48" fmla="*/ 783771 h 5317052"/>
              <a:gd name="connsiteX49" fmla="*/ 1907177 w 10776857"/>
              <a:gd name="connsiteY49" fmla="*/ 770709 h 5317052"/>
              <a:gd name="connsiteX50" fmla="*/ 1972491 w 10776857"/>
              <a:gd name="connsiteY50" fmla="*/ 757646 h 5317052"/>
              <a:gd name="connsiteX51" fmla="*/ 2534194 w 10776857"/>
              <a:gd name="connsiteY51" fmla="*/ 783771 h 5317052"/>
              <a:gd name="connsiteX52" fmla="*/ 2756263 w 10776857"/>
              <a:gd name="connsiteY52" fmla="*/ 862149 h 5317052"/>
              <a:gd name="connsiteX53" fmla="*/ 2808514 w 10776857"/>
              <a:gd name="connsiteY53" fmla="*/ 888274 h 5317052"/>
              <a:gd name="connsiteX54" fmla="*/ 2847703 w 10776857"/>
              <a:gd name="connsiteY54" fmla="*/ 914400 h 5317052"/>
              <a:gd name="connsiteX55" fmla="*/ 2899954 w 10776857"/>
              <a:gd name="connsiteY55" fmla="*/ 940526 h 5317052"/>
              <a:gd name="connsiteX56" fmla="*/ 2978331 w 10776857"/>
              <a:gd name="connsiteY56" fmla="*/ 992777 h 5317052"/>
              <a:gd name="connsiteX57" fmla="*/ 3095897 w 10776857"/>
              <a:gd name="connsiteY57" fmla="*/ 1058091 h 5317052"/>
              <a:gd name="connsiteX58" fmla="*/ 3135086 w 10776857"/>
              <a:gd name="connsiteY58" fmla="*/ 1084217 h 5317052"/>
              <a:gd name="connsiteX59" fmla="*/ 3239589 w 10776857"/>
              <a:gd name="connsiteY59" fmla="*/ 1188720 h 5317052"/>
              <a:gd name="connsiteX60" fmla="*/ 3344091 w 10776857"/>
              <a:gd name="connsiteY60" fmla="*/ 1306286 h 5317052"/>
              <a:gd name="connsiteX61" fmla="*/ 3396343 w 10776857"/>
              <a:gd name="connsiteY61" fmla="*/ 1384663 h 5317052"/>
              <a:gd name="connsiteX62" fmla="*/ 3435531 w 10776857"/>
              <a:gd name="connsiteY62" fmla="*/ 1436914 h 5317052"/>
              <a:gd name="connsiteX63" fmla="*/ 3474720 w 10776857"/>
              <a:gd name="connsiteY63" fmla="*/ 1528354 h 5317052"/>
              <a:gd name="connsiteX64" fmla="*/ 3500846 w 10776857"/>
              <a:gd name="connsiteY64" fmla="*/ 1567543 h 5317052"/>
              <a:gd name="connsiteX65" fmla="*/ 3526971 w 10776857"/>
              <a:gd name="connsiteY65" fmla="*/ 1632857 h 5317052"/>
              <a:gd name="connsiteX66" fmla="*/ 3553097 w 10776857"/>
              <a:gd name="connsiteY66" fmla="*/ 2730137 h 5317052"/>
              <a:gd name="connsiteX67" fmla="*/ 3566160 w 10776857"/>
              <a:gd name="connsiteY67" fmla="*/ 2769326 h 5317052"/>
              <a:gd name="connsiteX68" fmla="*/ 3579223 w 10776857"/>
              <a:gd name="connsiteY68" fmla="*/ 2847703 h 5317052"/>
              <a:gd name="connsiteX69" fmla="*/ 3618411 w 10776857"/>
              <a:gd name="connsiteY69" fmla="*/ 2965269 h 5317052"/>
              <a:gd name="connsiteX70" fmla="*/ 3657600 w 10776857"/>
              <a:gd name="connsiteY70" fmla="*/ 3069771 h 5317052"/>
              <a:gd name="connsiteX71" fmla="*/ 3670663 w 10776857"/>
              <a:gd name="connsiteY71" fmla="*/ 3108960 h 5317052"/>
              <a:gd name="connsiteX72" fmla="*/ 3696789 w 10776857"/>
              <a:gd name="connsiteY72" fmla="*/ 3161211 h 5317052"/>
              <a:gd name="connsiteX73" fmla="*/ 3709851 w 10776857"/>
              <a:gd name="connsiteY73" fmla="*/ 3226526 h 5317052"/>
              <a:gd name="connsiteX74" fmla="*/ 3735977 w 10776857"/>
              <a:gd name="connsiteY74" fmla="*/ 3278777 h 5317052"/>
              <a:gd name="connsiteX75" fmla="*/ 3775166 w 10776857"/>
              <a:gd name="connsiteY75" fmla="*/ 3357154 h 5317052"/>
              <a:gd name="connsiteX76" fmla="*/ 3827417 w 10776857"/>
              <a:gd name="connsiteY76" fmla="*/ 3461657 h 5317052"/>
              <a:gd name="connsiteX77" fmla="*/ 3879669 w 10776857"/>
              <a:gd name="connsiteY77" fmla="*/ 3540034 h 5317052"/>
              <a:gd name="connsiteX78" fmla="*/ 3905794 w 10776857"/>
              <a:gd name="connsiteY78" fmla="*/ 3592286 h 5317052"/>
              <a:gd name="connsiteX79" fmla="*/ 3944983 w 10776857"/>
              <a:gd name="connsiteY79" fmla="*/ 3657600 h 5317052"/>
              <a:gd name="connsiteX80" fmla="*/ 3997234 w 10776857"/>
              <a:gd name="connsiteY80" fmla="*/ 3762103 h 5317052"/>
              <a:gd name="connsiteX81" fmla="*/ 4049486 w 10776857"/>
              <a:gd name="connsiteY81" fmla="*/ 3840480 h 5317052"/>
              <a:gd name="connsiteX82" fmla="*/ 4101737 w 10776857"/>
              <a:gd name="connsiteY82" fmla="*/ 3931920 h 5317052"/>
              <a:gd name="connsiteX83" fmla="*/ 4127863 w 10776857"/>
              <a:gd name="connsiteY83" fmla="*/ 3984171 h 5317052"/>
              <a:gd name="connsiteX84" fmla="*/ 4140926 w 10776857"/>
              <a:gd name="connsiteY84" fmla="*/ 4036423 h 5317052"/>
              <a:gd name="connsiteX85" fmla="*/ 4193177 w 10776857"/>
              <a:gd name="connsiteY85" fmla="*/ 4127863 h 5317052"/>
              <a:gd name="connsiteX86" fmla="*/ 4219303 w 10776857"/>
              <a:gd name="connsiteY86" fmla="*/ 4180114 h 5317052"/>
              <a:gd name="connsiteX87" fmla="*/ 4232366 w 10776857"/>
              <a:gd name="connsiteY87" fmla="*/ 4232366 h 5317052"/>
              <a:gd name="connsiteX88" fmla="*/ 4258491 w 10776857"/>
              <a:gd name="connsiteY88" fmla="*/ 4271554 h 5317052"/>
              <a:gd name="connsiteX89" fmla="*/ 4271554 w 10776857"/>
              <a:gd name="connsiteY89" fmla="*/ 4336869 h 5317052"/>
              <a:gd name="connsiteX90" fmla="*/ 4297680 w 10776857"/>
              <a:gd name="connsiteY90" fmla="*/ 4402183 h 5317052"/>
              <a:gd name="connsiteX91" fmla="*/ 4310743 w 10776857"/>
              <a:gd name="connsiteY91" fmla="*/ 4441371 h 5317052"/>
              <a:gd name="connsiteX92" fmla="*/ 4349931 w 10776857"/>
              <a:gd name="connsiteY92" fmla="*/ 4506686 h 5317052"/>
              <a:gd name="connsiteX93" fmla="*/ 4402183 w 10776857"/>
              <a:gd name="connsiteY93" fmla="*/ 4637314 h 5317052"/>
              <a:gd name="connsiteX94" fmla="*/ 4428309 w 10776857"/>
              <a:gd name="connsiteY94" fmla="*/ 4702629 h 5317052"/>
              <a:gd name="connsiteX95" fmla="*/ 4454434 w 10776857"/>
              <a:gd name="connsiteY95" fmla="*/ 4794069 h 5317052"/>
              <a:gd name="connsiteX96" fmla="*/ 4493623 w 10776857"/>
              <a:gd name="connsiteY96" fmla="*/ 4833257 h 5317052"/>
              <a:gd name="connsiteX97" fmla="*/ 4572000 w 10776857"/>
              <a:gd name="connsiteY97" fmla="*/ 4911634 h 5317052"/>
              <a:gd name="connsiteX98" fmla="*/ 4611189 w 10776857"/>
              <a:gd name="connsiteY98" fmla="*/ 4950823 h 5317052"/>
              <a:gd name="connsiteX99" fmla="*/ 4689566 w 10776857"/>
              <a:gd name="connsiteY99" fmla="*/ 5003074 h 5317052"/>
              <a:gd name="connsiteX100" fmla="*/ 4728754 w 10776857"/>
              <a:gd name="connsiteY100" fmla="*/ 5029200 h 5317052"/>
              <a:gd name="connsiteX101" fmla="*/ 4807131 w 10776857"/>
              <a:gd name="connsiteY101" fmla="*/ 5081451 h 5317052"/>
              <a:gd name="connsiteX102" fmla="*/ 4846320 w 10776857"/>
              <a:gd name="connsiteY102" fmla="*/ 5107577 h 5317052"/>
              <a:gd name="connsiteX103" fmla="*/ 4885509 w 10776857"/>
              <a:gd name="connsiteY103" fmla="*/ 5120640 h 5317052"/>
              <a:gd name="connsiteX104" fmla="*/ 4937760 w 10776857"/>
              <a:gd name="connsiteY104" fmla="*/ 5159829 h 5317052"/>
              <a:gd name="connsiteX105" fmla="*/ 5016137 w 10776857"/>
              <a:gd name="connsiteY105" fmla="*/ 5185954 h 5317052"/>
              <a:gd name="connsiteX106" fmla="*/ 5055326 w 10776857"/>
              <a:gd name="connsiteY106" fmla="*/ 5199017 h 5317052"/>
              <a:gd name="connsiteX107" fmla="*/ 5342709 w 10776857"/>
              <a:gd name="connsiteY107" fmla="*/ 5185954 h 5317052"/>
              <a:gd name="connsiteX108" fmla="*/ 5394960 w 10776857"/>
              <a:gd name="connsiteY108" fmla="*/ 5159829 h 5317052"/>
              <a:gd name="connsiteX109" fmla="*/ 5499463 w 10776857"/>
              <a:gd name="connsiteY109" fmla="*/ 5016137 h 5317052"/>
              <a:gd name="connsiteX110" fmla="*/ 5603966 w 10776857"/>
              <a:gd name="connsiteY110" fmla="*/ 4911634 h 5317052"/>
              <a:gd name="connsiteX111" fmla="*/ 5630091 w 10776857"/>
              <a:gd name="connsiteY111" fmla="*/ 4872446 h 5317052"/>
              <a:gd name="connsiteX112" fmla="*/ 5643154 w 10776857"/>
              <a:gd name="connsiteY112" fmla="*/ 4833257 h 5317052"/>
              <a:gd name="connsiteX113" fmla="*/ 5682343 w 10776857"/>
              <a:gd name="connsiteY113" fmla="*/ 4794069 h 5317052"/>
              <a:gd name="connsiteX114" fmla="*/ 5708469 w 10776857"/>
              <a:gd name="connsiteY114" fmla="*/ 4754880 h 5317052"/>
              <a:gd name="connsiteX115" fmla="*/ 5760720 w 10776857"/>
              <a:gd name="connsiteY115" fmla="*/ 4689566 h 5317052"/>
              <a:gd name="connsiteX116" fmla="*/ 5786846 w 10776857"/>
              <a:gd name="connsiteY116" fmla="*/ 4637314 h 5317052"/>
              <a:gd name="connsiteX117" fmla="*/ 5826034 w 10776857"/>
              <a:gd name="connsiteY117" fmla="*/ 4585063 h 5317052"/>
              <a:gd name="connsiteX118" fmla="*/ 5865223 w 10776857"/>
              <a:gd name="connsiteY118" fmla="*/ 4519749 h 5317052"/>
              <a:gd name="connsiteX119" fmla="*/ 5904411 w 10776857"/>
              <a:gd name="connsiteY119" fmla="*/ 4467497 h 5317052"/>
              <a:gd name="connsiteX120" fmla="*/ 6021977 w 10776857"/>
              <a:gd name="connsiteY120" fmla="*/ 4271554 h 5317052"/>
              <a:gd name="connsiteX121" fmla="*/ 6061166 w 10776857"/>
              <a:gd name="connsiteY121" fmla="*/ 4167051 h 5317052"/>
              <a:gd name="connsiteX122" fmla="*/ 6087291 w 10776857"/>
              <a:gd name="connsiteY122" fmla="*/ 4127863 h 5317052"/>
              <a:gd name="connsiteX123" fmla="*/ 6126480 w 10776857"/>
              <a:gd name="connsiteY123" fmla="*/ 3984171 h 5317052"/>
              <a:gd name="connsiteX124" fmla="*/ 6152606 w 10776857"/>
              <a:gd name="connsiteY124" fmla="*/ 3853543 h 5317052"/>
              <a:gd name="connsiteX125" fmla="*/ 6165669 w 10776857"/>
              <a:gd name="connsiteY125" fmla="*/ 3801291 h 5317052"/>
              <a:gd name="connsiteX126" fmla="*/ 6178731 w 10776857"/>
              <a:gd name="connsiteY126" fmla="*/ 3709851 h 5317052"/>
              <a:gd name="connsiteX127" fmla="*/ 6191794 w 10776857"/>
              <a:gd name="connsiteY127" fmla="*/ 3644537 h 5317052"/>
              <a:gd name="connsiteX128" fmla="*/ 6204857 w 10776857"/>
              <a:gd name="connsiteY128" fmla="*/ 3526971 h 5317052"/>
              <a:gd name="connsiteX129" fmla="*/ 6230983 w 10776857"/>
              <a:gd name="connsiteY129" fmla="*/ 3383280 h 5317052"/>
              <a:gd name="connsiteX130" fmla="*/ 6244046 w 10776857"/>
              <a:gd name="connsiteY130" fmla="*/ 3239589 h 5317052"/>
              <a:gd name="connsiteX131" fmla="*/ 6270171 w 10776857"/>
              <a:gd name="connsiteY131" fmla="*/ 3082834 h 5317052"/>
              <a:gd name="connsiteX132" fmla="*/ 6283234 w 10776857"/>
              <a:gd name="connsiteY132" fmla="*/ 2939143 h 5317052"/>
              <a:gd name="connsiteX133" fmla="*/ 6296297 w 10776857"/>
              <a:gd name="connsiteY133" fmla="*/ 2847703 h 5317052"/>
              <a:gd name="connsiteX134" fmla="*/ 6322423 w 10776857"/>
              <a:gd name="connsiteY134" fmla="*/ 2690949 h 5317052"/>
              <a:gd name="connsiteX135" fmla="*/ 6335486 w 10776857"/>
              <a:gd name="connsiteY135" fmla="*/ 2521131 h 5317052"/>
              <a:gd name="connsiteX136" fmla="*/ 6374674 w 10776857"/>
              <a:gd name="connsiteY136" fmla="*/ 1802674 h 5317052"/>
              <a:gd name="connsiteX137" fmla="*/ 6413863 w 10776857"/>
              <a:gd name="connsiteY137" fmla="*/ 1502229 h 5317052"/>
              <a:gd name="connsiteX138" fmla="*/ 6426926 w 10776857"/>
              <a:gd name="connsiteY138" fmla="*/ 1410789 h 5317052"/>
              <a:gd name="connsiteX139" fmla="*/ 6439989 w 10776857"/>
              <a:gd name="connsiteY139" fmla="*/ 1306286 h 5317052"/>
              <a:gd name="connsiteX140" fmla="*/ 6466114 w 10776857"/>
              <a:gd name="connsiteY140" fmla="*/ 1201783 h 5317052"/>
              <a:gd name="connsiteX141" fmla="*/ 6479177 w 10776857"/>
              <a:gd name="connsiteY141" fmla="*/ 1084217 h 5317052"/>
              <a:gd name="connsiteX142" fmla="*/ 6531429 w 10776857"/>
              <a:gd name="connsiteY142" fmla="*/ 862149 h 5317052"/>
              <a:gd name="connsiteX143" fmla="*/ 6583680 w 10776857"/>
              <a:gd name="connsiteY143" fmla="*/ 627017 h 5317052"/>
              <a:gd name="connsiteX144" fmla="*/ 6753497 w 10776857"/>
              <a:gd name="connsiteY144" fmla="*/ 274320 h 5317052"/>
              <a:gd name="connsiteX145" fmla="*/ 6858000 w 10776857"/>
              <a:gd name="connsiteY145" fmla="*/ 143691 h 5317052"/>
              <a:gd name="connsiteX146" fmla="*/ 6910251 w 10776857"/>
              <a:gd name="connsiteY146" fmla="*/ 117566 h 5317052"/>
              <a:gd name="connsiteX147" fmla="*/ 7040880 w 10776857"/>
              <a:gd name="connsiteY147" fmla="*/ 39189 h 5317052"/>
              <a:gd name="connsiteX148" fmla="*/ 7145383 w 10776857"/>
              <a:gd name="connsiteY148" fmla="*/ 13063 h 5317052"/>
              <a:gd name="connsiteX149" fmla="*/ 7249886 w 10776857"/>
              <a:gd name="connsiteY149" fmla="*/ 0 h 5317052"/>
              <a:gd name="connsiteX150" fmla="*/ 7628709 w 10776857"/>
              <a:gd name="connsiteY150" fmla="*/ 13063 h 5317052"/>
              <a:gd name="connsiteX151" fmla="*/ 7785463 w 10776857"/>
              <a:gd name="connsiteY151" fmla="*/ 91440 h 5317052"/>
              <a:gd name="connsiteX152" fmla="*/ 7837714 w 10776857"/>
              <a:gd name="connsiteY152" fmla="*/ 104503 h 5317052"/>
              <a:gd name="connsiteX153" fmla="*/ 8033657 w 10776857"/>
              <a:gd name="connsiteY153" fmla="*/ 222069 h 5317052"/>
              <a:gd name="connsiteX154" fmla="*/ 8098971 w 10776857"/>
              <a:gd name="connsiteY154" fmla="*/ 287383 h 5317052"/>
              <a:gd name="connsiteX155" fmla="*/ 8242663 w 10776857"/>
              <a:gd name="connsiteY155" fmla="*/ 391886 h 5317052"/>
              <a:gd name="connsiteX156" fmla="*/ 8321040 w 10776857"/>
              <a:gd name="connsiteY156" fmla="*/ 483326 h 5317052"/>
              <a:gd name="connsiteX157" fmla="*/ 8438606 w 10776857"/>
              <a:gd name="connsiteY157" fmla="*/ 613954 h 5317052"/>
              <a:gd name="connsiteX158" fmla="*/ 8503920 w 10776857"/>
              <a:gd name="connsiteY158" fmla="*/ 731520 h 5317052"/>
              <a:gd name="connsiteX159" fmla="*/ 8608423 w 10776857"/>
              <a:gd name="connsiteY159" fmla="*/ 849086 h 5317052"/>
              <a:gd name="connsiteX160" fmla="*/ 8634549 w 10776857"/>
              <a:gd name="connsiteY160" fmla="*/ 927463 h 5317052"/>
              <a:gd name="connsiteX161" fmla="*/ 8712926 w 10776857"/>
              <a:gd name="connsiteY161" fmla="*/ 1031966 h 5317052"/>
              <a:gd name="connsiteX162" fmla="*/ 8725989 w 10776857"/>
              <a:gd name="connsiteY162" fmla="*/ 1071154 h 5317052"/>
              <a:gd name="connsiteX163" fmla="*/ 8752114 w 10776857"/>
              <a:gd name="connsiteY163" fmla="*/ 1123406 h 5317052"/>
              <a:gd name="connsiteX164" fmla="*/ 8804366 w 10776857"/>
              <a:gd name="connsiteY164" fmla="*/ 1227909 h 5317052"/>
              <a:gd name="connsiteX165" fmla="*/ 8817429 w 10776857"/>
              <a:gd name="connsiteY165" fmla="*/ 1280160 h 5317052"/>
              <a:gd name="connsiteX166" fmla="*/ 8843554 w 10776857"/>
              <a:gd name="connsiteY166" fmla="*/ 1345474 h 5317052"/>
              <a:gd name="connsiteX167" fmla="*/ 8856617 w 10776857"/>
              <a:gd name="connsiteY167" fmla="*/ 1423851 h 5317052"/>
              <a:gd name="connsiteX168" fmla="*/ 8908869 w 10776857"/>
              <a:gd name="connsiteY168" fmla="*/ 1580606 h 5317052"/>
              <a:gd name="connsiteX169" fmla="*/ 8961120 w 10776857"/>
              <a:gd name="connsiteY169" fmla="*/ 1828800 h 5317052"/>
              <a:gd name="connsiteX170" fmla="*/ 8974183 w 10776857"/>
              <a:gd name="connsiteY170" fmla="*/ 1985554 h 5317052"/>
              <a:gd name="connsiteX171" fmla="*/ 9000309 w 10776857"/>
              <a:gd name="connsiteY171" fmla="*/ 2155371 h 5317052"/>
              <a:gd name="connsiteX172" fmla="*/ 9013371 w 10776857"/>
              <a:gd name="connsiteY172" fmla="*/ 4127863 h 5317052"/>
              <a:gd name="connsiteX173" fmla="*/ 9039497 w 10776857"/>
              <a:gd name="connsiteY173" fmla="*/ 4206240 h 5317052"/>
              <a:gd name="connsiteX174" fmla="*/ 9052560 w 10776857"/>
              <a:gd name="connsiteY174" fmla="*/ 4245429 h 5317052"/>
              <a:gd name="connsiteX175" fmla="*/ 9078686 w 10776857"/>
              <a:gd name="connsiteY175" fmla="*/ 4297680 h 5317052"/>
              <a:gd name="connsiteX176" fmla="*/ 9104811 w 10776857"/>
              <a:gd name="connsiteY176" fmla="*/ 4376057 h 5317052"/>
              <a:gd name="connsiteX177" fmla="*/ 9157063 w 10776857"/>
              <a:gd name="connsiteY177" fmla="*/ 4454434 h 5317052"/>
              <a:gd name="connsiteX178" fmla="*/ 9183189 w 10776857"/>
              <a:gd name="connsiteY178" fmla="*/ 4493623 h 5317052"/>
              <a:gd name="connsiteX179" fmla="*/ 9222377 w 10776857"/>
              <a:gd name="connsiteY179" fmla="*/ 4532811 h 5317052"/>
              <a:gd name="connsiteX180" fmla="*/ 9248503 w 10776857"/>
              <a:gd name="connsiteY180" fmla="*/ 4585063 h 5317052"/>
              <a:gd name="connsiteX181" fmla="*/ 9300754 w 10776857"/>
              <a:gd name="connsiteY181" fmla="*/ 4637314 h 5317052"/>
              <a:gd name="connsiteX182" fmla="*/ 9353006 w 10776857"/>
              <a:gd name="connsiteY182" fmla="*/ 4702629 h 5317052"/>
              <a:gd name="connsiteX183" fmla="*/ 9483634 w 10776857"/>
              <a:gd name="connsiteY183" fmla="*/ 4794069 h 5317052"/>
              <a:gd name="connsiteX184" fmla="*/ 9575074 w 10776857"/>
              <a:gd name="connsiteY184" fmla="*/ 4833257 h 5317052"/>
              <a:gd name="connsiteX185" fmla="*/ 9627326 w 10776857"/>
              <a:gd name="connsiteY185" fmla="*/ 4872446 h 5317052"/>
              <a:gd name="connsiteX186" fmla="*/ 9679577 w 10776857"/>
              <a:gd name="connsiteY186" fmla="*/ 4885509 h 5317052"/>
              <a:gd name="connsiteX187" fmla="*/ 9731829 w 10776857"/>
              <a:gd name="connsiteY187" fmla="*/ 4911634 h 5317052"/>
              <a:gd name="connsiteX188" fmla="*/ 9849394 w 10776857"/>
              <a:gd name="connsiteY188" fmla="*/ 4950823 h 5317052"/>
              <a:gd name="connsiteX189" fmla="*/ 9940834 w 10776857"/>
              <a:gd name="connsiteY189" fmla="*/ 4976949 h 5317052"/>
              <a:gd name="connsiteX190" fmla="*/ 10071463 w 10776857"/>
              <a:gd name="connsiteY190" fmla="*/ 5042263 h 5317052"/>
              <a:gd name="connsiteX191" fmla="*/ 10189029 w 10776857"/>
              <a:gd name="connsiteY191" fmla="*/ 5068389 h 5317052"/>
              <a:gd name="connsiteX192" fmla="*/ 10241280 w 10776857"/>
              <a:gd name="connsiteY192" fmla="*/ 5094514 h 5317052"/>
              <a:gd name="connsiteX193" fmla="*/ 10293531 w 10776857"/>
              <a:gd name="connsiteY193" fmla="*/ 5107577 h 5317052"/>
              <a:gd name="connsiteX194" fmla="*/ 10332720 w 10776857"/>
              <a:gd name="connsiteY194" fmla="*/ 5120640 h 5317052"/>
              <a:gd name="connsiteX195" fmla="*/ 10424160 w 10776857"/>
              <a:gd name="connsiteY195" fmla="*/ 5146766 h 5317052"/>
              <a:gd name="connsiteX196" fmla="*/ 10476411 w 10776857"/>
              <a:gd name="connsiteY196" fmla="*/ 5172891 h 5317052"/>
              <a:gd name="connsiteX197" fmla="*/ 10515600 w 10776857"/>
              <a:gd name="connsiteY197" fmla="*/ 5185954 h 5317052"/>
              <a:gd name="connsiteX198" fmla="*/ 10554789 w 10776857"/>
              <a:gd name="connsiteY198" fmla="*/ 5212080 h 5317052"/>
              <a:gd name="connsiteX199" fmla="*/ 10593977 w 10776857"/>
              <a:gd name="connsiteY199" fmla="*/ 5225143 h 5317052"/>
              <a:gd name="connsiteX200" fmla="*/ 10646229 w 10776857"/>
              <a:gd name="connsiteY200" fmla="*/ 5251269 h 5317052"/>
              <a:gd name="connsiteX201" fmla="*/ 10763794 w 10776857"/>
              <a:gd name="connsiteY201" fmla="*/ 5316583 h 5317052"/>
              <a:gd name="connsiteX202" fmla="*/ 10776857 w 10776857"/>
              <a:gd name="connsiteY202" fmla="*/ 5316583 h 531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0776857" h="5317052">
                <a:moveTo>
                  <a:pt x="0" y="4402183"/>
                </a:moveTo>
                <a:cubicBezTo>
                  <a:pt x="33378" y="4397415"/>
                  <a:pt x="105788" y="4390271"/>
                  <a:pt x="143691" y="4376057"/>
                </a:cubicBezTo>
                <a:cubicBezTo>
                  <a:pt x="161924" y="4369219"/>
                  <a:pt x="178526" y="4358640"/>
                  <a:pt x="195943" y="4349931"/>
                </a:cubicBezTo>
                <a:cubicBezTo>
                  <a:pt x="204652" y="4336868"/>
                  <a:pt x="210968" y="4321844"/>
                  <a:pt x="222069" y="4310743"/>
                </a:cubicBezTo>
                <a:cubicBezTo>
                  <a:pt x="233170" y="4299642"/>
                  <a:pt x="252936" y="4297930"/>
                  <a:pt x="261257" y="4284617"/>
                </a:cubicBezTo>
                <a:cubicBezTo>
                  <a:pt x="275853" y="4261264"/>
                  <a:pt x="272107" y="4229154"/>
                  <a:pt x="287383" y="4206240"/>
                </a:cubicBezTo>
                <a:lnTo>
                  <a:pt x="313509" y="4167051"/>
                </a:lnTo>
                <a:cubicBezTo>
                  <a:pt x="317863" y="4153988"/>
                  <a:pt x="322788" y="4141102"/>
                  <a:pt x="326571" y="4127863"/>
                </a:cubicBezTo>
                <a:cubicBezTo>
                  <a:pt x="331503" y="4110600"/>
                  <a:pt x="332562" y="4092113"/>
                  <a:pt x="339634" y="4075611"/>
                </a:cubicBezTo>
                <a:cubicBezTo>
                  <a:pt x="345818" y="4061181"/>
                  <a:pt x="357051" y="4049486"/>
                  <a:pt x="365760" y="4036423"/>
                </a:cubicBezTo>
                <a:cubicBezTo>
                  <a:pt x="425225" y="3858031"/>
                  <a:pt x="360351" y="4040336"/>
                  <a:pt x="418011" y="3905794"/>
                </a:cubicBezTo>
                <a:cubicBezTo>
                  <a:pt x="423435" y="3893138"/>
                  <a:pt x="425482" y="3879189"/>
                  <a:pt x="431074" y="3866606"/>
                </a:cubicBezTo>
                <a:cubicBezTo>
                  <a:pt x="442937" y="3839914"/>
                  <a:pt x="457200" y="3814355"/>
                  <a:pt x="470263" y="3788229"/>
                </a:cubicBezTo>
                <a:cubicBezTo>
                  <a:pt x="474617" y="3762103"/>
                  <a:pt x="479299" y="3736029"/>
                  <a:pt x="483326" y="3709851"/>
                </a:cubicBezTo>
                <a:cubicBezTo>
                  <a:pt x="488008" y="3679420"/>
                  <a:pt x="491327" y="3648782"/>
                  <a:pt x="496389" y="3618411"/>
                </a:cubicBezTo>
                <a:cubicBezTo>
                  <a:pt x="500039" y="3596511"/>
                  <a:pt x="506311" y="3575076"/>
                  <a:pt x="509451" y="3553097"/>
                </a:cubicBezTo>
                <a:cubicBezTo>
                  <a:pt x="515027" y="3514063"/>
                  <a:pt x="516736" y="3474535"/>
                  <a:pt x="522514" y="3435531"/>
                </a:cubicBezTo>
                <a:cubicBezTo>
                  <a:pt x="534159" y="3356931"/>
                  <a:pt x="561703" y="3200400"/>
                  <a:pt x="561703" y="3200400"/>
                </a:cubicBezTo>
                <a:cubicBezTo>
                  <a:pt x="566057" y="3139440"/>
                  <a:pt x="568017" y="3078262"/>
                  <a:pt x="574766" y="3017520"/>
                </a:cubicBezTo>
                <a:cubicBezTo>
                  <a:pt x="576749" y="2999677"/>
                  <a:pt x="583935" y="2982795"/>
                  <a:pt x="587829" y="2965269"/>
                </a:cubicBezTo>
                <a:cubicBezTo>
                  <a:pt x="600860" y="2906626"/>
                  <a:pt x="606167" y="2870813"/>
                  <a:pt x="613954" y="2808514"/>
                </a:cubicBezTo>
                <a:cubicBezTo>
                  <a:pt x="624114" y="2727232"/>
                  <a:pt x="622299" y="2696756"/>
                  <a:pt x="640080" y="2625634"/>
                </a:cubicBezTo>
                <a:cubicBezTo>
                  <a:pt x="643420" y="2612276"/>
                  <a:pt x="648789" y="2599509"/>
                  <a:pt x="653143" y="2586446"/>
                </a:cubicBezTo>
                <a:cubicBezTo>
                  <a:pt x="657497" y="2560320"/>
                  <a:pt x="661012" y="2534041"/>
                  <a:pt x="666206" y="2508069"/>
                </a:cubicBezTo>
                <a:cubicBezTo>
                  <a:pt x="669727" y="2490464"/>
                  <a:pt x="676318" y="2473526"/>
                  <a:pt x="679269" y="2455817"/>
                </a:cubicBezTo>
                <a:cubicBezTo>
                  <a:pt x="689392" y="2395076"/>
                  <a:pt x="694693" y="2333579"/>
                  <a:pt x="705394" y="2272937"/>
                </a:cubicBezTo>
                <a:cubicBezTo>
                  <a:pt x="707787" y="2259377"/>
                  <a:pt x="714674" y="2246988"/>
                  <a:pt x="718457" y="2233749"/>
                </a:cubicBezTo>
                <a:cubicBezTo>
                  <a:pt x="723389" y="2216486"/>
                  <a:pt x="726361" y="2198693"/>
                  <a:pt x="731520" y="2181497"/>
                </a:cubicBezTo>
                <a:cubicBezTo>
                  <a:pt x="739433" y="2155120"/>
                  <a:pt x="750967" y="2129837"/>
                  <a:pt x="757646" y="2103120"/>
                </a:cubicBezTo>
                <a:cubicBezTo>
                  <a:pt x="789658" y="1975074"/>
                  <a:pt x="742919" y="2071060"/>
                  <a:pt x="809897" y="1959429"/>
                </a:cubicBezTo>
                <a:cubicBezTo>
                  <a:pt x="814251" y="1920240"/>
                  <a:pt x="812800" y="1879961"/>
                  <a:pt x="822960" y="1841863"/>
                </a:cubicBezTo>
                <a:cubicBezTo>
                  <a:pt x="830486" y="1813640"/>
                  <a:pt x="851301" y="1790606"/>
                  <a:pt x="862149" y="1763486"/>
                </a:cubicBezTo>
                <a:cubicBezTo>
                  <a:pt x="877491" y="1725132"/>
                  <a:pt x="882863" y="1682867"/>
                  <a:pt x="901337" y="1645920"/>
                </a:cubicBezTo>
                <a:cubicBezTo>
                  <a:pt x="918754" y="1611086"/>
                  <a:pt x="931986" y="1573822"/>
                  <a:pt x="953589" y="1541417"/>
                </a:cubicBezTo>
                <a:cubicBezTo>
                  <a:pt x="962297" y="1528354"/>
                  <a:pt x="972693" y="1516271"/>
                  <a:pt x="979714" y="1502229"/>
                </a:cubicBezTo>
                <a:cubicBezTo>
                  <a:pt x="1033842" y="1393972"/>
                  <a:pt x="984985" y="1476868"/>
                  <a:pt x="1018903" y="1397726"/>
                </a:cubicBezTo>
                <a:cubicBezTo>
                  <a:pt x="1043004" y="1341491"/>
                  <a:pt x="1060134" y="1322815"/>
                  <a:pt x="1097280" y="1267097"/>
                </a:cubicBezTo>
                <a:cubicBezTo>
                  <a:pt x="1105989" y="1254034"/>
                  <a:pt x="1112305" y="1239010"/>
                  <a:pt x="1123406" y="1227909"/>
                </a:cubicBezTo>
                <a:cubicBezTo>
                  <a:pt x="1136469" y="1214846"/>
                  <a:pt x="1150768" y="1202912"/>
                  <a:pt x="1162594" y="1188720"/>
                </a:cubicBezTo>
                <a:cubicBezTo>
                  <a:pt x="1217020" y="1123408"/>
                  <a:pt x="1156065" y="1171300"/>
                  <a:pt x="1227909" y="1123406"/>
                </a:cubicBezTo>
                <a:cubicBezTo>
                  <a:pt x="1285194" y="1037475"/>
                  <a:pt x="1216282" y="1126804"/>
                  <a:pt x="1358537" y="1031966"/>
                </a:cubicBezTo>
                <a:cubicBezTo>
                  <a:pt x="1389609" y="1011251"/>
                  <a:pt x="1465323" y="958979"/>
                  <a:pt x="1502229" y="940526"/>
                </a:cubicBezTo>
                <a:cubicBezTo>
                  <a:pt x="1514545" y="934368"/>
                  <a:pt x="1529101" y="933621"/>
                  <a:pt x="1541417" y="927463"/>
                </a:cubicBezTo>
                <a:cubicBezTo>
                  <a:pt x="1555459" y="920442"/>
                  <a:pt x="1566975" y="909126"/>
                  <a:pt x="1580606" y="901337"/>
                </a:cubicBezTo>
                <a:cubicBezTo>
                  <a:pt x="1597513" y="891676"/>
                  <a:pt x="1615062" y="883120"/>
                  <a:pt x="1632857" y="875211"/>
                </a:cubicBezTo>
                <a:cubicBezTo>
                  <a:pt x="1654284" y="865688"/>
                  <a:pt x="1676216" y="857319"/>
                  <a:pt x="1698171" y="849086"/>
                </a:cubicBezTo>
                <a:cubicBezTo>
                  <a:pt x="1711064" y="844251"/>
                  <a:pt x="1724704" y="841447"/>
                  <a:pt x="1737360" y="836023"/>
                </a:cubicBezTo>
                <a:cubicBezTo>
                  <a:pt x="1755258" y="828352"/>
                  <a:pt x="1771531" y="817129"/>
                  <a:pt x="1789611" y="809897"/>
                </a:cubicBezTo>
                <a:cubicBezTo>
                  <a:pt x="1815180" y="799669"/>
                  <a:pt x="1841863" y="792480"/>
                  <a:pt x="1867989" y="783771"/>
                </a:cubicBezTo>
                <a:cubicBezTo>
                  <a:pt x="1881052" y="779417"/>
                  <a:pt x="1893675" y="773409"/>
                  <a:pt x="1907177" y="770709"/>
                </a:cubicBezTo>
                <a:lnTo>
                  <a:pt x="1972491" y="757646"/>
                </a:lnTo>
                <a:cubicBezTo>
                  <a:pt x="2159725" y="766354"/>
                  <a:pt x="2347309" y="769395"/>
                  <a:pt x="2534194" y="783771"/>
                </a:cubicBezTo>
                <a:cubicBezTo>
                  <a:pt x="2636346" y="791629"/>
                  <a:pt x="2667691" y="817863"/>
                  <a:pt x="2756263" y="862149"/>
                </a:cubicBezTo>
                <a:cubicBezTo>
                  <a:pt x="2773680" y="870857"/>
                  <a:pt x="2792312" y="877472"/>
                  <a:pt x="2808514" y="888274"/>
                </a:cubicBezTo>
                <a:cubicBezTo>
                  <a:pt x="2821577" y="896983"/>
                  <a:pt x="2834072" y="906611"/>
                  <a:pt x="2847703" y="914400"/>
                </a:cubicBezTo>
                <a:cubicBezTo>
                  <a:pt x="2864610" y="924061"/>
                  <a:pt x="2883256" y="930507"/>
                  <a:pt x="2899954" y="940526"/>
                </a:cubicBezTo>
                <a:cubicBezTo>
                  <a:pt x="2926878" y="956681"/>
                  <a:pt x="2949178" y="981116"/>
                  <a:pt x="2978331" y="992777"/>
                </a:cubicBezTo>
                <a:cubicBezTo>
                  <a:pt x="3072551" y="1030465"/>
                  <a:pt x="3016818" y="1001606"/>
                  <a:pt x="3095897" y="1058091"/>
                </a:cubicBezTo>
                <a:cubicBezTo>
                  <a:pt x="3108672" y="1067216"/>
                  <a:pt x="3123985" y="1073116"/>
                  <a:pt x="3135086" y="1084217"/>
                </a:cubicBezTo>
                <a:cubicBezTo>
                  <a:pt x="3255670" y="1204801"/>
                  <a:pt x="3151228" y="1129813"/>
                  <a:pt x="3239589" y="1188720"/>
                </a:cubicBezTo>
                <a:cubicBezTo>
                  <a:pt x="3311549" y="1296665"/>
                  <a:pt x="3194975" y="1127348"/>
                  <a:pt x="3344091" y="1306286"/>
                </a:cubicBezTo>
                <a:cubicBezTo>
                  <a:pt x="3364192" y="1330408"/>
                  <a:pt x="3378337" y="1358940"/>
                  <a:pt x="3396343" y="1384663"/>
                </a:cubicBezTo>
                <a:cubicBezTo>
                  <a:pt x="3408828" y="1402499"/>
                  <a:pt x="3422468" y="1419497"/>
                  <a:pt x="3435531" y="1436914"/>
                </a:cubicBezTo>
                <a:cubicBezTo>
                  <a:pt x="3450187" y="1480881"/>
                  <a:pt x="3448892" y="1483156"/>
                  <a:pt x="3474720" y="1528354"/>
                </a:cubicBezTo>
                <a:cubicBezTo>
                  <a:pt x="3482509" y="1541985"/>
                  <a:pt x="3493825" y="1553501"/>
                  <a:pt x="3500846" y="1567543"/>
                </a:cubicBezTo>
                <a:cubicBezTo>
                  <a:pt x="3511332" y="1588516"/>
                  <a:pt x="3518263" y="1611086"/>
                  <a:pt x="3526971" y="1632857"/>
                </a:cubicBezTo>
                <a:cubicBezTo>
                  <a:pt x="3597011" y="2053090"/>
                  <a:pt x="3525126" y="1597343"/>
                  <a:pt x="3553097" y="2730137"/>
                </a:cubicBezTo>
                <a:cubicBezTo>
                  <a:pt x="3553437" y="2743902"/>
                  <a:pt x="3563173" y="2755884"/>
                  <a:pt x="3566160" y="2769326"/>
                </a:cubicBezTo>
                <a:cubicBezTo>
                  <a:pt x="3571906" y="2795181"/>
                  <a:pt x="3572399" y="2822111"/>
                  <a:pt x="3579223" y="2847703"/>
                </a:cubicBezTo>
                <a:cubicBezTo>
                  <a:pt x="3589867" y="2887617"/>
                  <a:pt x="3605348" y="2926080"/>
                  <a:pt x="3618411" y="2965269"/>
                </a:cubicBezTo>
                <a:cubicBezTo>
                  <a:pt x="3648055" y="3054202"/>
                  <a:pt x="3610751" y="2944842"/>
                  <a:pt x="3657600" y="3069771"/>
                </a:cubicBezTo>
                <a:cubicBezTo>
                  <a:pt x="3662435" y="3082664"/>
                  <a:pt x="3665239" y="3096304"/>
                  <a:pt x="3670663" y="3108960"/>
                </a:cubicBezTo>
                <a:cubicBezTo>
                  <a:pt x="3678334" y="3126858"/>
                  <a:pt x="3688080" y="3143794"/>
                  <a:pt x="3696789" y="3161211"/>
                </a:cubicBezTo>
                <a:cubicBezTo>
                  <a:pt x="3701143" y="3182983"/>
                  <a:pt x="3702830" y="3205463"/>
                  <a:pt x="3709851" y="3226526"/>
                </a:cubicBezTo>
                <a:cubicBezTo>
                  <a:pt x="3716009" y="3245000"/>
                  <a:pt x="3728306" y="3260879"/>
                  <a:pt x="3735977" y="3278777"/>
                </a:cubicBezTo>
                <a:cubicBezTo>
                  <a:pt x="3797789" y="3423003"/>
                  <a:pt x="3691481" y="3203731"/>
                  <a:pt x="3775166" y="3357154"/>
                </a:cubicBezTo>
                <a:cubicBezTo>
                  <a:pt x="3793815" y="3391344"/>
                  <a:pt x="3805814" y="3429252"/>
                  <a:pt x="3827417" y="3461657"/>
                </a:cubicBezTo>
                <a:cubicBezTo>
                  <a:pt x="3844834" y="3487783"/>
                  <a:pt x="3863514" y="3513109"/>
                  <a:pt x="3879669" y="3540034"/>
                </a:cubicBezTo>
                <a:cubicBezTo>
                  <a:pt x="3889688" y="3556732"/>
                  <a:pt x="3896337" y="3575263"/>
                  <a:pt x="3905794" y="3592286"/>
                </a:cubicBezTo>
                <a:cubicBezTo>
                  <a:pt x="3918124" y="3614481"/>
                  <a:pt x="3932946" y="3635245"/>
                  <a:pt x="3944983" y="3657600"/>
                </a:cubicBezTo>
                <a:cubicBezTo>
                  <a:pt x="3963447" y="3691891"/>
                  <a:pt x="3975631" y="3729698"/>
                  <a:pt x="3997234" y="3762103"/>
                </a:cubicBezTo>
                <a:lnTo>
                  <a:pt x="4049486" y="3840480"/>
                </a:lnTo>
                <a:cubicBezTo>
                  <a:pt x="4075150" y="3917471"/>
                  <a:pt x="4045250" y="3841541"/>
                  <a:pt x="4101737" y="3931920"/>
                </a:cubicBezTo>
                <a:cubicBezTo>
                  <a:pt x="4112058" y="3948433"/>
                  <a:pt x="4119154" y="3966754"/>
                  <a:pt x="4127863" y="3984171"/>
                </a:cubicBezTo>
                <a:cubicBezTo>
                  <a:pt x="4132217" y="4001588"/>
                  <a:pt x="4133497" y="4020079"/>
                  <a:pt x="4140926" y="4036423"/>
                </a:cubicBezTo>
                <a:cubicBezTo>
                  <a:pt x="4155453" y="4068382"/>
                  <a:pt x="4176367" y="4097044"/>
                  <a:pt x="4193177" y="4127863"/>
                </a:cubicBezTo>
                <a:cubicBezTo>
                  <a:pt x="4202502" y="4144958"/>
                  <a:pt x="4210594" y="4162697"/>
                  <a:pt x="4219303" y="4180114"/>
                </a:cubicBezTo>
                <a:cubicBezTo>
                  <a:pt x="4223657" y="4197531"/>
                  <a:pt x="4225294" y="4215864"/>
                  <a:pt x="4232366" y="4232366"/>
                </a:cubicBezTo>
                <a:cubicBezTo>
                  <a:pt x="4238550" y="4246796"/>
                  <a:pt x="4252979" y="4256854"/>
                  <a:pt x="4258491" y="4271554"/>
                </a:cubicBezTo>
                <a:cubicBezTo>
                  <a:pt x="4266287" y="4292343"/>
                  <a:pt x="4265174" y="4315603"/>
                  <a:pt x="4271554" y="4336869"/>
                </a:cubicBezTo>
                <a:cubicBezTo>
                  <a:pt x="4278292" y="4359329"/>
                  <a:pt x="4289447" y="4380228"/>
                  <a:pt x="4297680" y="4402183"/>
                </a:cubicBezTo>
                <a:cubicBezTo>
                  <a:pt x="4302515" y="4415076"/>
                  <a:pt x="4304585" y="4429055"/>
                  <a:pt x="4310743" y="4441371"/>
                </a:cubicBezTo>
                <a:cubicBezTo>
                  <a:pt x="4322098" y="4464080"/>
                  <a:pt x="4336868" y="4484914"/>
                  <a:pt x="4349931" y="4506686"/>
                </a:cubicBezTo>
                <a:cubicBezTo>
                  <a:pt x="4373303" y="4600174"/>
                  <a:pt x="4349718" y="4521892"/>
                  <a:pt x="4402183" y="4637314"/>
                </a:cubicBezTo>
                <a:cubicBezTo>
                  <a:pt x="4411886" y="4658661"/>
                  <a:pt x="4420894" y="4680383"/>
                  <a:pt x="4428309" y="4702629"/>
                </a:cubicBezTo>
                <a:cubicBezTo>
                  <a:pt x="4431213" y="4711342"/>
                  <a:pt x="4446046" y="4781487"/>
                  <a:pt x="4454434" y="4794069"/>
                </a:cubicBezTo>
                <a:cubicBezTo>
                  <a:pt x="4464681" y="4809440"/>
                  <a:pt x="4482539" y="4818478"/>
                  <a:pt x="4493623" y="4833257"/>
                </a:cubicBezTo>
                <a:cubicBezTo>
                  <a:pt x="4555321" y="4915520"/>
                  <a:pt x="4500359" y="4887754"/>
                  <a:pt x="4572000" y="4911634"/>
                </a:cubicBezTo>
                <a:cubicBezTo>
                  <a:pt x="4585063" y="4924697"/>
                  <a:pt x="4596607" y="4939481"/>
                  <a:pt x="4611189" y="4950823"/>
                </a:cubicBezTo>
                <a:cubicBezTo>
                  <a:pt x="4635974" y="4970100"/>
                  <a:pt x="4663440" y="4985657"/>
                  <a:pt x="4689566" y="5003074"/>
                </a:cubicBezTo>
                <a:cubicBezTo>
                  <a:pt x="4702629" y="5011783"/>
                  <a:pt x="4717653" y="5018099"/>
                  <a:pt x="4728754" y="5029200"/>
                </a:cubicBezTo>
                <a:cubicBezTo>
                  <a:pt x="4777679" y="5078125"/>
                  <a:pt x="4750417" y="5062547"/>
                  <a:pt x="4807131" y="5081451"/>
                </a:cubicBezTo>
                <a:cubicBezTo>
                  <a:pt x="4820194" y="5090160"/>
                  <a:pt x="4832278" y="5100556"/>
                  <a:pt x="4846320" y="5107577"/>
                </a:cubicBezTo>
                <a:cubicBezTo>
                  <a:pt x="4858636" y="5113735"/>
                  <a:pt x="4873554" y="5113808"/>
                  <a:pt x="4885509" y="5120640"/>
                </a:cubicBezTo>
                <a:cubicBezTo>
                  <a:pt x="4904412" y="5131442"/>
                  <a:pt x="4918287" y="5150093"/>
                  <a:pt x="4937760" y="5159829"/>
                </a:cubicBezTo>
                <a:cubicBezTo>
                  <a:pt x="4962391" y="5172145"/>
                  <a:pt x="4990011" y="5177246"/>
                  <a:pt x="5016137" y="5185954"/>
                </a:cubicBezTo>
                <a:lnTo>
                  <a:pt x="5055326" y="5199017"/>
                </a:lnTo>
                <a:cubicBezTo>
                  <a:pt x="5151120" y="5194663"/>
                  <a:pt x="5247448" y="5196946"/>
                  <a:pt x="5342709" y="5185954"/>
                </a:cubicBezTo>
                <a:cubicBezTo>
                  <a:pt x="5362053" y="5183722"/>
                  <a:pt x="5380486" y="5172856"/>
                  <a:pt x="5394960" y="5159829"/>
                </a:cubicBezTo>
                <a:cubicBezTo>
                  <a:pt x="5647395" y="4932638"/>
                  <a:pt x="5377100" y="5162973"/>
                  <a:pt x="5499463" y="5016137"/>
                </a:cubicBezTo>
                <a:cubicBezTo>
                  <a:pt x="5531000" y="4978292"/>
                  <a:pt x="5576640" y="4952624"/>
                  <a:pt x="5603966" y="4911634"/>
                </a:cubicBezTo>
                <a:cubicBezTo>
                  <a:pt x="5612674" y="4898571"/>
                  <a:pt x="5623070" y="4886488"/>
                  <a:pt x="5630091" y="4872446"/>
                </a:cubicBezTo>
                <a:cubicBezTo>
                  <a:pt x="5636249" y="4860130"/>
                  <a:pt x="5635516" y="4844714"/>
                  <a:pt x="5643154" y="4833257"/>
                </a:cubicBezTo>
                <a:cubicBezTo>
                  <a:pt x="5653401" y="4817886"/>
                  <a:pt x="5670516" y="4808261"/>
                  <a:pt x="5682343" y="4794069"/>
                </a:cubicBezTo>
                <a:cubicBezTo>
                  <a:pt x="5692394" y="4782008"/>
                  <a:pt x="5699049" y="4767440"/>
                  <a:pt x="5708469" y="4754880"/>
                </a:cubicBezTo>
                <a:cubicBezTo>
                  <a:pt x="5725197" y="4732575"/>
                  <a:pt x="5745255" y="4712764"/>
                  <a:pt x="5760720" y="4689566"/>
                </a:cubicBezTo>
                <a:cubicBezTo>
                  <a:pt x="5771522" y="4673363"/>
                  <a:pt x="5776525" y="4653827"/>
                  <a:pt x="5786846" y="4637314"/>
                </a:cubicBezTo>
                <a:cubicBezTo>
                  <a:pt x="5798385" y="4618852"/>
                  <a:pt x="5813957" y="4603178"/>
                  <a:pt x="5826034" y="4585063"/>
                </a:cubicBezTo>
                <a:cubicBezTo>
                  <a:pt x="5840118" y="4563938"/>
                  <a:pt x="5851139" y="4540874"/>
                  <a:pt x="5865223" y="4519749"/>
                </a:cubicBezTo>
                <a:cubicBezTo>
                  <a:pt x="5877300" y="4501634"/>
                  <a:pt x="5892785" y="4485905"/>
                  <a:pt x="5904411" y="4467497"/>
                </a:cubicBezTo>
                <a:cubicBezTo>
                  <a:pt x="5945085" y="4403097"/>
                  <a:pt x="5997890" y="4343814"/>
                  <a:pt x="6021977" y="4271554"/>
                </a:cubicBezTo>
                <a:cubicBezTo>
                  <a:pt x="6033283" y="4237638"/>
                  <a:pt x="6045547" y="4198289"/>
                  <a:pt x="6061166" y="4167051"/>
                </a:cubicBezTo>
                <a:cubicBezTo>
                  <a:pt x="6068187" y="4153009"/>
                  <a:pt x="6078583" y="4140926"/>
                  <a:pt x="6087291" y="4127863"/>
                </a:cubicBezTo>
                <a:cubicBezTo>
                  <a:pt x="6097413" y="4092435"/>
                  <a:pt x="6117586" y="4025677"/>
                  <a:pt x="6126480" y="3984171"/>
                </a:cubicBezTo>
                <a:cubicBezTo>
                  <a:pt x="6135784" y="3940752"/>
                  <a:pt x="6141836" y="3896622"/>
                  <a:pt x="6152606" y="3853543"/>
                </a:cubicBezTo>
                <a:cubicBezTo>
                  <a:pt x="6156960" y="3836126"/>
                  <a:pt x="6162457" y="3818955"/>
                  <a:pt x="6165669" y="3801291"/>
                </a:cubicBezTo>
                <a:cubicBezTo>
                  <a:pt x="6171177" y="3770998"/>
                  <a:pt x="6173669" y="3740222"/>
                  <a:pt x="6178731" y="3709851"/>
                </a:cubicBezTo>
                <a:cubicBezTo>
                  <a:pt x="6182381" y="3687951"/>
                  <a:pt x="6188654" y="3666516"/>
                  <a:pt x="6191794" y="3644537"/>
                </a:cubicBezTo>
                <a:cubicBezTo>
                  <a:pt x="6197370" y="3605503"/>
                  <a:pt x="6199646" y="3566055"/>
                  <a:pt x="6204857" y="3526971"/>
                </a:cubicBezTo>
                <a:cubicBezTo>
                  <a:pt x="6211542" y="3476832"/>
                  <a:pt x="6221132" y="3432536"/>
                  <a:pt x="6230983" y="3383280"/>
                </a:cubicBezTo>
                <a:cubicBezTo>
                  <a:pt x="6235337" y="3335383"/>
                  <a:pt x="6237826" y="3287280"/>
                  <a:pt x="6244046" y="3239589"/>
                </a:cubicBezTo>
                <a:cubicBezTo>
                  <a:pt x="6250897" y="3187062"/>
                  <a:pt x="6265375" y="3135589"/>
                  <a:pt x="6270171" y="3082834"/>
                </a:cubicBezTo>
                <a:cubicBezTo>
                  <a:pt x="6274525" y="3034937"/>
                  <a:pt x="6277923" y="2986943"/>
                  <a:pt x="6283234" y="2939143"/>
                </a:cubicBezTo>
                <a:cubicBezTo>
                  <a:pt x="6286634" y="2908542"/>
                  <a:pt x="6291495" y="2878116"/>
                  <a:pt x="6296297" y="2847703"/>
                </a:cubicBezTo>
                <a:cubicBezTo>
                  <a:pt x="6304559" y="2795379"/>
                  <a:pt x="6322423" y="2690949"/>
                  <a:pt x="6322423" y="2690949"/>
                </a:cubicBezTo>
                <a:cubicBezTo>
                  <a:pt x="6326777" y="2634343"/>
                  <a:pt x="6332786" y="2577840"/>
                  <a:pt x="6335486" y="2521131"/>
                </a:cubicBezTo>
                <a:cubicBezTo>
                  <a:pt x="6369252" y="1812036"/>
                  <a:pt x="6318191" y="2085087"/>
                  <a:pt x="6374674" y="1802674"/>
                </a:cubicBezTo>
                <a:cubicBezTo>
                  <a:pt x="6395474" y="1532283"/>
                  <a:pt x="6373215" y="1732562"/>
                  <a:pt x="6413863" y="1502229"/>
                </a:cubicBezTo>
                <a:cubicBezTo>
                  <a:pt x="6419214" y="1471908"/>
                  <a:pt x="6422857" y="1441308"/>
                  <a:pt x="6426926" y="1410789"/>
                </a:cubicBezTo>
                <a:cubicBezTo>
                  <a:pt x="6431566" y="1375992"/>
                  <a:pt x="6433520" y="1340790"/>
                  <a:pt x="6439989" y="1306286"/>
                </a:cubicBezTo>
                <a:cubicBezTo>
                  <a:pt x="6446606" y="1270995"/>
                  <a:pt x="6457406" y="1236617"/>
                  <a:pt x="6466114" y="1201783"/>
                </a:cubicBezTo>
                <a:cubicBezTo>
                  <a:pt x="6470468" y="1162594"/>
                  <a:pt x="6472695" y="1123110"/>
                  <a:pt x="6479177" y="1084217"/>
                </a:cubicBezTo>
                <a:cubicBezTo>
                  <a:pt x="6494989" y="989348"/>
                  <a:pt x="6511758" y="953946"/>
                  <a:pt x="6531429" y="862149"/>
                </a:cubicBezTo>
                <a:cubicBezTo>
                  <a:pt x="6553293" y="760116"/>
                  <a:pt x="6538172" y="749537"/>
                  <a:pt x="6583680" y="627017"/>
                </a:cubicBezTo>
                <a:cubicBezTo>
                  <a:pt x="6707794" y="292865"/>
                  <a:pt x="6651816" y="416675"/>
                  <a:pt x="6753497" y="274320"/>
                </a:cubicBezTo>
                <a:cubicBezTo>
                  <a:pt x="6793091" y="218889"/>
                  <a:pt x="6791909" y="203173"/>
                  <a:pt x="6858000" y="143691"/>
                </a:cubicBezTo>
                <a:cubicBezTo>
                  <a:pt x="6872474" y="130664"/>
                  <a:pt x="6893553" y="127585"/>
                  <a:pt x="6910251" y="117566"/>
                </a:cubicBezTo>
                <a:cubicBezTo>
                  <a:pt x="6987642" y="71132"/>
                  <a:pt x="6971204" y="69050"/>
                  <a:pt x="7040880" y="39189"/>
                </a:cubicBezTo>
                <a:cubicBezTo>
                  <a:pt x="7072033" y="25838"/>
                  <a:pt x="7113487" y="17970"/>
                  <a:pt x="7145383" y="13063"/>
                </a:cubicBezTo>
                <a:cubicBezTo>
                  <a:pt x="7180080" y="7725"/>
                  <a:pt x="7215052" y="4354"/>
                  <a:pt x="7249886" y="0"/>
                </a:cubicBezTo>
                <a:lnTo>
                  <a:pt x="7628709" y="13063"/>
                </a:lnTo>
                <a:cubicBezTo>
                  <a:pt x="7686295" y="22895"/>
                  <a:pt x="7728789" y="77271"/>
                  <a:pt x="7785463" y="91440"/>
                </a:cubicBezTo>
                <a:cubicBezTo>
                  <a:pt x="7802880" y="95794"/>
                  <a:pt x="7821142" y="97598"/>
                  <a:pt x="7837714" y="104503"/>
                </a:cubicBezTo>
                <a:cubicBezTo>
                  <a:pt x="7911543" y="135265"/>
                  <a:pt x="7972249" y="170895"/>
                  <a:pt x="8033657" y="222069"/>
                </a:cubicBezTo>
                <a:cubicBezTo>
                  <a:pt x="8057310" y="241780"/>
                  <a:pt x="8075141" y="267886"/>
                  <a:pt x="8098971" y="287383"/>
                </a:cubicBezTo>
                <a:cubicBezTo>
                  <a:pt x="8337856" y="482832"/>
                  <a:pt x="8030907" y="206598"/>
                  <a:pt x="8242663" y="391886"/>
                </a:cubicBezTo>
                <a:cubicBezTo>
                  <a:pt x="8302109" y="443902"/>
                  <a:pt x="8265036" y="419321"/>
                  <a:pt x="8321040" y="483326"/>
                </a:cubicBezTo>
                <a:cubicBezTo>
                  <a:pt x="8378525" y="549024"/>
                  <a:pt x="8383497" y="531291"/>
                  <a:pt x="8438606" y="613954"/>
                </a:cubicBezTo>
                <a:cubicBezTo>
                  <a:pt x="8467679" y="657564"/>
                  <a:pt x="8470802" y="694262"/>
                  <a:pt x="8503920" y="731520"/>
                </a:cubicBezTo>
                <a:cubicBezTo>
                  <a:pt x="8530198" y="761082"/>
                  <a:pt x="8588658" y="804615"/>
                  <a:pt x="8608423" y="849086"/>
                </a:cubicBezTo>
                <a:cubicBezTo>
                  <a:pt x="8619608" y="874251"/>
                  <a:pt x="8615076" y="907990"/>
                  <a:pt x="8634549" y="927463"/>
                </a:cubicBezTo>
                <a:cubicBezTo>
                  <a:pt x="8679881" y="972795"/>
                  <a:pt x="8680463" y="967041"/>
                  <a:pt x="8712926" y="1031966"/>
                </a:cubicBezTo>
                <a:cubicBezTo>
                  <a:pt x="8719084" y="1044282"/>
                  <a:pt x="8720565" y="1058498"/>
                  <a:pt x="8725989" y="1071154"/>
                </a:cubicBezTo>
                <a:cubicBezTo>
                  <a:pt x="8733660" y="1089053"/>
                  <a:pt x="8744205" y="1105611"/>
                  <a:pt x="8752114" y="1123406"/>
                </a:cubicBezTo>
                <a:cubicBezTo>
                  <a:pt x="8794720" y="1219271"/>
                  <a:pt x="8758103" y="1158514"/>
                  <a:pt x="8804366" y="1227909"/>
                </a:cubicBezTo>
                <a:cubicBezTo>
                  <a:pt x="8808720" y="1245326"/>
                  <a:pt x="8811752" y="1263128"/>
                  <a:pt x="8817429" y="1280160"/>
                </a:cubicBezTo>
                <a:cubicBezTo>
                  <a:pt x="8824844" y="1302405"/>
                  <a:pt x="8837384" y="1322852"/>
                  <a:pt x="8843554" y="1345474"/>
                </a:cubicBezTo>
                <a:cubicBezTo>
                  <a:pt x="8850523" y="1371027"/>
                  <a:pt x="8851423" y="1397879"/>
                  <a:pt x="8856617" y="1423851"/>
                </a:cubicBezTo>
                <a:cubicBezTo>
                  <a:pt x="8869238" y="1486955"/>
                  <a:pt x="8882990" y="1511596"/>
                  <a:pt x="8908869" y="1580606"/>
                </a:cubicBezTo>
                <a:cubicBezTo>
                  <a:pt x="8954071" y="1987447"/>
                  <a:pt x="8879333" y="1378976"/>
                  <a:pt x="8961120" y="1828800"/>
                </a:cubicBezTo>
                <a:cubicBezTo>
                  <a:pt x="8970499" y="1880387"/>
                  <a:pt x="8967936" y="1933495"/>
                  <a:pt x="8974183" y="1985554"/>
                </a:cubicBezTo>
                <a:cubicBezTo>
                  <a:pt x="8981007" y="2042418"/>
                  <a:pt x="8991600" y="2098765"/>
                  <a:pt x="9000309" y="2155371"/>
                </a:cubicBezTo>
                <a:cubicBezTo>
                  <a:pt x="9004663" y="2812868"/>
                  <a:pt x="9000810" y="3470471"/>
                  <a:pt x="9013371" y="4127863"/>
                </a:cubicBezTo>
                <a:cubicBezTo>
                  <a:pt x="9013897" y="4155397"/>
                  <a:pt x="9030788" y="4180114"/>
                  <a:pt x="9039497" y="4206240"/>
                </a:cubicBezTo>
                <a:cubicBezTo>
                  <a:pt x="9043851" y="4219303"/>
                  <a:pt x="9046402" y="4233113"/>
                  <a:pt x="9052560" y="4245429"/>
                </a:cubicBezTo>
                <a:cubicBezTo>
                  <a:pt x="9061269" y="4262846"/>
                  <a:pt x="9071454" y="4279600"/>
                  <a:pt x="9078686" y="4297680"/>
                </a:cubicBezTo>
                <a:cubicBezTo>
                  <a:pt x="9088914" y="4323249"/>
                  <a:pt x="9092495" y="4351426"/>
                  <a:pt x="9104811" y="4376057"/>
                </a:cubicBezTo>
                <a:cubicBezTo>
                  <a:pt x="9118853" y="4404141"/>
                  <a:pt x="9139646" y="4428308"/>
                  <a:pt x="9157063" y="4454434"/>
                </a:cubicBezTo>
                <a:cubicBezTo>
                  <a:pt x="9165772" y="4467497"/>
                  <a:pt x="9172088" y="4482522"/>
                  <a:pt x="9183189" y="4493623"/>
                </a:cubicBezTo>
                <a:cubicBezTo>
                  <a:pt x="9196252" y="4506686"/>
                  <a:pt x="9211640" y="4517779"/>
                  <a:pt x="9222377" y="4532811"/>
                </a:cubicBezTo>
                <a:cubicBezTo>
                  <a:pt x="9233696" y="4548657"/>
                  <a:pt x="9236819" y="4569484"/>
                  <a:pt x="9248503" y="4585063"/>
                </a:cubicBezTo>
                <a:cubicBezTo>
                  <a:pt x="9263282" y="4604768"/>
                  <a:pt x="9284390" y="4618904"/>
                  <a:pt x="9300754" y="4637314"/>
                </a:cubicBezTo>
                <a:cubicBezTo>
                  <a:pt x="9319277" y="4658153"/>
                  <a:pt x="9333291" y="4682914"/>
                  <a:pt x="9353006" y="4702629"/>
                </a:cubicBezTo>
                <a:cubicBezTo>
                  <a:pt x="9370127" y="4719750"/>
                  <a:pt x="9474036" y="4788737"/>
                  <a:pt x="9483634" y="4794069"/>
                </a:cubicBezTo>
                <a:cubicBezTo>
                  <a:pt x="9643643" y="4882962"/>
                  <a:pt x="9365769" y="4702440"/>
                  <a:pt x="9575074" y="4833257"/>
                </a:cubicBezTo>
                <a:cubicBezTo>
                  <a:pt x="9593536" y="4844796"/>
                  <a:pt x="9607853" y="4862709"/>
                  <a:pt x="9627326" y="4872446"/>
                </a:cubicBezTo>
                <a:cubicBezTo>
                  <a:pt x="9643384" y="4880475"/>
                  <a:pt x="9662767" y="4879205"/>
                  <a:pt x="9679577" y="4885509"/>
                </a:cubicBezTo>
                <a:cubicBezTo>
                  <a:pt x="9697810" y="4892346"/>
                  <a:pt x="9713654" y="4904644"/>
                  <a:pt x="9731829" y="4911634"/>
                </a:cubicBezTo>
                <a:cubicBezTo>
                  <a:pt x="9770384" y="4926463"/>
                  <a:pt x="9810206" y="4937760"/>
                  <a:pt x="9849394" y="4950823"/>
                </a:cubicBezTo>
                <a:cubicBezTo>
                  <a:pt x="9905612" y="4969563"/>
                  <a:pt x="9875228" y="4960547"/>
                  <a:pt x="9940834" y="4976949"/>
                </a:cubicBezTo>
                <a:cubicBezTo>
                  <a:pt x="9996874" y="5014307"/>
                  <a:pt x="9988281" y="5012015"/>
                  <a:pt x="10071463" y="5042263"/>
                </a:cubicBezTo>
                <a:cubicBezTo>
                  <a:pt x="10094012" y="5050463"/>
                  <a:pt x="10169482" y="5064480"/>
                  <a:pt x="10189029" y="5068389"/>
                </a:cubicBezTo>
                <a:cubicBezTo>
                  <a:pt x="10206446" y="5077097"/>
                  <a:pt x="10223047" y="5087677"/>
                  <a:pt x="10241280" y="5094514"/>
                </a:cubicBezTo>
                <a:cubicBezTo>
                  <a:pt x="10258090" y="5100818"/>
                  <a:pt x="10276269" y="5102645"/>
                  <a:pt x="10293531" y="5107577"/>
                </a:cubicBezTo>
                <a:cubicBezTo>
                  <a:pt x="10306771" y="5111360"/>
                  <a:pt x="10319480" y="5116857"/>
                  <a:pt x="10332720" y="5120640"/>
                </a:cubicBezTo>
                <a:cubicBezTo>
                  <a:pt x="10365864" y="5130110"/>
                  <a:pt x="10392839" y="5133343"/>
                  <a:pt x="10424160" y="5146766"/>
                </a:cubicBezTo>
                <a:cubicBezTo>
                  <a:pt x="10442058" y="5154437"/>
                  <a:pt x="10458513" y="5165220"/>
                  <a:pt x="10476411" y="5172891"/>
                </a:cubicBezTo>
                <a:cubicBezTo>
                  <a:pt x="10489067" y="5178315"/>
                  <a:pt x="10503284" y="5179796"/>
                  <a:pt x="10515600" y="5185954"/>
                </a:cubicBezTo>
                <a:cubicBezTo>
                  <a:pt x="10529642" y="5192975"/>
                  <a:pt x="10540747" y="5205059"/>
                  <a:pt x="10554789" y="5212080"/>
                </a:cubicBezTo>
                <a:cubicBezTo>
                  <a:pt x="10567105" y="5218238"/>
                  <a:pt x="10581321" y="5219719"/>
                  <a:pt x="10593977" y="5225143"/>
                </a:cubicBezTo>
                <a:cubicBezTo>
                  <a:pt x="10611876" y="5232814"/>
                  <a:pt x="10629531" y="5241250"/>
                  <a:pt x="10646229" y="5251269"/>
                </a:cubicBezTo>
                <a:cubicBezTo>
                  <a:pt x="10715722" y="5292964"/>
                  <a:pt x="10703738" y="5301569"/>
                  <a:pt x="10763794" y="5316583"/>
                </a:cubicBezTo>
                <a:cubicBezTo>
                  <a:pt x="10768018" y="5317639"/>
                  <a:pt x="10772503" y="5316583"/>
                  <a:pt x="10776857" y="53165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44583" y="3422469"/>
            <a:ext cx="10698480" cy="2534194"/>
          </a:xfrm>
          <a:custGeom>
            <a:avLst/>
            <a:gdLst>
              <a:gd name="connsiteX0" fmla="*/ 0 w 10698480"/>
              <a:gd name="connsiteY0" fmla="*/ 2508068 h 2534194"/>
              <a:gd name="connsiteX1" fmla="*/ 182880 w 10698480"/>
              <a:gd name="connsiteY1" fmla="*/ 2521131 h 2534194"/>
              <a:gd name="connsiteX2" fmla="*/ 222068 w 10698480"/>
              <a:gd name="connsiteY2" fmla="*/ 2534194 h 2534194"/>
              <a:gd name="connsiteX3" fmla="*/ 1240971 w 10698480"/>
              <a:gd name="connsiteY3" fmla="*/ 2521131 h 2534194"/>
              <a:gd name="connsiteX4" fmla="*/ 1280160 w 10698480"/>
              <a:gd name="connsiteY4" fmla="*/ 2508068 h 2534194"/>
              <a:gd name="connsiteX5" fmla="*/ 1332411 w 10698480"/>
              <a:gd name="connsiteY5" fmla="*/ 2481942 h 2534194"/>
              <a:gd name="connsiteX6" fmla="*/ 1436914 w 10698480"/>
              <a:gd name="connsiteY6" fmla="*/ 2468880 h 2534194"/>
              <a:gd name="connsiteX7" fmla="*/ 1515291 w 10698480"/>
              <a:gd name="connsiteY7" fmla="*/ 2429691 h 2534194"/>
              <a:gd name="connsiteX8" fmla="*/ 1580606 w 10698480"/>
              <a:gd name="connsiteY8" fmla="*/ 2403565 h 2534194"/>
              <a:gd name="connsiteX9" fmla="*/ 1619794 w 10698480"/>
              <a:gd name="connsiteY9" fmla="*/ 2390502 h 2534194"/>
              <a:gd name="connsiteX10" fmla="*/ 1750423 w 10698480"/>
              <a:gd name="connsiteY10" fmla="*/ 2338251 h 2534194"/>
              <a:gd name="connsiteX11" fmla="*/ 1907177 w 10698480"/>
              <a:gd name="connsiteY11" fmla="*/ 2259874 h 2534194"/>
              <a:gd name="connsiteX12" fmla="*/ 1946366 w 10698480"/>
              <a:gd name="connsiteY12" fmla="*/ 2246811 h 2534194"/>
              <a:gd name="connsiteX13" fmla="*/ 1985554 w 10698480"/>
              <a:gd name="connsiteY13" fmla="*/ 2220685 h 2534194"/>
              <a:gd name="connsiteX14" fmla="*/ 2076994 w 10698480"/>
              <a:gd name="connsiteY14" fmla="*/ 2181497 h 2534194"/>
              <a:gd name="connsiteX15" fmla="*/ 2116183 w 10698480"/>
              <a:gd name="connsiteY15" fmla="*/ 2155371 h 2534194"/>
              <a:gd name="connsiteX16" fmla="*/ 2155371 w 10698480"/>
              <a:gd name="connsiteY16" fmla="*/ 2142308 h 2534194"/>
              <a:gd name="connsiteX17" fmla="*/ 2233748 w 10698480"/>
              <a:gd name="connsiteY17" fmla="*/ 2090057 h 2534194"/>
              <a:gd name="connsiteX18" fmla="*/ 2325188 w 10698480"/>
              <a:gd name="connsiteY18" fmla="*/ 2050868 h 2534194"/>
              <a:gd name="connsiteX19" fmla="*/ 2377440 w 10698480"/>
              <a:gd name="connsiteY19" fmla="*/ 2011680 h 2534194"/>
              <a:gd name="connsiteX20" fmla="*/ 2429691 w 10698480"/>
              <a:gd name="connsiteY20" fmla="*/ 1985554 h 2534194"/>
              <a:gd name="connsiteX21" fmla="*/ 2612571 w 10698480"/>
              <a:gd name="connsiteY21" fmla="*/ 1854925 h 2534194"/>
              <a:gd name="connsiteX22" fmla="*/ 2730137 w 10698480"/>
              <a:gd name="connsiteY22" fmla="*/ 1763485 h 2534194"/>
              <a:gd name="connsiteX23" fmla="*/ 2769326 w 10698480"/>
              <a:gd name="connsiteY23" fmla="*/ 1737360 h 2534194"/>
              <a:gd name="connsiteX24" fmla="*/ 2834640 w 10698480"/>
              <a:gd name="connsiteY24" fmla="*/ 1658982 h 2534194"/>
              <a:gd name="connsiteX25" fmla="*/ 2952206 w 10698480"/>
              <a:gd name="connsiteY25" fmla="*/ 1528354 h 2534194"/>
              <a:gd name="connsiteX26" fmla="*/ 2965268 w 10698480"/>
              <a:gd name="connsiteY26" fmla="*/ 1489165 h 2534194"/>
              <a:gd name="connsiteX27" fmla="*/ 3004457 w 10698480"/>
              <a:gd name="connsiteY27" fmla="*/ 1436914 h 2534194"/>
              <a:gd name="connsiteX28" fmla="*/ 3030583 w 10698480"/>
              <a:gd name="connsiteY28" fmla="*/ 1397725 h 2534194"/>
              <a:gd name="connsiteX29" fmla="*/ 3108960 w 10698480"/>
              <a:gd name="connsiteY29" fmla="*/ 1293222 h 2534194"/>
              <a:gd name="connsiteX30" fmla="*/ 3174274 w 10698480"/>
              <a:gd name="connsiteY30" fmla="*/ 1214845 h 2534194"/>
              <a:gd name="connsiteX31" fmla="*/ 3252651 w 10698480"/>
              <a:gd name="connsiteY31" fmla="*/ 1123405 h 2534194"/>
              <a:gd name="connsiteX32" fmla="*/ 3265714 w 10698480"/>
              <a:gd name="connsiteY32" fmla="*/ 1084217 h 2534194"/>
              <a:gd name="connsiteX33" fmla="*/ 3304903 w 10698480"/>
              <a:gd name="connsiteY33" fmla="*/ 1045028 h 2534194"/>
              <a:gd name="connsiteX34" fmla="*/ 3331028 w 10698480"/>
              <a:gd name="connsiteY34" fmla="*/ 1005840 h 2534194"/>
              <a:gd name="connsiteX35" fmla="*/ 3474720 w 10698480"/>
              <a:gd name="connsiteY35" fmla="*/ 875211 h 2534194"/>
              <a:gd name="connsiteX36" fmla="*/ 3526971 w 10698480"/>
              <a:gd name="connsiteY36" fmla="*/ 822960 h 2534194"/>
              <a:gd name="connsiteX37" fmla="*/ 3566160 w 10698480"/>
              <a:gd name="connsiteY37" fmla="*/ 796834 h 2534194"/>
              <a:gd name="connsiteX38" fmla="*/ 3605348 w 10698480"/>
              <a:gd name="connsiteY38" fmla="*/ 757645 h 2534194"/>
              <a:gd name="connsiteX39" fmla="*/ 3709851 w 10698480"/>
              <a:gd name="connsiteY39" fmla="*/ 679268 h 2534194"/>
              <a:gd name="connsiteX40" fmla="*/ 3762103 w 10698480"/>
              <a:gd name="connsiteY40" fmla="*/ 627017 h 2534194"/>
              <a:gd name="connsiteX41" fmla="*/ 3866606 w 10698480"/>
              <a:gd name="connsiteY41" fmla="*/ 548640 h 2534194"/>
              <a:gd name="connsiteX42" fmla="*/ 3944983 w 10698480"/>
              <a:gd name="connsiteY42" fmla="*/ 496388 h 2534194"/>
              <a:gd name="connsiteX43" fmla="*/ 3984171 w 10698480"/>
              <a:gd name="connsiteY43" fmla="*/ 457200 h 2534194"/>
              <a:gd name="connsiteX44" fmla="*/ 4062548 w 10698480"/>
              <a:gd name="connsiteY44" fmla="*/ 404948 h 2534194"/>
              <a:gd name="connsiteX45" fmla="*/ 4101737 w 10698480"/>
              <a:gd name="connsiteY45" fmla="*/ 378822 h 2534194"/>
              <a:gd name="connsiteX46" fmla="*/ 4127863 w 10698480"/>
              <a:gd name="connsiteY46" fmla="*/ 339634 h 2534194"/>
              <a:gd name="connsiteX47" fmla="*/ 4180114 w 10698480"/>
              <a:gd name="connsiteY47" fmla="*/ 313508 h 2534194"/>
              <a:gd name="connsiteX48" fmla="*/ 4232366 w 10698480"/>
              <a:gd name="connsiteY48" fmla="*/ 274320 h 2534194"/>
              <a:gd name="connsiteX49" fmla="*/ 4310743 w 10698480"/>
              <a:gd name="connsiteY49" fmla="*/ 222068 h 2534194"/>
              <a:gd name="connsiteX50" fmla="*/ 4349931 w 10698480"/>
              <a:gd name="connsiteY50" fmla="*/ 195942 h 2534194"/>
              <a:gd name="connsiteX51" fmla="*/ 4389120 w 10698480"/>
              <a:gd name="connsiteY51" fmla="*/ 169817 h 2534194"/>
              <a:gd name="connsiteX52" fmla="*/ 4428308 w 10698480"/>
              <a:gd name="connsiteY52" fmla="*/ 143691 h 2534194"/>
              <a:gd name="connsiteX53" fmla="*/ 4467497 w 10698480"/>
              <a:gd name="connsiteY53" fmla="*/ 130628 h 2534194"/>
              <a:gd name="connsiteX54" fmla="*/ 4519748 w 10698480"/>
              <a:gd name="connsiteY54" fmla="*/ 91440 h 2534194"/>
              <a:gd name="connsiteX55" fmla="*/ 4637314 w 10698480"/>
              <a:gd name="connsiteY55" fmla="*/ 52251 h 2534194"/>
              <a:gd name="connsiteX56" fmla="*/ 4676503 w 10698480"/>
              <a:gd name="connsiteY56" fmla="*/ 26125 h 2534194"/>
              <a:gd name="connsiteX57" fmla="*/ 4820194 w 10698480"/>
              <a:gd name="connsiteY57" fmla="*/ 0 h 2534194"/>
              <a:gd name="connsiteX58" fmla="*/ 6074228 w 10698480"/>
              <a:gd name="connsiteY58" fmla="*/ 13062 h 2534194"/>
              <a:gd name="connsiteX59" fmla="*/ 6178731 w 10698480"/>
              <a:gd name="connsiteY59" fmla="*/ 65314 h 2534194"/>
              <a:gd name="connsiteX60" fmla="*/ 6348548 w 10698480"/>
              <a:gd name="connsiteY60" fmla="*/ 117565 h 2534194"/>
              <a:gd name="connsiteX61" fmla="*/ 6453051 w 10698480"/>
              <a:gd name="connsiteY61" fmla="*/ 182880 h 2534194"/>
              <a:gd name="connsiteX62" fmla="*/ 6570617 w 10698480"/>
              <a:gd name="connsiteY62" fmla="*/ 261257 h 2534194"/>
              <a:gd name="connsiteX63" fmla="*/ 6701246 w 10698480"/>
              <a:gd name="connsiteY63" fmla="*/ 313508 h 2534194"/>
              <a:gd name="connsiteX64" fmla="*/ 6858000 w 10698480"/>
              <a:gd name="connsiteY64" fmla="*/ 418011 h 2534194"/>
              <a:gd name="connsiteX65" fmla="*/ 6936377 w 10698480"/>
              <a:gd name="connsiteY65" fmla="*/ 470262 h 2534194"/>
              <a:gd name="connsiteX66" fmla="*/ 6975566 w 10698480"/>
              <a:gd name="connsiteY66" fmla="*/ 496388 h 2534194"/>
              <a:gd name="connsiteX67" fmla="*/ 7080068 w 10698480"/>
              <a:gd name="connsiteY67" fmla="*/ 574765 h 2534194"/>
              <a:gd name="connsiteX68" fmla="*/ 7184571 w 10698480"/>
              <a:gd name="connsiteY68" fmla="*/ 666205 h 2534194"/>
              <a:gd name="connsiteX69" fmla="*/ 7236823 w 10698480"/>
              <a:gd name="connsiteY69" fmla="*/ 718457 h 2534194"/>
              <a:gd name="connsiteX70" fmla="*/ 7289074 w 10698480"/>
              <a:gd name="connsiteY70" fmla="*/ 757645 h 2534194"/>
              <a:gd name="connsiteX71" fmla="*/ 7328263 w 10698480"/>
              <a:gd name="connsiteY71" fmla="*/ 796834 h 2534194"/>
              <a:gd name="connsiteX72" fmla="*/ 7367451 w 10698480"/>
              <a:gd name="connsiteY72" fmla="*/ 822960 h 2534194"/>
              <a:gd name="connsiteX73" fmla="*/ 7406640 w 10698480"/>
              <a:gd name="connsiteY73" fmla="*/ 862148 h 2534194"/>
              <a:gd name="connsiteX74" fmla="*/ 7432766 w 10698480"/>
              <a:gd name="connsiteY74" fmla="*/ 901337 h 2534194"/>
              <a:gd name="connsiteX75" fmla="*/ 7471954 w 10698480"/>
              <a:gd name="connsiteY75" fmla="*/ 914400 h 2534194"/>
              <a:gd name="connsiteX76" fmla="*/ 7524206 w 10698480"/>
              <a:gd name="connsiteY76" fmla="*/ 966651 h 2534194"/>
              <a:gd name="connsiteX77" fmla="*/ 7563394 w 10698480"/>
              <a:gd name="connsiteY77" fmla="*/ 979714 h 2534194"/>
              <a:gd name="connsiteX78" fmla="*/ 7615646 w 10698480"/>
              <a:gd name="connsiteY78" fmla="*/ 1045028 h 2534194"/>
              <a:gd name="connsiteX79" fmla="*/ 7654834 w 10698480"/>
              <a:gd name="connsiteY79" fmla="*/ 1071154 h 2534194"/>
              <a:gd name="connsiteX80" fmla="*/ 7707086 w 10698480"/>
              <a:gd name="connsiteY80" fmla="*/ 1110342 h 2534194"/>
              <a:gd name="connsiteX81" fmla="*/ 7785463 w 10698480"/>
              <a:gd name="connsiteY81" fmla="*/ 1175657 h 2534194"/>
              <a:gd name="connsiteX82" fmla="*/ 7863840 w 10698480"/>
              <a:gd name="connsiteY82" fmla="*/ 1227908 h 2534194"/>
              <a:gd name="connsiteX83" fmla="*/ 7903028 w 10698480"/>
              <a:gd name="connsiteY83" fmla="*/ 1254034 h 2534194"/>
              <a:gd name="connsiteX84" fmla="*/ 7942217 w 10698480"/>
              <a:gd name="connsiteY84" fmla="*/ 1280160 h 2534194"/>
              <a:gd name="connsiteX85" fmla="*/ 7994468 w 10698480"/>
              <a:gd name="connsiteY85" fmla="*/ 1319348 h 2534194"/>
              <a:gd name="connsiteX86" fmla="*/ 8046720 w 10698480"/>
              <a:gd name="connsiteY86" fmla="*/ 1332411 h 2534194"/>
              <a:gd name="connsiteX87" fmla="*/ 8138160 w 10698480"/>
              <a:gd name="connsiteY87" fmla="*/ 1397725 h 2534194"/>
              <a:gd name="connsiteX88" fmla="*/ 8177348 w 10698480"/>
              <a:gd name="connsiteY88" fmla="*/ 1410788 h 2534194"/>
              <a:gd name="connsiteX89" fmla="*/ 8255726 w 10698480"/>
              <a:gd name="connsiteY89" fmla="*/ 1449977 h 2534194"/>
              <a:gd name="connsiteX90" fmla="*/ 8334103 w 10698480"/>
              <a:gd name="connsiteY90" fmla="*/ 1502228 h 2534194"/>
              <a:gd name="connsiteX91" fmla="*/ 8373291 w 10698480"/>
              <a:gd name="connsiteY91" fmla="*/ 1515291 h 2534194"/>
              <a:gd name="connsiteX92" fmla="*/ 8477794 w 10698480"/>
              <a:gd name="connsiteY92" fmla="*/ 1554480 h 2534194"/>
              <a:gd name="connsiteX93" fmla="*/ 8516983 w 10698480"/>
              <a:gd name="connsiteY93" fmla="*/ 1593668 h 2534194"/>
              <a:gd name="connsiteX94" fmla="*/ 8556171 w 10698480"/>
              <a:gd name="connsiteY94" fmla="*/ 1606731 h 2534194"/>
              <a:gd name="connsiteX95" fmla="*/ 8595360 w 10698480"/>
              <a:gd name="connsiteY95" fmla="*/ 1632857 h 2534194"/>
              <a:gd name="connsiteX96" fmla="*/ 8660674 w 10698480"/>
              <a:gd name="connsiteY96" fmla="*/ 1658982 h 2534194"/>
              <a:gd name="connsiteX97" fmla="*/ 8791303 w 10698480"/>
              <a:gd name="connsiteY97" fmla="*/ 1763485 h 2534194"/>
              <a:gd name="connsiteX98" fmla="*/ 8843554 w 10698480"/>
              <a:gd name="connsiteY98" fmla="*/ 1789611 h 2534194"/>
              <a:gd name="connsiteX99" fmla="*/ 8882743 w 10698480"/>
              <a:gd name="connsiteY99" fmla="*/ 1815737 h 2534194"/>
              <a:gd name="connsiteX100" fmla="*/ 8934994 w 10698480"/>
              <a:gd name="connsiteY100" fmla="*/ 1854925 h 2534194"/>
              <a:gd name="connsiteX101" fmla="*/ 8974183 w 10698480"/>
              <a:gd name="connsiteY101" fmla="*/ 1867988 h 2534194"/>
              <a:gd name="connsiteX102" fmla="*/ 9013371 w 10698480"/>
              <a:gd name="connsiteY102" fmla="*/ 1894114 h 2534194"/>
              <a:gd name="connsiteX103" fmla="*/ 9130937 w 10698480"/>
              <a:gd name="connsiteY103" fmla="*/ 1920240 h 2534194"/>
              <a:gd name="connsiteX104" fmla="*/ 9183188 w 10698480"/>
              <a:gd name="connsiteY104" fmla="*/ 1933302 h 2534194"/>
              <a:gd name="connsiteX105" fmla="*/ 9222377 w 10698480"/>
              <a:gd name="connsiteY105" fmla="*/ 1946365 h 2534194"/>
              <a:gd name="connsiteX106" fmla="*/ 9287691 w 10698480"/>
              <a:gd name="connsiteY106" fmla="*/ 1959428 h 2534194"/>
              <a:gd name="connsiteX107" fmla="*/ 9627326 w 10698480"/>
              <a:gd name="connsiteY107" fmla="*/ 1946365 h 2534194"/>
              <a:gd name="connsiteX108" fmla="*/ 9731828 w 10698480"/>
              <a:gd name="connsiteY108" fmla="*/ 1894114 h 2534194"/>
              <a:gd name="connsiteX109" fmla="*/ 9823268 w 10698480"/>
              <a:gd name="connsiteY109" fmla="*/ 1841862 h 2534194"/>
              <a:gd name="connsiteX110" fmla="*/ 9849394 w 10698480"/>
              <a:gd name="connsiteY110" fmla="*/ 1802674 h 2534194"/>
              <a:gd name="connsiteX111" fmla="*/ 9927771 w 10698480"/>
              <a:gd name="connsiteY111" fmla="*/ 1750422 h 2534194"/>
              <a:gd name="connsiteX112" fmla="*/ 9980023 w 10698480"/>
              <a:gd name="connsiteY112" fmla="*/ 1711234 h 2534194"/>
              <a:gd name="connsiteX113" fmla="*/ 10058400 w 10698480"/>
              <a:gd name="connsiteY113" fmla="*/ 1632857 h 2534194"/>
              <a:gd name="connsiteX114" fmla="*/ 10097588 w 10698480"/>
              <a:gd name="connsiteY114" fmla="*/ 1593668 h 2534194"/>
              <a:gd name="connsiteX115" fmla="*/ 10110651 w 10698480"/>
              <a:gd name="connsiteY115" fmla="*/ 1541417 h 2534194"/>
              <a:gd name="connsiteX116" fmla="*/ 10175966 w 10698480"/>
              <a:gd name="connsiteY116" fmla="*/ 1449977 h 2534194"/>
              <a:gd name="connsiteX117" fmla="*/ 10189028 w 10698480"/>
              <a:gd name="connsiteY117" fmla="*/ 1397725 h 2534194"/>
              <a:gd name="connsiteX118" fmla="*/ 10228217 w 10698480"/>
              <a:gd name="connsiteY118" fmla="*/ 1293222 h 2534194"/>
              <a:gd name="connsiteX119" fmla="*/ 10241280 w 10698480"/>
              <a:gd name="connsiteY119" fmla="*/ 1240971 h 2534194"/>
              <a:gd name="connsiteX120" fmla="*/ 10267406 w 10698480"/>
              <a:gd name="connsiteY120" fmla="*/ 1162594 h 2534194"/>
              <a:gd name="connsiteX121" fmla="*/ 10306594 w 10698480"/>
              <a:gd name="connsiteY121" fmla="*/ 1031965 h 2534194"/>
              <a:gd name="connsiteX122" fmla="*/ 10319657 w 10698480"/>
              <a:gd name="connsiteY122" fmla="*/ 992777 h 2534194"/>
              <a:gd name="connsiteX123" fmla="*/ 10332720 w 10698480"/>
              <a:gd name="connsiteY123" fmla="*/ 940525 h 2534194"/>
              <a:gd name="connsiteX124" fmla="*/ 10384971 w 10698480"/>
              <a:gd name="connsiteY124" fmla="*/ 809897 h 2534194"/>
              <a:gd name="connsiteX125" fmla="*/ 10437223 w 10698480"/>
              <a:gd name="connsiteY125" fmla="*/ 731520 h 2534194"/>
              <a:gd name="connsiteX126" fmla="*/ 10463348 w 10698480"/>
              <a:gd name="connsiteY126" fmla="*/ 692331 h 2534194"/>
              <a:gd name="connsiteX127" fmla="*/ 10528663 w 10698480"/>
              <a:gd name="connsiteY127" fmla="*/ 613954 h 2534194"/>
              <a:gd name="connsiteX128" fmla="*/ 10593977 w 10698480"/>
              <a:gd name="connsiteY128" fmla="*/ 535577 h 2534194"/>
              <a:gd name="connsiteX129" fmla="*/ 10607040 w 10698480"/>
              <a:gd name="connsiteY129" fmla="*/ 496388 h 2534194"/>
              <a:gd name="connsiteX130" fmla="*/ 10633166 w 10698480"/>
              <a:gd name="connsiteY130" fmla="*/ 457200 h 2534194"/>
              <a:gd name="connsiteX131" fmla="*/ 10646228 w 10698480"/>
              <a:gd name="connsiteY131" fmla="*/ 404948 h 2534194"/>
              <a:gd name="connsiteX132" fmla="*/ 10659291 w 10698480"/>
              <a:gd name="connsiteY132" fmla="*/ 365760 h 2534194"/>
              <a:gd name="connsiteX133" fmla="*/ 10685417 w 10698480"/>
              <a:gd name="connsiteY133" fmla="*/ 235131 h 2534194"/>
              <a:gd name="connsiteX134" fmla="*/ 10698480 w 10698480"/>
              <a:gd name="connsiteY134" fmla="*/ 209005 h 25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0698480" h="2534194">
                <a:moveTo>
                  <a:pt x="0" y="2508068"/>
                </a:moveTo>
                <a:cubicBezTo>
                  <a:pt x="60960" y="2512422"/>
                  <a:pt x="122183" y="2513990"/>
                  <a:pt x="182880" y="2521131"/>
                </a:cubicBezTo>
                <a:cubicBezTo>
                  <a:pt x="196555" y="2522740"/>
                  <a:pt x="208299" y="2534194"/>
                  <a:pt x="222068" y="2534194"/>
                </a:cubicBezTo>
                <a:cubicBezTo>
                  <a:pt x="561730" y="2534194"/>
                  <a:pt x="901337" y="2525485"/>
                  <a:pt x="1240971" y="2521131"/>
                </a:cubicBezTo>
                <a:cubicBezTo>
                  <a:pt x="1254034" y="2516777"/>
                  <a:pt x="1267504" y="2513492"/>
                  <a:pt x="1280160" y="2508068"/>
                </a:cubicBezTo>
                <a:cubicBezTo>
                  <a:pt x="1298058" y="2500397"/>
                  <a:pt x="1313520" y="2486665"/>
                  <a:pt x="1332411" y="2481942"/>
                </a:cubicBezTo>
                <a:cubicBezTo>
                  <a:pt x="1366468" y="2473428"/>
                  <a:pt x="1402080" y="2473234"/>
                  <a:pt x="1436914" y="2468880"/>
                </a:cubicBezTo>
                <a:cubicBezTo>
                  <a:pt x="1463040" y="2455817"/>
                  <a:pt x="1488700" y="2441778"/>
                  <a:pt x="1515291" y="2429691"/>
                </a:cubicBezTo>
                <a:cubicBezTo>
                  <a:pt x="1536638" y="2419988"/>
                  <a:pt x="1558650" y="2411798"/>
                  <a:pt x="1580606" y="2403565"/>
                </a:cubicBezTo>
                <a:cubicBezTo>
                  <a:pt x="1593499" y="2398730"/>
                  <a:pt x="1607478" y="2396660"/>
                  <a:pt x="1619794" y="2390502"/>
                </a:cubicBezTo>
                <a:cubicBezTo>
                  <a:pt x="1732263" y="2334268"/>
                  <a:pt x="1635625" y="2361211"/>
                  <a:pt x="1750423" y="2338251"/>
                </a:cubicBezTo>
                <a:cubicBezTo>
                  <a:pt x="1851713" y="2270725"/>
                  <a:pt x="1799013" y="2295929"/>
                  <a:pt x="1907177" y="2259874"/>
                </a:cubicBezTo>
                <a:lnTo>
                  <a:pt x="1946366" y="2246811"/>
                </a:lnTo>
                <a:cubicBezTo>
                  <a:pt x="1959429" y="2238102"/>
                  <a:pt x="1971512" y="2227706"/>
                  <a:pt x="1985554" y="2220685"/>
                </a:cubicBezTo>
                <a:cubicBezTo>
                  <a:pt x="2132121" y="2147400"/>
                  <a:pt x="1886700" y="2290236"/>
                  <a:pt x="2076994" y="2181497"/>
                </a:cubicBezTo>
                <a:cubicBezTo>
                  <a:pt x="2090625" y="2173708"/>
                  <a:pt x="2102141" y="2162392"/>
                  <a:pt x="2116183" y="2155371"/>
                </a:cubicBezTo>
                <a:cubicBezTo>
                  <a:pt x="2128499" y="2149213"/>
                  <a:pt x="2143334" y="2148995"/>
                  <a:pt x="2155371" y="2142308"/>
                </a:cubicBezTo>
                <a:cubicBezTo>
                  <a:pt x="2182819" y="2127059"/>
                  <a:pt x="2203960" y="2099986"/>
                  <a:pt x="2233748" y="2090057"/>
                </a:cubicBezTo>
                <a:cubicBezTo>
                  <a:pt x="2271845" y="2077358"/>
                  <a:pt x="2288290" y="2073929"/>
                  <a:pt x="2325188" y="2050868"/>
                </a:cubicBezTo>
                <a:cubicBezTo>
                  <a:pt x="2343650" y="2039329"/>
                  <a:pt x="2358978" y="2023219"/>
                  <a:pt x="2377440" y="2011680"/>
                </a:cubicBezTo>
                <a:cubicBezTo>
                  <a:pt x="2393953" y="2001359"/>
                  <a:pt x="2412993" y="1995573"/>
                  <a:pt x="2429691" y="1985554"/>
                </a:cubicBezTo>
                <a:cubicBezTo>
                  <a:pt x="2546536" y="1915446"/>
                  <a:pt x="2479845" y="1943408"/>
                  <a:pt x="2612571" y="1854925"/>
                </a:cubicBezTo>
                <a:cubicBezTo>
                  <a:pt x="2810676" y="1722856"/>
                  <a:pt x="2607346" y="1865809"/>
                  <a:pt x="2730137" y="1763485"/>
                </a:cubicBezTo>
                <a:cubicBezTo>
                  <a:pt x="2742198" y="1753434"/>
                  <a:pt x="2757265" y="1747411"/>
                  <a:pt x="2769326" y="1737360"/>
                </a:cubicBezTo>
                <a:cubicBezTo>
                  <a:pt x="2849356" y="1670669"/>
                  <a:pt x="2772992" y="1727480"/>
                  <a:pt x="2834640" y="1658982"/>
                </a:cubicBezTo>
                <a:cubicBezTo>
                  <a:pt x="2966482" y="1512491"/>
                  <a:pt x="2891497" y="1619415"/>
                  <a:pt x="2952206" y="1528354"/>
                </a:cubicBezTo>
                <a:cubicBezTo>
                  <a:pt x="2956560" y="1515291"/>
                  <a:pt x="2958436" y="1501120"/>
                  <a:pt x="2965268" y="1489165"/>
                </a:cubicBezTo>
                <a:cubicBezTo>
                  <a:pt x="2976070" y="1470262"/>
                  <a:pt x="2991803" y="1454630"/>
                  <a:pt x="3004457" y="1436914"/>
                </a:cubicBezTo>
                <a:cubicBezTo>
                  <a:pt x="3013582" y="1424139"/>
                  <a:pt x="3021349" y="1410422"/>
                  <a:pt x="3030583" y="1397725"/>
                </a:cubicBezTo>
                <a:cubicBezTo>
                  <a:pt x="3056194" y="1362510"/>
                  <a:pt x="3089487" y="1332168"/>
                  <a:pt x="3108960" y="1293222"/>
                </a:cubicBezTo>
                <a:cubicBezTo>
                  <a:pt x="3142107" y="1226929"/>
                  <a:pt x="3118884" y="1251773"/>
                  <a:pt x="3174274" y="1214845"/>
                </a:cubicBezTo>
                <a:cubicBezTo>
                  <a:pt x="3244263" y="1074869"/>
                  <a:pt x="3146667" y="1250586"/>
                  <a:pt x="3252651" y="1123405"/>
                </a:cubicBezTo>
                <a:cubicBezTo>
                  <a:pt x="3261466" y="1112827"/>
                  <a:pt x="3258076" y="1095674"/>
                  <a:pt x="3265714" y="1084217"/>
                </a:cubicBezTo>
                <a:cubicBezTo>
                  <a:pt x="3275962" y="1068846"/>
                  <a:pt x="3293076" y="1059220"/>
                  <a:pt x="3304903" y="1045028"/>
                </a:cubicBezTo>
                <a:cubicBezTo>
                  <a:pt x="3314953" y="1032967"/>
                  <a:pt x="3320526" y="1017509"/>
                  <a:pt x="3331028" y="1005840"/>
                </a:cubicBezTo>
                <a:cubicBezTo>
                  <a:pt x="3478500" y="841982"/>
                  <a:pt x="3367459" y="969064"/>
                  <a:pt x="3474720" y="875211"/>
                </a:cubicBezTo>
                <a:cubicBezTo>
                  <a:pt x="3493257" y="858991"/>
                  <a:pt x="3508269" y="838990"/>
                  <a:pt x="3526971" y="822960"/>
                </a:cubicBezTo>
                <a:cubicBezTo>
                  <a:pt x="3538891" y="812743"/>
                  <a:pt x="3554099" y="806885"/>
                  <a:pt x="3566160" y="796834"/>
                </a:cubicBezTo>
                <a:cubicBezTo>
                  <a:pt x="3580352" y="785007"/>
                  <a:pt x="3591050" y="769343"/>
                  <a:pt x="3605348" y="757645"/>
                </a:cubicBezTo>
                <a:cubicBezTo>
                  <a:pt x="3639048" y="730072"/>
                  <a:pt x="3679061" y="710057"/>
                  <a:pt x="3709851" y="679268"/>
                </a:cubicBezTo>
                <a:cubicBezTo>
                  <a:pt x="3727268" y="661851"/>
                  <a:pt x="3743180" y="642786"/>
                  <a:pt x="3762103" y="627017"/>
                </a:cubicBezTo>
                <a:cubicBezTo>
                  <a:pt x="3795554" y="599142"/>
                  <a:pt x="3830376" y="572793"/>
                  <a:pt x="3866606" y="548640"/>
                </a:cubicBezTo>
                <a:cubicBezTo>
                  <a:pt x="3892732" y="531223"/>
                  <a:pt x="3922780" y="518591"/>
                  <a:pt x="3944983" y="496388"/>
                </a:cubicBezTo>
                <a:cubicBezTo>
                  <a:pt x="3958046" y="483325"/>
                  <a:pt x="3969589" y="468542"/>
                  <a:pt x="3984171" y="457200"/>
                </a:cubicBezTo>
                <a:cubicBezTo>
                  <a:pt x="4008956" y="437923"/>
                  <a:pt x="4036422" y="422365"/>
                  <a:pt x="4062548" y="404948"/>
                </a:cubicBezTo>
                <a:lnTo>
                  <a:pt x="4101737" y="378822"/>
                </a:lnTo>
                <a:cubicBezTo>
                  <a:pt x="4110446" y="365759"/>
                  <a:pt x="4115802" y="349685"/>
                  <a:pt x="4127863" y="339634"/>
                </a:cubicBezTo>
                <a:cubicBezTo>
                  <a:pt x="4142822" y="327168"/>
                  <a:pt x="4163601" y="323829"/>
                  <a:pt x="4180114" y="313508"/>
                </a:cubicBezTo>
                <a:cubicBezTo>
                  <a:pt x="4198576" y="301969"/>
                  <a:pt x="4214530" y="286805"/>
                  <a:pt x="4232366" y="274320"/>
                </a:cubicBezTo>
                <a:cubicBezTo>
                  <a:pt x="4258089" y="256314"/>
                  <a:pt x="4284617" y="239485"/>
                  <a:pt x="4310743" y="222068"/>
                </a:cubicBezTo>
                <a:lnTo>
                  <a:pt x="4349931" y="195942"/>
                </a:lnTo>
                <a:lnTo>
                  <a:pt x="4389120" y="169817"/>
                </a:lnTo>
                <a:cubicBezTo>
                  <a:pt x="4402183" y="161109"/>
                  <a:pt x="4413414" y="148656"/>
                  <a:pt x="4428308" y="143691"/>
                </a:cubicBezTo>
                <a:lnTo>
                  <a:pt x="4467497" y="130628"/>
                </a:lnTo>
                <a:cubicBezTo>
                  <a:pt x="4484914" y="117565"/>
                  <a:pt x="4500717" y="102013"/>
                  <a:pt x="4519748" y="91440"/>
                </a:cubicBezTo>
                <a:cubicBezTo>
                  <a:pt x="4559995" y="69081"/>
                  <a:pt x="4594270" y="63012"/>
                  <a:pt x="4637314" y="52251"/>
                </a:cubicBezTo>
                <a:cubicBezTo>
                  <a:pt x="4650377" y="43542"/>
                  <a:pt x="4662073" y="32310"/>
                  <a:pt x="4676503" y="26125"/>
                </a:cubicBezTo>
                <a:cubicBezTo>
                  <a:pt x="4707301" y="12926"/>
                  <a:pt x="4799000" y="3027"/>
                  <a:pt x="4820194" y="0"/>
                </a:cubicBezTo>
                <a:lnTo>
                  <a:pt x="6074228" y="13062"/>
                </a:lnTo>
                <a:cubicBezTo>
                  <a:pt x="6106544" y="13715"/>
                  <a:pt x="6158697" y="56728"/>
                  <a:pt x="6178731" y="65314"/>
                </a:cubicBezTo>
                <a:cubicBezTo>
                  <a:pt x="6241537" y="92231"/>
                  <a:pt x="6287423" y="102284"/>
                  <a:pt x="6348548" y="117565"/>
                </a:cubicBezTo>
                <a:cubicBezTo>
                  <a:pt x="6430305" y="199322"/>
                  <a:pt x="6337599" y="116907"/>
                  <a:pt x="6453051" y="182880"/>
                </a:cubicBezTo>
                <a:cubicBezTo>
                  <a:pt x="6493944" y="206248"/>
                  <a:pt x="6526887" y="243765"/>
                  <a:pt x="6570617" y="261257"/>
                </a:cubicBezTo>
                <a:cubicBezTo>
                  <a:pt x="6614160" y="278674"/>
                  <a:pt x="6664228" y="284716"/>
                  <a:pt x="6701246" y="313508"/>
                </a:cubicBezTo>
                <a:cubicBezTo>
                  <a:pt x="6829680" y="413402"/>
                  <a:pt x="6771712" y="389248"/>
                  <a:pt x="6858000" y="418011"/>
                </a:cubicBezTo>
                <a:lnTo>
                  <a:pt x="6936377" y="470262"/>
                </a:lnTo>
                <a:cubicBezTo>
                  <a:pt x="6949440" y="478971"/>
                  <a:pt x="6963006" y="486968"/>
                  <a:pt x="6975566" y="496388"/>
                </a:cubicBezTo>
                <a:cubicBezTo>
                  <a:pt x="7010400" y="522514"/>
                  <a:pt x="7049279" y="543976"/>
                  <a:pt x="7080068" y="574765"/>
                </a:cubicBezTo>
                <a:cubicBezTo>
                  <a:pt x="7181241" y="675938"/>
                  <a:pt x="7041039" y="538621"/>
                  <a:pt x="7184571" y="666205"/>
                </a:cubicBezTo>
                <a:cubicBezTo>
                  <a:pt x="7202981" y="682569"/>
                  <a:pt x="7218286" y="702237"/>
                  <a:pt x="7236823" y="718457"/>
                </a:cubicBezTo>
                <a:cubicBezTo>
                  <a:pt x="7253208" y="732793"/>
                  <a:pt x="7272544" y="743477"/>
                  <a:pt x="7289074" y="757645"/>
                </a:cubicBezTo>
                <a:cubicBezTo>
                  <a:pt x="7303100" y="769668"/>
                  <a:pt x="7314071" y="785007"/>
                  <a:pt x="7328263" y="796834"/>
                </a:cubicBezTo>
                <a:cubicBezTo>
                  <a:pt x="7340324" y="806885"/>
                  <a:pt x="7355390" y="812909"/>
                  <a:pt x="7367451" y="822960"/>
                </a:cubicBezTo>
                <a:cubicBezTo>
                  <a:pt x="7381643" y="834787"/>
                  <a:pt x="7394813" y="847956"/>
                  <a:pt x="7406640" y="862148"/>
                </a:cubicBezTo>
                <a:cubicBezTo>
                  <a:pt x="7416691" y="874209"/>
                  <a:pt x="7420507" y="891529"/>
                  <a:pt x="7432766" y="901337"/>
                </a:cubicBezTo>
                <a:cubicBezTo>
                  <a:pt x="7443518" y="909939"/>
                  <a:pt x="7458891" y="910046"/>
                  <a:pt x="7471954" y="914400"/>
                </a:cubicBezTo>
                <a:cubicBezTo>
                  <a:pt x="7489371" y="931817"/>
                  <a:pt x="7504162" y="952334"/>
                  <a:pt x="7524206" y="966651"/>
                </a:cubicBezTo>
                <a:cubicBezTo>
                  <a:pt x="7535411" y="974654"/>
                  <a:pt x="7552940" y="970753"/>
                  <a:pt x="7563394" y="979714"/>
                </a:cubicBezTo>
                <a:cubicBezTo>
                  <a:pt x="7584563" y="997859"/>
                  <a:pt x="7595931" y="1025313"/>
                  <a:pt x="7615646" y="1045028"/>
                </a:cubicBezTo>
                <a:cubicBezTo>
                  <a:pt x="7626747" y="1056129"/>
                  <a:pt x="7642059" y="1062029"/>
                  <a:pt x="7654834" y="1071154"/>
                </a:cubicBezTo>
                <a:cubicBezTo>
                  <a:pt x="7672550" y="1083808"/>
                  <a:pt x="7689669" y="1097279"/>
                  <a:pt x="7707086" y="1110342"/>
                </a:cubicBezTo>
                <a:cubicBezTo>
                  <a:pt x="7749951" y="1174641"/>
                  <a:pt x="7711804" y="1131462"/>
                  <a:pt x="7785463" y="1175657"/>
                </a:cubicBezTo>
                <a:cubicBezTo>
                  <a:pt x="7812388" y="1191812"/>
                  <a:pt x="7837714" y="1210491"/>
                  <a:pt x="7863840" y="1227908"/>
                </a:cubicBezTo>
                <a:lnTo>
                  <a:pt x="7903028" y="1254034"/>
                </a:lnTo>
                <a:cubicBezTo>
                  <a:pt x="7916091" y="1262743"/>
                  <a:pt x="7929657" y="1270740"/>
                  <a:pt x="7942217" y="1280160"/>
                </a:cubicBezTo>
                <a:cubicBezTo>
                  <a:pt x="7959634" y="1293223"/>
                  <a:pt x="7974995" y="1309612"/>
                  <a:pt x="7994468" y="1319348"/>
                </a:cubicBezTo>
                <a:cubicBezTo>
                  <a:pt x="8010526" y="1327377"/>
                  <a:pt x="8029303" y="1328057"/>
                  <a:pt x="8046720" y="1332411"/>
                </a:cubicBezTo>
                <a:cubicBezTo>
                  <a:pt x="8058563" y="1341294"/>
                  <a:pt x="8119051" y="1388171"/>
                  <a:pt x="8138160" y="1397725"/>
                </a:cubicBezTo>
                <a:cubicBezTo>
                  <a:pt x="8150476" y="1403883"/>
                  <a:pt x="8164765" y="1405196"/>
                  <a:pt x="8177348" y="1410788"/>
                </a:cubicBezTo>
                <a:cubicBezTo>
                  <a:pt x="8204040" y="1422651"/>
                  <a:pt x="8230495" y="1435259"/>
                  <a:pt x="8255726" y="1449977"/>
                </a:cubicBezTo>
                <a:cubicBezTo>
                  <a:pt x="8282848" y="1465798"/>
                  <a:pt x="8304315" y="1492299"/>
                  <a:pt x="8334103" y="1502228"/>
                </a:cubicBezTo>
                <a:cubicBezTo>
                  <a:pt x="8347166" y="1506582"/>
                  <a:pt x="8360398" y="1510456"/>
                  <a:pt x="8373291" y="1515291"/>
                </a:cubicBezTo>
                <a:cubicBezTo>
                  <a:pt x="8498249" y="1562151"/>
                  <a:pt x="8388845" y="1524830"/>
                  <a:pt x="8477794" y="1554480"/>
                </a:cubicBezTo>
                <a:cubicBezTo>
                  <a:pt x="8490857" y="1567543"/>
                  <a:pt x="8501612" y="1583421"/>
                  <a:pt x="8516983" y="1593668"/>
                </a:cubicBezTo>
                <a:cubicBezTo>
                  <a:pt x="8528440" y="1601306"/>
                  <a:pt x="8543855" y="1600573"/>
                  <a:pt x="8556171" y="1606731"/>
                </a:cubicBezTo>
                <a:cubicBezTo>
                  <a:pt x="8570213" y="1613752"/>
                  <a:pt x="8581318" y="1625836"/>
                  <a:pt x="8595360" y="1632857"/>
                </a:cubicBezTo>
                <a:cubicBezTo>
                  <a:pt x="8616333" y="1643343"/>
                  <a:pt x="8638903" y="1650274"/>
                  <a:pt x="8660674" y="1658982"/>
                </a:cubicBezTo>
                <a:cubicBezTo>
                  <a:pt x="8681319" y="1676187"/>
                  <a:pt x="8759510" y="1743615"/>
                  <a:pt x="8791303" y="1763485"/>
                </a:cubicBezTo>
                <a:cubicBezTo>
                  <a:pt x="8807816" y="1773806"/>
                  <a:pt x="8826647" y="1779950"/>
                  <a:pt x="8843554" y="1789611"/>
                </a:cubicBezTo>
                <a:cubicBezTo>
                  <a:pt x="8857185" y="1797400"/>
                  <a:pt x="8869968" y="1806612"/>
                  <a:pt x="8882743" y="1815737"/>
                </a:cubicBezTo>
                <a:cubicBezTo>
                  <a:pt x="8900459" y="1828391"/>
                  <a:pt x="8916091" y="1844124"/>
                  <a:pt x="8934994" y="1854925"/>
                </a:cubicBezTo>
                <a:cubicBezTo>
                  <a:pt x="8946949" y="1861757"/>
                  <a:pt x="8961120" y="1863634"/>
                  <a:pt x="8974183" y="1867988"/>
                </a:cubicBezTo>
                <a:cubicBezTo>
                  <a:pt x="8987246" y="1876697"/>
                  <a:pt x="8998941" y="1887930"/>
                  <a:pt x="9013371" y="1894114"/>
                </a:cubicBezTo>
                <a:cubicBezTo>
                  <a:pt x="9030524" y="1901465"/>
                  <a:pt x="9118062" y="1917379"/>
                  <a:pt x="9130937" y="1920240"/>
                </a:cubicBezTo>
                <a:cubicBezTo>
                  <a:pt x="9148462" y="1924134"/>
                  <a:pt x="9165926" y="1928370"/>
                  <a:pt x="9183188" y="1933302"/>
                </a:cubicBezTo>
                <a:cubicBezTo>
                  <a:pt x="9196428" y="1937085"/>
                  <a:pt x="9209019" y="1943025"/>
                  <a:pt x="9222377" y="1946365"/>
                </a:cubicBezTo>
                <a:cubicBezTo>
                  <a:pt x="9243917" y="1951750"/>
                  <a:pt x="9265920" y="1955074"/>
                  <a:pt x="9287691" y="1959428"/>
                </a:cubicBezTo>
                <a:cubicBezTo>
                  <a:pt x="9400903" y="1955074"/>
                  <a:pt x="9514282" y="1953901"/>
                  <a:pt x="9627326" y="1946365"/>
                </a:cubicBezTo>
                <a:cubicBezTo>
                  <a:pt x="9682956" y="1942656"/>
                  <a:pt x="9686730" y="1926327"/>
                  <a:pt x="9731828" y="1894114"/>
                </a:cubicBezTo>
                <a:cubicBezTo>
                  <a:pt x="9774910" y="1863341"/>
                  <a:pt x="9772242" y="1867375"/>
                  <a:pt x="9823268" y="1841862"/>
                </a:cubicBezTo>
                <a:cubicBezTo>
                  <a:pt x="9831977" y="1828799"/>
                  <a:pt x="9837579" y="1813012"/>
                  <a:pt x="9849394" y="1802674"/>
                </a:cubicBezTo>
                <a:cubicBezTo>
                  <a:pt x="9873024" y="1781997"/>
                  <a:pt x="9902651" y="1769261"/>
                  <a:pt x="9927771" y="1750422"/>
                </a:cubicBezTo>
                <a:cubicBezTo>
                  <a:pt x="9945188" y="1737359"/>
                  <a:pt x="9963840" y="1725798"/>
                  <a:pt x="9980023" y="1711234"/>
                </a:cubicBezTo>
                <a:cubicBezTo>
                  <a:pt x="10007486" y="1686518"/>
                  <a:pt x="10032274" y="1658983"/>
                  <a:pt x="10058400" y="1632857"/>
                </a:cubicBezTo>
                <a:lnTo>
                  <a:pt x="10097588" y="1593668"/>
                </a:lnTo>
                <a:cubicBezTo>
                  <a:pt x="10101942" y="1576251"/>
                  <a:pt x="10103579" y="1557918"/>
                  <a:pt x="10110651" y="1541417"/>
                </a:cubicBezTo>
                <a:cubicBezTo>
                  <a:pt x="10117019" y="1526558"/>
                  <a:pt x="10171503" y="1455928"/>
                  <a:pt x="10175966" y="1449977"/>
                </a:cubicBezTo>
                <a:cubicBezTo>
                  <a:pt x="10180320" y="1432560"/>
                  <a:pt x="10183351" y="1414757"/>
                  <a:pt x="10189028" y="1397725"/>
                </a:cubicBezTo>
                <a:cubicBezTo>
                  <a:pt x="10216643" y="1314878"/>
                  <a:pt x="10209868" y="1357444"/>
                  <a:pt x="10228217" y="1293222"/>
                </a:cubicBezTo>
                <a:cubicBezTo>
                  <a:pt x="10233149" y="1275960"/>
                  <a:pt x="10236121" y="1258167"/>
                  <a:pt x="10241280" y="1240971"/>
                </a:cubicBezTo>
                <a:cubicBezTo>
                  <a:pt x="10249193" y="1214594"/>
                  <a:pt x="10260727" y="1189311"/>
                  <a:pt x="10267406" y="1162594"/>
                </a:cubicBezTo>
                <a:cubicBezTo>
                  <a:pt x="10287146" y="1083626"/>
                  <a:pt x="10274791" y="1127372"/>
                  <a:pt x="10306594" y="1031965"/>
                </a:cubicBezTo>
                <a:cubicBezTo>
                  <a:pt x="10310948" y="1018902"/>
                  <a:pt x="10316317" y="1006135"/>
                  <a:pt x="10319657" y="992777"/>
                </a:cubicBezTo>
                <a:cubicBezTo>
                  <a:pt x="10324011" y="975360"/>
                  <a:pt x="10327561" y="957721"/>
                  <a:pt x="10332720" y="940525"/>
                </a:cubicBezTo>
                <a:cubicBezTo>
                  <a:pt x="10347672" y="890684"/>
                  <a:pt x="10358785" y="853540"/>
                  <a:pt x="10384971" y="809897"/>
                </a:cubicBezTo>
                <a:cubicBezTo>
                  <a:pt x="10401126" y="782972"/>
                  <a:pt x="10419806" y="757646"/>
                  <a:pt x="10437223" y="731520"/>
                </a:cubicBezTo>
                <a:cubicBezTo>
                  <a:pt x="10445932" y="718457"/>
                  <a:pt x="10452247" y="703432"/>
                  <a:pt x="10463348" y="692331"/>
                </a:cubicBezTo>
                <a:cubicBezTo>
                  <a:pt x="10577831" y="577848"/>
                  <a:pt x="10437737" y="723065"/>
                  <a:pt x="10528663" y="613954"/>
                </a:cubicBezTo>
                <a:cubicBezTo>
                  <a:pt x="10612479" y="513375"/>
                  <a:pt x="10529111" y="632873"/>
                  <a:pt x="10593977" y="535577"/>
                </a:cubicBezTo>
                <a:cubicBezTo>
                  <a:pt x="10598331" y="522514"/>
                  <a:pt x="10600882" y="508704"/>
                  <a:pt x="10607040" y="496388"/>
                </a:cubicBezTo>
                <a:cubicBezTo>
                  <a:pt x="10614061" y="482346"/>
                  <a:pt x="10626982" y="471630"/>
                  <a:pt x="10633166" y="457200"/>
                </a:cubicBezTo>
                <a:cubicBezTo>
                  <a:pt x="10640238" y="440698"/>
                  <a:pt x="10641296" y="422211"/>
                  <a:pt x="10646228" y="404948"/>
                </a:cubicBezTo>
                <a:cubicBezTo>
                  <a:pt x="10650011" y="391708"/>
                  <a:pt x="10654937" y="378823"/>
                  <a:pt x="10659291" y="365760"/>
                </a:cubicBezTo>
                <a:cubicBezTo>
                  <a:pt x="10665723" y="327169"/>
                  <a:pt x="10672425" y="274106"/>
                  <a:pt x="10685417" y="235131"/>
                </a:cubicBezTo>
                <a:cubicBezTo>
                  <a:pt x="10688496" y="225894"/>
                  <a:pt x="10694126" y="217714"/>
                  <a:pt x="10698480" y="209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27017" y="323315"/>
            <a:ext cx="5068389" cy="2550045"/>
          </a:xfrm>
          <a:custGeom>
            <a:avLst/>
            <a:gdLst>
              <a:gd name="connsiteX0" fmla="*/ 91440 w 4650377"/>
              <a:gd name="connsiteY0" fmla="*/ 943782 h 2563576"/>
              <a:gd name="connsiteX1" fmla="*/ 169817 w 4650377"/>
              <a:gd name="connsiteY1" fmla="*/ 956845 h 2563576"/>
              <a:gd name="connsiteX2" fmla="*/ 248194 w 4650377"/>
              <a:gd name="connsiteY2" fmla="*/ 1009096 h 2563576"/>
              <a:gd name="connsiteX3" fmla="*/ 300446 w 4650377"/>
              <a:gd name="connsiteY3" fmla="*/ 1087474 h 2563576"/>
              <a:gd name="connsiteX4" fmla="*/ 326572 w 4650377"/>
              <a:gd name="connsiteY4" fmla="*/ 1126662 h 2563576"/>
              <a:gd name="connsiteX5" fmla="*/ 365760 w 4650377"/>
              <a:gd name="connsiteY5" fmla="*/ 1205039 h 2563576"/>
              <a:gd name="connsiteX6" fmla="*/ 378823 w 4650377"/>
              <a:gd name="connsiteY6" fmla="*/ 1244228 h 2563576"/>
              <a:gd name="connsiteX7" fmla="*/ 431074 w 4650377"/>
              <a:gd name="connsiteY7" fmla="*/ 1335668 h 2563576"/>
              <a:gd name="connsiteX8" fmla="*/ 444137 w 4650377"/>
              <a:gd name="connsiteY8" fmla="*/ 1387919 h 2563576"/>
              <a:gd name="connsiteX9" fmla="*/ 496389 w 4650377"/>
              <a:gd name="connsiteY9" fmla="*/ 1466296 h 2563576"/>
              <a:gd name="connsiteX10" fmla="*/ 522514 w 4650377"/>
              <a:gd name="connsiteY10" fmla="*/ 1557736 h 2563576"/>
              <a:gd name="connsiteX11" fmla="*/ 574766 w 4650377"/>
              <a:gd name="connsiteY11" fmla="*/ 1636114 h 2563576"/>
              <a:gd name="connsiteX12" fmla="*/ 600892 w 4650377"/>
              <a:gd name="connsiteY12" fmla="*/ 1675302 h 2563576"/>
              <a:gd name="connsiteX13" fmla="*/ 627017 w 4650377"/>
              <a:gd name="connsiteY13" fmla="*/ 1714491 h 2563576"/>
              <a:gd name="connsiteX14" fmla="*/ 666206 w 4650377"/>
              <a:gd name="connsiteY14" fmla="*/ 1740616 h 2563576"/>
              <a:gd name="connsiteX15" fmla="*/ 718457 w 4650377"/>
              <a:gd name="connsiteY15" fmla="*/ 1805931 h 2563576"/>
              <a:gd name="connsiteX16" fmla="*/ 783772 w 4650377"/>
              <a:gd name="connsiteY16" fmla="*/ 1884308 h 2563576"/>
              <a:gd name="connsiteX17" fmla="*/ 822960 w 4650377"/>
              <a:gd name="connsiteY17" fmla="*/ 1910434 h 2563576"/>
              <a:gd name="connsiteX18" fmla="*/ 862149 w 4650377"/>
              <a:gd name="connsiteY18" fmla="*/ 1949622 h 2563576"/>
              <a:gd name="connsiteX19" fmla="*/ 901337 w 4650377"/>
              <a:gd name="connsiteY19" fmla="*/ 1975748 h 2563576"/>
              <a:gd name="connsiteX20" fmla="*/ 953589 w 4650377"/>
              <a:gd name="connsiteY20" fmla="*/ 2014936 h 2563576"/>
              <a:gd name="connsiteX21" fmla="*/ 979714 w 4650377"/>
              <a:gd name="connsiteY21" fmla="*/ 2054125 h 2563576"/>
              <a:gd name="connsiteX22" fmla="*/ 1018903 w 4650377"/>
              <a:gd name="connsiteY22" fmla="*/ 2067188 h 2563576"/>
              <a:gd name="connsiteX23" fmla="*/ 1058092 w 4650377"/>
              <a:gd name="connsiteY23" fmla="*/ 2093314 h 2563576"/>
              <a:gd name="connsiteX24" fmla="*/ 1110343 w 4650377"/>
              <a:gd name="connsiteY24" fmla="*/ 2119439 h 2563576"/>
              <a:gd name="connsiteX25" fmla="*/ 1188720 w 4650377"/>
              <a:gd name="connsiteY25" fmla="*/ 2171691 h 2563576"/>
              <a:gd name="connsiteX26" fmla="*/ 1267097 w 4650377"/>
              <a:gd name="connsiteY26" fmla="*/ 2197816 h 2563576"/>
              <a:gd name="connsiteX27" fmla="*/ 1319349 w 4650377"/>
              <a:gd name="connsiteY27" fmla="*/ 2223942 h 2563576"/>
              <a:gd name="connsiteX28" fmla="*/ 1397726 w 4650377"/>
              <a:gd name="connsiteY28" fmla="*/ 2250068 h 2563576"/>
              <a:gd name="connsiteX29" fmla="*/ 1436914 w 4650377"/>
              <a:gd name="connsiteY29" fmla="*/ 2263131 h 2563576"/>
              <a:gd name="connsiteX30" fmla="*/ 1476103 w 4650377"/>
              <a:gd name="connsiteY30" fmla="*/ 2276194 h 2563576"/>
              <a:gd name="connsiteX31" fmla="*/ 1515292 w 4650377"/>
              <a:gd name="connsiteY31" fmla="*/ 2302319 h 2563576"/>
              <a:gd name="connsiteX32" fmla="*/ 1567543 w 4650377"/>
              <a:gd name="connsiteY32" fmla="*/ 2315382 h 2563576"/>
              <a:gd name="connsiteX33" fmla="*/ 1606732 w 4650377"/>
              <a:gd name="connsiteY33" fmla="*/ 2328445 h 2563576"/>
              <a:gd name="connsiteX34" fmla="*/ 1658983 w 4650377"/>
              <a:gd name="connsiteY34" fmla="*/ 2341508 h 2563576"/>
              <a:gd name="connsiteX35" fmla="*/ 1711234 w 4650377"/>
              <a:gd name="connsiteY35" fmla="*/ 2367634 h 2563576"/>
              <a:gd name="connsiteX36" fmla="*/ 1894114 w 4650377"/>
              <a:gd name="connsiteY36" fmla="*/ 2406822 h 2563576"/>
              <a:gd name="connsiteX37" fmla="*/ 2024743 w 4650377"/>
              <a:gd name="connsiteY37" fmla="*/ 2446011 h 2563576"/>
              <a:gd name="connsiteX38" fmla="*/ 2063932 w 4650377"/>
              <a:gd name="connsiteY38" fmla="*/ 2459074 h 2563576"/>
              <a:gd name="connsiteX39" fmla="*/ 2181497 w 4650377"/>
              <a:gd name="connsiteY39" fmla="*/ 2485199 h 2563576"/>
              <a:gd name="connsiteX40" fmla="*/ 2272937 w 4650377"/>
              <a:gd name="connsiteY40" fmla="*/ 2511325 h 2563576"/>
              <a:gd name="connsiteX41" fmla="*/ 2403566 w 4650377"/>
              <a:gd name="connsiteY41" fmla="*/ 2524388 h 2563576"/>
              <a:gd name="connsiteX42" fmla="*/ 2638697 w 4650377"/>
              <a:gd name="connsiteY42" fmla="*/ 2563576 h 2563576"/>
              <a:gd name="connsiteX43" fmla="*/ 3213463 w 4650377"/>
              <a:gd name="connsiteY43" fmla="*/ 2537451 h 2563576"/>
              <a:gd name="connsiteX44" fmla="*/ 3344092 w 4650377"/>
              <a:gd name="connsiteY44" fmla="*/ 2498262 h 2563576"/>
              <a:gd name="connsiteX45" fmla="*/ 3448594 w 4650377"/>
              <a:gd name="connsiteY45" fmla="*/ 2459074 h 2563576"/>
              <a:gd name="connsiteX46" fmla="*/ 3487783 w 4650377"/>
              <a:gd name="connsiteY46" fmla="*/ 2446011 h 2563576"/>
              <a:gd name="connsiteX47" fmla="*/ 3540034 w 4650377"/>
              <a:gd name="connsiteY47" fmla="*/ 2432948 h 2563576"/>
              <a:gd name="connsiteX48" fmla="*/ 3592286 w 4650377"/>
              <a:gd name="connsiteY48" fmla="*/ 2406822 h 2563576"/>
              <a:gd name="connsiteX49" fmla="*/ 3683726 w 4650377"/>
              <a:gd name="connsiteY49" fmla="*/ 2380696 h 2563576"/>
              <a:gd name="connsiteX50" fmla="*/ 3775166 w 4650377"/>
              <a:gd name="connsiteY50" fmla="*/ 2354571 h 2563576"/>
              <a:gd name="connsiteX51" fmla="*/ 3814354 w 4650377"/>
              <a:gd name="connsiteY51" fmla="*/ 2328445 h 2563576"/>
              <a:gd name="connsiteX52" fmla="*/ 3944983 w 4650377"/>
              <a:gd name="connsiteY52" fmla="*/ 2276194 h 2563576"/>
              <a:gd name="connsiteX53" fmla="*/ 4023360 w 4650377"/>
              <a:gd name="connsiteY53" fmla="*/ 2223942 h 2563576"/>
              <a:gd name="connsiteX54" fmla="*/ 4062549 w 4650377"/>
              <a:gd name="connsiteY54" fmla="*/ 2197816 h 2563576"/>
              <a:gd name="connsiteX55" fmla="*/ 4101737 w 4650377"/>
              <a:gd name="connsiteY55" fmla="*/ 2184754 h 2563576"/>
              <a:gd name="connsiteX56" fmla="*/ 4127863 w 4650377"/>
              <a:gd name="connsiteY56" fmla="*/ 2145565 h 2563576"/>
              <a:gd name="connsiteX57" fmla="*/ 4167052 w 4650377"/>
              <a:gd name="connsiteY57" fmla="*/ 2106376 h 2563576"/>
              <a:gd name="connsiteX58" fmla="*/ 4193177 w 4650377"/>
              <a:gd name="connsiteY58" fmla="*/ 2041062 h 2563576"/>
              <a:gd name="connsiteX59" fmla="*/ 4232366 w 4650377"/>
              <a:gd name="connsiteY59" fmla="*/ 2001874 h 2563576"/>
              <a:gd name="connsiteX60" fmla="*/ 4258492 w 4650377"/>
              <a:gd name="connsiteY60" fmla="*/ 1962685 h 2563576"/>
              <a:gd name="connsiteX61" fmla="*/ 4310743 w 4650377"/>
              <a:gd name="connsiteY61" fmla="*/ 1884308 h 2563576"/>
              <a:gd name="connsiteX62" fmla="*/ 4323806 w 4650377"/>
              <a:gd name="connsiteY62" fmla="*/ 1845119 h 2563576"/>
              <a:gd name="connsiteX63" fmla="*/ 4349932 w 4650377"/>
              <a:gd name="connsiteY63" fmla="*/ 1805931 h 2563576"/>
              <a:gd name="connsiteX64" fmla="*/ 4362994 w 4650377"/>
              <a:gd name="connsiteY64" fmla="*/ 1766742 h 2563576"/>
              <a:gd name="connsiteX65" fmla="*/ 4415246 w 4650377"/>
              <a:gd name="connsiteY65" fmla="*/ 1688365 h 2563576"/>
              <a:gd name="connsiteX66" fmla="*/ 4454434 w 4650377"/>
              <a:gd name="connsiteY66" fmla="*/ 1609988 h 2563576"/>
              <a:gd name="connsiteX67" fmla="*/ 4506686 w 4650377"/>
              <a:gd name="connsiteY67" fmla="*/ 1518548 h 2563576"/>
              <a:gd name="connsiteX68" fmla="*/ 4545874 w 4650377"/>
              <a:gd name="connsiteY68" fmla="*/ 1427108 h 2563576"/>
              <a:gd name="connsiteX69" fmla="*/ 4558937 w 4650377"/>
              <a:gd name="connsiteY69" fmla="*/ 1387919 h 2563576"/>
              <a:gd name="connsiteX70" fmla="*/ 4598126 w 4650377"/>
              <a:gd name="connsiteY70" fmla="*/ 1244228 h 2563576"/>
              <a:gd name="connsiteX71" fmla="*/ 4611189 w 4650377"/>
              <a:gd name="connsiteY71" fmla="*/ 1165851 h 2563576"/>
              <a:gd name="connsiteX72" fmla="*/ 4637314 w 4650377"/>
              <a:gd name="connsiteY72" fmla="*/ 1048285 h 2563576"/>
              <a:gd name="connsiteX73" fmla="*/ 4650377 w 4650377"/>
              <a:gd name="connsiteY73" fmla="*/ 943782 h 2563576"/>
              <a:gd name="connsiteX74" fmla="*/ 4637314 w 4650377"/>
              <a:gd name="connsiteY74" fmla="*/ 760902 h 2563576"/>
              <a:gd name="connsiteX75" fmla="*/ 4624252 w 4650377"/>
              <a:gd name="connsiteY75" fmla="*/ 408205 h 2563576"/>
              <a:gd name="connsiteX76" fmla="*/ 4598126 w 4650377"/>
              <a:gd name="connsiteY76" fmla="*/ 316765 h 2563576"/>
              <a:gd name="connsiteX77" fmla="*/ 4585063 w 4650377"/>
              <a:gd name="connsiteY77" fmla="*/ 264514 h 2563576"/>
              <a:gd name="connsiteX78" fmla="*/ 4532812 w 4650377"/>
              <a:gd name="connsiteY78" fmla="*/ 173074 h 2563576"/>
              <a:gd name="connsiteX79" fmla="*/ 4493623 w 4650377"/>
              <a:gd name="connsiteY79" fmla="*/ 120822 h 2563576"/>
              <a:gd name="connsiteX80" fmla="*/ 4467497 w 4650377"/>
              <a:gd name="connsiteY80" fmla="*/ 81634 h 2563576"/>
              <a:gd name="connsiteX81" fmla="*/ 4376057 w 4650377"/>
              <a:gd name="connsiteY81" fmla="*/ 42445 h 2563576"/>
              <a:gd name="connsiteX82" fmla="*/ 3866606 w 4650377"/>
              <a:gd name="connsiteY82" fmla="*/ 29382 h 2563576"/>
              <a:gd name="connsiteX83" fmla="*/ 3814354 w 4650377"/>
              <a:gd name="connsiteY83" fmla="*/ 16319 h 2563576"/>
              <a:gd name="connsiteX84" fmla="*/ 3200400 w 4650377"/>
              <a:gd name="connsiteY84" fmla="*/ 16319 h 2563576"/>
              <a:gd name="connsiteX85" fmla="*/ 52252 w 4650377"/>
              <a:gd name="connsiteY85" fmla="*/ 55508 h 2563576"/>
              <a:gd name="connsiteX86" fmla="*/ 26126 w 4650377"/>
              <a:gd name="connsiteY86" fmla="*/ 133885 h 2563576"/>
              <a:gd name="connsiteX87" fmla="*/ 13063 w 4650377"/>
              <a:gd name="connsiteY87" fmla="*/ 225325 h 2563576"/>
              <a:gd name="connsiteX88" fmla="*/ 0 w 4650377"/>
              <a:gd name="connsiteY88" fmla="*/ 264514 h 2563576"/>
              <a:gd name="connsiteX89" fmla="*/ 13063 w 4650377"/>
              <a:gd name="connsiteY89" fmla="*/ 682525 h 2563576"/>
              <a:gd name="connsiteX90" fmla="*/ 65314 w 4650377"/>
              <a:gd name="connsiteY90" fmla="*/ 813154 h 2563576"/>
              <a:gd name="connsiteX91" fmla="*/ 91440 w 4650377"/>
              <a:gd name="connsiteY91" fmla="*/ 943782 h 256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650377" h="2563576">
                <a:moveTo>
                  <a:pt x="91440" y="943782"/>
                </a:moveTo>
                <a:cubicBezTo>
                  <a:pt x="108857" y="967730"/>
                  <a:pt x="145368" y="946658"/>
                  <a:pt x="169817" y="956845"/>
                </a:cubicBezTo>
                <a:cubicBezTo>
                  <a:pt x="198801" y="968922"/>
                  <a:pt x="248194" y="1009096"/>
                  <a:pt x="248194" y="1009096"/>
                </a:cubicBezTo>
                <a:lnTo>
                  <a:pt x="300446" y="1087474"/>
                </a:lnTo>
                <a:lnTo>
                  <a:pt x="326572" y="1126662"/>
                </a:lnTo>
                <a:cubicBezTo>
                  <a:pt x="359402" y="1225158"/>
                  <a:pt x="315118" y="1103756"/>
                  <a:pt x="365760" y="1205039"/>
                </a:cubicBezTo>
                <a:cubicBezTo>
                  <a:pt x="371918" y="1217355"/>
                  <a:pt x="373399" y="1231572"/>
                  <a:pt x="378823" y="1244228"/>
                </a:cubicBezTo>
                <a:cubicBezTo>
                  <a:pt x="398709" y="1290629"/>
                  <a:pt x="404839" y="1296314"/>
                  <a:pt x="431074" y="1335668"/>
                </a:cubicBezTo>
                <a:cubicBezTo>
                  <a:pt x="435428" y="1353085"/>
                  <a:pt x="436108" y="1371861"/>
                  <a:pt x="444137" y="1387919"/>
                </a:cubicBezTo>
                <a:cubicBezTo>
                  <a:pt x="458179" y="1416003"/>
                  <a:pt x="496389" y="1466296"/>
                  <a:pt x="496389" y="1466296"/>
                </a:cubicBezTo>
                <a:cubicBezTo>
                  <a:pt x="499462" y="1478590"/>
                  <a:pt x="513997" y="1542406"/>
                  <a:pt x="522514" y="1557736"/>
                </a:cubicBezTo>
                <a:cubicBezTo>
                  <a:pt x="537763" y="1585184"/>
                  <a:pt x="557349" y="1609988"/>
                  <a:pt x="574766" y="1636114"/>
                </a:cubicBezTo>
                <a:lnTo>
                  <a:pt x="600892" y="1675302"/>
                </a:lnTo>
                <a:cubicBezTo>
                  <a:pt x="609601" y="1688365"/>
                  <a:pt x="613954" y="1705783"/>
                  <a:pt x="627017" y="1714491"/>
                </a:cubicBezTo>
                <a:lnTo>
                  <a:pt x="666206" y="1740616"/>
                </a:lnTo>
                <a:cubicBezTo>
                  <a:pt x="691636" y="1816907"/>
                  <a:pt x="659372" y="1746846"/>
                  <a:pt x="718457" y="1805931"/>
                </a:cubicBezTo>
                <a:cubicBezTo>
                  <a:pt x="821212" y="1908686"/>
                  <a:pt x="655369" y="1777304"/>
                  <a:pt x="783772" y="1884308"/>
                </a:cubicBezTo>
                <a:cubicBezTo>
                  <a:pt x="795833" y="1894359"/>
                  <a:pt x="810899" y="1900383"/>
                  <a:pt x="822960" y="1910434"/>
                </a:cubicBezTo>
                <a:cubicBezTo>
                  <a:pt x="837152" y="1922261"/>
                  <a:pt x="847957" y="1937795"/>
                  <a:pt x="862149" y="1949622"/>
                </a:cubicBezTo>
                <a:cubicBezTo>
                  <a:pt x="874210" y="1959673"/>
                  <a:pt x="888562" y="1966623"/>
                  <a:pt x="901337" y="1975748"/>
                </a:cubicBezTo>
                <a:cubicBezTo>
                  <a:pt x="919053" y="1988402"/>
                  <a:pt x="936172" y="2001873"/>
                  <a:pt x="953589" y="2014936"/>
                </a:cubicBezTo>
                <a:cubicBezTo>
                  <a:pt x="962297" y="2027999"/>
                  <a:pt x="967455" y="2044317"/>
                  <a:pt x="979714" y="2054125"/>
                </a:cubicBezTo>
                <a:cubicBezTo>
                  <a:pt x="990466" y="2062727"/>
                  <a:pt x="1006587" y="2061030"/>
                  <a:pt x="1018903" y="2067188"/>
                </a:cubicBezTo>
                <a:cubicBezTo>
                  <a:pt x="1032945" y="2074209"/>
                  <a:pt x="1044461" y="2085525"/>
                  <a:pt x="1058092" y="2093314"/>
                </a:cubicBezTo>
                <a:cubicBezTo>
                  <a:pt x="1074999" y="2102975"/>
                  <a:pt x="1093645" y="2109420"/>
                  <a:pt x="1110343" y="2119439"/>
                </a:cubicBezTo>
                <a:cubicBezTo>
                  <a:pt x="1137268" y="2135594"/>
                  <a:pt x="1158932" y="2161762"/>
                  <a:pt x="1188720" y="2171691"/>
                </a:cubicBezTo>
                <a:cubicBezTo>
                  <a:pt x="1214846" y="2180399"/>
                  <a:pt x="1242466" y="2185500"/>
                  <a:pt x="1267097" y="2197816"/>
                </a:cubicBezTo>
                <a:cubicBezTo>
                  <a:pt x="1284514" y="2206525"/>
                  <a:pt x="1301269" y="2216710"/>
                  <a:pt x="1319349" y="2223942"/>
                </a:cubicBezTo>
                <a:cubicBezTo>
                  <a:pt x="1344918" y="2234170"/>
                  <a:pt x="1371600" y="2241359"/>
                  <a:pt x="1397726" y="2250068"/>
                </a:cubicBezTo>
                <a:lnTo>
                  <a:pt x="1436914" y="2263131"/>
                </a:lnTo>
                <a:cubicBezTo>
                  <a:pt x="1449977" y="2267485"/>
                  <a:pt x="1464646" y="2268556"/>
                  <a:pt x="1476103" y="2276194"/>
                </a:cubicBezTo>
                <a:cubicBezTo>
                  <a:pt x="1489166" y="2284902"/>
                  <a:pt x="1500862" y="2296135"/>
                  <a:pt x="1515292" y="2302319"/>
                </a:cubicBezTo>
                <a:cubicBezTo>
                  <a:pt x="1531793" y="2309391"/>
                  <a:pt x="1550281" y="2310450"/>
                  <a:pt x="1567543" y="2315382"/>
                </a:cubicBezTo>
                <a:cubicBezTo>
                  <a:pt x="1580783" y="2319165"/>
                  <a:pt x="1593492" y="2324662"/>
                  <a:pt x="1606732" y="2328445"/>
                </a:cubicBezTo>
                <a:cubicBezTo>
                  <a:pt x="1623994" y="2333377"/>
                  <a:pt x="1642173" y="2335204"/>
                  <a:pt x="1658983" y="2341508"/>
                </a:cubicBezTo>
                <a:cubicBezTo>
                  <a:pt x="1677216" y="2348345"/>
                  <a:pt x="1693154" y="2360402"/>
                  <a:pt x="1711234" y="2367634"/>
                </a:cubicBezTo>
                <a:cubicBezTo>
                  <a:pt x="1795837" y="2401475"/>
                  <a:pt x="1796803" y="2394658"/>
                  <a:pt x="1894114" y="2406822"/>
                </a:cubicBezTo>
                <a:cubicBezTo>
                  <a:pt x="2080376" y="2468909"/>
                  <a:pt x="1886548" y="2406526"/>
                  <a:pt x="2024743" y="2446011"/>
                </a:cubicBezTo>
                <a:cubicBezTo>
                  <a:pt x="2037983" y="2449794"/>
                  <a:pt x="2050692" y="2455291"/>
                  <a:pt x="2063932" y="2459074"/>
                </a:cubicBezTo>
                <a:cubicBezTo>
                  <a:pt x="2157790" y="2485890"/>
                  <a:pt x="2073761" y="2458265"/>
                  <a:pt x="2181497" y="2485199"/>
                </a:cubicBezTo>
                <a:cubicBezTo>
                  <a:pt x="2231121" y="2497605"/>
                  <a:pt x="2215928" y="2503181"/>
                  <a:pt x="2272937" y="2511325"/>
                </a:cubicBezTo>
                <a:cubicBezTo>
                  <a:pt x="2316257" y="2517514"/>
                  <a:pt x="2360144" y="2518960"/>
                  <a:pt x="2403566" y="2524388"/>
                </a:cubicBezTo>
                <a:cubicBezTo>
                  <a:pt x="2575550" y="2545886"/>
                  <a:pt x="2535064" y="2537669"/>
                  <a:pt x="2638697" y="2563576"/>
                </a:cubicBezTo>
                <a:cubicBezTo>
                  <a:pt x="2795487" y="2559221"/>
                  <a:pt x="3031388" y="2567797"/>
                  <a:pt x="3213463" y="2537451"/>
                </a:cubicBezTo>
                <a:cubicBezTo>
                  <a:pt x="3252945" y="2530871"/>
                  <a:pt x="3309252" y="2509875"/>
                  <a:pt x="3344092" y="2498262"/>
                </a:cubicBezTo>
                <a:cubicBezTo>
                  <a:pt x="3433035" y="2468614"/>
                  <a:pt x="3323647" y="2505928"/>
                  <a:pt x="3448594" y="2459074"/>
                </a:cubicBezTo>
                <a:cubicBezTo>
                  <a:pt x="3461487" y="2454239"/>
                  <a:pt x="3474543" y="2449794"/>
                  <a:pt x="3487783" y="2446011"/>
                </a:cubicBezTo>
                <a:cubicBezTo>
                  <a:pt x="3505045" y="2441079"/>
                  <a:pt x="3523224" y="2439252"/>
                  <a:pt x="3540034" y="2432948"/>
                </a:cubicBezTo>
                <a:cubicBezTo>
                  <a:pt x="3558267" y="2426110"/>
                  <a:pt x="3574387" y="2414493"/>
                  <a:pt x="3592286" y="2406822"/>
                </a:cubicBezTo>
                <a:cubicBezTo>
                  <a:pt x="3623607" y="2393399"/>
                  <a:pt x="3650581" y="2390166"/>
                  <a:pt x="3683726" y="2380696"/>
                </a:cubicBezTo>
                <a:cubicBezTo>
                  <a:pt x="3814908" y="2343216"/>
                  <a:pt x="3611814" y="2395409"/>
                  <a:pt x="3775166" y="2354571"/>
                </a:cubicBezTo>
                <a:cubicBezTo>
                  <a:pt x="3788229" y="2345862"/>
                  <a:pt x="3800008" y="2334821"/>
                  <a:pt x="3814354" y="2328445"/>
                </a:cubicBezTo>
                <a:cubicBezTo>
                  <a:pt x="3910481" y="2285722"/>
                  <a:pt x="3868612" y="2322016"/>
                  <a:pt x="3944983" y="2276194"/>
                </a:cubicBezTo>
                <a:cubicBezTo>
                  <a:pt x="3971908" y="2260039"/>
                  <a:pt x="3997234" y="2241359"/>
                  <a:pt x="4023360" y="2223942"/>
                </a:cubicBezTo>
                <a:cubicBezTo>
                  <a:pt x="4036423" y="2215233"/>
                  <a:pt x="4047655" y="2202780"/>
                  <a:pt x="4062549" y="2197816"/>
                </a:cubicBezTo>
                <a:lnTo>
                  <a:pt x="4101737" y="2184754"/>
                </a:lnTo>
                <a:cubicBezTo>
                  <a:pt x="4110446" y="2171691"/>
                  <a:pt x="4117812" y="2157626"/>
                  <a:pt x="4127863" y="2145565"/>
                </a:cubicBezTo>
                <a:cubicBezTo>
                  <a:pt x="4139690" y="2131373"/>
                  <a:pt x="4157261" y="2122042"/>
                  <a:pt x="4167052" y="2106376"/>
                </a:cubicBezTo>
                <a:cubicBezTo>
                  <a:pt x="4179480" y="2086492"/>
                  <a:pt x="4180749" y="2060946"/>
                  <a:pt x="4193177" y="2041062"/>
                </a:cubicBezTo>
                <a:cubicBezTo>
                  <a:pt x="4202968" y="2025396"/>
                  <a:pt x="4220539" y="2016066"/>
                  <a:pt x="4232366" y="2001874"/>
                </a:cubicBezTo>
                <a:cubicBezTo>
                  <a:pt x="4242417" y="1989813"/>
                  <a:pt x="4249783" y="1975748"/>
                  <a:pt x="4258492" y="1962685"/>
                </a:cubicBezTo>
                <a:cubicBezTo>
                  <a:pt x="4289549" y="1869506"/>
                  <a:pt x="4245511" y="1982154"/>
                  <a:pt x="4310743" y="1884308"/>
                </a:cubicBezTo>
                <a:cubicBezTo>
                  <a:pt x="4318381" y="1872851"/>
                  <a:pt x="4317648" y="1857435"/>
                  <a:pt x="4323806" y="1845119"/>
                </a:cubicBezTo>
                <a:cubicBezTo>
                  <a:pt x="4330827" y="1831077"/>
                  <a:pt x="4341223" y="1818994"/>
                  <a:pt x="4349932" y="1805931"/>
                </a:cubicBezTo>
                <a:cubicBezTo>
                  <a:pt x="4354286" y="1792868"/>
                  <a:pt x="4356307" y="1778779"/>
                  <a:pt x="4362994" y="1766742"/>
                </a:cubicBezTo>
                <a:cubicBezTo>
                  <a:pt x="4378243" y="1739294"/>
                  <a:pt x="4405317" y="1718153"/>
                  <a:pt x="4415246" y="1688365"/>
                </a:cubicBezTo>
                <a:cubicBezTo>
                  <a:pt x="4439196" y="1616515"/>
                  <a:pt x="4413919" y="1680891"/>
                  <a:pt x="4454434" y="1609988"/>
                </a:cubicBezTo>
                <a:cubicBezTo>
                  <a:pt x="4520719" y="1493988"/>
                  <a:pt x="4443042" y="1614012"/>
                  <a:pt x="4506686" y="1518548"/>
                </a:cubicBezTo>
                <a:cubicBezTo>
                  <a:pt x="4533873" y="1409800"/>
                  <a:pt x="4500769" y="1517319"/>
                  <a:pt x="4545874" y="1427108"/>
                </a:cubicBezTo>
                <a:cubicBezTo>
                  <a:pt x="4552032" y="1414792"/>
                  <a:pt x="4555314" y="1401203"/>
                  <a:pt x="4558937" y="1387919"/>
                </a:cubicBezTo>
                <a:cubicBezTo>
                  <a:pt x="4603134" y="1225866"/>
                  <a:pt x="4568059" y="1334426"/>
                  <a:pt x="4598126" y="1244228"/>
                </a:cubicBezTo>
                <a:cubicBezTo>
                  <a:pt x="4602480" y="1218102"/>
                  <a:pt x="4605995" y="1191823"/>
                  <a:pt x="4611189" y="1165851"/>
                </a:cubicBezTo>
                <a:cubicBezTo>
                  <a:pt x="4628527" y="1079161"/>
                  <a:pt x="4622104" y="1147155"/>
                  <a:pt x="4637314" y="1048285"/>
                </a:cubicBezTo>
                <a:cubicBezTo>
                  <a:pt x="4642652" y="1013588"/>
                  <a:pt x="4646023" y="978616"/>
                  <a:pt x="4650377" y="943782"/>
                </a:cubicBezTo>
                <a:cubicBezTo>
                  <a:pt x="4646023" y="882822"/>
                  <a:pt x="4640292" y="821945"/>
                  <a:pt x="4637314" y="760902"/>
                </a:cubicBezTo>
                <a:cubicBezTo>
                  <a:pt x="4631582" y="643395"/>
                  <a:pt x="4631826" y="525607"/>
                  <a:pt x="4624252" y="408205"/>
                </a:cubicBezTo>
                <a:cubicBezTo>
                  <a:pt x="4622551" y="381834"/>
                  <a:pt x="4605591" y="342891"/>
                  <a:pt x="4598126" y="316765"/>
                </a:cubicBezTo>
                <a:cubicBezTo>
                  <a:pt x="4593194" y="299503"/>
                  <a:pt x="4591367" y="281324"/>
                  <a:pt x="4585063" y="264514"/>
                </a:cubicBezTo>
                <a:cubicBezTo>
                  <a:pt x="4572978" y="232288"/>
                  <a:pt x="4552758" y="200999"/>
                  <a:pt x="4532812" y="173074"/>
                </a:cubicBezTo>
                <a:cubicBezTo>
                  <a:pt x="4520158" y="155358"/>
                  <a:pt x="4506278" y="138538"/>
                  <a:pt x="4493623" y="120822"/>
                </a:cubicBezTo>
                <a:cubicBezTo>
                  <a:pt x="4484498" y="108047"/>
                  <a:pt x="4478598" y="92735"/>
                  <a:pt x="4467497" y="81634"/>
                </a:cubicBezTo>
                <a:cubicBezTo>
                  <a:pt x="4444886" y="59023"/>
                  <a:pt x="4407500" y="43908"/>
                  <a:pt x="4376057" y="42445"/>
                </a:cubicBezTo>
                <a:cubicBezTo>
                  <a:pt x="4206368" y="34552"/>
                  <a:pt x="4036423" y="33736"/>
                  <a:pt x="3866606" y="29382"/>
                </a:cubicBezTo>
                <a:cubicBezTo>
                  <a:pt x="3849189" y="25028"/>
                  <a:pt x="3832099" y="19049"/>
                  <a:pt x="3814354" y="16319"/>
                </a:cubicBezTo>
                <a:cubicBezTo>
                  <a:pt x="3599189" y="-16784"/>
                  <a:pt x="3455334" y="9610"/>
                  <a:pt x="3200400" y="16319"/>
                </a:cubicBezTo>
                <a:cubicBezTo>
                  <a:pt x="2029313" y="211503"/>
                  <a:pt x="3675643" y="-54292"/>
                  <a:pt x="52252" y="55508"/>
                </a:cubicBezTo>
                <a:cubicBezTo>
                  <a:pt x="24726" y="56342"/>
                  <a:pt x="26126" y="133885"/>
                  <a:pt x="26126" y="133885"/>
                </a:cubicBezTo>
                <a:cubicBezTo>
                  <a:pt x="21772" y="164365"/>
                  <a:pt x="19101" y="195133"/>
                  <a:pt x="13063" y="225325"/>
                </a:cubicBezTo>
                <a:cubicBezTo>
                  <a:pt x="10363" y="238827"/>
                  <a:pt x="0" y="250744"/>
                  <a:pt x="0" y="264514"/>
                </a:cubicBezTo>
                <a:cubicBezTo>
                  <a:pt x="0" y="403919"/>
                  <a:pt x="2091" y="543552"/>
                  <a:pt x="13063" y="682525"/>
                </a:cubicBezTo>
                <a:cubicBezTo>
                  <a:pt x="16089" y="720858"/>
                  <a:pt x="47562" y="777649"/>
                  <a:pt x="65314" y="813154"/>
                </a:cubicBezTo>
                <a:cubicBezTo>
                  <a:pt x="82647" y="899817"/>
                  <a:pt x="74023" y="919834"/>
                  <a:pt x="91440" y="943782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90842" y="356981"/>
            <a:ext cx="6378347" cy="3169990"/>
          </a:xfrm>
          <a:custGeom>
            <a:avLst/>
            <a:gdLst>
              <a:gd name="connsiteX0" fmla="*/ 42861 w 6378347"/>
              <a:gd name="connsiteY0" fmla="*/ 8779 h 3169990"/>
              <a:gd name="connsiteX1" fmla="*/ 121238 w 6378347"/>
              <a:gd name="connsiteY1" fmla="*/ 113282 h 3169990"/>
              <a:gd name="connsiteX2" fmla="*/ 134301 w 6378347"/>
              <a:gd name="connsiteY2" fmla="*/ 152470 h 3169990"/>
              <a:gd name="connsiteX3" fmla="*/ 121238 w 6378347"/>
              <a:gd name="connsiteY3" fmla="*/ 204722 h 3169990"/>
              <a:gd name="connsiteX4" fmla="*/ 264929 w 6378347"/>
              <a:gd name="connsiteY4" fmla="*/ 165533 h 3169990"/>
              <a:gd name="connsiteX5" fmla="*/ 330244 w 6378347"/>
              <a:gd name="connsiteY5" fmla="*/ 152470 h 3169990"/>
              <a:gd name="connsiteX6" fmla="*/ 382495 w 6378347"/>
              <a:gd name="connsiteY6" fmla="*/ 139408 h 3169990"/>
              <a:gd name="connsiteX7" fmla="*/ 526187 w 6378347"/>
              <a:gd name="connsiteY7" fmla="*/ 165533 h 3169990"/>
              <a:gd name="connsiteX8" fmla="*/ 565375 w 6378347"/>
              <a:gd name="connsiteY8" fmla="*/ 191659 h 3169990"/>
              <a:gd name="connsiteX9" fmla="*/ 656815 w 6378347"/>
              <a:gd name="connsiteY9" fmla="*/ 230848 h 3169990"/>
              <a:gd name="connsiteX10" fmla="*/ 696004 w 6378347"/>
              <a:gd name="connsiteY10" fmla="*/ 309225 h 3169990"/>
              <a:gd name="connsiteX11" fmla="*/ 722129 w 6378347"/>
              <a:gd name="connsiteY11" fmla="*/ 348413 h 3169990"/>
              <a:gd name="connsiteX12" fmla="*/ 748255 w 6378347"/>
              <a:gd name="connsiteY12" fmla="*/ 426790 h 3169990"/>
              <a:gd name="connsiteX13" fmla="*/ 800507 w 6378347"/>
              <a:gd name="connsiteY13" fmla="*/ 557419 h 3169990"/>
              <a:gd name="connsiteX14" fmla="*/ 826632 w 6378347"/>
              <a:gd name="connsiteY14" fmla="*/ 622733 h 3169990"/>
              <a:gd name="connsiteX15" fmla="*/ 839695 w 6378347"/>
              <a:gd name="connsiteY15" fmla="*/ 674985 h 3169990"/>
              <a:gd name="connsiteX16" fmla="*/ 865821 w 6378347"/>
              <a:gd name="connsiteY16" fmla="*/ 727236 h 3169990"/>
              <a:gd name="connsiteX17" fmla="*/ 918072 w 6378347"/>
              <a:gd name="connsiteY17" fmla="*/ 844802 h 3169990"/>
              <a:gd name="connsiteX18" fmla="*/ 957261 w 6378347"/>
              <a:gd name="connsiteY18" fmla="*/ 962368 h 3169990"/>
              <a:gd name="connsiteX19" fmla="*/ 970324 w 6378347"/>
              <a:gd name="connsiteY19" fmla="*/ 1014619 h 3169990"/>
              <a:gd name="connsiteX20" fmla="*/ 1035638 w 6378347"/>
              <a:gd name="connsiteY20" fmla="*/ 1092996 h 3169990"/>
              <a:gd name="connsiteX21" fmla="*/ 1061764 w 6378347"/>
              <a:gd name="connsiteY21" fmla="*/ 1184436 h 3169990"/>
              <a:gd name="connsiteX22" fmla="*/ 1087889 w 6378347"/>
              <a:gd name="connsiteY22" fmla="*/ 1223625 h 3169990"/>
              <a:gd name="connsiteX23" fmla="*/ 1140141 w 6378347"/>
              <a:gd name="connsiteY23" fmla="*/ 1341190 h 3169990"/>
              <a:gd name="connsiteX24" fmla="*/ 1153204 w 6378347"/>
              <a:gd name="connsiteY24" fmla="*/ 1380379 h 3169990"/>
              <a:gd name="connsiteX25" fmla="*/ 1179329 w 6378347"/>
              <a:gd name="connsiteY25" fmla="*/ 1432630 h 3169990"/>
              <a:gd name="connsiteX26" fmla="*/ 1192392 w 6378347"/>
              <a:gd name="connsiteY26" fmla="*/ 1484882 h 3169990"/>
              <a:gd name="connsiteX27" fmla="*/ 1244644 w 6378347"/>
              <a:gd name="connsiteY27" fmla="*/ 1589385 h 3169990"/>
              <a:gd name="connsiteX28" fmla="*/ 1270769 w 6378347"/>
              <a:gd name="connsiteY28" fmla="*/ 1641636 h 3169990"/>
              <a:gd name="connsiteX29" fmla="*/ 1283832 w 6378347"/>
              <a:gd name="connsiteY29" fmla="*/ 1680825 h 3169990"/>
              <a:gd name="connsiteX30" fmla="*/ 1309958 w 6378347"/>
              <a:gd name="connsiteY30" fmla="*/ 1785328 h 3169990"/>
              <a:gd name="connsiteX31" fmla="*/ 1336084 w 6378347"/>
              <a:gd name="connsiteY31" fmla="*/ 1824516 h 3169990"/>
              <a:gd name="connsiteX32" fmla="*/ 1362209 w 6378347"/>
              <a:gd name="connsiteY32" fmla="*/ 1915956 h 3169990"/>
              <a:gd name="connsiteX33" fmla="*/ 1375272 w 6378347"/>
              <a:gd name="connsiteY33" fmla="*/ 1968208 h 3169990"/>
              <a:gd name="connsiteX34" fmla="*/ 1414461 w 6378347"/>
              <a:gd name="connsiteY34" fmla="*/ 1994333 h 3169990"/>
              <a:gd name="connsiteX35" fmla="*/ 1466712 w 6378347"/>
              <a:gd name="connsiteY35" fmla="*/ 2085773 h 3169990"/>
              <a:gd name="connsiteX36" fmla="*/ 1505901 w 6378347"/>
              <a:gd name="connsiteY36" fmla="*/ 2190276 h 3169990"/>
              <a:gd name="connsiteX37" fmla="*/ 1571215 w 6378347"/>
              <a:gd name="connsiteY37" fmla="*/ 2281716 h 3169990"/>
              <a:gd name="connsiteX38" fmla="*/ 1623467 w 6378347"/>
              <a:gd name="connsiteY38" fmla="*/ 2320905 h 3169990"/>
              <a:gd name="connsiteX39" fmla="*/ 1636529 w 6378347"/>
              <a:gd name="connsiteY39" fmla="*/ 2360093 h 3169990"/>
              <a:gd name="connsiteX40" fmla="*/ 1727969 w 6378347"/>
              <a:gd name="connsiteY40" fmla="*/ 2438470 h 3169990"/>
              <a:gd name="connsiteX41" fmla="*/ 1871661 w 6378347"/>
              <a:gd name="connsiteY41" fmla="*/ 2529910 h 3169990"/>
              <a:gd name="connsiteX42" fmla="*/ 1910849 w 6378347"/>
              <a:gd name="connsiteY42" fmla="*/ 2569099 h 3169990"/>
              <a:gd name="connsiteX43" fmla="*/ 1963101 w 6378347"/>
              <a:gd name="connsiteY43" fmla="*/ 2595225 h 3169990"/>
              <a:gd name="connsiteX44" fmla="*/ 2002289 w 6378347"/>
              <a:gd name="connsiteY44" fmla="*/ 2621350 h 3169990"/>
              <a:gd name="connsiteX45" fmla="*/ 2054541 w 6378347"/>
              <a:gd name="connsiteY45" fmla="*/ 2647476 h 3169990"/>
              <a:gd name="connsiteX46" fmla="*/ 2119855 w 6378347"/>
              <a:gd name="connsiteY46" fmla="*/ 2686665 h 3169990"/>
              <a:gd name="connsiteX47" fmla="*/ 2159044 w 6378347"/>
              <a:gd name="connsiteY47" fmla="*/ 2699728 h 3169990"/>
              <a:gd name="connsiteX48" fmla="*/ 2198232 w 6378347"/>
              <a:gd name="connsiteY48" fmla="*/ 2725853 h 3169990"/>
              <a:gd name="connsiteX49" fmla="*/ 2237421 w 6378347"/>
              <a:gd name="connsiteY49" fmla="*/ 2738916 h 3169990"/>
              <a:gd name="connsiteX50" fmla="*/ 2368049 w 6378347"/>
              <a:gd name="connsiteY50" fmla="*/ 2804230 h 3169990"/>
              <a:gd name="connsiteX51" fmla="*/ 2498678 w 6378347"/>
              <a:gd name="connsiteY51" fmla="*/ 2843419 h 3169990"/>
              <a:gd name="connsiteX52" fmla="*/ 2537867 w 6378347"/>
              <a:gd name="connsiteY52" fmla="*/ 2869545 h 3169990"/>
              <a:gd name="connsiteX53" fmla="*/ 2577055 w 6378347"/>
              <a:gd name="connsiteY53" fmla="*/ 2882608 h 3169990"/>
              <a:gd name="connsiteX54" fmla="*/ 2616244 w 6378347"/>
              <a:gd name="connsiteY54" fmla="*/ 2908733 h 3169990"/>
              <a:gd name="connsiteX55" fmla="*/ 2655432 w 6378347"/>
              <a:gd name="connsiteY55" fmla="*/ 2921796 h 3169990"/>
              <a:gd name="connsiteX56" fmla="*/ 2707684 w 6378347"/>
              <a:gd name="connsiteY56" fmla="*/ 2947922 h 3169990"/>
              <a:gd name="connsiteX57" fmla="*/ 2786061 w 6378347"/>
              <a:gd name="connsiteY57" fmla="*/ 2974048 h 3169990"/>
              <a:gd name="connsiteX58" fmla="*/ 2838312 w 6378347"/>
              <a:gd name="connsiteY58" fmla="*/ 3000173 h 3169990"/>
              <a:gd name="connsiteX59" fmla="*/ 2877501 w 6378347"/>
              <a:gd name="connsiteY59" fmla="*/ 3013236 h 3169990"/>
              <a:gd name="connsiteX60" fmla="*/ 2942815 w 6378347"/>
              <a:gd name="connsiteY60" fmla="*/ 3039362 h 3169990"/>
              <a:gd name="connsiteX61" fmla="*/ 3060381 w 6378347"/>
              <a:gd name="connsiteY61" fmla="*/ 3091613 h 3169990"/>
              <a:gd name="connsiteX62" fmla="*/ 3191009 w 6378347"/>
              <a:gd name="connsiteY62" fmla="*/ 3117739 h 3169990"/>
              <a:gd name="connsiteX63" fmla="*/ 3282449 w 6378347"/>
              <a:gd name="connsiteY63" fmla="*/ 3143865 h 3169990"/>
              <a:gd name="connsiteX64" fmla="*/ 3439204 w 6378347"/>
              <a:gd name="connsiteY64" fmla="*/ 3169990 h 3169990"/>
              <a:gd name="connsiteX65" fmla="*/ 3857215 w 6378347"/>
              <a:gd name="connsiteY65" fmla="*/ 3156928 h 3169990"/>
              <a:gd name="connsiteX66" fmla="*/ 3922529 w 6378347"/>
              <a:gd name="connsiteY66" fmla="*/ 3130802 h 3169990"/>
              <a:gd name="connsiteX67" fmla="*/ 4053158 w 6378347"/>
              <a:gd name="connsiteY67" fmla="*/ 3117739 h 3169990"/>
              <a:gd name="connsiteX68" fmla="*/ 4288289 w 6378347"/>
              <a:gd name="connsiteY68" fmla="*/ 3091613 h 3169990"/>
              <a:gd name="connsiteX69" fmla="*/ 4379729 w 6378347"/>
              <a:gd name="connsiteY69" fmla="*/ 3078550 h 3169990"/>
              <a:gd name="connsiteX70" fmla="*/ 4562609 w 6378347"/>
              <a:gd name="connsiteY70" fmla="*/ 3052425 h 3169990"/>
              <a:gd name="connsiteX71" fmla="*/ 4706301 w 6378347"/>
              <a:gd name="connsiteY71" fmla="*/ 3026299 h 3169990"/>
              <a:gd name="connsiteX72" fmla="*/ 4758552 w 6378347"/>
              <a:gd name="connsiteY72" fmla="*/ 3000173 h 3169990"/>
              <a:gd name="connsiteX73" fmla="*/ 4797741 w 6378347"/>
              <a:gd name="connsiteY73" fmla="*/ 2987110 h 3169990"/>
              <a:gd name="connsiteX74" fmla="*/ 4836929 w 6378347"/>
              <a:gd name="connsiteY74" fmla="*/ 2960985 h 3169990"/>
              <a:gd name="connsiteX75" fmla="*/ 4902244 w 6378347"/>
              <a:gd name="connsiteY75" fmla="*/ 2934859 h 3169990"/>
              <a:gd name="connsiteX76" fmla="*/ 4980621 w 6378347"/>
              <a:gd name="connsiteY76" fmla="*/ 2895670 h 3169990"/>
              <a:gd name="connsiteX77" fmla="*/ 5098187 w 6378347"/>
              <a:gd name="connsiteY77" fmla="*/ 2778105 h 3169990"/>
              <a:gd name="connsiteX78" fmla="*/ 5137375 w 6378347"/>
              <a:gd name="connsiteY78" fmla="*/ 2738916 h 3169990"/>
              <a:gd name="connsiteX79" fmla="*/ 5176564 w 6378347"/>
              <a:gd name="connsiteY79" fmla="*/ 2712790 h 3169990"/>
              <a:gd name="connsiteX80" fmla="*/ 5268004 w 6378347"/>
              <a:gd name="connsiteY80" fmla="*/ 2673602 h 3169990"/>
              <a:gd name="connsiteX81" fmla="*/ 5372507 w 6378347"/>
              <a:gd name="connsiteY81" fmla="*/ 2595225 h 3169990"/>
              <a:gd name="connsiteX82" fmla="*/ 5450884 w 6378347"/>
              <a:gd name="connsiteY82" fmla="*/ 2516848 h 3169990"/>
              <a:gd name="connsiteX83" fmla="*/ 5529261 w 6378347"/>
              <a:gd name="connsiteY83" fmla="*/ 2386219 h 3169990"/>
              <a:gd name="connsiteX84" fmla="*/ 5555387 w 6378347"/>
              <a:gd name="connsiteY84" fmla="*/ 2347030 h 3169990"/>
              <a:gd name="connsiteX85" fmla="*/ 5568449 w 6378347"/>
              <a:gd name="connsiteY85" fmla="*/ 2294779 h 3169990"/>
              <a:gd name="connsiteX86" fmla="*/ 5594575 w 6378347"/>
              <a:gd name="connsiteY86" fmla="*/ 2177213 h 3169990"/>
              <a:gd name="connsiteX87" fmla="*/ 5607638 w 6378347"/>
              <a:gd name="connsiteY87" fmla="*/ 2138025 h 3169990"/>
              <a:gd name="connsiteX88" fmla="*/ 5633764 w 6378347"/>
              <a:gd name="connsiteY88" fmla="*/ 1994333 h 3169990"/>
              <a:gd name="connsiteX89" fmla="*/ 5646827 w 6378347"/>
              <a:gd name="connsiteY89" fmla="*/ 1942082 h 3169990"/>
              <a:gd name="connsiteX90" fmla="*/ 5659889 w 6378347"/>
              <a:gd name="connsiteY90" fmla="*/ 1863705 h 3169990"/>
              <a:gd name="connsiteX91" fmla="*/ 5686015 w 6378347"/>
              <a:gd name="connsiteY91" fmla="*/ 1785328 h 3169990"/>
              <a:gd name="connsiteX92" fmla="*/ 5699078 w 6378347"/>
              <a:gd name="connsiteY92" fmla="*/ 1746139 h 3169990"/>
              <a:gd name="connsiteX93" fmla="*/ 5725204 w 6378347"/>
              <a:gd name="connsiteY93" fmla="*/ 1693888 h 3169990"/>
              <a:gd name="connsiteX94" fmla="*/ 5738267 w 6378347"/>
              <a:gd name="connsiteY94" fmla="*/ 1602448 h 3169990"/>
              <a:gd name="connsiteX95" fmla="*/ 5751329 w 6378347"/>
              <a:gd name="connsiteY95" fmla="*/ 1354253 h 3169990"/>
              <a:gd name="connsiteX96" fmla="*/ 5764392 w 6378347"/>
              <a:gd name="connsiteY96" fmla="*/ 1315065 h 3169990"/>
              <a:gd name="connsiteX97" fmla="*/ 5790518 w 6378347"/>
              <a:gd name="connsiteY97" fmla="*/ 1210562 h 3169990"/>
              <a:gd name="connsiteX98" fmla="*/ 5816644 w 6378347"/>
              <a:gd name="connsiteY98" fmla="*/ 1171373 h 3169990"/>
              <a:gd name="connsiteX99" fmla="*/ 5895021 w 6378347"/>
              <a:gd name="connsiteY99" fmla="*/ 1092996 h 3169990"/>
              <a:gd name="connsiteX100" fmla="*/ 6012587 w 6378347"/>
              <a:gd name="connsiteY100" fmla="*/ 1053808 h 3169990"/>
              <a:gd name="connsiteX101" fmla="*/ 6090964 w 6378347"/>
              <a:gd name="connsiteY101" fmla="*/ 1027682 h 3169990"/>
              <a:gd name="connsiteX102" fmla="*/ 6143215 w 6378347"/>
              <a:gd name="connsiteY102" fmla="*/ 1014619 h 3169990"/>
              <a:gd name="connsiteX103" fmla="*/ 6221592 w 6378347"/>
              <a:gd name="connsiteY103" fmla="*/ 988493 h 3169990"/>
              <a:gd name="connsiteX104" fmla="*/ 6260781 w 6378347"/>
              <a:gd name="connsiteY104" fmla="*/ 975430 h 3169990"/>
              <a:gd name="connsiteX105" fmla="*/ 6299969 w 6378347"/>
              <a:gd name="connsiteY105" fmla="*/ 962368 h 3169990"/>
              <a:gd name="connsiteX106" fmla="*/ 6339158 w 6378347"/>
              <a:gd name="connsiteY106" fmla="*/ 936242 h 3169990"/>
              <a:gd name="connsiteX107" fmla="*/ 6378347 w 6378347"/>
              <a:gd name="connsiteY107" fmla="*/ 857865 h 3169990"/>
              <a:gd name="connsiteX108" fmla="*/ 6352221 w 6378347"/>
              <a:gd name="connsiteY108" fmla="*/ 688048 h 3169990"/>
              <a:gd name="connsiteX109" fmla="*/ 6326095 w 6378347"/>
              <a:gd name="connsiteY109" fmla="*/ 648859 h 3169990"/>
              <a:gd name="connsiteX110" fmla="*/ 6313032 w 6378347"/>
              <a:gd name="connsiteY110" fmla="*/ 609670 h 3169990"/>
              <a:gd name="connsiteX111" fmla="*/ 6286907 w 6378347"/>
              <a:gd name="connsiteY111" fmla="*/ 47968 h 3169990"/>
              <a:gd name="connsiteX112" fmla="*/ 6195467 w 6378347"/>
              <a:gd name="connsiteY112" fmla="*/ 34905 h 3169990"/>
              <a:gd name="connsiteX113" fmla="*/ 1793284 w 6378347"/>
              <a:gd name="connsiteY113" fmla="*/ 21842 h 3169990"/>
              <a:gd name="connsiteX114" fmla="*/ 1074827 w 6378347"/>
              <a:gd name="connsiteY114" fmla="*/ 21842 h 3169990"/>
              <a:gd name="connsiteX115" fmla="*/ 121238 w 6378347"/>
              <a:gd name="connsiteY115" fmla="*/ 34905 h 3169990"/>
              <a:gd name="connsiteX116" fmla="*/ 82049 w 6378347"/>
              <a:gd name="connsiteY116" fmla="*/ 47968 h 3169990"/>
              <a:gd name="connsiteX117" fmla="*/ 68987 w 6378347"/>
              <a:gd name="connsiteY117" fmla="*/ 87156 h 3169990"/>
              <a:gd name="connsiteX118" fmla="*/ 3672 w 6378347"/>
              <a:gd name="connsiteY118" fmla="*/ 74093 h 3169990"/>
              <a:gd name="connsiteX119" fmla="*/ 55924 w 6378347"/>
              <a:gd name="connsiteY119" fmla="*/ 87156 h 3169990"/>
              <a:gd name="connsiteX120" fmla="*/ 95112 w 6378347"/>
              <a:gd name="connsiteY120" fmla="*/ 113282 h 3169990"/>
              <a:gd name="connsiteX121" fmla="*/ 108175 w 6378347"/>
              <a:gd name="connsiteY121" fmla="*/ 178596 h 31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378347" h="3169990">
                <a:moveTo>
                  <a:pt x="42861" y="8779"/>
                </a:moveTo>
                <a:cubicBezTo>
                  <a:pt x="55679" y="24802"/>
                  <a:pt x="107374" y="85554"/>
                  <a:pt x="121238" y="113282"/>
                </a:cubicBezTo>
                <a:cubicBezTo>
                  <a:pt x="127396" y="125598"/>
                  <a:pt x="129947" y="139407"/>
                  <a:pt x="134301" y="152470"/>
                </a:cubicBezTo>
                <a:cubicBezTo>
                  <a:pt x="129947" y="169887"/>
                  <a:pt x="104736" y="197650"/>
                  <a:pt x="121238" y="204722"/>
                </a:cubicBezTo>
                <a:cubicBezTo>
                  <a:pt x="214111" y="244525"/>
                  <a:pt x="208700" y="186619"/>
                  <a:pt x="264929" y="165533"/>
                </a:cubicBezTo>
                <a:cubicBezTo>
                  <a:pt x="285718" y="157737"/>
                  <a:pt x="308570" y="157286"/>
                  <a:pt x="330244" y="152470"/>
                </a:cubicBezTo>
                <a:cubicBezTo>
                  <a:pt x="347769" y="148576"/>
                  <a:pt x="365078" y="143762"/>
                  <a:pt x="382495" y="139408"/>
                </a:cubicBezTo>
                <a:cubicBezTo>
                  <a:pt x="403687" y="142435"/>
                  <a:pt x="495390" y="152334"/>
                  <a:pt x="526187" y="165533"/>
                </a:cubicBezTo>
                <a:cubicBezTo>
                  <a:pt x="540617" y="171717"/>
                  <a:pt x="551744" y="183870"/>
                  <a:pt x="565375" y="191659"/>
                </a:cubicBezTo>
                <a:cubicBezTo>
                  <a:pt x="610570" y="217485"/>
                  <a:pt x="612851" y="216193"/>
                  <a:pt x="656815" y="230848"/>
                </a:cubicBezTo>
                <a:cubicBezTo>
                  <a:pt x="731681" y="343145"/>
                  <a:pt x="641927" y="201069"/>
                  <a:pt x="696004" y="309225"/>
                </a:cubicBezTo>
                <a:cubicBezTo>
                  <a:pt x="703025" y="323267"/>
                  <a:pt x="715753" y="334067"/>
                  <a:pt x="722129" y="348413"/>
                </a:cubicBezTo>
                <a:cubicBezTo>
                  <a:pt x="733314" y="373578"/>
                  <a:pt x="735939" y="402158"/>
                  <a:pt x="748255" y="426790"/>
                </a:cubicBezTo>
                <a:cubicBezTo>
                  <a:pt x="809518" y="549317"/>
                  <a:pt x="735949" y="396020"/>
                  <a:pt x="800507" y="557419"/>
                </a:cubicBezTo>
                <a:cubicBezTo>
                  <a:pt x="809215" y="579190"/>
                  <a:pt x="819217" y="600488"/>
                  <a:pt x="826632" y="622733"/>
                </a:cubicBezTo>
                <a:cubicBezTo>
                  <a:pt x="832309" y="639765"/>
                  <a:pt x="833391" y="658175"/>
                  <a:pt x="839695" y="674985"/>
                </a:cubicBezTo>
                <a:cubicBezTo>
                  <a:pt x="846532" y="693218"/>
                  <a:pt x="858589" y="709156"/>
                  <a:pt x="865821" y="727236"/>
                </a:cubicBezTo>
                <a:cubicBezTo>
                  <a:pt x="912459" y="843828"/>
                  <a:pt x="867809" y="769404"/>
                  <a:pt x="918072" y="844802"/>
                </a:cubicBezTo>
                <a:cubicBezTo>
                  <a:pt x="946699" y="987936"/>
                  <a:pt x="910904" y="838752"/>
                  <a:pt x="957261" y="962368"/>
                </a:cubicBezTo>
                <a:cubicBezTo>
                  <a:pt x="963565" y="979178"/>
                  <a:pt x="963252" y="998118"/>
                  <a:pt x="970324" y="1014619"/>
                </a:cubicBezTo>
                <a:cubicBezTo>
                  <a:pt x="983965" y="1046449"/>
                  <a:pt x="1012095" y="1069454"/>
                  <a:pt x="1035638" y="1092996"/>
                </a:cubicBezTo>
                <a:cubicBezTo>
                  <a:pt x="1039824" y="1109740"/>
                  <a:pt x="1052393" y="1165694"/>
                  <a:pt x="1061764" y="1184436"/>
                </a:cubicBezTo>
                <a:cubicBezTo>
                  <a:pt x="1068785" y="1198478"/>
                  <a:pt x="1081513" y="1209279"/>
                  <a:pt x="1087889" y="1223625"/>
                </a:cubicBezTo>
                <a:cubicBezTo>
                  <a:pt x="1150065" y="1363523"/>
                  <a:pt x="1081018" y="1252507"/>
                  <a:pt x="1140141" y="1341190"/>
                </a:cubicBezTo>
                <a:cubicBezTo>
                  <a:pt x="1144495" y="1354253"/>
                  <a:pt x="1147780" y="1367723"/>
                  <a:pt x="1153204" y="1380379"/>
                </a:cubicBezTo>
                <a:cubicBezTo>
                  <a:pt x="1160875" y="1398277"/>
                  <a:pt x="1172492" y="1414397"/>
                  <a:pt x="1179329" y="1432630"/>
                </a:cubicBezTo>
                <a:cubicBezTo>
                  <a:pt x="1185633" y="1449440"/>
                  <a:pt x="1185487" y="1468310"/>
                  <a:pt x="1192392" y="1484882"/>
                </a:cubicBezTo>
                <a:cubicBezTo>
                  <a:pt x="1207371" y="1520832"/>
                  <a:pt x="1227227" y="1554551"/>
                  <a:pt x="1244644" y="1589385"/>
                </a:cubicBezTo>
                <a:cubicBezTo>
                  <a:pt x="1253352" y="1606802"/>
                  <a:pt x="1264611" y="1623163"/>
                  <a:pt x="1270769" y="1641636"/>
                </a:cubicBezTo>
                <a:cubicBezTo>
                  <a:pt x="1275123" y="1654699"/>
                  <a:pt x="1280209" y="1667541"/>
                  <a:pt x="1283832" y="1680825"/>
                </a:cubicBezTo>
                <a:cubicBezTo>
                  <a:pt x="1293280" y="1715466"/>
                  <a:pt x="1290040" y="1755452"/>
                  <a:pt x="1309958" y="1785328"/>
                </a:cubicBezTo>
                <a:lnTo>
                  <a:pt x="1336084" y="1824516"/>
                </a:lnTo>
                <a:cubicBezTo>
                  <a:pt x="1376922" y="1987868"/>
                  <a:pt x="1324729" y="1784774"/>
                  <a:pt x="1362209" y="1915956"/>
                </a:cubicBezTo>
                <a:cubicBezTo>
                  <a:pt x="1367141" y="1933219"/>
                  <a:pt x="1365313" y="1953270"/>
                  <a:pt x="1375272" y="1968208"/>
                </a:cubicBezTo>
                <a:cubicBezTo>
                  <a:pt x="1383981" y="1981271"/>
                  <a:pt x="1401398" y="1985625"/>
                  <a:pt x="1414461" y="1994333"/>
                </a:cubicBezTo>
                <a:cubicBezTo>
                  <a:pt x="1444610" y="2114930"/>
                  <a:pt x="1401858" y="1982006"/>
                  <a:pt x="1466712" y="2085773"/>
                </a:cubicBezTo>
                <a:cubicBezTo>
                  <a:pt x="1514845" y="2162787"/>
                  <a:pt x="1475503" y="2129480"/>
                  <a:pt x="1505901" y="2190276"/>
                </a:cubicBezTo>
                <a:cubicBezTo>
                  <a:pt x="1513318" y="2205110"/>
                  <a:pt x="1565298" y="2275799"/>
                  <a:pt x="1571215" y="2281716"/>
                </a:cubicBezTo>
                <a:cubicBezTo>
                  <a:pt x="1586610" y="2297111"/>
                  <a:pt x="1606050" y="2307842"/>
                  <a:pt x="1623467" y="2320905"/>
                </a:cubicBezTo>
                <a:cubicBezTo>
                  <a:pt x="1627821" y="2333968"/>
                  <a:pt x="1628526" y="2348889"/>
                  <a:pt x="1636529" y="2360093"/>
                </a:cubicBezTo>
                <a:cubicBezTo>
                  <a:pt x="1670650" y="2407863"/>
                  <a:pt x="1686917" y="2408614"/>
                  <a:pt x="1727969" y="2438470"/>
                </a:cubicBezTo>
                <a:cubicBezTo>
                  <a:pt x="1850153" y="2527331"/>
                  <a:pt x="1789055" y="2502377"/>
                  <a:pt x="1871661" y="2529910"/>
                </a:cubicBezTo>
                <a:cubicBezTo>
                  <a:pt x="1884724" y="2542973"/>
                  <a:pt x="1895816" y="2558361"/>
                  <a:pt x="1910849" y="2569099"/>
                </a:cubicBezTo>
                <a:cubicBezTo>
                  <a:pt x="1926695" y="2580418"/>
                  <a:pt x="1946194" y="2585564"/>
                  <a:pt x="1963101" y="2595225"/>
                </a:cubicBezTo>
                <a:cubicBezTo>
                  <a:pt x="1976732" y="2603014"/>
                  <a:pt x="1988658" y="2613561"/>
                  <a:pt x="2002289" y="2621350"/>
                </a:cubicBezTo>
                <a:cubicBezTo>
                  <a:pt x="2019196" y="2631011"/>
                  <a:pt x="2037518" y="2638019"/>
                  <a:pt x="2054541" y="2647476"/>
                </a:cubicBezTo>
                <a:cubicBezTo>
                  <a:pt x="2076735" y="2659806"/>
                  <a:pt x="2097146" y="2675310"/>
                  <a:pt x="2119855" y="2686665"/>
                </a:cubicBezTo>
                <a:cubicBezTo>
                  <a:pt x="2132171" y="2692823"/>
                  <a:pt x="2146728" y="2693570"/>
                  <a:pt x="2159044" y="2699728"/>
                </a:cubicBezTo>
                <a:cubicBezTo>
                  <a:pt x="2173086" y="2706749"/>
                  <a:pt x="2184190" y="2718832"/>
                  <a:pt x="2198232" y="2725853"/>
                </a:cubicBezTo>
                <a:cubicBezTo>
                  <a:pt x="2210548" y="2732011"/>
                  <a:pt x="2224919" y="2733146"/>
                  <a:pt x="2237421" y="2738916"/>
                </a:cubicBezTo>
                <a:cubicBezTo>
                  <a:pt x="2281622" y="2759317"/>
                  <a:pt x="2320820" y="2792423"/>
                  <a:pt x="2368049" y="2804230"/>
                </a:cubicBezTo>
                <a:cubicBezTo>
                  <a:pt x="2411476" y="2815087"/>
                  <a:pt x="2457787" y="2825245"/>
                  <a:pt x="2498678" y="2843419"/>
                </a:cubicBezTo>
                <a:cubicBezTo>
                  <a:pt x="2513025" y="2849795"/>
                  <a:pt x="2523825" y="2862524"/>
                  <a:pt x="2537867" y="2869545"/>
                </a:cubicBezTo>
                <a:cubicBezTo>
                  <a:pt x="2550183" y="2875703"/>
                  <a:pt x="2564739" y="2876450"/>
                  <a:pt x="2577055" y="2882608"/>
                </a:cubicBezTo>
                <a:cubicBezTo>
                  <a:pt x="2591097" y="2889629"/>
                  <a:pt x="2602202" y="2901712"/>
                  <a:pt x="2616244" y="2908733"/>
                </a:cubicBezTo>
                <a:cubicBezTo>
                  <a:pt x="2628560" y="2914891"/>
                  <a:pt x="2642776" y="2916372"/>
                  <a:pt x="2655432" y="2921796"/>
                </a:cubicBezTo>
                <a:cubicBezTo>
                  <a:pt x="2673331" y="2929467"/>
                  <a:pt x="2689604" y="2940690"/>
                  <a:pt x="2707684" y="2947922"/>
                </a:cubicBezTo>
                <a:cubicBezTo>
                  <a:pt x="2733253" y="2958150"/>
                  <a:pt x="2761429" y="2961732"/>
                  <a:pt x="2786061" y="2974048"/>
                </a:cubicBezTo>
                <a:cubicBezTo>
                  <a:pt x="2803478" y="2982756"/>
                  <a:pt x="2820414" y="2992502"/>
                  <a:pt x="2838312" y="3000173"/>
                </a:cubicBezTo>
                <a:cubicBezTo>
                  <a:pt x="2850968" y="3005597"/>
                  <a:pt x="2864608" y="3008401"/>
                  <a:pt x="2877501" y="3013236"/>
                </a:cubicBezTo>
                <a:cubicBezTo>
                  <a:pt x="2899456" y="3021469"/>
                  <a:pt x="2921388" y="3029839"/>
                  <a:pt x="2942815" y="3039362"/>
                </a:cubicBezTo>
                <a:cubicBezTo>
                  <a:pt x="2986983" y="3058992"/>
                  <a:pt x="3011975" y="3078705"/>
                  <a:pt x="3060381" y="3091613"/>
                </a:cubicBezTo>
                <a:cubicBezTo>
                  <a:pt x="3103287" y="3103054"/>
                  <a:pt x="3148883" y="3103697"/>
                  <a:pt x="3191009" y="3117739"/>
                </a:cubicBezTo>
                <a:cubicBezTo>
                  <a:pt x="3225661" y="3129290"/>
                  <a:pt x="3244961" y="3136836"/>
                  <a:pt x="3282449" y="3143865"/>
                </a:cubicBezTo>
                <a:cubicBezTo>
                  <a:pt x="3334514" y="3153627"/>
                  <a:pt x="3439204" y="3169990"/>
                  <a:pt x="3439204" y="3169990"/>
                </a:cubicBezTo>
                <a:cubicBezTo>
                  <a:pt x="3578541" y="3165636"/>
                  <a:pt x="3718266" y="3168194"/>
                  <a:pt x="3857215" y="3156928"/>
                </a:cubicBezTo>
                <a:cubicBezTo>
                  <a:pt x="3880587" y="3155033"/>
                  <a:pt x="3899536" y="3135401"/>
                  <a:pt x="3922529" y="3130802"/>
                </a:cubicBezTo>
                <a:cubicBezTo>
                  <a:pt x="3965439" y="3122220"/>
                  <a:pt x="4009647" y="3122401"/>
                  <a:pt x="4053158" y="3117739"/>
                </a:cubicBezTo>
                <a:lnTo>
                  <a:pt x="4288289" y="3091613"/>
                </a:lnTo>
                <a:cubicBezTo>
                  <a:pt x="4318859" y="3087945"/>
                  <a:pt x="4349210" y="3082619"/>
                  <a:pt x="4379729" y="3078550"/>
                </a:cubicBezTo>
                <a:cubicBezTo>
                  <a:pt x="4429175" y="3071957"/>
                  <a:pt x="4510972" y="3063900"/>
                  <a:pt x="4562609" y="3052425"/>
                </a:cubicBezTo>
                <a:cubicBezTo>
                  <a:pt x="4717949" y="3017905"/>
                  <a:pt x="4376917" y="3067472"/>
                  <a:pt x="4706301" y="3026299"/>
                </a:cubicBezTo>
                <a:cubicBezTo>
                  <a:pt x="4723718" y="3017590"/>
                  <a:pt x="4740654" y="3007844"/>
                  <a:pt x="4758552" y="3000173"/>
                </a:cubicBezTo>
                <a:cubicBezTo>
                  <a:pt x="4771208" y="2994749"/>
                  <a:pt x="4785425" y="2993268"/>
                  <a:pt x="4797741" y="2987110"/>
                </a:cubicBezTo>
                <a:cubicBezTo>
                  <a:pt x="4811783" y="2980089"/>
                  <a:pt x="4822887" y="2968006"/>
                  <a:pt x="4836929" y="2960985"/>
                </a:cubicBezTo>
                <a:cubicBezTo>
                  <a:pt x="4857902" y="2950498"/>
                  <a:pt x="4881271" y="2945346"/>
                  <a:pt x="4902244" y="2934859"/>
                </a:cubicBezTo>
                <a:cubicBezTo>
                  <a:pt x="5003536" y="2884212"/>
                  <a:pt x="4882117" y="2928505"/>
                  <a:pt x="4980621" y="2895670"/>
                </a:cubicBezTo>
                <a:lnTo>
                  <a:pt x="5098187" y="2778105"/>
                </a:lnTo>
                <a:cubicBezTo>
                  <a:pt x="5111250" y="2765042"/>
                  <a:pt x="5122004" y="2749163"/>
                  <a:pt x="5137375" y="2738916"/>
                </a:cubicBezTo>
                <a:cubicBezTo>
                  <a:pt x="5150438" y="2730207"/>
                  <a:pt x="5162522" y="2719811"/>
                  <a:pt x="5176564" y="2712790"/>
                </a:cubicBezTo>
                <a:cubicBezTo>
                  <a:pt x="5246237" y="2677954"/>
                  <a:pt x="5186450" y="2727971"/>
                  <a:pt x="5268004" y="2673602"/>
                </a:cubicBezTo>
                <a:cubicBezTo>
                  <a:pt x="5304234" y="2649449"/>
                  <a:pt x="5341718" y="2626014"/>
                  <a:pt x="5372507" y="2595225"/>
                </a:cubicBezTo>
                <a:lnTo>
                  <a:pt x="5450884" y="2516848"/>
                </a:lnTo>
                <a:cubicBezTo>
                  <a:pt x="5491051" y="2436510"/>
                  <a:pt x="5466206" y="2480800"/>
                  <a:pt x="5529261" y="2386219"/>
                </a:cubicBezTo>
                <a:lnTo>
                  <a:pt x="5555387" y="2347030"/>
                </a:lnTo>
                <a:cubicBezTo>
                  <a:pt x="5559741" y="2329613"/>
                  <a:pt x="5564555" y="2312304"/>
                  <a:pt x="5568449" y="2294779"/>
                </a:cubicBezTo>
                <a:cubicBezTo>
                  <a:pt x="5581915" y="2234182"/>
                  <a:pt x="5578649" y="2232955"/>
                  <a:pt x="5594575" y="2177213"/>
                </a:cubicBezTo>
                <a:cubicBezTo>
                  <a:pt x="5598358" y="2163974"/>
                  <a:pt x="5603284" y="2151088"/>
                  <a:pt x="5607638" y="2138025"/>
                </a:cubicBezTo>
                <a:cubicBezTo>
                  <a:pt x="5617091" y="2081310"/>
                  <a:pt x="5621593" y="2049102"/>
                  <a:pt x="5633764" y="1994333"/>
                </a:cubicBezTo>
                <a:cubicBezTo>
                  <a:pt x="5637659" y="1976807"/>
                  <a:pt x="5643306" y="1959686"/>
                  <a:pt x="5646827" y="1942082"/>
                </a:cubicBezTo>
                <a:cubicBezTo>
                  <a:pt x="5652021" y="1916110"/>
                  <a:pt x="5653465" y="1889400"/>
                  <a:pt x="5659889" y="1863705"/>
                </a:cubicBezTo>
                <a:cubicBezTo>
                  <a:pt x="5666568" y="1836988"/>
                  <a:pt x="5677306" y="1811454"/>
                  <a:pt x="5686015" y="1785328"/>
                </a:cubicBezTo>
                <a:cubicBezTo>
                  <a:pt x="5690369" y="1772265"/>
                  <a:pt x="5692920" y="1758455"/>
                  <a:pt x="5699078" y="1746139"/>
                </a:cubicBezTo>
                <a:lnTo>
                  <a:pt x="5725204" y="1693888"/>
                </a:lnTo>
                <a:cubicBezTo>
                  <a:pt x="5729558" y="1663408"/>
                  <a:pt x="5735906" y="1633147"/>
                  <a:pt x="5738267" y="1602448"/>
                </a:cubicBezTo>
                <a:cubicBezTo>
                  <a:pt x="5744621" y="1519846"/>
                  <a:pt x="5743829" y="1436759"/>
                  <a:pt x="5751329" y="1354253"/>
                </a:cubicBezTo>
                <a:cubicBezTo>
                  <a:pt x="5752576" y="1340540"/>
                  <a:pt x="5761052" y="1328423"/>
                  <a:pt x="5764392" y="1315065"/>
                </a:cubicBezTo>
                <a:cubicBezTo>
                  <a:pt x="5771845" y="1285252"/>
                  <a:pt x="5775587" y="1240423"/>
                  <a:pt x="5790518" y="1210562"/>
                </a:cubicBezTo>
                <a:cubicBezTo>
                  <a:pt x="5797539" y="1196520"/>
                  <a:pt x="5806214" y="1183107"/>
                  <a:pt x="5816644" y="1171373"/>
                </a:cubicBezTo>
                <a:cubicBezTo>
                  <a:pt x="5841190" y="1143758"/>
                  <a:pt x="5859970" y="1104680"/>
                  <a:pt x="5895021" y="1092996"/>
                </a:cubicBezTo>
                <a:lnTo>
                  <a:pt x="6012587" y="1053808"/>
                </a:lnTo>
                <a:lnTo>
                  <a:pt x="6090964" y="1027682"/>
                </a:lnTo>
                <a:cubicBezTo>
                  <a:pt x="6108381" y="1023328"/>
                  <a:pt x="6126019" y="1019778"/>
                  <a:pt x="6143215" y="1014619"/>
                </a:cubicBezTo>
                <a:cubicBezTo>
                  <a:pt x="6169592" y="1006706"/>
                  <a:pt x="6195466" y="997202"/>
                  <a:pt x="6221592" y="988493"/>
                </a:cubicBezTo>
                <a:lnTo>
                  <a:pt x="6260781" y="975430"/>
                </a:lnTo>
                <a:lnTo>
                  <a:pt x="6299969" y="962368"/>
                </a:lnTo>
                <a:cubicBezTo>
                  <a:pt x="6313032" y="953659"/>
                  <a:pt x="6328057" y="947343"/>
                  <a:pt x="6339158" y="936242"/>
                </a:cubicBezTo>
                <a:cubicBezTo>
                  <a:pt x="6364481" y="910919"/>
                  <a:pt x="6367723" y="889738"/>
                  <a:pt x="6378347" y="857865"/>
                </a:cubicBezTo>
                <a:cubicBezTo>
                  <a:pt x="6376329" y="841720"/>
                  <a:pt x="6363442" y="717970"/>
                  <a:pt x="6352221" y="688048"/>
                </a:cubicBezTo>
                <a:cubicBezTo>
                  <a:pt x="6346708" y="673348"/>
                  <a:pt x="6333116" y="662901"/>
                  <a:pt x="6326095" y="648859"/>
                </a:cubicBezTo>
                <a:cubicBezTo>
                  <a:pt x="6319937" y="636543"/>
                  <a:pt x="6317386" y="622733"/>
                  <a:pt x="6313032" y="609670"/>
                </a:cubicBezTo>
                <a:cubicBezTo>
                  <a:pt x="6321676" y="445430"/>
                  <a:pt x="6349024" y="203262"/>
                  <a:pt x="6286907" y="47968"/>
                </a:cubicBezTo>
                <a:cubicBezTo>
                  <a:pt x="6275472" y="19381"/>
                  <a:pt x="6226256" y="35084"/>
                  <a:pt x="6195467" y="34905"/>
                </a:cubicBezTo>
                <a:lnTo>
                  <a:pt x="1793284" y="21842"/>
                </a:lnTo>
                <a:cubicBezTo>
                  <a:pt x="1492278" y="-21159"/>
                  <a:pt x="1750391" y="10676"/>
                  <a:pt x="1074827" y="21842"/>
                </a:cubicBezTo>
                <a:lnTo>
                  <a:pt x="121238" y="34905"/>
                </a:lnTo>
                <a:cubicBezTo>
                  <a:pt x="108175" y="39259"/>
                  <a:pt x="91786" y="38231"/>
                  <a:pt x="82049" y="47968"/>
                </a:cubicBezTo>
                <a:cubicBezTo>
                  <a:pt x="72313" y="57704"/>
                  <a:pt x="82050" y="82802"/>
                  <a:pt x="68987" y="87156"/>
                </a:cubicBezTo>
                <a:cubicBezTo>
                  <a:pt x="47923" y="94177"/>
                  <a:pt x="25875" y="74093"/>
                  <a:pt x="3672" y="74093"/>
                </a:cubicBezTo>
                <a:cubicBezTo>
                  <a:pt x="-14281" y="74093"/>
                  <a:pt x="38507" y="82802"/>
                  <a:pt x="55924" y="87156"/>
                </a:cubicBezTo>
                <a:cubicBezTo>
                  <a:pt x="68987" y="95865"/>
                  <a:pt x="85305" y="101023"/>
                  <a:pt x="95112" y="113282"/>
                </a:cubicBezTo>
                <a:cubicBezTo>
                  <a:pt x="110929" y="133053"/>
                  <a:pt x="108175" y="156206"/>
                  <a:pt x="108175" y="1785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2331" y="444137"/>
            <a:ext cx="10704038" cy="6152606"/>
          </a:xfrm>
          <a:custGeom>
            <a:avLst/>
            <a:gdLst>
              <a:gd name="connsiteX0" fmla="*/ 0 w 10704038"/>
              <a:gd name="connsiteY0" fmla="*/ 4402182 h 5368834"/>
              <a:gd name="connsiteX1" fmla="*/ 104503 w 10704038"/>
              <a:gd name="connsiteY1" fmla="*/ 4323805 h 5368834"/>
              <a:gd name="connsiteX2" fmla="*/ 182880 w 10704038"/>
              <a:gd name="connsiteY2" fmla="*/ 4284617 h 5368834"/>
              <a:gd name="connsiteX3" fmla="*/ 222069 w 10704038"/>
              <a:gd name="connsiteY3" fmla="*/ 4245428 h 5368834"/>
              <a:gd name="connsiteX4" fmla="*/ 274320 w 10704038"/>
              <a:gd name="connsiteY4" fmla="*/ 4167051 h 5368834"/>
              <a:gd name="connsiteX5" fmla="*/ 287383 w 10704038"/>
              <a:gd name="connsiteY5" fmla="*/ 4114800 h 5368834"/>
              <a:gd name="connsiteX6" fmla="*/ 313509 w 10704038"/>
              <a:gd name="connsiteY6" fmla="*/ 4036422 h 5368834"/>
              <a:gd name="connsiteX7" fmla="*/ 326572 w 10704038"/>
              <a:gd name="connsiteY7" fmla="*/ 3997234 h 5368834"/>
              <a:gd name="connsiteX8" fmla="*/ 339635 w 10704038"/>
              <a:gd name="connsiteY8" fmla="*/ 3944982 h 5368834"/>
              <a:gd name="connsiteX9" fmla="*/ 352698 w 10704038"/>
              <a:gd name="connsiteY9" fmla="*/ 3905794 h 5368834"/>
              <a:gd name="connsiteX10" fmla="*/ 391886 w 10704038"/>
              <a:gd name="connsiteY10" fmla="*/ 3775165 h 5368834"/>
              <a:gd name="connsiteX11" fmla="*/ 404949 w 10704038"/>
              <a:gd name="connsiteY11" fmla="*/ 3631474 h 5368834"/>
              <a:gd name="connsiteX12" fmla="*/ 431075 w 10704038"/>
              <a:gd name="connsiteY12" fmla="*/ 3553097 h 5368834"/>
              <a:gd name="connsiteX13" fmla="*/ 470263 w 10704038"/>
              <a:gd name="connsiteY13" fmla="*/ 3435531 h 5368834"/>
              <a:gd name="connsiteX14" fmla="*/ 483326 w 10704038"/>
              <a:gd name="connsiteY14" fmla="*/ 3317965 h 5368834"/>
              <a:gd name="connsiteX15" fmla="*/ 509452 w 10704038"/>
              <a:gd name="connsiteY15" fmla="*/ 3239588 h 5368834"/>
              <a:gd name="connsiteX16" fmla="*/ 522515 w 10704038"/>
              <a:gd name="connsiteY16" fmla="*/ 3187337 h 5368834"/>
              <a:gd name="connsiteX17" fmla="*/ 561703 w 10704038"/>
              <a:gd name="connsiteY17" fmla="*/ 3069771 h 5368834"/>
              <a:gd name="connsiteX18" fmla="*/ 574766 w 10704038"/>
              <a:gd name="connsiteY18" fmla="*/ 3004457 h 5368834"/>
              <a:gd name="connsiteX19" fmla="*/ 587829 w 10704038"/>
              <a:gd name="connsiteY19" fmla="*/ 2952205 h 5368834"/>
              <a:gd name="connsiteX20" fmla="*/ 627018 w 10704038"/>
              <a:gd name="connsiteY20" fmla="*/ 2808514 h 5368834"/>
              <a:gd name="connsiteX21" fmla="*/ 666206 w 10704038"/>
              <a:gd name="connsiteY21" fmla="*/ 2612571 h 5368834"/>
              <a:gd name="connsiteX22" fmla="*/ 679269 w 10704038"/>
              <a:gd name="connsiteY22" fmla="*/ 2560320 h 5368834"/>
              <a:gd name="connsiteX23" fmla="*/ 705395 w 10704038"/>
              <a:gd name="connsiteY23" fmla="*/ 2508068 h 5368834"/>
              <a:gd name="connsiteX24" fmla="*/ 731520 w 10704038"/>
              <a:gd name="connsiteY24" fmla="*/ 2377440 h 5368834"/>
              <a:gd name="connsiteX25" fmla="*/ 757646 w 10704038"/>
              <a:gd name="connsiteY25" fmla="*/ 2299062 h 5368834"/>
              <a:gd name="connsiteX26" fmla="*/ 770709 w 10704038"/>
              <a:gd name="connsiteY26" fmla="*/ 2259874 h 5368834"/>
              <a:gd name="connsiteX27" fmla="*/ 783772 w 10704038"/>
              <a:gd name="connsiteY27" fmla="*/ 2181497 h 5368834"/>
              <a:gd name="connsiteX28" fmla="*/ 796835 w 10704038"/>
              <a:gd name="connsiteY28" fmla="*/ 2142308 h 5368834"/>
              <a:gd name="connsiteX29" fmla="*/ 809898 w 10704038"/>
              <a:gd name="connsiteY29" fmla="*/ 2090057 h 5368834"/>
              <a:gd name="connsiteX30" fmla="*/ 836023 w 10704038"/>
              <a:gd name="connsiteY30" fmla="*/ 2011680 h 5368834"/>
              <a:gd name="connsiteX31" fmla="*/ 849086 w 10704038"/>
              <a:gd name="connsiteY31" fmla="*/ 1959428 h 5368834"/>
              <a:gd name="connsiteX32" fmla="*/ 875212 w 10704038"/>
              <a:gd name="connsiteY32" fmla="*/ 1881051 h 5368834"/>
              <a:gd name="connsiteX33" fmla="*/ 888275 w 10704038"/>
              <a:gd name="connsiteY33" fmla="*/ 1841862 h 5368834"/>
              <a:gd name="connsiteX34" fmla="*/ 901338 w 10704038"/>
              <a:gd name="connsiteY34" fmla="*/ 1763485 h 5368834"/>
              <a:gd name="connsiteX35" fmla="*/ 927463 w 10704038"/>
              <a:gd name="connsiteY35" fmla="*/ 1711234 h 5368834"/>
              <a:gd name="connsiteX36" fmla="*/ 953589 w 10704038"/>
              <a:gd name="connsiteY36" fmla="*/ 1606731 h 5368834"/>
              <a:gd name="connsiteX37" fmla="*/ 966652 w 10704038"/>
              <a:gd name="connsiteY37" fmla="*/ 1554480 h 5368834"/>
              <a:gd name="connsiteX38" fmla="*/ 992778 w 10704038"/>
              <a:gd name="connsiteY38" fmla="*/ 1476102 h 5368834"/>
              <a:gd name="connsiteX39" fmla="*/ 1031966 w 10704038"/>
              <a:gd name="connsiteY39" fmla="*/ 1371600 h 5368834"/>
              <a:gd name="connsiteX40" fmla="*/ 1071155 w 10704038"/>
              <a:gd name="connsiteY40" fmla="*/ 1280160 h 5368834"/>
              <a:gd name="connsiteX41" fmla="*/ 1084218 w 10704038"/>
              <a:gd name="connsiteY41" fmla="*/ 1227908 h 5368834"/>
              <a:gd name="connsiteX42" fmla="*/ 1136469 w 10704038"/>
              <a:gd name="connsiteY42" fmla="*/ 1149531 h 5368834"/>
              <a:gd name="connsiteX43" fmla="*/ 1188720 w 10704038"/>
              <a:gd name="connsiteY43" fmla="*/ 1045028 h 5368834"/>
              <a:gd name="connsiteX44" fmla="*/ 1254035 w 10704038"/>
              <a:gd name="connsiteY44" fmla="*/ 966651 h 5368834"/>
              <a:gd name="connsiteX45" fmla="*/ 1332412 w 10704038"/>
              <a:gd name="connsiteY45" fmla="*/ 914400 h 5368834"/>
              <a:gd name="connsiteX46" fmla="*/ 1841863 w 10704038"/>
              <a:gd name="connsiteY46" fmla="*/ 927462 h 5368834"/>
              <a:gd name="connsiteX47" fmla="*/ 1959429 w 10704038"/>
              <a:gd name="connsiteY47" fmla="*/ 940525 h 5368834"/>
              <a:gd name="connsiteX48" fmla="*/ 2129246 w 10704038"/>
              <a:gd name="connsiteY48" fmla="*/ 966651 h 5368834"/>
              <a:gd name="connsiteX49" fmla="*/ 2233749 w 10704038"/>
              <a:gd name="connsiteY49" fmla="*/ 992777 h 5368834"/>
              <a:gd name="connsiteX50" fmla="*/ 2338252 w 10704038"/>
              <a:gd name="connsiteY50" fmla="*/ 1031965 h 5368834"/>
              <a:gd name="connsiteX51" fmla="*/ 2377440 w 10704038"/>
              <a:gd name="connsiteY51" fmla="*/ 1058091 h 5368834"/>
              <a:gd name="connsiteX52" fmla="*/ 2416629 w 10704038"/>
              <a:gd name="connsiteY52" fmla="*/ 1071154 h 5368834"/>
              <a:gd name="connsiteX53" fmla="*/ 2534195 w 10704038"/>
              <a:gd name="connsiteY53" fmla="*/ 1110342 h 5368834"/>
              <a:gd name="connsiteX54" fmla="*/ 2573383 w 10704038"/>
              <a:gd name="connsiteY54" fmla="*/ 1149531 h 5368834"/>
              <a:gd name="connsiteX55" fmla="*/ 2625635 w 10704038"/>
              <a:gd name="connsiteY55" fmla="*/ 1162594 h 5368834"/>
              <a:gd name="connsiteX56" fmla="*/ 2664823 w 10704038"/>
              <a:gd name="connsiteY56" fmla="*/ 1175657 h 5368834"/>
              <a:gd name="connsiteX57" fmla="*/ 2795452 w 10704038"/>
              <a:gd name="connsiteY57" fmla="*/ 1214845 h 5368834"/>
              <a:gd name="connsiteX58" fmla="*/ 2939143 w 10704038"/>
              <a:gd name="connsiteY58" fmla="*/ 1319348 h 5368834"/>
              <a:gd name="connsiteX59" fmla="*/ 3043646 w 10704038"/>
              <a:gd name="connsiteY59" fmla="*/ 1423851 h 5368834"/>
              <a:gd name="connsiteX60" fmla="*/ 3095898 w 10704038"/>
              <a:gd name="connsiteY60" fmla="*/ 1502228 h 5368834"/>
              <a:gd name="connsiteX61" fmla="*/ 3135086 w 10704038"/>
              <a:gd name="connsiteY61" fmla="*/ 1554480 h 5368834"/>
              <a:gd name="connsiteX62" fmla="*/ 3187338 w 10704038"/>
              <a:gd name="connsiteY62" fmla="*/ 1632857 h 5368834"/>
              <a:gd name="connsiteX63" fmla="*/ 3226526 w 10704038"/>
              <a:gd name="connsiteY63" fmla="*/ 1724297 h 5368834"/>
              <a:gd name="connsiteX64" fmla="*/ 3265715 w 10704038"/>
              <a:gd name="connsiteY64" fmla="*/ 1763485 h 5368834"/>
              <a:gd name="connsiteX65" fmla="*/ 3278778 w 10704038"/>
              <a:gd name="connsiteY65" fmla="*/ 1815737 h 5368834"/>
              <a:gd name="connsiteX66" fmla="*/ 3344092 w 10704038"/>
              <a:gd name="connsiteY66" fmla="*/ 1907177 h 5368834"/>
              <a:gd name="connsiteX67" fmla="*/ 3396343 w 10704038"/>
              <a:gd name="connsiteY67" fmla="*/ 1985554 h 5368834"/>
              <a:gd name="connsiteX68" fmla="*/ 3422469 w 10704038"/>
              <a:gd name="connsiteY68" fmla="*/ 2024742 h 5368834"/>
              <a:gd name="connsiteX69" fmla="*/ 3474720 w 10704038"/>
              <a:gd name="connsiteY69" fmla="*/ 2076994 h 5368834"/>
              <a:gd name="connsiteX70" fmla="*/ 3513909 w 10704038"/>
              <a:gd name="connsiteY70" fmla="*/ 2168434 h 5368834"/>
              <a:gd name="connsiteX71" fmla="*/ 3566160 w 10704038"/>
              <a:gd name="connsiteY71" fmla="*/ 2246811 h 5368834"/>
              <a:gd name="connsiteX72" fmla="*/ 3579223 w 10704038"/>
              <a:gd name="connsiteY72" fmla="*/ 2286000 h 5368834"/>
              <a:gd name="connsiteX73" fmla="*/ 3605349 w 10704038"/>
              <a:gd name="connsiteY73" fmla="*/ 2325188 h 5368834"/>
              <a:gd name="connsiteX74" fmla="*/ 3644538 w 10704038"/>
              <a:gd name="connsiteY74" fmla="*/ 2416628 h 5368834"/>
              <a:gd name="connsiteX75" fmla="*/ 3683726 w 10704038"/>
              <a:gd name="connsiteY75" fmla="*/ 2573382 h 5368834"/>
              <a:gd name="connsiteX76" fmla="*/ 3696789 w 10704038"/>
              <a:gd name="connsiteY76" fmla="*/ 2612571 h 5368834"/>
              <a:gd name="connsiteX77" fmla="*/ 3735978 w 10704038"/>
              <a:gd name="connsiteY77" fmla="*/ 2730137 h 5368834"/>
              <a:gd name="connsiteX78" fmla="*/ 3788229 w 10704038"/>
              <a:gd name="connsiteY78" fmla="*/ 2978331 h 5368834"/>
              <a:gd name="connsiteX79" fmla="*/ 3814355 w 10704038"/>
              <a:gd name="connsiteY79" fmla="*/ 3030582 h 5368834"/>
              <a:gd name="connsiteX80" fmla="*/ 3827418 w 10704038"/>
              <a:gd name="connsiteY80" fmla="*/ 3095897 h 5368834"/>
              <a:gd name="connsiteX81" fmla="*/ 3840480 w 10704038"/>
              <a:gd name="connsiteY81" fmla="*/ 3187337 h 5368834"/>
              <a:gd name="connsiteX82" fmla="*/ 3879669 w 10704038"/>
              <a:gd name="connsiteY82" fmla="*/ 3291840 h 5368834"/>
              <a:gd name="connsiteX83" fmla="*/ 3905795 w 10704038"/>
              <a:gd name="connsiteY83" fmla="*/ 3370217 h 5368834"/>
              <a:gd name="connsiteX84" fmla="*/ 3931920 w 10704038"/>
              <a:gd name="connsiteY84" fmla="*/ 3513908 h 5368834"/>
              <a:gd name="connsiteX85" fmla="*/ 3958046 w 10704038"/>
              <a:gd name="connsiteY85" fmla="*/ 3553097 h 5368834"/>
              <a:gd name="connsiteX86" fmla="*/ 3984172 w 10704038"/>
              <a:gd name="connsiteY86" fmla="*/ 3657600 h 5368834"/>
              <a:gd name="connsiteX87" fmla="*/ 4010298 w 10704038"/>
              <a:gd name="connsiteY87" fmla="*/ 3722914 h 5368834"/>
              <a:gd name="connsiteX88" fmla="*/ 4049486 w 10704038"/>
              <a:gd name="connsiteY88" fmla="*/ 3879668 h 5368834"/>
              <a:gd name="connsiteX89" fmla="*/ 4075612 w 10704038"/>
              <a:gd name="connsiteY89" fmla="*/ 3944982 h 5368834"/>
              <a:gd name="connsiteX90" fmla="*/ 4101738 w 10704038"/>
              <a:gd name="connsiteY90" fmla="*/ 3997234 h 5368834"/>
              <a:gd name="connsiteX91" fmla="*/ 4140926 w 10704038"/>
              <a:gd name="connsiteY91" fmla="*/ 4114800 h 5368834"/>
              <a:gd name="connsiteX92" fmla="*/ 4153989 w 10704038"/>
              <a:gd name="connsiteY92" fmla="*/ 4167051 h 5368834"/>
              <a:gd name="connsiteX93" fmla="*/ 4180115 w 10704038"/>
              <a:gd name="connsiteY93" fmla="*/ 4206240 h 5368834"/>
              <a:gd name="connsiteX94" fmla="*/ 4219303 w 10704038"/>
              <a:gd name="connsiteY94" fmla="*/ 4284617 h 5368834"/>
              <a:gd name="connsiteX95" fmla="*/ 4232366 w 10704038"/>
              <a:gd name="connsiteY95" fmla="*/ 4336868 h 5368834"/>
              <a:gd name="connsiteX96" fmla="*/ 4258492 w 10704038"/>
              <a:gd name="connsiteY96" fmla="*/ 4376057 h 5368834"/>
              <a:gd name="connsiteX97" fmla="*/ 4271555 w 10704038"/>
              <a:gd name="connsiteY97" fmla="*/ 4415245 h 5368834"/>
              <a:gd name="connsiteX98" fmla="*/ 4297680 w 10704038"/>
              <a:gd name="connsiteY98" fmla="*/ 4454434 h 5368834"/>
              <a:gd name="connsiteX99" fmla="*/ 4310743 w 10704038"/>
              <a:gd name="connsiteY99" fmla="*/ 4493622 h 5368834"/>
              <a:gd name="connsiteX100" fmla="*/ 4362995 w 10704038"/>
              <a:gd name="connsiteY100" fmla="*/ 4572000 h 5368834"/>
              <a:gd name="connsiteX101" fmla="*/ 4389120 w 10704038"/>
              <a:gd name="connsiteY101" fmla="*/ 4611188 h 5368834"/>
              <a:gd name="connsiteX102" fmla="*/ 4441372 w 10704038"/>
              <a:gd name="connsiteY102" fmla="*/ 4650377 h 5368834"/>
              <a:gd name="connsiteX103" fmla="*/ 4480560 w 10704038"/>
              <a:gd name="connsiteY103" fmla="*/ 4702628 h 5368834"/>
              <a:gd name="connsiteX104" fmla="*/ 4558938 w 10704038"/>
              <a:gd name="connsiteY104" fmla="*/ 4781005 h 5368834"/>
              <a:gd name="connsiteX105" fmla="*/ 4637315 w 10704038"/>
              <a:gd name="connsiteY105" fmla="*/ 4833257 h 5368834"/>
              <a:gd name="connsiteX106" fmla="*/ 4715692 w 10704038"/>
              <a:gd name="connsiteY106" fmla="*/ 4898571 h 5368834"/>
              <a:gd name="connsiteX107" fmla="*/ 4807132 w 10704038"/>
              <a:gd name="connsiteY107" fmla="*/ 4963885 h 5368834"/>
              <a:gd name="connsiteX108" fmla="*/ 4846320 w 10704038"/>
              <a:gd name="connsiteY108" fmla="*/ 4976948 h 5368834"/>
              <a:gd name="connsiteX109" fmla="*/ 4898572 w 10704038"/>
              <a:gd name="connsiteY109" fmla="*/ 5003074 h 5368834"/>
              <a:gd name="connsiteX110" fmla="*/ 4950823 w 10704038"/>
              <a:gd name="connsiteY110" fmla="*/ 5016137 h 5368834"/>
              <a:gd name="connsiteX111" fmla="*/ 5029200 w 10704038"/>
              <a:gd name="connsiteY111" fmla="*/ 5042262 h 5368834"/>
              <a:gd name="connsiteX112" fmla="*/ 5068389 w 10704038"/>
              <a:gd name="connsiteY112" fmla="*/ 5055325 h 5368834"/>
              <a:gd name="connsiteX113" fmla="*/ 5342709 w 10704038"/>
              <a:gd name="connsiteY113" fmla="*/ 5042262 h 5368834"/>
              <a:gd name="connsiteX114" fmla="*/ 5421086 w 10704038"/>
              <a:gd name="connsiteY114" fmla="*/ 5003074 h 5368834"/>
              <a:gd name="connsiteX115" fmla="*/ 5460275 w 10704038"/>
              <a:gd name="connsiteY115" fmla="*/ 4990011 h 5368834"/>
              <a:gd name="connsiteX116" fmla="*/ 5538652 w 10704038"/>
              <a:gd name="connsiteY116" fmla="*/ 4924697 h 5368834"/>
              <a:gd name="connsiteX117" fmla="*/ 5577840 w 10704038"/>
              <a:gd name="connsiteY117" fmla="*/ 4885508 h 5368834"/>
              <a:gd name="connsiteX118" fmla="*/ 5617029 w 10704038"/>
              <a:gd name="connsiteY118" fmla="*/ 4859382 h 5368834"/>
              <a:gd name="connsiteX119" fmla="*/ 5669280 w 10704038"/>
              <a:gd name="connsiteY119" fmla="*/ 4820194 h 5368834"/>
              <a:gd name="connsiteX120" fmla="*/ 5747658 w 10704038"/>
              <a:gd name="connsiteY120" fmla="*/ 4728754 h 5368834"/>
              <a:gd name="connsiteX121" fmla="*/ 5786846 w 10704038"/>
              <a:gd name="connsiteY121" fmla="*/ 4637314 h 5368834"/>
              <a:gd name="connsiteX122" fmla="*/ 5799909 w 10704038"/>
              <a:gd name="connsiteY122" fmla="*/ 4585062 h 5368834"/>
              <a:gd name="connsiteX123" fmla="*/ 5839098 w 10704038"/>
              <a:gd name="connsiteY123" fmla="*/ 4467497 h 5368834"/>
              <a:gd name="connsiteX124" fmla="*/ 5852160 w 10704038"/>
              <a:gd name="connsiteY124" fmla="*/ 4415245 h 5368834"/>
              <a:gd name="connsiteX125" fmla="*/ 5878286 w 10704038"/>
              <a:gd name="connsiteY125" fmla="*/ 4336868 h 5368834"/>
              <a:gd name="connsiteX126" fmla="*/ 5891349 w 10704038"/>
              <a:gd name="connsiteY126" fmla="*/ 4284617 h 5368834"/>
              <a:gd name="connsiteX127" fmla="*/ 5917475 w 10704038"/>
              <a:gd name="connsiteY127" fmla="*/ 4206240 h 5368834"/>
              <a:gd name="connsiteX128" fmla="*/ 5930538 w 10704038"/>
              <a:gd name="connsiteY128" fmla="*/ 4140925 h 5368834"/>
              <a:gd name="connsiteX129" fmla="*/ 5969726 w 10704038"/>
              <a:gd name="connsiteY129" fmla="*/ 4062548 h 5368834"/>
              <a:gd name="connsiteX130" fmla="*/ 5982789 w 10704038"/>
              <a:gd name="connsiteY130" fmla="*/ 4023360 h 5368834"/>
              <a:gd name="connsiteX131" fmla="*/ 6021978 w 10704038"/>
              <a:gd name="connsiteY131" fmla="*/ 3918857 h 5368834"/>
              <a:gd name="connsiteX132" fmla="*/ 6035040 w 10704038"/>
              <a:gd name="connsiteY132" fmla="*/ 3827417 h 5368834"/>
              <a:gd name="connsiteX133" fmla="*/ 6061166 w 10704038"/>
              <a:gd name="connsiteY133" fmla="*/ 3749040 h 5368834"/>
              <a:gd name="connsiteX134" fmla="*/ 6100355 w 10704038"/>
              <a:gd name="connsiteY134" fmla="*/ 3644537 h 5368834"/>
              <a:gd name="connsiteX135" fmla="*/ 6126480 w 10704038"/>
              <a:gd name="connsiteY135" fmla="*/ 3487782 h 5368834"/>
              <a:gd name="connsiteX136" fmla="*/ 6152606 w 10704038"/>
              <a:gd name="connsiteY136" fmla="*/ 3448594 h 5368834"/>
              <a:gd name="connsiteX137" fmla="*/ 6204858 w 10704038"/>
              <a:gd name="connsiteY137" fmla="*/ 3278777 h 5368834"/>
              <a:gd name="connsiteX138" fmla="*/ 6270172 w 10704038"/>
              <a:gd name="connsiteY138" fmla="*/ 3200400 h 5368834"/>
              <a:gd name="connsiteX139" fmla="*/ 6296298 w 10704038"/>
              <a:gd name="connsiteY139" fmla="*/ 3043645 h 5368834"/>
              <a:gd name="connsiteX140" fmla="*/ 6309360 w 10704038"/>
              <a:gd name="connsiteY140" fmla="*/ 3004457 h 5368834"/>
              <a:gd name="connsiteX141" fmla="*/ 6322423 w 10704038"/>
              <a:gd name="connsiteY141" fmla="*/ 2952205 h 5368834"/>
              <a:gd name="connsiteX142" fmla="*/ 6361612 w 10704038"/>
              <a:gd name="connsiteY142" fmla="*/ 2782388 h 5368834"/>
              <a:gd name="connsiteX143" fmla="*/ 6374675 w 10704038"/>
              <a:gd name="connsiteY143" fmla="*/ 2743200 h 5368834"/>
              <a:gd name="connsiteX144" fmla="*/ 6387738 w 10704038"/>
              <a:gd name="connsiteY144" fmla="*/ 2455817 h 5368834"/>
              <a:gd name="connsiteX145" fmla="*/ 6400800 w 10704038"/>
              <a:gd name="connsiteY145" fmla="*/ 1436914 h 5368834"/>
              <a:gd name="connsiteX146" fmla="*/ 6413863 w 10704038"/>
              <a:gd name="connsiteY146" fmla="*/ 1332411 h 5368834"/>
              <a:gd name="connsiteX147" fmla="*/ 6439989 w 10704038"/>
              <a:gd name="connsiteY147" fmla="*/ 1136468 h 5368834"/>
              <a:gd name="connsiteX148" fmla="*/ 6466115 w 10704038"/>
              <a:gd name="connsiteY148" fmla="*/ 979714 h 5368834"/>
              <a:gd name="connsiteX149" fmla="*/ 6492240 w 10704038"/>
              <a:gd name="connsiteY149" fmla="*/ 783771 h 5368834"/>
              <a:gd name="connsiteX150" fmla="*/ 6505303 w 10704038"/>
              <a:gd name="connsiteY150" fmla="*/ 718457 h 5368834"/>
              <a:gd name="connsiteX151" fmla="*/ 6544492 w 10704038"/>
              <a:gd name="connsiteY151" fmla="*/ 600891 h 5368834"/>
              <a:gd name="connsiteX152" fmla="*/ 6557555 w 10704038"/>
              <a:gd name="connsiteY152" fmla="*/ 522514 h 5368834"/>
              <a:gd name="connsiteX153" fmla="*/ 6596743 w 10704038"/>
              <a:gd name="connsiteY153" fmla="*/ 418011 h 5368834"/>
              <a:gd name="connsiteX154" fmla="*/ 6622869 w 10704038"/>
              <a:gd name="connsiteY154" fmla="*/ 378822 h 5368834"/>
              <a:gd name="connsiteX155" fmla="*/ 6675120 w 10704038"/>
              <a:gd name="connsiteY155" fmla="*/ 300445 h 5368834"/>
              <a:gd name="connsiteX156" fmla="*/ 6688183 w 10704038"/>
              <a:gd name="connsiteY156" fmla="*/ 261257 h 5368834"/>
              <a:gd name="connsiteX157" fmla="*/ 6714309 w 10704038"/>
              <a:gd name="connsiteY157" fmla="*/ 222068 h 5368834"/>
              <a:gd name="connsiteX158" fmla="*/ 6792686 w 10704038"/>
              <a:gd name="connsiteY158" fmla="*/ 130628 h 5368834"/>
              <a:gd name="connsiteX159" fmla="*/ 6871063 w 10704038"/>
              <a:gd name="connsiteY159" fmla="*/ 78377 h 5368834"/>
              <a:gd name="connsiteX160" fmla="*/ 6910252 w 10704038"/>
              <a:gd name="connsiteY160" fmla="*/ 52251 h 5368834"/>
              <a:gd name="connsiteX161" fmla="*/ 6988629 w 10704038"/>
              <a:gd name="connsiteY161" fmla="*/ 26125 h 5368834"/>
              <a:gd name="connsiteX162" fmla="*/ 7106195 w 10704038"/>
              <a:gd name="connsiteY162" fmla="*/ 0 h 5368834"/>
              <a:gd name="connsiteX163" fmla="*/ 7328263 w 10704038"/>
              <a:gd name="connsiteY163" fmla="*/ 13062 h 5368834"/>
              <a:gd name="connsiteX164" fmla="*/ 7445829 w 10704038"/>
              <a:gd name="connsiteY164" fmla="*/ 39188 h 5368834"/>
              <a:gd name="connsiteX165" fmla="*/ 7563395 w 10704038"/>
              <a:gd name="connsiteY165" fmla="*/ 52251 h 5368834"/>
              <a:gd name="connsiteX166" fmla="*/ 7615646 w 10704038"/>
              <a:gd name="connsiteY166" fmla="*/ 65314 h 5368834"/>
              <a:gd name="connsiteX167" fmla="*/ 7746275 w 10704038"/>
              <a:gd name="connsiteY167" fmla="*/ 104502 h 5368834"/>
              <a:gd name="connsiteX168" fmla="*/ 7863840 w 10704038"/>
              <a:gd name="connsiteY168" fmla="*/ 117565 h 5368834"/>
              <a:gd name="connsiteX169" fmla="*/ 7955280 w 10704038"/>
              <a:gd name="connsiteY169" fmla="*/ 169817 h 5368834"/>
              <a:gd name="connsiteX170" fmla="*/ 8033658 w 10704038"/>
              <a:gd name="connsiteY170" fmla="*/ 222068 h 5368834"/>
              <a:gd name="connsiteX171" fmla="*/ 8112035 w 10704038"/>
              <a:gd name="connsiteY171" fmla="*/ 261257 h 5368834"/>
              <a:gd name="connsiteX172" fmla="*/ 8177349 w 10704038"/>
              <a:gd name="connsiteY172" fmla="*/ 326571 h 5368834"/>
              <a:gd name="connsiteX173" fmla="*/ 8268789 w 10704038"/>
              <a:gd name="connsiteY173" fmla="*/ 404948 h 5368834"/>
              <a:gd name="connsiteX174" fmla="*/ 8321040 w 10704038"/>
              <a:gd name="connsiteY174" fmla="*/ 483325 h 5368834"/>
              <a:gd name="connsiteX175" fmla="*/ 8399418 w 10704038"/>
              <a:gd name="connsiteY175" fmla="*/ 561702 h 5368834"/>
              <a:gd name="connsiteX176" fmla="*/ 8477795 w 10704038"/>
              <a:gd name="connsiteY176" fmla="*/ 640080 h 5368834"/>
              <a:gd name="connsiteX177" fmla="*/ 8503920 w 10704038"/>
              <a:gd name="connsiteY177" fmla="*/ 679268 h 5368834"/>
              <a:gd name="connsiteX178" fmla="*/ 8543109 w 10704038"/>
              <a:gd name="connsiteY178" fmla="*/ 718457 h 5368834"/>
              <a:gd name="connsiteX179" fmla="*/ 8569235 w 10704038"/>
              <a:gd name="connsiteY179" fmla="*/ 770708 h 5368834"/>
              <a:gd name="connsiteX180" fmla="*/ 8595360 w 10704038"/>
              <a:gd name="connsiteY180" fmla="*/ 809897 h 5368834"/>
              <a:gd name="connsiteX181" fmla="*/ 8621486 w 10704038"/>
              <a:gd name="connsiteY181" fmla="*/ 888274 h 5368834"/>
              <a:gd name="connsiteX182" fmla="*/ 8673738 w 10704038"/>
              <a:gd name="connsiteY182" fmla="*/ 979714 h 5368834"/>
              <a:gd name="connsiteX183" fmla="*/ 8725989 w 10704038"/>
              <a:gd name="connsiteY183" fmla="*/ 1058091 h 5368834"/>
              <a:gd name="connsiteX184" fmla="*/ 8765178 w 10704038"/>
              <a:gd name="connsiteY184" fmla="*/ 1123405 h 5368834"/>
              <a:gd name="connsiteX185" fmla="*/ 8791303 w 10704038"/>
              <a:gd name="connsiteY185" fmla="*/ 1227908 h 5368834"/>
              <a:gd name="connsiteX186" fmla="*/ 8843555 w 10704038"/>
              <a:gd name="connsiteY186" fmla="*/ 1332411 h 5368834"/>
              <a:gd name="connsiteX187" fmla="*/ 8882743 w 10704038"/>
              <a:gd name="connsiteY187" fmla="*/ 1449977 h 5368834"/>
              <a:gd name="connsiteX188" fmla="*/ 8934995 w 10704038"/>
              <a:gd name="connsiteY188" fmla="*/ 1632857 h 5368834"/>
              <a:gd name="connsiteX189" fmla="*/ 8987246 w 10704038"/>
              <a:gd name="connsiteY189" fmla="*/ 1776548 h 5368834"/>
              <a:gd name="connsiteX190" fmla="*/ 9013372 w 10704038"/>
              <a:gd name="connsiteY190" fmla="*/ 1867988 h 5368834"/>
              <a:gd name="connsiteX191" fmla="*/ 9039498 w 10704038"/>
              <a:gd name="connsiteY191" fmla="*/ 1933302 h 5368834"/>
              <a:gd name="connsiteX192" fmla="*/ 9052560 w 10704038"/>
              <a:gd name="connsiteY192" fmla="*/ 1985554 h 5368834"/>
              <a:gd name="connsiteX193" fmla="*/ 9078686 w 10704038"/>
              <a:gd name="connsiteY193" fmla="*/ 2063931 h 5368834"/>
              <a:gd name="connsiteX194" fmla="*/ 9091749 w 10704038"/>
              <a:gd name="connsiteY194" fmla="*/ 2142308 h 5368834"/>
              <a:gd name="connsiteX195" fmla="*/ 9104812 w 10704038"/>
              <a:gd name="connsiteY195" fmla="*/ 2181497 h 5368834"/>
              <a:gd name="connsiteX196" fmla="*/ 9130938 w 10704038"/>
              <a:gd name="connsiteY196" fmla="*/ 2286000 h 5368834"/>
              <a:gd name="connsiteX197" fmla="*/ 9144000 w 10704038"/>
              <a:gd name="connsiteY197" fmla="*/ 2442754 h 5368834"/>
              <a:gd name="connsiteX198" fmla="*/ 9170126 w 10704038"/>
              <a:gd name="connsiteY198" fmla="*/ 2625634 h 5368834"/>
              <a:gd name="connsiteX199" fmla="*/ 9183189 w 10704038"/>
              <a:gd name="connsiteY199" fmla="*/ 2717074 h 5368834"/>
              <a:gd name="connsiteX200" fmla="*/ 9196252 w 10704038"/>
              <a:gd name="connsiteY200" fmla="*/ 3448594 h 5368834"/>
              <a:gd name="connsiteX201" fmla="*/ 9222378 w 10704038"/>
              <a:gd name="connsiteY201" fmla="*/ 3683725 h 5368834"/>
              <a:gd name="connsiteX202" fmla="*/ 9235440 w 10704038"/>
              <a:gd name="connsiteY202" fmla="*/ 4167051 h 5368834"/>
              <a:gd name="connsiteX203" fmla="*/ 9248503 w 10704038"/>
              <a:gd name="connsiteY203" fmla="*/ 4219302 h 5368834"/>
              <a:gd name="connsiteX204" fmla="*/ 9274629 w 10704038"/>
              <a:gd name="connsiteY204" fmla="*/ 4297680 h 5368834"/>
              <a:gd name="connsiteX205" fmla="*/ 9287692 w 10704038"/>
              <a:gd name="connsiteY205" fmla="*/ 4336868 h 5368834"/>
              <a:gd name="connsiteX206" fmla="*/ 9339943 w 10704038"/>
              <a:gd name="connsiteY206" fmla="*/ 4415245 h 5368834"/>
              <a:gd name="connsiteX207" fmla="*/ 9366069 w 10704038"/>
              <a:gd name="connsiteY207" fmla="*/ 4454434 h 5368834"/>
              <a:gd name="connsiteX208" fmla="*/ 9457509 w 10704038"/>
              <a:gd name="connsiteY208" fmla="*/ 4545874 h 5368834"/>
              <a:gd name="connsiteX209" fmla="*/ 9483635 w 10704038"/>
              <a:gd name="connsiteY209" fmla="*/ 4585062 h 5368834"/>
              <a:gd name="connsiteX210" fmla="*/ 9575075 w 10704038"/>
              <a:gd name="connsiteY210" fmla="*/ 4663440 h 5368834"/>
              <a:gd name="connsiteX211" fmla="*/ 9640389 w 10704038"/>
              <a:gd name="connsiteY211" fmla="*/ 4702628 h 5368834"/>
              <a:gd name="connsiteX212" fmla="*/ 9705703 w 10704038"/>
              <a:gd name="connsiteY212" fmla="*/ 4754880 h 5368834"/>
              <a:gd name="connsiteX213" fmla="*/ 9757955 w 10704038"/>
              <a:gd name="connsiteY213" fmla="*/ 4781005 h 5368834"/>
              <a:gd name="connsiteX214" fmla="*/ 9901646 w 10704038"/>
              <a:gd name="connsiteY214" fmla="*/ 4833257 h 5368834"/>
              <a:gd name="connsiteX215" fmla="*/ 9980023 w 10704038"/>
              <a:gd name="connsiteY215" fmla="*/ 4872445 h 5368834"/>
              <a:gd name="connsiteX216" fmla="*/ 10045338 w 10704038"/>
              <a:gd name="connsiteY216" fmla="*/ 4911634 h 5368834"/>
              <a:gd name="connsiteX217" fmla="*/ 10084526 w 10704038"/>
              <a:gd name="connsiteY217" fmla="*/ 4924697 h 5368834"/>
              <a:gd name="connsiteX218" fmla="*/ 10175966 w 10704038"/>
              <a:gd name="connsiteY218" fmla="*/ 4990011 h 5368834"/>
              <a:gd name="connsiteX219" fmla="*/ 10228218 w 10704038"/>
              <a:gd name="connsiteY219" fmla="*/ 5016137 h 5368834"/>
              <a:gd name="connsiteX220" fmla="*/ 10319658 w 10704038"/>
              <a:gd name="connsiteY220" fmla="*/ 5068388 h 5368834"/>
              <a:gd name="connsiteX221" fmla="*/ 10398035 w 10704038"/>
              <a:gd name="connsiteY221" fmla="*/ 5094514 h 5368834"/>
              <a:gd name="connsiteX222" fmla="*/ 10424160 w 10704038"/>
              <a:gd name="connsiteY222" fmla="*/ 5133702 h 5368834"/>
              <a:gd name="connsiteX223" fmla="*/ 10489475 w 10704038"/>
              <a:gd name="connsiteY223" fmla="*/ 5172891 h 5368834"/>
              <a:gd name="connsiteX224" fmla="*/ 10528663 w 10704038"/>
              <a:gd name="connsiteY224" fmla="*/ 5199017 h 5368834"/>
              <a:gd name="connsiteX225" fmla="*/ 10580915 w 10704038"/>
              <a:gd name="connsiteY225" fmla="*/ 5238205 h 5368834"/>
              <a:gd name="connsiteX226" fmla="*/ 10620103 w 10704038"/>
              <a:gd name="connsiteY226" fmla="*/ 5277394 h 5368834"/>
              <a:gd name="connsiteX227" fmla="*/ 10698480 w 10704038"/>
              <a:gd name="connsiteY227" fmla="*/ 5303520 h 5368834"/>
              <a:gd name="connsiteX228" fmla="*/ 10554789 w 10704038"/>
              <a:gd name="connsiteY228" fmla="*/ 5290457 h 5368834"/>
              <a:gd name="connsiteX229" fmla="*/ 9757955 w 10704038"/>
              <a:gd name="connsiteY229" fmla="*/ 5290457 h 5368834"/>
              <a:gd name="connsiteX230" fmla="*/ 8765178 w 10704038"/>
              <a:gd name="connsiteY230" fmla="*/ 5277394 h 5368834"/>
              <a:gd name="connsiteX231" fmla="*/ 8464732 w 10704038"/>
              <a:gd name="connsiteY231" fmla="*/ 5251268 h 5368834"/>
              <a:gd name="connsiteX232" fmla="*/ 8425543 w 10704038"/>
              <a:gd name="connsiteY232" fmla="*/ 5238205 h 5368834"/>
              <a:gd name="connsiteX233" fmla="*/ 8229600 w 10704038"/>
              <a:gd name="connsiteY233" fmla="*/ 5212080 h 5368834"/>
              <a:gd name="connsiteX234" fmla="*/ 8033658 w 10704038"/>
              <a:gd name="connsiteY234" fmla="*/ 5185954 h 5368834"/>
              <a:gd name="connsiteX235" fmla="*/ 7249886 w 10704038"/>
              <a:gd name="connsiteY235" fmla="*/ 5185954 h 5368834"/>
              <a:gd name="connsiteX236" fmla="*/ 7210698 w 10704038"/>
              <a:gd name="connsiteY236" fmla="*/ 5199017 h 5368834"/>
              <a:gd name="connsiteX237" fmla="*/ 7040880 w 10704038"/>
              <a:gd name="connsiteY237" fmla="*/ 5238205 h 5368834"/>
              <a:gd name="connsiteX238" fmla="*/ 7001692 w 10704038"/>
              <a:gd name="connsiteY238" fmla="*/ 5264331 h 5368834"/>
              <a:gd name="connsiteX239" fmla="*/ 6962503 w 10704038"/>
              <a:gd name="connsiteY239" fmla="*/ 5277394 h 5368834"/>
              <a:gd name="connsiteX240" fmla="*/ 6805749 w 10704038"/>
              <a:gd name="connsiteY240" fmla="*/ 5303520 h 5368834"/>
              <a:gd name="connsiteX241" fmla="*/ 6374675 w 10704038"/>
              <a:gd name="connsiteY241" fmla="*/ 5290457 h 5368834"/>
              <a:gd name="connsiteX242" fmla="*/ 6335486 w 10704038"/>
              <a:gd name="connsiteY242" fmla="*/ 5277394 h 5368834"/>
              <a:gd name="connsiteX243" fmla="*/ 6204858 w 10704038"/>
              <a:gd name="connsiteY243" fmla="*/ 5264331 h 5368834"/>
              <a:gd name="connsiteX244" fmla="*/ 6048103 w 10704038"/>
              <a:gd name="connsiteY244" fmla="*/ 5238205 h 5368834"/>
              <a:gd name="connsiteX245" fmla="*/ 5799909 w 10704038"/>
              <a:gd name="connsiteY245" fmla="*/ 5212080 h 5368834"/>
              <a:gd name="connsiteX246" fmla="*/ 5381898 w 10704038"/>
              <a:gd name="connsiteY246" fmla="*/ 5225142 h 5368834"/>
              <a:gd name="connsiteX247" fmla="*/ 5277395 w 10704038"/>
              <a:gd name="connsiteY247" fmla="*/ 5238205 h 5368834"/>
              <a:gd name="connsiteX248" fmla="*/ 4336869 w 10704038"/>
              <a:gd name="connsiteY248" fmla="*/ 5251268 h 5368834"/>
              <a:gd name="connsiteX249" fmla="*/ 3540035 w 10704038"/>
              <a:gd name="connsiteY249" fmla="*/ 5264331 h 5368834"/>
              <a:gd name="connsiteX250" fmla="*/ 3304903 w 10704038"/>
              <a:gd name="connsiteY250" fmla="*/ 5290457 h 5368834"/>
              <a:gd name="connsiteX251" fmla="*/ 3226526 w 10704038"/>
              <a:gd name="connsiteY251" fmla="*/ 5316582 h 5368834"/>
              <a:gd name="connsiteX252" fmla="*/ 3187338 w 10704038"/>
              <a:gd name="connsiteY252" fmla="*/ 5329645 h 5368834"/>
              <a:gd name="connsiteX253" fmla="*/ 2965269 w 10704038"/>
              <a:gd name="connsiteY253" fmla="*/ 5368834 h 5368834"/>
              <a:gd name="connsiteX254" fmla="*/ 1998618 w 10704038"/>
              <a:gd name="connsiteY254" fmla="*/ 5355771 h 5368834"/>
              <a:gd name="connsiteX255" fmla="*/ 1881052 w 10704038"/>
              <a:gd name="connsiteY255" fmla="*/ 5342708 h 5368834"/>
              <a:gd name="connsiteX256" fmla="*/ 1815738 w 10704038"/>
              <a:gd name="connsiteY256" fmla="*/ 5316582 h 5368834"/>
              <a:gd name="connsiteX257" fmla="*/ 1763486 w 10704038"/>
              <a:gd name="connsiteY257" fmla="*/ 5303520 h 5368834"/>
              <a:gd name="connsiteX258" fmla="*/ 1698172 w 10704038"/>
              <a:gd name="connsiteY258" fmla="*/ 5290457 h 5368834"/>
              <a:gd name="connsiteX259" fmla="*/ 1658983 w 10704038"/>
              <a:gd name="connsiteY259" fmla="*/ 5277394 h 5368834"/>
              <a:gd name="connsiteX260" fmla="*/ 1515292 w 10704038"/>
              <a:gd name="connsiteY260" fmla="*/ 5238205 h 5368834"/>
              <a:gd name="connsiteX261" fmla="*/ 1436915 w 10704038"/>
              <a:gd name="connsiteY261" fmla="*/ 5212080 h 5368834"/>
              <a:gd name="connsiteX262" fmla="*/ 1280160 w 10704038"/>
              <a:gd name="connsiteY262" fmla="*/ 5185954 h 5368834"/>
              <a:gd name="connsiteX263" fmla="*/ 574766 w 10704038"/>
              <a:gd name="connsiteY263" fmla="*/ 5199017 h 5368834"/>
              <a:gd name="connsiteX264" fmla="*/ 509452 w 10704038"/>
              <a:gd name="connsiteY264" fmla="*/ 5225142 h 5368834"/>
              <a:gd name="connsiteX265" fmla="*/ 444138 w 10704038"/>
              <a:gd name="connsiteY265" fmla="*/ 5238205 h 5368834"/>
              <a:gd name="connsiteX266" fmla="*/ 365760 w 10704038"/>
              <a:gd name="connsiteY266" fmla="*/ 5264331 h 5368834"/>
              <a:gd name="connsiteX267" fmla="*/ 169818 w 10704038"/>
              <a:gd name="connsiteY267" fmla="*/ 5303520 h 5368834"/>
              <a:gd name="connsiteX268" fmla="*/ 78378 w 10704038"/>
              <a:gd name="connsiteY268" fmla="*/ 5277394 h 5368834"/>
              <a:gd name="connsiteX269" fmla="*/ 65315 w 10704038"/>
              <a:gd name="connsiteY269" fmla="*/ 5225142 h 5368834"/>
              <a:gd name="connsiteX270" fmla="*/ 52252 w 10704038"/>
              <a:gd name="connsiteY270" fmla="*/ 5159828 h 5368834"/>
              <a:gd name="connsiteX271" fmla="*/ 52252 w 10704038"/>
              <a:gd name="connsiteY271" fmla="*/ 4336868 h 536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0704038" h="5368834">
                <a:moveTo>
                  <a:pt x="0" y="4402182"/>
                </a:moveTo>
                <a:cubicBezTo>
                  <a:pt x="16014" y="4389371"/>
                  <a:pt x="76780" y="4337666"/>
                  <a:pt x="104503" y="4323805"/>
                </a:cubicBezTo>
                <a:cubicBezTo>
                  <a:pt x="163417" y="4294347"/>
                  <a:pt x="126726" y="4331412"/>
                  <a:pt x="182880" y="4284617"/>
                </a:cubicBezTo>
                <a:cubicBezTo>
                  <a:pt x="197072" y="4272790"/>
                  <a:pt x="210727" y="4260010"/>
                  <a:pt x="222069" y="4245428"/>
                </a:cubicBezTo>
                <a:cubicBezTo>
                  <a:pt x="241346" y="4220643"/>
                  <a:pt x="274320" y="4167051"/>
                  <a:pt x="274320" y="4167051"/>
                </a:cubicBezTo>
                <a:cubicBezTo>
                  <a:pt x="278674" y="4149634"/>
                  <a:pt x="282224" y="4131996"/>
                  <a:pt x="287383" y="4114800"/>
                </a:cubicBezTo>
                <a:cubicBezTo>
                  <a:pt x="295296" y="4088422"/>
                  <a:pt x="304800" y="4062548"/>
                  <a:pt x="313509" y="4036422"/>
                </a:cubicBezTo>
                <a:cubicBezTo>
                  <a:pt x="317863" y="4023359"/>
                  <a:pt x="323232" y="4010592"/>
                  <a:pt x="326572" y="3997234"/>
                </a:cubicBezTo>
                <a:cubicBezTo>
                  <a:pt x="330926" y="3979817"/>
                  <a:pt x="334703" y="3962245"/>
                  <a:pt x="339635" y="3944982"/>
                </a:cubicBezTo>
                <a:cubicBezTo>
                  <a:pt x="343418" y="3931743"/>
                  <a:pt x="349359" y="3919152"/>
                  <a:pt x="352698" y="3905794"/>
                </a:cubicBezTo>
                <a:cubicBezTo>
                  <a:pt x="382134" y="3788047"/>
                  <a:pt x="345077" y="3892186"/>
                  <a:pt x="391886" y="3775165"/>
                </a:cubicBezTo>
                <a:cubicBezTo>
                  <a:pt x="396240" y="3727268"/>
                  <a:pt x="396591" y="3678837"/>
                  <a:pt x="404949" y="3631474"/>
                </a:cubicBezTo>
                <a:cubicBezTo>
                  <a:pt x="409735" y="3604354"/>
                  <a:pt x="425674" y="3580101"/>
                  <a:pt x="431075" y="3553097"/>
                </a:cubicBezTo>
                <a:cubicBezTo>
                  <a:pt x="447957" y="3468687"/>
                  <a:pt x="434209" y="3507641"/>
                  <a:pt x="470263" y="3435531"/>
                </a:cubicBezTo>
                <a:cubicBezTo>
                  <a:pt x="474617" y="3396342"/>
                  <a:pt x="475593" y="3356629"/>
                  <a:pt x="483326" y="3317965"/>
                </a:cubicBezTo>
                <a:cubicBezTo>
                  <a:pt x="488727" y="3290961"/>
                  <a:pt x="502773" y="3266305"/>
                  <a:pt x="509452" y="3239588"/>
                </a:cubicBezTo>
                <a:cubicBezTo>
                  <a:pt x="513806" y="3222171"/>
                  <a:pt x="517235" y="3204496"/>
                  <a:pt x="522515" y="3187337"/>
                </a:cubicBezTo>
                <a:cubicBezTo>
                  <a:pt x="534663" y="3147855"/>
                  <a:pt x="553602" y="3110277"/>
                  <a:pt x="561703" y="3069771"/>
                </a:cubicBezTo>
                <a:cubicBezTo>
                  <a:pt x="566057" y="3048000"/>
                  <a:pt x="569950" y="3026131"/>
                  <a:pt x="574766" y="3004457"/>
                </a:cubicBezTo>
                <a:cubicBezTo>
                  <a:pt x="578661" y="2986931"/>
                  <a:pt x="584617" y="2969869"/>
                  <a:pt x="587829" y="2952205"/>
                </a:cubicBezTo>
                <a:cubicBezTo>
                  <a:pt x="610424" y="2827931"/>
                  <a:pt x="582835" y="2896878"/>
                  <a:pt x="627018" y="2808514"/>
                </a:cubicBezTo>
                <a:cubicBezTo>
                  <a:pt x="645157" y="2681529"/>
                  <a:pt x="632613" y="2746943"/>
                  <a:pt x="666206" y="2612571"/>
                </a:cubicBezTo>
                <a:cubicBezTo>
                  <a:pt x="670560" y="2595154"/>
                  <a:pt x="671240" y="2576378"/>
                  <a:pt x="679269" y="2560320"/>
                </a:cubicBezTo>
                <a:lnTo>
                  <a:pt x="705395" y="2508068"/>
                </a:lnTo>
                <a:cubicBezTo>
                  <a:pt x="714221" y="2455115"/>
                  <a:pt x="716907" y="2426150"/>
                  <a:pt x="731520" y="2377440"/>
                </a:cubicBezTo>
                <a:cubicBezTo>
                  <a:pt x="739433" y="2351062"/>
                  <a:pt x="748937" y="2325188"/>
                  <a:pt x="757646" y="2299062"/>
                </a:cubicBezTo>
                <a:lnTo>
                  <a:pt x="770709" y="2259874"/>
                </a:lnTo>
                <a:cubicBezTo>
                  <a:pt x="775063" y="2233748"/>
                  <a:pt x="778026" y="2207352"/>
                  <a:pt x="783772" y="2181497"/>
                </a:cubicBezTo>
                <a:cubicBezTo>
                  <a:pt x="786759" y="2168055"/>
                  <a:pt x="793052" y="2155548"/>
                  <a:pt x="796835" y="2142308"/>
                </a:cubicBezTo>
                <a:cubicBezTo>
                  <a:pt x="801767" y="2125046"/>
                  <a:pt x="804739" y="2107253"/>
                  <a:pt x="809898" y="2090057"/>
                </a:cubicBezTo>
                <a:cubicBezTo>
                  <a:pt x="817811" y="2063680"/>
                  <a:pt x="828110" y="2038057"/>
                  <a:pt x="836023" y="2011680"/>
                </a:cubicBezTo>
                <a:cubicBezTo>
                  <a:pt x="841182" y="1994484"/>
                  <a:pt x="843927" y="1976624"/>
                  <a:pt x="849086" y="1959428"/>
                </a:cubicBezTo>
                <a:cubicBezTo>
                  <a:pt x="856999" y="1933051"/>
                  <a:pt x="866503" y="1907177"/>
                  <a:pt x="875212" y="1881051"/>
                </a:cubicBezTo>
                <a:cubicBezTo>
                  <a:pt x="879566" y="1867988"/>
                  <a:pt x="886011" y="1855444"/>
                  <a:pt x="888275" y="1841862"/>
                </a:cubicBezTo>
                <a:cubicBezTo>
                  <a:pt x="892629" y="1815736"/>
                  <a:pt x="893727" y="1788854"/>
                  <a:pt x="901338" y="1763485"/>
                </a:cubicBezTo>
                <a:cubicBezTo>
                  <a:pt x="906933" y="1744833"/>
                  <a:pt x="918755" y="1728651"/>
                  <a:pt x="927463" y="1711234"/>
                </a:cubicBezTo>
                <a:cubicBezTo>
                  <a:pt x="954021" y="1578448"/>
                  <a:pt x="926811" y="1700454"/>
                  <a:pt x="953589" y="1606731"/>
                </a:cubicBezTo>
                <a:cubicBezTo>
                  <a:pt x="958521" y="1589469"/>
                  <a:pt x="961493" y="1571676"/>
                  <a:pt x="966652" y="1554480"/>
                </a:cubicBezTo>
                <a:cubicBezTo>
                  <a:pt x="974565" y="1528102"/>
                  <a:pt x="987377" y="1503106"/>
                  <a:pt x="992778" y="1476102"/>
                </a:cubicBezTo>
                <a:cubicBezTo>
                  <a:pt x="1008919" y="1395393"/>
                  <a:pt x="993524" y="1429261"/>
                  <a:pt x="1031966" y="1371600"/>
                </a:cubicBezTo>
                <a:cubicBezTo>
                  <a:pt x="1069469" y="1221586"/>
                  <a:pt x="1017028" y="1406456"/>
                  <a:pt x="1071155" y="1280160"/>
                </a:cubicBezTo>
                <a:cubicBezTo>
                  <a:pt x="1078227" y="1263658"/>
                  <a:pt x="1076189" y="1243966"/>
                  <a:pt x="1084218" y="1227908"/>
                </a:cubicBezTo>
                <a:cubicBezTo>
                  <a:pt x="1098260" y="1199824"/>
                  <a:pt x="1122427" y="1177615"/>
                  <a:pt x="1136469" y="1149531"/>
                </a:cubicBezTo>
                <a:cubicBezTo>
                  <a:pt x="1153886" y="1114697"/>
                  <a:pt x="1167116" y="1077433"/>
                  <a:pt x="1188720" y="1045028"/>
                </a:cubicBezTo>
                <a:cubicBezTo>
                  <a:pt x="1211943" y="1010195"/>
                  <a:pt x="1219220" y="993730"/>
                  <a:pt x="1254035" y="966651"/>
                </a:cubicBezTo>
                <a:cubicBezTo>
                  <a:pt x="1278820" y="947374"/>
                  <a:pt x="1332412" y="914400"/>
                  <a:pt x="1332412" y="914400"/>
                </a:cubicBezTo>
                <a:lnTo>
                  <a:pt x="1841863" y="927462"/>
                </a:lnTo>
                <a:cubicBezTo>
                  <a:pt x="1881259" y="929103"/>
                  <a:pt x="1920269" y="935918"/>
                  <a:pt x="1959429" y="940525"/>
                </a:cubicBezTo>
                <a:cubicBezTo>
                  <a:pt x="2019359" y="947576"/>
                  <a:pt x="2071632" y="952247"/>
                  <a:pt x="2129246" y="966651"/>
                </a:cubicBezTo>
                <a:cubicBezTo>
                  <a:pt x="2289917" y="1006819"/>
                  <a:pt x="1993015" y="944629"/>
                  <a:pt x="2233749" y="992777"/>
                </a:cubicBezTo>
                <a:cubicBezTo>
                  <a:pt x="2325658" y="1054048"/>
                  <a:pt x="2209112" y="983536"/>
                  <a:pt x="2338252" y="1031965"/>
                </a:cubicBezTo>
                <a:cubicBezTo>
                  <a:pt x="2352952" y="1037478"/>
                  <a:pt x="2363398" y="1051070"/>
                  <a:pt x="2377440" y="1058091"/>
                </a:cubicBezTo>
                <a:cubicBezTo>
                  <a:pt x="2389756" y="1064249"/>
                  <a:pt x="2403736" y="1066319"/>
                  <a:pt x="2416629" y="1071154"/>
                </a:cubicBezTo>
                <a:cubicBezTo>
                  <a:pt x="2515007" y="1108046"/>
                  <a:pt x="2446641" y="1088455"/>
                  <a:pt x="2534195" y="1110342"/>
                </a:cubicBezTo>
                <a:cubicBezTo>
                  <a:pt x="2547258" y="1123405"/>
                  <a:pt x="2557343" y="1140365"/>
                  <a:pt x="2573383" y="1149531"/>
                </a:cubicBezTo>
                <a:cubicBezTo>
                  <a:pt x="2588971" y="1158438"/>
                  <a:pt x="2608372" y="1157662"/>
                  <a:pt x="2625635" y="1162594"/>
                </a:cubicBezTo>
                <a:cubicBezTo>
                  <a:pt x="2638874" y="1166377"/>
                  <a:pt x="2652507" y="1169499"/>
                  <a:pt x="2664823" y="1175657"/>
                </a:cubicBezTo>
                <a:cubicBezTo>
                  <a:pt x="2759871" y="1223181"/>
                  <a:pt x="2629163" y="1191089"/>
                  <a:pt x="2795452" y="1214845"/>
                </a:cubicBezTo>
                <a:cubicBezTo>
                  <a:pt x="2839212" y="1244019"/>
                  <a:pt x="2909883" y="1290088"/>
                  <a:pt x="2939143" y="1319348"/>
                </a:cubicBezTo>
                <a:cubicBezTo>
                  <a:pt x="2973977" y="1354182"/>
                  <a:pt x="3016319" y="1382862"/>
                  <a:pt x="3043646" y="1423851"/>
                </a:cubicBezTo>
                <a:cubicBezTo>
                  <a:pt x="3061063" y="1449977"/>
                  <a:pt x="3077059" y="1477108"/>
                  <a:pt x="3095898" y="1502228"/>
                </a:cubicBezTo>
                <a:cubicBezTo>
                  <a:pt x="3108961" y="1519645"/>
                  <a:pt x="3122601" y="1536644"/>
                  <a:pt x="3135086" y="1554480"/>
                </a:cubicBezTo>
                <a:cubicBezTo>
                  <a:pt x="3153092" y="1580203"/>
                  <a:pt x="3187338" y="1632857"/>
                  <a:pt x="3187338" y="1632857"/>
                </a:cubicBezTo>
                <a:cubicBezTo>
                  <a:pt x="3197998" y="1664839"/>
                  <a:pt x="3206348" y="1696048"/>
                  <a:pt x="3226526" y="1724297"/>
                </a:cubicBezTo>
                <a:cubicBezTo>
                  <a:pt x="3237264" y="1739330"/>
                  <a:pt x="3252652" y="1750422"/>
                  <a:pt x="3265715" y="1763485"/>
                </a:cubicBezTo>
                <a:cubicBezTo>
                  <a:pt x="3270069" y="1780902"/>
                  <a:pt x="3271706" y="1799235"/>
                  <a:pt x="3278778" y="1815737"/>
                </a:cubicBezTo>
                <a:cubicBezTo>
                  <a:pt x="3285484" y="1831385"/>
                  <a:pt x="3339161" y="1900133"/>
                  <a:pt x="3344092" y="1907177"/>
                </a:cubicBezTo>
                <a:cubicBezTo>
                  <a:pt x="3362098" y="1932900"/>
                  <a:pt x="3378926" y="1959428"/>
                  <a:pt x="3396343" y="1985554"/>
                </a:cubicBezTo>
                <a:cubicBezTo>
                  <a:pt x="3405052" y="1998617"/>
                  <a:pt x="3411368" y="2013641"/>
                  <a:pt x="3422469" y="2024742"/>
                </a:cubicBezTo>
                <a:cubicBezTo>
                  <a:pt x="3439886" y="2042159"/>
                  <a:pt x="3459941" y="2057289"/>
                  <a:pt x="3474720" y="2076994"/>
                </a:cubicBezTo>
                <a:cubicBezTo>
                  <a:pt x="3530782" y="2151744"/>
                  <a:pt x="3477874" y="2103571"/>
                  <a:pt x="3513909" y="2168434"/>
                </a:cubicBezTo>
                <a:cubicBezTo>
                  <a:pt x="3529158" y="2195882"/>
                  <a:pt x="3556231" y="2217023"/>
                  <a:pt x="3566160" y="2246811"/>
                </a:cubicBezTo>
                <a:cubicBezTo>
                  <a:pt x="3570514" y="2259874"/>
                  <a:pt x="3573065" y="2273684"/>
                  <a:pt x="3579223" y="2286000"/>
                </a:cubicBezTo>
                <a:cubicBezTo>
                  <a:pt x="3586244" y="2300042"/>
                  <a:pt x="3597560" y="2311557"/>
                  <a:pt x="3605349" y="2325188"/>
                </a:cubicBezTo>
                <a:cubicBezTo>
                  <a:pt x="3623402" y="2356781"/>
                  <a:pt x="3635379" y="2382282"/>
                  <a:pt x="3644538" y="2416628"/>
                </a:cubicBezTo>
                <a:cubicBezTo>
                  <a:pt x="3658416" y="2468669"/>
                  <a:pt x="3666694" y="2522286"/>
                  <a:pt x="3683726" y="2573382"/>
                </a:cubicBezTo>
                <a:cubicBezTo>
                  <a:pt x="3688080" y="2586445"/>
                  <a:pt x="3693449" y="2599213"/>
                  <a:pt x="3696789" y="2612571"/>
                </a:cubicBezTo>
                <a:cubicBezTo>
                  <a:pt x="3722112" y="2713862"/>
                  <a:pt x="3692519" y="2643220"/>
                  <a:pt x="3735978" y="2730137"/>
                </a:cubicBezTo>
                <a:cubicBezTo>
                  <a:pt x="3737118" y="2736219"/>
                  <a:pt x="3760635" y="2913946"/>
                  <a:pt x="3788229" y="2978331"/>
                </a:cubicBezTo>
                <a:cubicBezTo>
                  <a:pt x="3795900" y="2996229"/>
                  <a:pt x="3805646" y="3013165"/>
                  <a:pt x="3814355" y="3030582"/>
                </a:cubicBezTo>
                <a:cubicBezTo>
                  <a:pt x="3818709" y="3052354"/>
                  <a:pt x="3823768" y="3073996"/>
                  <a:pt x="3827418" y="3095897"/>
                </a:cubicBezTo>
                <a:cubicBezTo>
                  <a:pt x="3832480" y="3126268"/>
                  <a:pt x="3834442" y="3157145"/>
                  <a:pt x="3840480" y="3187337"/>
                </a:cubicBezTo>
                <a:cubicBezTo>
                  <a:pt x="3844793" y="3208901"/>
                  <a:pt x="3875959" y="3281637"/>
                  <a:pt x="3879669" y="3291840"/>
                </a:cubicBezTo>
                <a:cubicBezTo>
                  <a:pt x="3889080" y="3317721"/>
                  <a:pt x="3897086" y="3344091"/>
                  <a:pt x="3905795" y="3370217"/>
                </a:cubicBezTo>
                <a:cubicBezTo>
                  <a:pt x="3908821" y="3391399"/>
                  <a:pt x="3918724" y="3483116"/>
                  <a:pt x="3931920" y="3513908"/>
                </a:cubicBezTo>
                <a:cubicBezTo>
                  <a:pt x="3938104" y="3528338"/>
                  <a:pt x="3949337" y="3540034"/>
                  <a:pt x="3958046" y="3553097"/>
                </a:cubicBezTo>
                <a:cubicBezTo>
                  <a:pt x="3966755" y="3587931"/>
                  <a:pt x="3973612" y="3623281"/>
                  <a:pt x="3984172" y="3657600"/>
                </a:cubicBezTo>
                <a:cubicBezTo>
                  <a:pt x="3991068" y="3680012"/>
                  <a:pt x="4004128" y="3700292"/>
                  <a:pt x="4010298" y="3722914"/>
                </a:cubicBezTo>
                <a:cubicBezTo>
                  <a:pt x="4063613" y="3918404"/>
                  <a:pt x="3977838" y="3682639"/>
                  <a:pt x="4049486" y="3879668"/>
                </a:cubicBezTo>
                <a:cubicBezTo>
                  <a:pt x="4057499" y="3901705"/>
                  <a:pt x="4066089" y="3923555"/>
                  <a:pt x="4075612" y="3944982"/>
                </a:cubicBezTo>
                <a:cubicBezTo>
                  <a:pt x="4083521" y="3962777"/>
                  <a:pt x="4094748" y="3979059"/>
                  <a:pt x="4101738" y="3997234"/>
                </a:cubicBezTo>
                <a:cubicBezTo>
                  <a:pt x="4116567" y="4035789"/>
                  <a:pt x="4130907" y="4074725"/>
                  <a:pt x="4140926" y="4114800"/>
                </a:cubicBezTo>
                <a:cubicBezTo>
                  <a:pt x="4145280" y="4132217"/>
                  <a:pt x="4146917" y="4150550"/>
                  <a:pt x="4153989" y="4167051"/>
                </a:cubicBezTo>
                <a:cubicBezTo>
                  <a:pt x="4160174" y="4181481"/>
                  <a:pt x="4172491" y="4192516"/>
                  <a:pt x="4180115" y="4206240"/>
                </a:cubicBezTo>
                <a:cubicBezTo>
                  <a:pt x="4194300" y="4231774"/>
                  <a:pt x="4208455" y="4257497"/>
                  <a:pt x="4219303" y="4284617"/>
                </a:cubicBezTo>
                <a:cubicBezTo>
                  <a:pt x="4225971" y="4301286"/>
                  <a:pt x="4225294" y="4320367"/>
                  <a:pt x="4232366" y="4336868"/>
                </a:cubicBezTo>
                <a:cubicBezTo>
                  <a:pt x="4238551" y="4351298"/>
                  <a:pt x="4251471" y="4362015"/>
                  <a:pt x="4258492" y="4376057"/>
                </a:cubicBezTo>
                <a:cubicBezTo>
                  <a:pt x="4264650" y="4388373"/>
                  <a:pt x="4265397" y="4402929"/>
                  <a:pt x="4271555" y="4415245"/>
                </a:cubicBezTo>
                <a:cubicBezTo>
                  <a:pt x="4278576" y="4429287"/>
                  <a:pt x="4290659" y="4440392"/>
                  <a:pt x="4297680" y="4454434"/>
                </a:cubicBezTo>
                <a:cubicBezTo>
                  <a:pt x="4303838" y="4466750"/>
                  <a:pt x="4304056" y="4481585"/>
                  <a:pt x="4310743" y="4493622"/>
                </a:cubicBezTo>
                <a:cubicBezTo>
                  <a:pt x="4325992" y="4521070"/>
                  <a:pt x="4345578" y="4545874"/>
                  <a:pt x="4362995" y="4572000"/>
                </a:cubicBezTo>
                <a:cubicBezTo>
                  <a:pt x="4371703" y="4585063"/>
                  <a:pt x="4376561" y="4601768"/>
                  <a:pt x="4389120" y="4611188"/>
                </a:cubicBezTo>
                <a:cubicBezTo>
                  <a:pt x="4406537" y="4624251"/>
                  <a:pt x="4425977" y="4634982"/>
                  <a:pt x="4441372" y="4650377"/>
                </a:cubicBezTo>
                <a:cubicBezTo>
                  <a:pt x="4456767" y="4665772"/>
                  <a:pt x="4465996" y="4686446"/>
                  <a:pt x="4480560" y="4702628"/>
                </a:cubicBezTo>
                <a:cubicBezTo>
                  <a:pt x="4505277" y="4730091"/>
                  <a:pt x="4528196" y="4760510"/>
                  <a:pt x="4558938" y="4781005"/>
                </a:cubicBezTo>
                <a:lnTo>
                  <a:pt x="4637315" y="4833257"/>
                </a:lnTo>
                <a:cubicBezTo>
                  <a:pt x="4681877" y="4900101"/>
                  <a:pt x="4639927" y="4851218"/>
                  <a:pt x="4715692" y="4898571"/>
                </a:cubicBezTo>
                <a:cubicBezTo>
                  <a:pt x="4739378" y="4913375"/>
                  <a:pt x="4779483" y="4950061"/>
                  <a:pt x="4807132" y="4963885"/>
                </a:cubicBezTo>
                <a:cubicBezTo>
                  <a:pt x="4819448" y="4970043"/>
                  <a:pt x="4833664" y="4971524"/>
                  <a:pt x="4846320" y="4976948"/>
                </a:cubicBezTo>
                <a:cubicBezTo>
                  <a:pt x="4864219" y="4984619"/>
                  <a:pt x="4880339" y="4996236"/>
                  <a:pt x="4898572" y="5003074"/>
                </a:cubicBezTo>
                <a:cubicBezTo>
                  <a:pt x="4915382" y="5009378"/>
                  <a:pt x="4933627" y="5010978"/>
                  <a:pt x="4950823" y="5016137"/>
                </a:cubicBezTo>
                <a:cubicBezTo>
                  <a:pt x="4977200" y="5024050"/>
                  <a:pt x="5003074" y="5033554"/>
                  <a:pt x="5029200" y="5042262"/>
                </a:cubicBezTo>
                <a:lnTo>
                  <a:pt x="5068389" y="5055325"/>
                </a:lnTo>
                <a:cubicBezTo>
                  <a:pt x="5159829" y="5050971"/>
                  <a:pt x="5251482" y="5049864"/>
                  <a:pt x="5342709" y="5042262"/>
                </a:cubicBezTo>
                <a:cubicBezTo>
                  <a:pt x="5382114" y="5038978"/>
                  <a:pt x="5387176" y="5020029"/>
                  <a:pt x="5421086" y="5003074"/>
                </a:cubicBezTo>
                <a:cubicBezTo>
                  <a:pt x="5433402" y="4996916"/>
                  <a:pt x="5447212" y="4994365"/>
                  <a:pt x="5460275" y="4990011"/>
                </a:cubicBezTo>
                <a:cubicBezTo>
                  <a:pt x="5574763" y="4875520"/>
                  <a:pt x="5429533" y="5015629"/>
                  <a:pt x="5538652" y="4924697"/>
                </a:cubicBezTo>
                <a:cubicBezTo>
                  <a:pt x="5552844" y="4912870"/>
                  <a:pt x="5563648" y="4897335"/>
                  <a:pt x="5577840" y="4885508"/>
                </a:cubicBezTo>
                <a:cubicBezTo>
                  <a:pt x="5589901" y="4875457"/>
                  <a:pt x="5604254" y="4868507"/>
                  <a:pt x="5617029" y="4859382"/>
                </a:cubicBezTo>
                <a:cubicBezTo>
                  <a:pt x="5634745" y="4846728"/>
                  <a:pt x="5652750" y="4834362"/>
                  <a:pt x="5669280" y="4820194"/>
                </a:cubicBezTo>
                <a:cubicBezTo>
                  <a:pt x="5707488" y="4787445"/>
                  <a:pt x="5716684" y="4770052"/>
                  <a:pt x="5747658" y="4728754"/>
                </a:cubicBezTo>
                <a:cubicBezTo>
                  <a:pt x="5785156" y="4578750"/>
                  <a:pt x="5732722" y="4763602"/>
                  <a:pt x="5786846" y="4637314"/>
                </a:cubicBezTo>
                <a:cubicBezTo>
                  <a:pt x="5793918" y="4620812"/>
                  <a:pt x="5794629" y="4602221"/>
                  <a:pt x="5799909" y="4585062"/>
                </a:cubicBezTo>
                <a:cubicBezTo>
                  <a:pt x="5812057" y="4545581"/>
                  <a:pt x="5829080" y="4507572"/>
                  <a:pt x="5839098" y="4467497"/>
                </a:cubicBezTo>
                <a:cubicBezTo>
                  <a:pt x="5843452" y="4450080"/>
                  <a:pt x="5847001" y="4432441"/>
                  <a:pt x="5852160" y="4415245"/>
                </a:cubicBezTo>
                <a:cubicBezTo>
                  <a:pt x="5860073" y="4388867"/>
                  <a:pt x="5871607" y="4363585"/>
                  <a:pt x="5878286" y="4336868"/>
                </a:cubicBezTo>
                <a:cubicBezTo>
                  <a:pt x="5882640" y="4319451"/>
                  <a:pt x="5886190" y="4301813"/>
                  <a:pt x="5891349" y="4284617"/>
                </a:cubicBezTo>
                <a:cubicBezTo>
                  <a:pt x="5899262" y="4258240"/>
                  <a:pt x="5912074" y="4233244"/>
                  <a:pt x="5917475" y="4206240"/>
                </a:cubicBezTo>
                <a:cubicBezTo>
                  <a:pt x="5921829" y="4184468"/>
                  <a:pt x="5925153" y="4162465"/>
                  <a:pt x="5930538" y="4140925"/>
                </a:cubicBezTo>
                <a:cubicBezTo>
                  <a:pt x="5946954" y="4075258"/>
                  <a:pt x="5937798" y="4126403"/>
                  <a:pt x="5969726" y="4062548"/>
                </a:cubicBezTo>
                <a:cubicBezTo>
                  <a:pt x="5975884" y="4050232"/>
                  <a:pt x="5977954" y="4036253"/>
                  <a:pt x="5982789" y="4023360"/>
                </a:cubicBezTo>
                <a:cubicBezTo>
                  <a:pt x="6029649" y="3898402"/>
                  <a:pt x="5992328" y="4007806"/>
                  <a:pt x="6021978" y="3918857"/>
                </a:cubicBezTo>
                <a:cubicBezTo>
                  <a:pt x="6026332" y="3888377"/>
                  <a:pt x="6028117" y="3857418"/>
                  <a:pt x="6035040" y="3827417"/>
                </a:cubicBezTo>
                <a:cubicBezTo>
                  <a:pt x="6041232" y="3800583"/>
                  <a:pt x="6053253" y="3775417"/>
                  <a:pt x="6061166" y="3749040"/>
                </a:cubicBezTo>
                <a:cubicBezTo>
                  <a:pt x="6087845" y="3660111"/>
                  <a:pt x="6056554" y="3732137"/>
                  <a:pt x="6100355" y="3644537"/>
                </a:cubicBezTo>
                <a:cubicBezTo>
                  <a:pt x="6103234" y="3621504"/>
                  <a:pt x="6111251" y="3523316"/>
                  <a:pt x="6126480" y="3487782"/>
                </a:cubicBezTo>
                <a:cubicBezTo>
                  <a:pt x="6132664" y="3473352"/>
                  <a:pt x="6143897" y="3461657"/>
                  <a:pt x="6152606" y="3448594"/>
                </a:cubicBezTo>
                <a:cubicBezTo>
                  <a:pt x="6165056" y="3386342"/>
                  <a:pt x="6171125" y="3337809"/>
                  <a:pt x="6204858" y="3278777"/>
                </a:cubicBezTo>
                <a:cubicBezTo>
                  <a:pt x="6221731" y="3249250"/>
                  <a:pt x="6248401" y="3226526"/>
                  <a:pt x="6270172" y="3200400"/>
                </a:cubicBezTo>
                <a:cubicBezTo>
                  <a:pt x="6277546" y="3148783"/>
                  <a:pt x="6283563" y="3094585"/>
                  <a:pt x="6296298" y="3043645"/>
                </a:cubicBezTo>
                <a:cubicBezTo>
                  <a:pt x="6299637" y="3030287"/>
                  <a:pt x="6305577" y="3017696"/>
                  <a:pt x="6309360" y="3004457"/>
                </a:cubicBezTo>
                <a:cubicBezTo>
                  <a:pt x="6314292" y="2987194"/>
                  <a:pt x="6318386" y="2969699"/>
                  <a:pt x="6322423" y="2952205"/>
                </a:cubicBezTo>
                <a:cubicBezTo>
                  <a:pt x="6327856" y="2928662"/>
                  <a:pt x="6349809" y="2823699"/>
                  <a:pt x="6361612" y="2782388"/>
                </a:cubicBezTo>
                <a:cubicBezTo>
                  <a:pt x="6365395" y="2769149"/>
                  <a:pt x="6370321" y="2756263"/>
                  <a:pt x="6374675" y="2743200"/>
                </a:cubicBezTo>
                <a:cubicBezTo>
                  <a:pt x="6379029" y="2647406"/>
                  <a:pt x="6385821" y="2551691"/>
                  <a:pt x="6387738" y="2455817"/>
                </a:cubicBezTo>
                <a:cubicBezTo>
                  <a:pt x="6394530" y="2116223"/>
                  <a:pt x="6392903" y="1776484"/>
                  <a:pt x="6400800" y="1436914"/>
                </a:cubicBezTo>
                <a:cubicBezTo>
                  <a:pt x="6401616" y="1401818"/>
                  <a:pt x="6410188" y="1367324"/>
                  <a:pt x="6413863" y="1332411"/>
                </a:cubicBezTo>
                <a:cubicBezTo>
                  <a:pt x="6472699" y="773476"/>
                  <a:pt x="6398781" y="1383712"/>
                  <a:pt x="6439989" y="1136468"/>
                </a:cubicBezTo>
                <a:cubicBezTo>
                  <a:pt x="6470568" y="952995"/>
                  <a:pt x="6436719" y="1097298"/>
                  <a:pt x="6466115" y="979714"/>
                </a:cubicBezTo>
                <a:cubicBezTo>
                  <a:pt x="6477944" y="873252"/>
                  <a:pt x="6475490" y="875900"/>
                  <a:pt x="6492240" y="783771"/>
                </a:cubicBezTo>
                <a:cubicBezTo>
                  <a:pt x="6496212" y="761927"/>
                  <a:pt x="6499203" y="739805"/>
                  <a:pt x="6505303" y="718457"/>
                </a:cubicBezTo>
                <a:cubicBezTo>
                  <a:pt x="6516651" y="678738"/>
                  <a:pt x="6533848" y="640805"/>
                  <a:pt x="6544492" y="600891"/>
                </a:cubicBezTo>
                <a:cubicBezTo>
                  <a:pt x="6551317" y="575299"/>
                  <a:pt x="6551809" y="548369"/>
                  <a:pt x="6557555" y="522514"/>
                </a:cubicBezTo>
                <a:cubicBezTo>
                  <a:pt x="6562077" y="502165"/>
                  <a:pt x="6592676" y="426145"/>
                  <a:pt x="6596743" y="418011"/>
                </a:cubicBezTo>
                <a:cubicBezTo>
                  <a:pt x="6603764" y="403969"/>
                  <a:pt x="6615848" y="392864"/>
                  <a:pt x="6622869" y="378822"/>
                </a:cubicBezTo>
                <a:cubicBezTo>
                  <a:pt x="6660679" y="303203"/>
                  <a:pt x="6600832" y="374735"/>
                  <a:pt x="6675120" y="300445"/>
                </a:cubicBezTo>
                <a:cubicBezTo>
                  <a:pt x="6679474" y="287382"/>
                  <a:pt x="6682025" y="273573"/>
                  <a:pt x="6688183" y="261257"/>
                </a:cubicBezTo>
                <a:cubicBezTo>
                  <a:pt x="6695204" y="247215"/>
                  <a:pt x="6705184" y="234843"/>
                  <a:pt x="6714309" y="222068"/>
                </a:cubicBezTo>
                <a:cubicBezTo>
                  <a:pt x="6736218" y="191395"/>
                  <a:pt x="6762171" y="154362"/>
                  <a:pt x="6792686" y="130628"/>
                </a:cubicBezTo>
                <a:cubicBezTo>
                  <a:pt x="6817471" y="111351"/>
                  <a:pt x="6844937" y="95794"/>
                  <a:pt x="6871063" y="78377"/>
                </a:cubicBezTo>
                <a:cubicBezTo>
                  <a:pt x="6884126" y="69668"/>
                  <a:pt x="6895358" y="57216"/>
                  <a:pt x="6910252" y="52251"/>
                </a:cubicBezTo>
                <a:cubicBezTo>
                  <a:pt x="6936378" y="43542"/>
                  <a:pt x="6961625" y="31526"/>
                  <a:pt x="6988629" y="26125"/>
                </a:cubicBezTo>
                <a:cubicBezTo>
                  <a:pt x="7071548" y="9541"/>
                  <a:pt x="7032403" y="18447"/>
                  <a:pt x="7106195" y="0"/>
                </a:cubicBezTo>
                <a:cubicBezTo>
                  <a:pt x="7180218" y="4354"/>
                  <a:pt x="7254391" y="6639"/>
                  <a:pt x="7328263" y="13062"/>
                </a:cubicBezTo>
                <a:cubicBezTo>
                  <a:pt x="7586921" y="35553"/>
                  <a:pt x="7294849" y="14025"/>
                  <a:pt x="7445829" y="39188"/>
                </a:cubicBezTo>
                <a:cubicBezTo>
                  <a:pt x="7484722" y="45670"/>
                  <a:pt x="7524206" y="47897"/>
                  <a:pt x="7563395" y="52251"/>
                </a:cubicBezTo>
                <a:cubicBezTo>
                  <a:pt x="7580812" y="56605"/>
                  <a:pt x="7598450" y="60155"/>
                  <a:pt x="7615646" y="65314"/>
                </a:cubicBezTo>
                <a:cubicBezTo>
                  <a:pt x="7653139" y="76562"/>
                  <a:pt x="7705063" y="98162"/>
                  <a:pt x="7746275" y="104502"/>
                </a:cubicBezTo>
                <a:cubicBezTo>
                  <a:pt x="7785246" y="110497"/>
                  <a:pt x="7824652" y="113211"/>
                  <a:pt x="7863840" y="117565"/>
                </a:cubicBezTo>
                <a:cubicBezTo>
                  <a:pt x="7999390" y="207932"/>
                  <a:pt x="7789564" y="70388"/>
                  <a:pt x="7955280" y="169817"/>
                </a:cubicBezTo>
                <a:cubicBezTo>
                  <a:pt x="7982205" y="185972"/>
                  <a:pt x="8006210" y="206819"/>
                  <a:pt x="8033658" y="222068"/>
                </a:cubicBezTo>
                <a:cubicBezTo>
                  <a:pt x="8096392" y="256920"/>
                  <a:pt x="8051524" y="208310"/>
                  <a:pt x="8112035" y="261257"/>
                </a:cubicBezTo>
                <a:cubicBezTo>
                  <a:pt x="8135206" y="281532"/>
                  <a:pt x="8154337" y="306116"/>
                  <a:pt x="8177349" y="326571"/>
                </a:cubicBezTo>
                <a:cubicBezTo>
                  <a:pt x="8221518" y="365833"/>
                  <a:pt x="8233603" y="359709"/>
                  <a:pt x="8268789" y="404948"/>
                </a:cubicBezTo>
                <a:cubicBezTo>
                  <a:pt x="8288066" y="429733"/>
                  <a:pt x="8295921" y="464486"/>
                  <a:pt x="8321040" y="483325"/>
                </a:cubicBezTo>
                <a:cubicBezTo>
                  <a:pt x="8438825" y="571664"/>
                  <a:pt x="8323016" y="475750"/>
                  <a:pt x="8399418" y="561702"/>
                </a:cubicBezTo>
                <a:cubicBezTo>
                  <a:pt x="8423965" y="589317"/>
                  <a:pt x="8457300" y="609338"/>
                  <a:pt x="8477795" y="640080"/>
                </a:cubicBezTo>
                <a:cubicBezTo>
                  <a:pt x="8486503" y="653143"/>
                  <a:pt x="8493870" y="667207"/>
                  <a:pt x="8503920" y="679268"/>
                </a:cubicBezTo>
                <a:cubicBezTo>
                  <a:pt x="8515747" y="693460"/>
                  <a:pt x="8532371" y="703424"/>
                  <a:pt x="8543109" y="718457"/>
                </a:cubicBezTo>
                <a:cubicBezTo>
                  <a:pt x="8554427" y="734303"/>
                  <a:pt x="8559574" y="753801"/>
                  <a:pt x="8569235" y="770708"/>
                </a:cubicBezTo>
                <a:cubicBezTo>
                  <a:pt x="8577024" y="784339"/>
                  <a:pt x="8588984" y="795551"/>
                  <a:pt x="8595360" y="809897"/>
                </a:cubicBezTo>
                <a:cubicBezTo>
                  <a:pt x="8606545" y="835062"/>
                  <a:pt x="8606210" y="865360"/>
                  <a:pt x="8621486" y="888274"/>
                </a:cubicBezTo>
                <a:cubicBezTo>
                  <a:pt x="8711845" y="1023808"/>
                  <a:pt x="8574317" y="814012"/>
                  <a:pt x="8673738" y="979714"/>
                </a:cubicBezTo>
                <a:cubicBezTo>
                  <a:pt x="8689893" y="1006639"/>
                  <a:pt x="8709132" y="1031601"/>
                  <a:pt x="8725989" y="1058091"/>
                </a:cubicBezTo>
                <a:cubicBezTo>
                  <a:pt x="8739620" y="1079511"/>
                  <a:pt x="8752115" y="1101634"/>
                  <a:pt x="8765178" y="1123405"/>
                </a:cubicBezTo>
                <a:cubicBezTo>
                  <a:pt x="8773886" y="1158239"/>
                  <a:pt x="8778695" y="1194288"/>
                  <a:pt x="8791303" y="1227908"/>
                </a:cubicBezTo>
                <a:cubicBezTo>
                  <a:pt x="8804978" y="1264374"/>
                  <a:pt x="8834109" y="1294628"/>
                  <a:pt x="8843555" y="1332411"/>
                </a:cubicBezTo>
                <a:cubicBezTo>
                  <a:pt x="8867326" y="1427492"/>
                  <a:pt x="8843393" y="1341764"/>
                  <a:pt x="8882743" y="1449977"/>
                </a:cubicBezTo>
                <a:cubicBezTo>
                  <a:pt x="8924505" y="1564824"/>
                  <a:pt x="8896608" y="1498500"/>
                  <a:pt x="8934995" y="1632857"/>
                </a:cubicBezTo>
                <a:cubicBezTo>
                  <a:pt x="8956953" y="1709712"/>
                  <a:pt x="8960754" y="1705902"/>
                  <a:pt x="8987246" y="1776548"/>
                </a:cubicBezTo>
                <a:cubicBezTo>
                  <a:pt x="9024987" y="1877189"/>
                  <a:pt x="8972196" y="1744463"/>
                  <a:pt x="9013372" y="1867988"/>
                </a:cubicBezTo>
                <a:cubicBezTo>
                  <a:pt x="9020787" y="1890233"/>
                  <a:pt x="9032083" y="1911057"/>
                  <a:pt x="9039498" y="1933302"/>
                </a:cubicBezTo>
                <a:cubicBezTo>
                  <a:pt x="9045175" y="1950334"/>
                  <a:pt x="9047401" y="1968358"/>
                  <a:pt x="9052560" y="1985554"/>
                </a:cubicBezTo>
                <a:cubicBezTo>
                  <a:pt x="9060473" y="2011932"/>
                  <a:pt x="9072007" y="2037214"/>
                  <a:pt x="9078686" y="2063931"/>
                </a:cubicBezTo>
                <a:cubicBezTo>
                  <a:pt x="9085110" y="2089626"/>
                  <a:pt x="9086003" y="2116453"/>
                  <a:pt x="9091749" y="2142308"/>
                </a:cubicBezTo>
                <a:cubicBezTo>
                  <a:pt x="9094736" y="2155750"/>
                  <a:pt x="9101189" y="2168213"/>
                  <a:pt x="9104812" y="2181497"/>
                </a:cubicBezTo>
                <a:cubicBezTo>
                  <a:pt x="9114260" y="2216138"/>
                  <a:pt x="9122229" y="2251166"/>
                  <a:pt x="9130938" y="2286000"/>
                </a:cubicBezTo>
                <a:cubicBezTo>
                  <a:pt x="9135292" y="2338251"/>
                  <a:pt x="9138783" y="2390582"/>
                  <a:pt x="9144000" y="2442754"/>
                </a:cubicBezTo>
                <a:cubicBezTo>
                  <a:pt x="9154572" y="2548473"/>
                  <a:pt x="9155650" y="2531541"/>
                  <a:pt x="9170126" y="2625634"/>
                </a:cubicBezTo>
                <a:cubicBezTo>
                  <a:pt x="9174808" y="2656065"/>
                  <a:pt x="9178835" y="2686594"/>
                  <a:pt x="9183189" y="2717074"/>
                </a:cubicBezTo>
                <a:cubicBezTo>
                  <a:pt x="9187543" y="2960914"/>
                  <a:pt x="9186373" y="3204915"/>
                  <a:pt x="9196252" y="3448594"/>
                </a:cubicBezTo>
                <a:cubicBezTo>
                  <a:pt x="9199446" y="3527389"/>
                  <a:pt x="9218083" y="3604983"/>
                  <a:pt x="9222378" y="3683725"/>
                </a:cubicBezTo>
                <a:cubicBezTo>
                  <a:pt x="9231156" y="3844653"/>
                  <a:pt x="9227588" y="4006075"/>
                  <a:pt x="9235440" y="4167051"/>
                </a:cubicBezTo>
                <a:cubicBezTo>
                  <a:pt x="9236315" y="4184983"/>
                  <a:pt x="9243344" y="4202106"/>
                  <a:pt x="9248503" y="4219302"/>
                </a:cubicBezTo>
                <a:cubicBezTo>
                  <a:pt x="9256416" y="4245680"/>
                  <a:pt x="9265920" y="4271554"/>
                  <a:pt x="9274629" y="4297680"/>
                </a:cubicBezTo>
                <a:cubicBezTo>
                  <a:pt x="9278983" y="4310743"/>
                  <a:pt x="9280054" y="4325411"/>
                  <a:pt x="9287692" y="4336868"/>
                </a:cubicBezTo>
                <a:lnTo>
                  <a:pt x="9339943" y="4415245"/>
                </a:lnTo>
                <a:cubicBezTo>
                  <a:pt x="9348652" y="4428308"/>
                  <a:pt x="9354968" y="4443333"/>
                  <a:pt x="9366069" y="4454434"/>
                </a:cubicBezTo>
                <a:cubicBezTo>
                  <a:pt x="9396549" y="4484914"/>
                  <a:pt x="9433598" y="4510009"/>
                  <a:pt x="9457509" y="4545874"/>
                </a:cubicBezTo>
                <a:cubicBezTo>
                  <a:pt x="9466218" y="4558937"/>
                  <a:pt x="9473584" y="4573001"/>
                  <a:pt x="9483635" y="4585062"/>
                </a:cubicBezTo>
                <a:cubicBezTo>
                  <a:pt x="9508864" y="4615337"/>
                  <a:pt x="9542638" y="4641815"/>
                  <a:pt x="9575075" y="4663440"/>
                </a:cubicBezTo>
                <a:cubicBezTo>
                  <a:pt x="9596200" y="4677523"/>
                  <a:pt x="9619589" y="4688068"/>
                  <a:pt x="9640389" y="4702628"/>
                </a:cubicBezTo>
                <a:cubicBezTo>
                  <a:pt x="9663230" y="4718617"/>
                  <a:pt x="9682505" y="4739414"/>
                  <a:pt x="9705703" y="4754880"/>
                </a:cubicBezTo>
                <a:cubicBezTo>
                  <a:pt x="9721906" y="4765682"/>
                  <a:pt x="9740227" y="4772947"/>
                  <a:pt x="9757955" y="4781005"/>
                </a:cubicBezTo>
                <a:cubicBezTo>
                  <a:pt x="9852193" y="4823840"/>
                  <a:pt x="9824642" y="4814006"/>
                  <a:pt x="9901646" y="4833257"/>
                </a:cubicBezTo>
                <a:cubicBezTo>
                  <a:pt x="10013965" y="4908134"/>
                  <a:pt x="9871851" y="4818358"/>
                  <a:pt x="9980023" y="4872445"/>
                </a:cubicBezTo>
                <a:cubicBezTo>
                  <a:pt x="10002732" y="4883800"/>
                  <a:pt x="10022629" y="4900279"/>
                  <a:pt x="10045338" y="4911634"/>
                </a:cubicBezTo>
                <a:cubicBezTo>
                  <a:pt x="10057654" y="4917792"/>
                  <a:pt x="10072210" y="4918539"/>
                  <a:pt x="10084526" y="4924697"/>
                </a:cubicBezTo>
                <a:cubicBezTo>
                  <a:pt x="10112175" y="4938521"/>
                  <a:pt x="10152280" y="4975207"/>
                  <a:pt x="10175966" y="4990011"/>
                </a:cubicBezTo>
                <a:cubicBezTo>
                  <a:pt x="10192479" y="5000332"/>
                  <a:pt x="10211311" y="5006476"/>
                  <a:pt x="10228218" y="5016137"/>
                </a:cubicBezTo>
                <a:cubicBezTo>
                  <a:pt x="10283204" y="5047557"/>
                  <a:pt x="10253866" y="5042071"/>
                  <a:pt x="10319658" y="5068388"/>
                </a:cubicBezTo>
                <a:cubicBezTo>
                  <a:pt x="10345227" y="5078616"/>
                  <a:pt x="10398035" y="5094514"/>
                  <a:pt x="10398035" y="5094514"/>
                </a:cubicBezTo>
                <a:cubicBezTo>
                  <a:pt x="10406743" y="5107577"/>
                  <a:pt x="10412240" y="5123485"/>
                  <a:pt x="10424160" y="5133702"/>
                </a:cubicBezTo>
                <a:cubicBezTo>
                  <a:pt x="10443437" y="5150226"/>
                  <a:pt x="10467944" y="5159434"/>
                  <a:pt x="10489475" y="5172891"/>
                </a:cubicBezTo>
                <a:cubicBezTo>
                  <a:pt x="10502788" y="5181212"/>
                  <a:pt x="10515888" y="5189892"/>
                  <a:pt x="10528663" y="5199017"/>
                </a:cubicBezTo>
                <a:cubicBezTo>
                  <a:pt x="10546379" y="5211671"/>
                  <a:pt x="10564385" y="5224036"/>
                  <a:pt x="10580915" y="5238205"/>
                </a:cubicBezTo>
                <a:cubicBezTo>
                  <a:pt x="10594941" y="5250227"/>
                  <a:pt x="10603954" y="5268422"/>
                  <a:pt x="10620103" y="5277394"/>
                </a:cubicBezTo>
                <a:cubicBezTo>
                  <a:pt x="10644176" y="5290768"/>
                  <a:pt x="10725906" y="5306013"/>
                  <a:pt x="10698480" y="5303520"/>
                </a:cubicBezTo>
                <a:lnTo>
                  <a:pt x="10554789" y="5290457"/>
                </a:lnTo>
                <a:cubicBezTo>
                  <a:pt x="10244206" y="5228339"/>
                  <a:pt x="10578970" y="5290457"/>
                  <a:pt x="9757955" y="5290457"/>
                </a:cubicBezTo>
                <a:cubicBezTo>
                  <a:pt x="9427001" y="5290457"/>
                  <a:pt x="9096104" y="5281748"/>
                  <a:pt x="8765178" y="5277394"/>
                </a:cubicBezTo>
                <a:cubicBezTo>
                  <a:pt x="8665029" y="5268685"/>
                  <a:pt x="8560100" y="5283057"/>
                  <a:pt x="8464732" y="5251268"/>
                </a:cubicBezTo>
                <a:cubicBezTo>
                  <a:pt x="8451669" y="5246914"/>
                  <a:pt x="8438985" y="5241192"/>
                  <a:pt x="8425543" y="5238205"/>
                </a:cubicBezTo>
                <a:cubicBezTo>
                  <a:pt x="8364524" y="5224645"/>
                  <a:pt x="8289748" y="5219156"/>
                  <a:pt x="8229600" y="5212080"/>
                </a:cubicBezTo>
                <a:cubicBezTo>
                  <a:pt x="8133958" y="5200828"/>
                  <a:pt x="8125283" y="5199043"/>
                  <a:pt x="8033658" y="5185954"/>
                </a:cubicBezTo>
                <a:cubicBezTo>
                  <a:pt x="7760786" y="5094997"/>
                  <a:pt x="7975580" y="5161764"/>
                  <a:pt x="7249886" y="5185954"/>
                </a:cubicBezTo>
                <a:cubicBezTo>
                  <a:pt x="7236124" y="5186413"/>
                  <a:pt x="7223982" y="5195394"/>
                  <a:pt x="7210698" y="5199017"/>
                </a:cubicBezTo>
                <a:cubicBezTo>
                  <a:pt x="7124052" y="5222647"/>
                  <a:pt x="7117043" y="5222972"/>
                  <a:pt x="7040880" y="5238205"/>
                </a:cubicBezTo>
                <a:cubicBezTo>
                  <a:pt x="7027817" y="5246914"/>
                  <a:pt x="7015734" y="5257310"/>
                  <a:pt x="7001692" y="5264331"/>
                </a:cubicBezTo>
                <a:cubicBezTo>
                  <a:pt x="6989376" y="5270489"/>
                  <a:pt x="6975743" y="5273611"/>
                  <a:pt x="6962503" y="5277394"/>
                </a:cubicBezTo>
                <a:cubicBezTo>
                  <a:pt x="6895373" y="5296574"/>
                  <a:pt x="6890565" y="5292918"/>
                  <a:pt x="6805749" y="5303520"/>
                </a:cubicBezTo>
                <a:cubicBezTo>
                  <a:pt x="6662058" y="5299166"/>
                  <a:pt x="6518211" y="5298431"/>
                  <a:pt x="6374675" y="5290457"/>
                </a:cubicBezTo>
                <a:cubicBezTo>
                  <a:pt x="6360927" y="5289693"/>
                  <a:pt x="6349095" y="5279488"/>
                  <a:pt x="6335486" y="5277394"/>
                </a:cubicBezTo>
                <a:cubicBezTo>
                  <a:pt x="6292235" y="5270740"/>
                  <a:pt x="6248217" y="5270244"/>
                  <a:pt x="6204858" y="5264331"/>
                </a:cubicBezTo>
                <a:cubicBezTo>
                  <a:pt x="6152371" y="5257174"/>
                  <a:pt x="6100813" y="5243476"/>
                  <a:pt x="6048103" y="5238205"/>
                </a:cubicBezTo>
                <a:cubicBezTo>
                  <a:pt x="5878241" y="5221219"/>
                  <a:pt x="5960967" y="5229974"/>
                  <a:pt x="5799909" y="5212080"/>
                </a:cubicBezTo>
                <a:lnTo>
                  <a:pt x="5381898" y="5225142"/>
                </a:lnTo>
                <a:cubicBezTo>
                  <a:pt x="5346836" y="5226895"/>
                  <a:pt x="5312489" y="5237328"/>
                  <a:pt x="5277395" y="5238205"/>
                </a:cubicBezTo>
                <a:cubicBezTo>
                  <a:pt x="4963954" y="5246041"/>
                  <a:pt x="4650372" y="5246554"/>
                  <a:pt x="4336869" y="5251268"/>
                </a:cubicBezTo>
                <a:lnTo>
                  <a:pt x="3540035" y="5264331"/>
                </a:lnTo>
                <a:cubicBezTo>
                  <a:pt x="3461658" y="5273040"/>
                  <a:pt x="3379716" y="5265520"/>
                  <a:pt x="3304903" y="5290457"/>
                </a:cubicBezTo>
                <a:lnTo>
                  <a:pt x="3226526" y="5316582"/>
                </a:lnTo>
                <a:cubicBezTo>
                  <a:pt x="3213463" y="5320936"/>
                  <a:pt x="3200840" y="5326945"/>
                  <a:pt x="3187338" y="5329645"/>
                </a:cubicBezTo>
                <a:cubicBezTo>
                  <a:pt x="3026517" y="5361809"/>
                  <a:pt x="3100668" y="5349491"/>
                  <a:pt x="2965269" y="5368834"/>
                </a:cubicBezTo>
                <a:lnTo>
                  <a:pt x="1998618" y="5355771"/>
                </a:lnTo>
                <a:cubicBezTo>
                  <a:pt x="1959200" y="5354821"/>
                  <a:pt x="1919607" y="5350970"/>
                  <a:pt x="1881052" y="5342708"/>
                </a:cubicBezTo>
                <a:cubicBezTo>
                  <a:pt x="1858124" y="5337795"/>
                  <a:pt x="1837983" y="5323997"/>
                  <a:pt x="1815738" y="5316582"/>
                </a:cubicBezTo>
                <a:cubicBezTo>
                  <a:pt x="1798706" y="5310905"/>
                  <a:pt x="1781012" y="5307415"/>
                  <a:pt x="1763486" y="5303520"/>
                </a:cubicBezTo>
                <a:cubicBezTo>
                  <a:pt x="1741812" y="5298704"/>
                  <a:pt x="1719712" y="5295842"/>
                  <a:pt x="1698172" y="5290457"/>
                </a:cubicBezTo>
                <a:cubicBezTo>
                  <a:pt x="1684814" y="5287117"/>
                  <a:pt x="1672223" y="5281177"/>
                  <a:pt x="1658983" y="5277394"/>
                </a:cubicBezTo>
                <a:cubicBezTo>
                  <a:pt x="1502633" y="5232722"/>
                  <a:pt x="1753500" y="5311499"/>
                  <a:pt x="1515292" y="5238205"/>
                </a:cubicBezTo>
                <a:cubicBezTo>
                  <a:pt x="1488971" y="5230106"/>
                  <a:pt x="1464241" y="5215496"/>
                  <a:pt x="1436915" y="5212080"/>
                </a:cubicBezTo>
                <a:cubicBezTo>
                  <a:pt x="1314597" y="5196790"/>
                  <a:pt x="1366469" y="5207531"/>
                  <a:pt x="1280160" y="5185954"/>
                </a:cubicBezTo>
                <a:cubicBezTo>
                  <a:pt x="1045029" y="5190308"/>
                  <a:pt x="809634" y="5187075"/>
                  <a:pt x="574766" y="5199017"/>
                </a:cubicBezTo>
                <a:cubicBezTo>
                  <a:pt x="551348" y="5200208"/>
                  <a:pt x="531911" y="5218404"/>
                  <a:pt x="509452" y="5225142"/>
                </a:cubicBezTo>
                <a:cubicBezTo>
                  <a:pt x="488186" y="5231522"/>
                  <a:pt x="465558" y="5232363"/>
                  <a:pt x="444138" y="5238205"/>
                </a:cubicBezTo>
                <a:cubicBezTo>
                  <a:pt x="417569" y="5245451"/>
                  <a:pt x="392477" y="5257652"/>
                  <a:pt x="365760" y="5264331"/>
                </a:cubicBezTo>
                <a:cubicBezTo>
                  <a:pt x="266280" y="5289201"/>
                  <a:pt x="331172" y="5274182"/>
                  <a:pt x="169818" y="5303520"/>
                </a:cubicBezTo>
                <a:cubicBezTo>
                  <a:pt x="139338" y="5294811"/>
                  <a:pt x="103738" y="5296414"/>
                  <a:pt x="78378" y="5277394"/>
                </a:cubicBezTo>
                <a:cubicBezTo>
                  <a:pt x="64015" y="5266622"/>
                  <a:pt x="69210" y="5242668"/>
                  <a:pt x="65315" y="5225142"/>
                </a:cubicBezTo>
                <a:cubicBezTo>
                  <a:pt x="60499" y="5203468"/>
                  <a:pt x="52578" y="5182028"/>
                  <a:pt x="52252" y="5159828"/>
                </a:cubicBezTo>
                <a:cubicBezTo>
                  <a:pt x="48218" y="4885538"/>
                  <a:pt x="52252" y="4611188"/>
                  <a:pt x="52252" y="4336868"/>
                </a:cubicBezTo>
              </a:path>
            </a:pathLst>
          </a:custGeom>
          <a:solidFill>
            <a:srgbClr val="00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07623" y="2534194"/>
            <a:ext cx="9224516" cy="3971578"/>
          </a:xfrm>
          <a:custGeom>
            <a:avLst/>
            <a:gdLst>
              <a:gd name="connsiteX0" fmla="*/ 0 w 10752870"/>
              <a:gd name="connsiteY0" fmla="*/ 2586445 h 2834640"/>
              <a:gd name="connsiteX1" fmla="*/ 470262 w 10752870"/>
              <a:gd name="connsiteY1" fmla="*/ 2560320 h 2834640"/>
              <a:gd name="connsiteX2" fmla="*/ 613954 w 10752870"/>
              <a:gd name="connsiteY2" fmla="*/ 2534194 h 2834640"/>
              <a:gd name="connsiteX3" fmla="*/ 705394 w 10752870"/>
              <a:gd name="connsiteY3" fmla="*/ 2521131 h 2834640"/>
              <a:gd name="connsiteX4" fmla="*/ 927462 w 10752870"/>
              <a:gd name="connsiteY4" fmla="*/ 2495005 h 2834640"/>
              <a:gd name="connsiteX5" fmla="*/ 1005840 w 10752870"/>
              <a:gd name="connsiteY5" fmla="*/ 2468880 h 2834640"/>
              <a:gd name="connsiteX6" fmla="*/ 1136468 w 10752870"/>
              <a:gd name="connsiteY6" fmla="*/ 2442754 h 2834640"/>
              <a:gd name="connsiteX7" fmla="*/ 1214845 w 10752870"/>
              <a:gd name="connsiteY7" fmla="*/ 2416628 h 2834640"/>
              <a:gd name="connsiteX8" fmla="*/ 1345474 w 10752870"/>
              <a:gd name="connsiteY8" fmla="*/ 2390503 h 2834640"/>
              <a:gd name="connsiteX9" fmla="*/ 1423851 w 10752870"/>
              <a:gd name="connsiteY9" fmla="*/ 2364377 h 2834640"/>
              <a:gd name="connsiteX10" fmla="*/ 1515291 w 10752870"/>
              <a:gd name="connsiteY10" fmla="*/ 2325188 h 2834640"/>
              <a:gd name="connsiteX11" fmla="*/ 1593668 w 10752870"/>
              <a:gd name="connsiteY11" fmla="*/ 2312125 h 2834640"/>
              <a:gd name="connsiteX12" fmla="*/ 1711234 w 10752870"/>
              <a:gd name="connsiteY12" fmla="*/ 2272937 h 2834640"/>
              <a:gd name="connsiteX13" fmla="*/ 1750422 w 10752870"/>
              <a:gd name="connsiteY13" fmla="*/ 2259874 h 2834640"/>
              <a:gd name="connsiteX14" fmla="*/ 1789611 w 10752870"/>
              <a:gd name="connsiteY14" fmla="*/ 2246811 h 2834640"/>
              <a:gd name="connsiteX15" fmla="*/ 1841862 w 10752870"/>
              <a:gd name="connsiteY15" fmla="*/ 2220685 h 2834640"/>
              <a:gd name="connsiteX16" fmla="*/ 1933302 w 10752870"/>
              <a:gd name="connsiteY16" fmla="*/ 2207623 h 2834640"/>
              <a:gd name="connsiteX17" fmla="*/ 1972491 w 10752870"/>
              <a:gd name="connsiteY17" fmla="*/ 2194560 h 2834640"/>
              <a:gd name="connsiteX18" fmla="*/ 2024742 w 10752870"/>
              <a:gd name="connsiteY18" fmla="*/ 2181497 h 2834640"/>
              <a:gd name="connsiteX19" fmla="*/ 2063931 w 10752870"/>
              <a:gd name="connsiteY19" fmla="*/ 2155371 h 2834640"/>
              <a:gd name="connsiteX20" fmla="*/ 2103120 w 10752870"/>
              <a:gd name="connsiteY20" fmla="*/ 2142308 h 2834640"/>
              <a:gd name="connsiteX21" fmla="*/ 2181497 w 10752870"/>
              <a:gd name="connsiteY21" fmla="*/ 2076994 h 2834640"/>
              <a:gd name="connsiteX22" fmla="*/ 2220685 w 10752870"/>
              <a:gd name="connsiteY22" fmla="*/ 2063931 h 2834640"/>
              <a:gd name="connsiteX23" fmla="*/ 2272937 w 10752870"/>
              <a:gd name="connsiteY23" fmla="*/ 2024743 h 2834640"/>
              <a:gd name="connsiteX24" fmla="*/ 2312125 w 10752870"/>
              <a:gd name="connsiteY24" fmla="*/ 2011680 h 2834640"/>
              <a:gd name="connsiteX25" fmla="*/ 2325188 w 10752870"/>
              <a:gd name="connsiteY25" fmla="*/ 1972491 h 2834640"/>
              <a:gd name="connsiteX26" fmla="*/ 2416628 w 10752870"/>
              <a:gd name="connsiteY26" fmla="*/ 1933303 h 2834640"/>
              <a:gd name="connsiteX27" fmla="*/ 2495005 w 10752870"/>
              <a:gd name="connsiteY27" fmla="*/ 1867988 h 2834640"/>
              <a:gd name="connsiteX28" fmla="*/ 2612571 w 10752870"/>
              <a:gd name="connsiteY28" fmla="*/ 1789611 h 2834640"/>
              <a:gd name="connsiteX29" fmla="*/ 2651760 w 10752870"/>
              <a:gd name="connsiteY29" fmla="*/ 1763485 h 2834640"/>
              <a:gd name="connsiteX30" fmla="*/ 2743200 w 10752870"/>
              <a:gd name="connsiteY30" fmla="*/ 1724297 h 2834640"/>
              <a:gd name="connsiteX31" fmla="*/ 2782388 w 10752870"/>
              <a:gd name="connsiteY31" fmla="*/ 1685108 h 2834640"/>
              <a:gd name="connsiteX32" fmla="*/ 2834640 w 10752870"/>
              <a:gd name="connsiteY32" fmla="*/ 1672045 h 2834640"/>
              <a:gd name="connsiteX33" fmla="*/ 2873828 w 10752870"/>
              <a:gd name="connsiteY33" fmla="*/ 1658983 h 2834640"/>
              <a:gd name="connsiteX34" fmla="*/ 2952205 w 10752870"/>
              <a:gd name="connsiteY34" fmla="*/ 1619794 h 2834640"/>
              <a:gd name="connsiteX35" fmla="*/ 3043645 w 10752870"/>
              <a:gd name="connsiteY35" fmla="*/ 1580605 h 2834640"/>
              <a:gd name="connsiteX36" fmla="*/ 3069771 w 10752870"/>
              <a:gd name="connsiteY36" fmla="*/ 1541417 h 2834640"/>
              <a:gd name="connsiteX37" fmla="*/ 3161211 w 10752870"/>
              <a:gd name="connsiteY37" fmla="*/ 1476103 h 2834640"/>
              <a:gd name="connsiteX38" fmla="*/ 3252651 w 10752870"/>
              <a:gd name="connsiteY38" fmla="*/ 1384663 h 2834640"/>
              <a:gd name="connsiteX39" fmla="*/ 3291840 w 10752870"/>
              <a:gd name="connsiteY39" fmla="*/ 1345474 h 2834640"/>
              <a:gd name="connsiteX40" fmla="*/ 3383280 w 10752870"/>
              <a:gd name="connsiteY40" fmla="*/ 1280160 h 2834640"/>
              <a:gd name="connsiteX41" fmla="*/ 3448594 w 10752870"/>
              <a:gd name="connsiteY41" fmla="*/ 1188720 h 2834640"/>
              <a:gd name="connsiteX42" fmla="*/ 3513908 w 10752870"/>
              <a:gd name="connsiteY42" fmla="*/ 1123405 h 2834640"/>
              <a:gd name="connsiteX43" fmla="*/ 3579222 w 10752870"/>
              <a:gd name="connsiteY43" fmla="*/ 1045028 h 2834640"/>
              <a:gd name="connsiteX44" fmla="*/ 3605348 w 10752870"/>
              <a:gd name="connsiteY44" fmla="*/ 1005840 h 2834640"/>
              <a:gd name="connsiteX45" fmla="*/ 3670662 w 10752870"/>
              <a:gd name="connsiteY45" fmla="*/ 888274 h 2834640"/>
              <a:gd name="connsiteX46" fmla="*/ 3696788 w 10752870"/>
              <a:gd name="connsiteY46" fmla="*/ 849085 h 2834640"/>
              <a:gd name="connsiteX47" fmla="*/ 3735977 w 10752870"/>
              <a:gd name="connsiteY47" fmla="*/ 809897 h 2834640"/>
              <a:gd name="connsiteX48" fmla="*/ 3762102 w 10752870"/>
              <a:gd name="connsiteY48" fmla="*/ 770708 h 2834640"/>
              <a:gd name="connsiteX49" fmla="*/ 3801291 w 10752870"/>
              <a:gd name="connsiteY49" fmla="*/ 731520 h 2834640"/>
              <a:gd name="connsiteX50" fmla="*/ 3840480 w 10752870"/>
              <a:gd name="connsiteY50" fmla="*/ 679268 h 2834640"/>
              <a:gd name="connsiteX51" fmla="*/ 3958045 w 10752870"/>
              <a:gd name="connsiteY51" fmla="*/ 587828 h 2834640"/>
              <a:gd name="connsiteX52" fmla="*/ 3997234 w 10752870"/>
              <a:gd name="connsiteY52" fmla="*/ 548640 h 2834640"/>
              <a:gd name="connsiteX53" fmla="*/ 4127862 w 10752870"/>
              <a:gd name="connsiteY53" fmla="*/ 470263 h 2834640"/>
              <a:gd name="connsiteX54" fmla="*/ 4219302 w 10752870"/>
              <a:gd name="connsiteY54" fmla="*/ 418011 h 2834640"/>
              <a:gd name="connsiteX55" fmla="*/ 4297680 w 10752870"/>
              <a:gd name="connsiteY55" fmla="*/ 352697 h 2834640"/>
              <a:gd name="connsiteX56" fmla="*/ 4376057 w 10752870"/>
              <a:gd name="connsiteY56" fmla="*/ 326571 h 2834640"/>
              <a:gd name="connsiteX57" fmla="*/ 4467497 w 10752870"/>
              <a:gd name="connsiteY57" fmla="*/ 274320 h 2834640"/>
              <a:gd name="connsiteX58" fmla="*/ 4545874 w 10752870"/>
              <a:gd name="connsiteY58" fmla="*/ 235131 h 2834640"/>
              <a:gd name="connsiteX59" fmla="*/ 4676502 w 10752870"/>
              <a:gd name="connsiteY59" fmla="*/ 156754 h 2834640"/>
              <a:gd name="connsiteX60" fmla="*/ 4767942 w 10752870"/>
              <a:gd name="connsiteY60" fmla="*/ 130628 h 2834640"/>
              <a:gd name="connsiteX61" fmla="*/ 4820194 w 10752870"/>
              <a:gd name="connsiteY61" fmla="*/ 104503 h 2834640"/>
              <a:gd name="connsiteX62" fmla="*/ 4898571 w 10752870"/>
              <a:gd name="connsiteY62" fmla="*/ 78377 h 2834640"/>
              <a:gd name="connsiteX63" fmla="*/ 4963885 w 10752870"/>
              <a:gd name="connsiteY63" fmla="*/ 52251 h 2834640"/>
              <a:gd name="connsiteX64" fmla="*/ 5029200 w 10752870"/>
              <a:gd name="connsiteY64" fmla="*/ 39188 h 2834640"/>
              <a:gd name="connsiteX65" fmla="*/ 5120640 w 10752870"/>
              <a:gd name="connsiteY65" fmla="*/ 13063 h 2834640"/>
              <a:gd name="connsiteX66" fmla="*/ 5199017 w 10752870"/>
              <a:gd name="connsiteY66" fmla="*/ 0 h 2834640"/>
              <a:gd name="connsiteX67" fmla="*/ 6035040 w 10752870"/>
              <a:gd name="connsiteY67" fmla="*/ 26125 h 2834640"/>
              <a:gd name="connsiteX68" fmla="*/ 6100354 w 10752870"/>
              <a:gd name="connsiteY68" fmla="*/ 39188 h 2834640"/>
              <a:gd name="connsiteX69" fmla="*/ 6191794 w 10752870"/>
              <a:gd name="connsiteY69" fmla="*/ 52251 h 2834640"/>
              <a:gd name="connsiteX70" fmla="*/ 6230982 w 10752870"/>
              <a:gd name="connsiteY70" fmla="*/ 65314 h 2834640"/>
              <a:gd name="connsiteX71" fmla="*/ 6296297 w 10752870"/>
              <a:gd name="connsiteY71" fmla="*/ 78377 h 2834640"/>
              <a:gd name="connsiteX72" fmla="*/ 6348548 w 10752870"/>
              <a:gd name="connsiteY72" fmla="*/ 104503 h 2834640"/>
              <a:gd name="connsiteX73" fmla="*/ 6453051 w 10752870"/>
              <a:gd name="connsiteY73" fmla="*/ 130628 h 2834640"/>
              <a:gd name="connsiteX74" fmla="*/ 6544491 w 10752870"/>
              <a:gd name="connsiteY74" fmla="*/ 156754 h 2834640"/>
              <a:gd name="connsiteX75" fmla="*/ 6648994 w 10752870"/>
              <a:gd name="connsiteY75" fmla="*/ 209005 h 2834640"/>
              <a:gd name="connsiteX76" fmla="*/ 6727371 w 10752870"/>
              <a:gd name="connsiteY76" fmla="*/ 248194 h 2834640"/>
              <a:gd name="connsiteX77" fmla="*/ 6805748 w 10752870"/>
              <a:gd name="connsiteY77" fmla="*/ 313508 h 2834640"/>
              <a:gd name="connsiteX78" fmla="*/ 6844937 w 10752870"/>
              <a:gd name="connsiteY78" fmla="*/ 326571 h 2834640"/>
              <a:gd name="connsiteX79" fmla="*/ 6936377 w 10752870"/>
              <a:gd name="connsiteY79" fmla="*/ 378823 h 2834640"/>
              <a:gd name="connsiteX80" fmla="*/ 6975565 w 10752870"/>
              <a:gd name="connsiteY80" fmla="*/ 404948 h 2834640"/>
              <a:gd name="connsiteX81" fmla="*/ 7040880 w 10752870"/>
              <a:gd name="connsiteY81" fmla="*/ 431074 h 2834640"/>
              <a:gd name="connsiteX82" fmla="*/ 7119257 w 10752870"/>
              <a:gd name="connsiteY82" fmla="*/ 470263 h 2834640"/>
              <a:gd name="connsiteX83" fmla="*/ 7210697 w 10752870"/>
              <a:gd name="connsiteY83" fmla="*/ 522514 h 2834640"/>
              <a:gd name="connsiteX84" fmla="*/ 7289074 w 10752870"/>
              <a:gd name="connsiteY84" fmla="*/ 574765 h 2834640"/>
              <a:gd name="connsiteX85" fmla="*/ 7315200 w 10752870"/>
              <a:gd name="connsiteY85" fmla="*/ 613954 h 2834640"/>
              <a:gd name="connsiteX86" fmla="*/ 7393577 w 10752870"/>
              <a:gd name="connsiteY86" fmla="*/ 666205 h 2834640"/>
              <a:gd name="connsiteX87" fmla="*/ 7432765 w 10752870"/>
              <a:gd name="connsiteY87" fmla="*/ 692331 h 2834640"/>
              <a:gd name="connsiteX88" fmla="*/ 7563394 w 10752870"/>
              <a:gd name="connsiteY88" fmla="*/ 836023 h 2834640"/>
              <a:gd name="connsiteX89" fmla="*/ 7576457 w 10752870"/>
              <a:gd name="connsiteY89" fmla="*/ 875211 h 2834640"/>
              <a:gd name="connsiteX90" fmla="*/ 7615645 w 10752870"/>
              <a:gd name="connsiteY90" fmla="*/ 927463 h 2834640"/>
              <a:gd name="connsiteX91" fmla="*/ 7746274 w 10752870"/>
              <a:gd name="connsiteY91" fmla="*/ 1058091 h 2834640"/>
              <a:gd name="connsiteX92" fmla="*/ 7785462 w 10752870"/>
              <a:gd name="connsiteY92" fmla="*/ 1097280 h 2834640"/>
              <a:gd name="connsiteX93" fmla="*/ 7876902 w 10752870"/>
              <a:gd name="connsiteY93" fmla="*/ 1214845 h 2834640"/>
              <a:gd name="connsiteX94" fmla="*/ 7903028 w 10752870"/>
              <a:gd name="connsiteY94" fmla="*/ 1254034 h 2834640"/>
              <a:gd name="connsiteX95" fmla="*/ 7929154 w 10752870"/>
              <a:gd name="connsiteY95" fmla="*/ 1306285 h 2834640"/>
              <a:gd name="connsiteX96" fmla="*/ 8020594 w 10752870"/>
              <a:gd name="connsiteY96" fmla="*/ 1371600 h 2834640"/>
              <a:gd name="connsiteX97" fmla="*/ 8059782 w 10752870"/>
              <a:gd name="connsiteY97" fmla="*/ 1410788 h 2834640"/>
              <a:gd name="connsiteX98" fmla="*/ 8098971 w 10752870"/>
              <a:gd name="connsiteY98" fmla="*/ 1423851 h 2834640"/>
              <a:gd name="connsiteX99" fmla="*/ 8151222 w 10752870"/>
              <a:gd name="connsiteY99" fmla="*/ 1449977 h 2834640"/>
              <a:gd name="connsiteX100" fmla="*/ 8190411 w 10752870"/>
              <a:gd name="connsiteY100" fmla="*/ 1476103 h 2834640"/>
              <a:gd name="connsiteX101" fmla="*/ 8294914 w 10752870"/>
              <a:gd name="connsiteY101" fmla="*/ 1502228 h 2834640"/>
              <a:gd name="connsiteX102" fmla="*/ 8477794 w 10752870"/>
              <a:gd name="connsiteY102" fmla="*/ 1567543 h 2834640"/>
              <a:gd name="connsiteX103" fmla="*/ 8660674 w 10752870"/>
              <a:gd name="connsiteY103" fmla="*/ 1632857 h 2834640"/>
              <a:gd name="connsiteX104" fmla="*/ 8765177 w 10752870"/>
              <a:gd name="connsiteY104" fmla="*/ 1658983 h 2834640"/>
              <a:gd name="connsiteX105" fmla="*/ 8895805 w 10752870"/>
              <a:gd name="connsiteY105" fmla="*/ 1711234 h 2834640"/>
              <a:gd name="connsiteX106" fmla="*/ 9013371 w 10752870"/>
              <a:gd name="connsiteY106" fmla="*/ 1750423 h 2834640"/>
              <a:gd name="connsiteX107" fmla="*/ 9052560 w 10752870"/>
              <a:gd name="connsiteY107" fmla="*/ 1763485 h 2834640"/>
              <a:gd name="connsiteX108" fmla="*/ 9104811 w 10752870"/>
              <a:gd name="connsiteY108" fmla="*/ 1776548 h 2834640"/>
              <a:gd name="connsiteX109" fmla="*/ 9157062 w 10752870"/>
              <a:gd name="connsiteY109" fmla="*/ 1802674 h 2834640"/>
              <a:gd name="connsiteX110" fmla="*/ 9300754 w 10752870"/>
              <a:gd name="connsiteY110" fmla="*/ 1841863 h 2834640"/>
              <a:gd name="connsiteX111" fmla="*/ 9366068 w 10752870"/>
              <a:gd name="connsiteY111" fmla="*/ 1867988 h 2834640"/>
              <a:gd name="connsiteX112" fmla="*/ 9418320 w 10752870"/>
              <a:gd name="connsiteY112" fmla="*/ 1881051 h 2834640"/>
              <a:gd name="connsiteX113" fmla="*/ 9509760 w 10752870"/>
              <a:gd name="connsiteY113" fmla="*/ 1907177 h 2834640"/>
              <a:gd name="connsiteX114" fmla="*/ 9875520 w 10752870"/>
              <a:gd name="connsiteY114" fmla="*/ 1894114 h 2834640"/>
              <a:gd name="connsiteX115" fmla="*/ 9953897 w 10752870"/>
              <a:gd name="connsiteY115" fmla="*/ 1854925 h 2834640"/>
              <a:gd name="connsiteX116" fmla="*/ 10058400 w 10752870"/>
              <a:gd name="connsiteY116" fmla="*/ 1789611 h 2834640"/>
              <a:gd name="connsiteX117" fmla="*/ 10175965 w 10752870"/>
              <a:gd name="connsiteY117" fmla="*/ 1658983 h 2834640"/>
              <a:gd name="connsiteX118" fmla="*/ 10228217 w 10752870"/>
              <a:gd name="connsiteY118" fmla="*/ 1580605 h 2834640"/>
              <a:gd name="connsiteX119" fmla="*/ 10241280 w 10752870"/>
              <a:gd name="connsiteY119" fmla="*/ 1541417 h 2834640"/>
              <a:gd name="connsiteX120" fmla="*/ 10293531 w 10752870"/>
              <a:gd name="connsiteY120" fmla="*/ 1436914 h 2834640"/>
              <a:gd name="connsiteX121" fmla="*/ 10319657 w 10752870"/>
              <a:gd name="connsiteY121" fmla="*/ 1371600 h 2834640"/>
              <a:gd name="connsiteX122" fmla="*/ 10332720 w 10752870"/>
              <a:gd name="connsiteY122" fmla="*/ 1306285 h 2834640"/>
              <a:gd name="connsiteX123" fmla="*/ 10345782 w 10752870"/>
              <a:gd name="connsiteY123" fmla="*/ 1227908 h 2834640"/>
              <a:gd name="connsiteX124" fmla="*/ 10371908 w 10752870"/>
              <a:gd name="connsiteY124" fmla="*/ 1149531 h 2834640"/>
              <a:gd name="connsiteX125" fmla="*/ 10424160 w 10752870"/>
              <a:gd name="connsiteY125" fmla="*/ 979714 h 2834640"/>
              <a:gd name="connsiteX126" fmla="*/ 10450285 w 10752870"/>
              <a:gd name="connsiteY126" fmla="*/ 940525 h 2834640"/>
              <a:gd name="connsiteX127" fmla="*/ 10489474 w 10752870"/>
              <a:gd name="connsiteY127" fmla="*/ 849085 h 2834640"/>
              <a:gd name="connsiteX128" fmla="*/ 10502537 w 10752870"/>
              <a:gd name="connsiteY128" fmla="*/ 796834 h 2834640"/>
              <a:gd name="connsiteX129" fmla="*/ 10554788 w 10752870"/>
              <a:gd name="connsiteY129" fmla="*/ 718457 h 2834640"/>
              <a:gd name="connsiteX130" fmla="*/ 10580914 w 10752870"/>
              <a:gd name="connsiteY130" fmla="*/ 679268 h 2834640"/>
              <a:gd name="connsiteX131" fmla="*/ 10620102 w 10752870"/>
              <a:gd name="connsiteY131" fmla="*/ 627017 h 2834640"/>
              <a:gd name="connsiteX132" fmla="*/ 10672354 w 10752870"/>
              <a:gd name="connsiteY132" fmla="*/ 548640 h 2834640"/>
              <a:gd name="connsiteX133" fmla="*/ 10724605 w 10752870"/>
              <a:gd name="connsiteY133" fmla="*/ 418011 h 2834640"/>
              <a:gd name="connsiteX134" fmla="*/ 10711542 w 10752870"/>
              <a:gd name="connsiteY134" fmla="*/ 1084217 h 2834640"/>
              <a:gd name="connsiteX135" fmla="*/ 10698480 w 10752870"/>
              <a:gd name="connsiteY135" fmla="*/ 1685108 h 2834640"/>
              <a:gd name="connsiteX136" fmla="*/ 10685417 w 10752870"/>
              <a:gd name="connsiteY136" fmla="*/ 1789611 h 2834640"/>
              <a:gd name="connsiteX137" fmla="*/ 10659291 w 10752870"/>
              <a:gd name="connsiteY137" fmla="*/ 1867988 h 2834640"/>
              <a:gd name="connsiteX138" fmla="*/ 10646228 w 10752870"/>
              <a:gd name="connsiteY138" fmla="*/ 1907177 h 2834640"/>
              <a:gd name="connsiteX139" fmla="*/ 10633165 w 10752870"/>
              <a:gd name="connsiteY139" fmla="*/ 1946365 h 2834640"/>
              <a:gd name="connsiteX140" fmla="*/ 10607040 w 10752870"/>
              <a:gd name="connsiteY140" fmla="*/ 1985554 h 2834640"/>
              <a:gd name="connsiteX141" fmla="*/ 10593977 w 10752870"/>
              <a:gd name="connsiteY141" fmla="*/ 2024743 h 2834640"/>
              <a:gd name="connsiteX142" fmla="*/ 10554788 w 10752870"/>
              <a:gd name="connsiteY142" fmla="*/ 2050868 h 2834640"/>
              <a:gd name="connsiteX143" fmla="*/ 10528662 w 10752870"/>
              <a:gd name="connsiteY143" fmla="*/ 2090057 h 2834640"/>
              <a:gd name="connsiteX144" fmla="*/ 10489474 w 10752870"/>
              <a:gd name="connsiteY144" fmla="*/ 2116183 h 2834640"/>
              <a:gd name="connsiteX145" fmla="*/ 10463348 w 10752870"/>
              <a:gd name="connsiteY145" fmla="*/ 2168434 h 2834640"/>
              <a:gd name="connsiteX146" fmla="*/ 10424160 w 10752870"/>
              <a:gd name="connsiteY146" fmla="*/ 2207623 h 2834640"/>
              <a:gd name="connsiteX147" fmla="*/ 10371908 w 10752870"/>
              <a:gd name="connsiteY147" fmla="*/ 2299063 h 2834640"/>
              <a:gd name="connsiteX148" fmla="*/ 10293531 w 10752870"/>
              <a:gd name="connsiteY148" fmla="*/ 2416628 h 2834640"/>
              <a:gd name="connsiteX149" fmla="*/ 10254342 w 10752870"/>
              <a:gd name="connsiteY149" fmla="*/ 2468880 h 2834640"/>
              <a:gd name="connsiteX150" fmla="*/ 10215154 w 10752870"/>
              <a:gd name="connsiteY150" fmla="*/ 2495005 h 2834640"/>
              <a:gd name="connsiteX151" fmla="*/ 10162902 w 10752870"/>
              <a:gd name="connsiteY151" fmla="*/ 2547257 h 2834640"/>
              <a:gd name="connsiteX152" fmla="*/ 10097588 w 10752870"/>
              <a:gd name="connsiteY152" fmla="*/ 2560320 h 2834640"/>
              <a:gd name="connsiteX153" fmla="*/ 9980022 w 10752870"/>
              <a:gd name="connsiteY153" fmla="*/ 2599508 h 2834640"/>
              <a:gd name="connsiteX154" fmla="*/ 9940834 w 10752870"/>
              <a:gd name="connsiteY154" fmla="*/ 2625634 h 2834640"/>
              <a:gd name="connsiteX155" fmla="*/ 9875520 w 10752870"/>
              <a:gd name="connsiteY155" fmla="*/ 2638697 h 2834640"/>
              <a:gd name="connsiteX156" fmla="*/ 9797142 w 10752870"/>
              <a:gd name="connsiteY156" fmla="*/ 2664823 h 2834640"/>
              <a:gd name="connsiteX157" fmla="*/ 9588137 w 10752870"/>
              <a:gd name="connsiteY157" fmla="*/ 2704011 h 2834640"/>
              <a:gd name="connsiteX158" fmla="*/ 9548948 w 10752870"/>
              <a:gd name="connsiteY158" fmla="*/ 2717074 h 2834640"/>
              <a:gd name="connsiteX159" fmla="*/ 9457508 w 10752870"/>
              <a:gd name="connsiteY159" fmla="*/ 2730137 h 2834640"/>
              <a:gd name="connsiteX160" fmla="*/ 9392194 w 10752870"/>
              <a:gd name="connsiteY160" fmla="*/ 2743200 h 2834640"/>
              <a:gd name="connsiteX161" fmla="*/ 9196251 w 10752870"/>
              <a:gd name="connsiteY161" fmla="*/ 2769325 h 2834640"/>
              <a:gd name="connsiteX162" fmla="*/ 9117874 w 10752870"/>
              <a:gd name="connsiteY162" fmla="*/ 2782388 h 2834640"/>
              <a:gd name="connsiteX163" fmla="*/ 9013371 w 10752870"/>
              <a:gd name="connsiteY163" fmla="*/ 2795451 h 2834640"/>
              <a:gd name="connsiteX164" fmla="*/ 7903028 w 10752870"/>
              <a:gd name="connsiteY164" fmla="*/ 2782388 h 2834640"/>
              <a:gd name="connsiteX165" fmla="*/ 7850777 w 10752870"/>
              <a:gd name="connsiteY165" fmla="*/ 2769325 h 2834640"/>
              <a:gd name="connsiteX166" fmla="*/ 7707085 w 10752870"/>
              <a:gd name="connsiteY166" fmla="*/ 2756263 h 2834640"/>
              <a:gd name="connsiteX167" fmla="*/ 7445828 w 10752870"/>
              <a:gd name="connsiteY167" fmla="*/ 2717074 h 2834640"/>
              <a:gd name="connsiteX168" fmla="*/ 7380514 w 10752870"/>
              <a:gd name="connsiteY168" fmla="*/ 2690948 h 2834640"/>
              <a:gd name="connsiteX169" fmla="*/ 7315200 w 10752870"/>
              <a:gd name="connsiteY169" fmla="*/ 2677885 h 2834640"/>
              <a:gd name="connsiteX170" fmla="*/ 7262948 w 10752870"/>
              <a:gd name="connsiteY170" fmla="*/ 2664823 h 2834640"/>
              <a:gd name="connsiteX171" fmla="*/ 7080068 w 10752870"/>
              <a:gd name="connsiteY171" fmla="*/ 2625634 h 2834640"/>
              <a:gd name="connsiteX172" fmla="*/ 6858000 w 10752870"/>
              <a:gd name="connsiteY172" fmla="*/ 2560320 h 2834640"/>
              <a:gd name="connsiteX173" fmla="*/ 6779622 w 10752870"/>
              <a:gd name="connsiteY173" fmla="*/ 2521131 h 2834640"/>
              <a:gd name="connsiteX174" fmla="*/ 6557554 w 10752870"/>
              <a:gd name="connsiteY174" fmla="*/ 2468880 h 2834640"/>
              <a:gd name="connsiteX175" fmla="*/ 6387737 w 10752870"/>
              <a:gd name="connsiteY175" fmla="*/ 2429691 h 2834640"/>
              <a:gd name="connsiteX176" fmla="*/ 6165668 w 10752870"/>
              <a:gd name="connsiteY176" fmla="*/ 2390503 h 2834640"/>
              <a:gd name="connsiteX177" fmla="*/ 4911634 w 10752870"/>
              <a:gd name="connsiteY177" fmla="*/ 2403565 h 2834640"/>
              <a:gd name="connsiteX178" fmla="*/ 4767942 w 10752870"/>
              <a:gd name="connsiteY178" fmla="*/ 2429691 h 2834640"/>
              <a:gd name="connsiteX179" fmla="*/ 4585062 w 10752870"/>
              <a:gd name="connsiteY179" fmla="*/ 2455817 h 2834640"/>
              <a:gd name="connsiteX180" fmla="*/ 4532811 w 10752870"/>
              <a:gd name="connsiteY180" fmla="*/ 2468880 h 2834640"/>
              <a:gd name="connsiteX181" fmla="*/ 4441371 w 10752870"/>
              <a:gd name="connsiteY181" fmla="*/ 2495005 h 2834640"/>
              <a:gd name="connsiteX182" fmla="*/ 4349931 w 10752870"/>
              <a:gd name="connsiteY182" fmla="*/ 2508068 h 2834640"/>
              <a:gd name="connsiteX183" fmla="*/ 4193177 w 10752870"/>
              <a:gd name="connsiteY183" fmla="*/ 2560320 h 2834640"/>
              <a:gd name="connsiteX184" fmla="*/ 4023360 w 10752870"/>
              <a:gd name="connsiteY184" fmla="*/ 2586445 h 2834640"/>
              <a:gd name="connsiteX185" fmla="*/ 3971108 w 10752870"/>
              <a:gd name="connsiteY185" fmla="*/ 2599508 h 2834640"/>
              <a:gd name="connsiteX186" fmla="*/ 3853542 w 10752870"/>
              <a:gd name="connsiteY186" fmla="*/ 2612571 h 2834640"/>
              <a:gd name="connsiteX187" fmla="*/ 3775165 w 10752870"/>
              <a:gd name="connsiteY187" fmla="*/ 2625634 h 2834640"/>
              <a:gd name="connsiteX188" fmla="*/ 3683725 w 10752870"/>
              <a:gd name="connsiteY188" fmla="*/ 2638697 h 2834640"/>
              <a:gd name="connsiteX189" fmla="*/ 3553097 w 10752870"/>
              <a:gd name="connsiteY189" fmla="*/ 2664823 h 2834640"/>
              <a:gd name="connsiteX190" fmla="*/ 3461657 w 10752870"/>
              <a:gd name="connsiteY190" fmla="*/ 2677885 h 2834640"/>
              <a:gd name="connsiteX191" fmla="*/ 3344091 w 10752870"/>
              <a:gd name="connsiteY191" fmla="*/ 2690948 h 2834640"/>
              <a:gd name="connsiteX192" fmla="*/ 3213462 w 10752870"/>
              <a:gd name="connsiteY192" fmla="*/ 2717074 h 2834640"/>
              <a:gd name="connsiteX193" fmla="*/ 3135085 w 10752870"/>
              <a:gd name="connsiteY193" fmla="*/ 2743200 h 2834640"/>
              <a:gd name="connsiteX194" fmla="*/ 3017520 w 10752870"/>
              <a:gd name="connsiteY194" fmla="*/ 2756263 h 2834640"/>
              <a:gd name="connsiteX195" fmla="*/ 2952205 w 10752870"/>
              <a:gd name="connsiteY195" fmla="*/ 2769325 h 2834640"/>
              <a:gd name="connsiteX196" fmla="*/ 2730137 w 10752870"/>
              <a:gd name="connsiteY196" fmla="*/ 2795451 h 2834640"/>
              <a:gd name="connsiteX197" fmla="*/ 2690948 w 10752870"/>
              <a:gd name="connsiteY197" fmla="*/ 2808514 h 2834640"/>
              <a:gd name="connsiteX198" fmla="*/ 2403565 w 10752870"/>
              <a:gd name="connsiteY198" fmla="*/ 2834640 h 2834640"/>
              <a:gd name="connsiteX199" fmla="*/ 1358537 w 10752870"/>
              <a:gd name="connsiteY199" fmla="*/ 2808514 h 2834640"/>
              <a:gd name="connsiteX200" fmla="*/ 1162594 w 10752870"/>
              <a:gd name="connsiteY200" fmla="*/ 2756263 h 2834640"/>
              <a:gd name="connsiteX201" fmla="*/ 1045028 w 10752870"/>
              <a:gd name="connsiteY201" fmla="*/ 2730137 h 2834640"/>
              <a:gd name="connsiteX202" fmla="*/ 940525 w 10752870"/>
              <a:gd name="connsiteY202" fmla="*/ 2704011 h 2834640"/>
              <a:gd name="connsiteX203" fmla="*/ 888274 w 10752870"/>
              <a:gd name="connsiteY203" fmla="*/ 2690948 h 2834640"/>
              <a:gd name="connsiteX204" fmla="*/ 796834 w 10752870"/>
              <a:gd name="connsiteY204" fmla="*/ 2651760 h 2834640"/>
              <a:gd name="connsiteX205" fmla="*/ 744582 w 10752870"/>
              <a:gd name="connsiteY205" fmla="*/ 2625634 h 2834640"/>
              <a:gd name="connsiteX206" fmla="*/ 666205 w 10752870"/>
              <a:gd name="connsiteY206" fmla="*/ 2612571 h 2834640"/>
              <a:gd name="connsiteX207" fmla="*/ 613954 w 10752870"/>
              <a:gd name="connsiteY207" fmla="*/ 2599508 h 2834640"/>
              <a:gd name="connsiteX208" fmla="*/ 574765 w 10752870"/>
              <a:gd name="connsiteY208" fmla="*/ 2573383 h 2834640"/>
              <a:gd name="connsiteX209" fmla="*/ 509451 w 10752870"/>
              <a:gd name="connsiteY209" fmla="*/ 2560320 h 2834640"/>
              <a:gd name="connsiteX210" fmla="*/ 209005 w 10752870"/>
              <a:gd name="connsiteY210" fmla="*/ 2547257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0752870" h="2834640">
                <a:moveTo>
                  <a:pt x="0" y="2586445"/>
                </a:moveTo>
                <a:lnTo>
                  <a:pt x="470262" y="2560320"/>
                </a:lnTo>
                <a:cubicBezTo>
                  <a:pt x="724432" y="2542990"/>
                  <a:pt x="488115" y="2559362"/>
                  <a:pt x="613954" y="2534194"/>
                </a:cubicBezTo>
                <a:cubicBezTo>
                  <a:pt x="644146" y="2528156"/>
                  <a:pt x="674963" y="2525813"/>
                  <a:pt x="705394" y="2521131"/>
                </a:cubicBezTo>
                <a:cubicBezTo>
                  <a:pt x="856841" y="2497831"/>
                  <a:pt x="710854" y="2514697"/>
                  <a:pt x="927462" y="2495005"/>
                </a:cubicBezTo>
                <a:cubicBezTo>
                  <a:pt x="953588" y="2486297"/>
                  <a:pt x="979123" y="2475559"/>
                  <a:pt x="1005840" y="2468880"/>
                </a:cubicBezTo>
                <a:cubicBezTo>
                  <a:pt x="1147054" y="2433577"/>
                  <a:pt x="1027933" y="2475315"/>
                  <a:pt x="1136468" y="2442754"/>
                </a:cubicBezTo>
                <a:cubicBezTo>
                  <a:pt x="1162845" y="2434841"/>
                  <a:pt x="1187681" y="2421155"/>
                  <a:pt x="1214845" y="2416628"/>
                </a:cubicBezTo>
                <a:cubicBezTo>
                  <a:pt x="1267794" y="2407803"/>
                  <a:pt x="1296767" y="2405115"/>
                  <a:pt x="1345474" y="2390503"/>
                </a:cubicBezTo>
                <a:cubicBezTo>
                  <a:pt x="1371852" y="2382590"/>
                  <a:pt x="1399220" y="2376693"/>
                  <a:pt x="1423851" y="2364377"/>
                </a:cubicBezTo>
                <a:cubicBezTo>
                  <a:pt x="1455801" y="2348402"/>
                  <a:pt x="1480692" y="2332877"/>
                  <a:pt x="1515291" y="2325188"/>
                </a:cubicBezTo>
                <a:cubicBezTo>
                  <a:pt x="1541146" y="2319442"/>
                  <a:pt x="1567973" y="2318549"/>
                  <a:pt x="1593668" y="2312125"/>
                </a:cubicBezTo>
                <a:cubicBezTo>
                  <a:pt x="1593675" y="2312123"/>
                  <a:pt x="1691636" y="2279470"/>
                  <a:pt x="1711234" y="2272937"/>
                </a:cubicBezTo>
                <a:lnTo>
                  <a:pt x="1750422" y="2259874"/>
                </a:lnTo>
                <a:cubicBezTo>
                  <a:pt x="1763485" y="2255520"/>
                  <a:pt x="1777295" y="2252969"/>
                  <a:pt x="1789611" y="2246811"/>
                </a:cubicBezTo>
                <a:cubicBezTo>
                  <a:pt x="1807028" y="2238102"/>
                  <a:pt x="1823075" y="2225809"/>
                  <a:pt x="1841862" y="2220685"/>
                </a:cubicBezTo>
                <a:cubicBezTo>
                  <a:pt x="1871567" y="2212584"/>
                  <a:pt x="1902822" y="2211977"/>
                  <a:pt x="1933302" y="2207623"/>
                </a:cubicBezTo>
                <a:cubicBezTo>
                  <a:pt x="1946365" y="2203269"/>
                  <a:pt x="1959251" y="2198343"/>
                  <a:pt x="1972491" y="2194560"/>
                </a:cubicBezTo>
                <a:cubicBezTo>
                  <a:pt x="1989753" y="2189628"/>
                  <a:pt x="2008241" y="2188569"/>
                  <a:pt x="2024742" y="2181497"/>
                </a:cubicBezTo>
                <a:cubicBezTo>
                  <a:pt x="2039172" y="2175312"/>
                  <a:pt x="2049889" y="2162392"/>
                  <a:pt x="2063931" y="2155371"/>
                </a:cubicBezTo>
                <a:cubicBezTo>
                  <a:pt x="2076247" y="2149213"/>
                  <a:pt x="2090057" y="2146662"/>
                  <a:pt x="2103120" y="2142308"/>
                </a:cubicBezTo>
                <a:cubicBezTo>
                  <a:pt x="2132010" y="2113418"/>
                  <a:pt x="2145123" y="2095181"/>
                  <a:pt x="2181497" y="2076994"/>
                </a:cubicBezTo>
                <a:cubicBezTo>
                  <a:pt x="2193813" y="2070836"/>
                  <a:pt x="2207622" y="2068285"/>
                  <a:pt x="2220685" y="2063931"/>
                </a:cubicBezTo>
                <a:cubicBezTo>
                  <a:pt x="2238102" y="2050868"/>
                  <a:pt x="2254034" y="2035545"/>
                  <a:pt x="2272937" y="2024743"/>
                </a:cubicBezTo>
                <a:cubicBezTo>
                  <a:pt x="2284892" y="2017912"/>
                  <a:pt x="2302389" y="2021416"/>
                  <a:pt x="2312125" y="2011680"/>
                </a:cubicBezTo>
                <a:cubicBezTo>
                  <a:pt x="2321861" y="2001943"/>
                  <a:pt x="2316586" y="1983243"/>
                  <a:pt x="2325188" y="1972491"/>
                </a:cubicBezTo>
                <a:cubicBezTo>
                  <a:pt x="2347741" y="1944299"/>
                  <a:pt x="2385251" y="1941147"/>
                  <a:pt x="2416628" y="1933303"/>
                </a:cubicBezTo>
                <a:cubicBezTo>
                  <a:pt x="2459494" y="1869004"/>
                  <a:pt x="2421346" y="1912183"/>
                  <a:pt x="2495005" y="1867988"/>
                </a:cubicBezTo>
                <a:lnTo>
                  <a:pt x="2612571" y="1789611"/>
                </a:lnTo>
                <a:cubicBezTo>
                  <a:pt x="2625634" y="1780902"/>
                  <a:pt x="2637718" y="1770506"/>
                  <a:pt x="2651760" y="1763485"/>
                </a:cubicBezTo>
                <a:cubicBezTo>
                  <a:pt x="2716327" y="1731202"/>
                  <a:pt x="2685538" y="1743518"/>
                  <a:pt x="2743200" y="1724297"/>
                </a:cubicBezTo>
                <a:cubicBezTo>
                  <a:pt x="2756263" y="1711234"/>
                  <a:pt x="2766348" y="1694274"/>
                  <a:pt x="2782388" y="1685108"/>
                </a:cubicBezTo>
                <a:cubicBezTo>
                  <a:pt x="2797976" y="1676201"/>
                  <a:pt x="2817377" y="1676977"/>
                  <a:pt x="2834640" y="1672045"/>
                </a:cubicBezTo>
                <a:cubicBezTo>
                  <a:pt x="2847879" y="1668262"/>
                  <a:pt x="2860765" y="1663337"/>
                  <a:pt x="2873828" y="1658983"/>
                </a:cubicBezTo>
                <a:cubicBezTo>
                  <a:pt x="2986140" y="1584108"/>
                  <a:pt x="2844039" y="1673877"/>
                  <a:pt x="2952205" y="1619794"/>
                </a:cubicBezTo>
                <a:cubicBezTo>
                  <a:pt x="3042415" y="1574689"/>
                  <a:pt x="2934901" y="1607791"/>
                  <a:pt x="3043645" y="1580605"/>
                </a:cubicBezTo>
                <a:cubicBezTo>
                  <a:pt x="3052354" y="1567542"/>
                  <a:pt x="3058670" y="1552518"/>
                  <a:pt x="3069771" y="1541417"/>
                </a:cubicBezTo>
                <a:cubicBezTo>
                  <a:pt x="3085980" y="1525208"/>
                  <a:pt x="3138954" y="1490941"/>
                  <a:pt x="3161211" y="1476103"/>
                </a:cubicBezTo>
                <a:cubicBezTo>
                  <a:pt x="3229139" y="1385533"/>
                  <a:pt x="3167307" y="1457815"/>
                  <a:pt x="3252651" y="1384663"/>
                </a:cubicBezTo>
                <a:cubicBezTo>
                  <a:pt x="3266677" y="1372640"/>
                  <a:pt x="3277814" y="1357497"/>
                  <a:pt x="3291840" y="1345474"/>
                </a:cubicBezTo>
                <a:cubicBezTo>
                  <a:pt x="3320203" y="1321163"/>
                  <a:pt x="3352259" y="1300840"/>
                  <a:pt x="3383280" y="1280160"/>
                </a:cubicBezTo>
                <a:cubicBezTo>
                  <a:pt x="3431621" y="1183473"/>
                  <a:pt x="3382396" y="1268156"/>
                  <a:pt x="3448594" y="1188720"/>
                </a:cubicBezTo>
                <a:cubicBezTo>
                  <a:pt x="3503025" y="1123403"/>
                  <a:pt x="3442061" y="1171304"/>
                  <a:pt x="3513908" y="1123405"/>
                </a:cubicBezTo>
                <a:cubicBezTo>
                  <a:pt x="3578774" y="1026109"/>
                  <a:pt x="3495406" y="1145607"/>
                  <a:pt x="3579222" y="1045028"/>
                </a:cubicBezTo>
                <a:cubicBezTo>
                  <a:pt x="3589273" y="1032967"/>
                  <a:pt x="3596639" y="1018903"/>
                  <a:pt x="3605348" y="1005840"/>
                </a:cubicBezTo>
                <a:cubicBezTo>
                  <a:pt x="3628340" y="936863"/>
                  <a:pt x="3610773" y="978108"/>
                  <a:pt x="3670662" y="888274"/>
                </a:cubicBezTo>
                <a:cubicBezTo>
                  <a:pt x="3679371" y="875211"/>
                  <a:pt x="3685686" y="860186"/>
                  <a:pt x="3696788" y="849085"/>
                </a:cubicBezTo>
                <a:cubicBezTo>
                  <a:pt x="3709851" y="836022"/>
                  <a:pt x="3724150" y="824089"/>
                  <a:pt x="3735977" y="809897"/>
                </a:cubicBezTo>
                <a:cubicBezTo>
                  <a:pt x="3746028" y="797836"/>
                  <a:pt x="3752051" y="782769"/>
                  <a:pt x="3762102" y="770708"/>
                </a:cubicBezTo>
                <a:cubicBezTo>
                  <a:pt x="3773929" y="756516"/>
                  <a:pt x="3789268" y="745546"/>
                  <a:pt x="3801291" y="731520"/>
                </a:cubicBezTo>
                <a:cubicBezTo>
                  <a:pt x="3815460" y="714990"/>
                  <a:pt x="3826311" y="695798"/>
                  <a:pt x="3840480" y="679268"/>
                </a:cubicBezTo>
                <a:cubicBezTo>
                  <a:pt x="3950771" y="550595"/>
                  <a:pt x="3781182" y="764687"/>
                  <a:pt x="3958045" y="587828"/>
                </a:cubicBezTo>
                <a:cubicBezTo>
                  <a:pt x="3971108" y="574765"/>
                  <a:pt x="3982652" y="559982"/>
                  <a:pt x="3997234" y="548640"/>
                </a:cubicBezTo>
                <a:cubicBezTo>
                  <a:pt x="4053986" y="504500"/>
                  <a:pt x="4070986" y="498701"/>
                  <a:pt x="4127862" y="470263"/>
                </a:cubicBezTo>
                <a:cubicBezTo>
                  <a:pt x="4233900" y="364225"/>
                  <a:pt x="4096501" y="488182"/>
                  <a:pt x="4219302" y="418011"/>
                </a:cubicBezTo>
                <a:cubicBezTo>
                  <a:pt x="4326971" y="356486"/>
                  <a:pt x="4194357" y="398619"/>
                  <a:pt x="4297680" y="352697"/>
                </a:cubicBezTo>
                <a:cubicBezTo>
                  <a:pt x="4322845" y="341512"/>
                  <a:pt x="4376057" y="326571"/>
                  <a:pt x="4376057" y="326571"/>
                </a:cubicBezTo>
                <a:cubicBezTo>
                  <a:pt x="4471532" y="262919"/>
                  <a:pt x="4351483" y="340613"/>
                  <a:pt x="4467497" y="274320"/>
                </a:cubicBezTo>
                <a:cubicBezTo>
                  <a:pt x="4538405" y="233802"/>
                  <a:pt x="4474019" y="259083"/>
                  <a:pt x="4545874" y="235131"/>
                </a:cubicBezTo>
                <a:cubicBezTo>
                  <a:pt x="4601588" y="197988"/>
                  <a:pt x="4620270" y="180854"/>
                  <a:pt x="4676502" y="156754"/>
                </a:cubicBezTo>
                <a:cubicBezTo>
                  <a:pt x="4750172" y="125181"/>
                  <a:pt x="4679582" y="163763"/>
                  <a:pt x="4767942" y="130628"/>
                </a:cubicBezTo>
                <a:cubicBezTo>
                  <a:pt x="4786175" y="123791"/>
                  <a:pt x="4802114" y="111735"/>
                  <a:pt x="4820194" y="104503"/>
                </a:cubicBezTo>
                <a:cubicBezTo>
                  <a:pt x="4845763" y="94275"/>
                  <a:pt x="4873002" y="88605"/>
                  <a:pt x="4898571" y="78377"/>
                </a:cubicBezTo>
                <a:cubicBezTo>
                  <a:pt x="4920342" y="69668"/>
                  <a:pt x="4941425" y="58989"/>
                  <a:pt x="4963885" y="52251"/>
                </a:cubicBezTo>
                <a:cubicBezTo>
                  <a:pt x="4985151" y="45871"/>
                  <a:pt x="5007660" y="44573"/>
                  <a:pt x="5029200" y="39188"/>
                </a:cubicBezTo>
                <a:cubicBezTo>
                  <a:pt x="5128813" y="14285"/>
                  <a:pt x="4998452" y="37500"/>
                  <a:pt x="5120640" y="13063"/>
                </a:cubicBezTo>
                <a:cubicBezTo>
                  <a:pt x="5146612" y="7869"/>
                  <a:pt x="5172891" y="4354"/>
                  <a:pt x="5199017" y="0"/>
                </a:cubicBezTo>
                <a:cubicBezTo>
                  <a:pt x="5354731" y="2995"/>
                  <a:pt x="5785957" y="-3178"/>
                  <a:pt x="6035040" y="26125"/>
                </a:cubicBezTo>
                <a:cubicBezTo>
                  <a:pt x="6057090" y="28719"/>
                  <a:pt x="6078454" y="35538"/>
                  <a:pt x="6100354" y="39188"/>
                </a:cubicBezTo>
                <a:cubicBezTo>
                  <a:pt x="6130725" y="44250"/>
                  <a:pt x="6161314" y="47897"/>
                  <a:pt x="6191794" y="52251"/>
                </a:cubicBezTo>
                <a:cubicBezTo>
                  <a:pt x="6204857" y="56605"/>
                  <a:pt x="6217624" y="61974"/>
                  <a:pt x="6230982" y="65314"/>
                </a:cubicBezTo>
                <a:cubicBezTo>
                  <a:pt x="6252522" y="70699"/>
                  <a:pt x="6275234" y="71356"/>
                  <a:pt x="6296297" y="78377"/>
                </a:cubicBezTo>
                <a:cubicBezTo>
                  <a:pt x="6314771" y="84535"/>
                  <a:pt x="6330074" y="98345"/>
                  <a:pt x="6348548" y="104503"/>
                </a:cubicBezTo>
                <a:cubicBezTo>
                  <a:pt x="6382612" y="115858"/>
                  <a:pt x="6418987" y="119273"/>
                  <a:pt x="6453051" y="130628"/>
                </a:cubicBezTo>
                <a:cubicBezTo>
                  <a:pt x="6509272" y="149368"/>
                  <a:pt x="6478882" y="140351"/>
                  <a:pt x="6544491" y="156754"/>
                </a:cubicBezTo>
                <a:cubicBezTo>
                  <a:pt x="6635288" y="217285"/>
                  <a:pt x="6521164" y="145090"/>
                  <a:pt x="6648994" y="209005"/>
                </a:cubicBezTo>
                <a:cubicBezTo>
                  <a:pt x="6750289" y="259653"/>
                  <a:pt x="6628864" y="215358"/>
                  <a:pt x="6727371" y="248194"/>
                </a:cubicBezTo>
                <a:cubicBezTo>
                  <a:pt x="6756261" y="277084"/>
                  <a:pt x="6769375" y="295322"/>
                  <a:pt x="6805748" y="313508"/>
                </a:cubicBezTo>
                <a:cubicBezTo>
                  <a:pt x="6818064" y="319666"/>
                  <a:pt x="6831874" y="322217"/>
                  <a:pt x="6844937" y="326571"/>
                </a:cubicBezTo>
                <a:cubicBezTo>
                  <a:pt x="6919383" y="401019"/>
                  <a:pt x="6844276" y="339352"/>
                  <a:pt x="6936377" y="378823"/>
                </a:cubicBezTo>
                <a:cubicBezTo>
                  <a:pt x="6950807" y="385007"/>
                  <a:pt x="6961523" y="397927"/>
                  <a:pt x="6975565" y="404948"/>
                </a:cubicBezTo>
                <a:cubicBezTo>
                  <a:pt x="6996538" y="415435"/>
                  <a:pt x="7019907" y="420587"/>
                  <a:pt x="7040880" y="431074"/>
                </a:cubicBezTo>
                <a:cubicBezTo>
                  <a:pt x="7142172" y="481721"/>
                  <a:pt x="7020753" y="437428"/>
                  <a:pt x="7119257" y="470263"/>
                </a:cubicBezTo>
                <a:cubicBezTo>
                  <a:pt x="7290657" y="598812"/>
                  <a:pt x="7082463" y="451273"/>
                  <a:pt x="7210697" y="522514"/>
                </a:cubicBezTo>
                <a:cubicBezTo>
                  <a:pt x="7238145" y="537763"/>
                  <a:pt x="7289074" y="574765"/>
                  <a:pt x="7289074" y="574765"/>
                </a:cubicBezTo>
                <a:cubicBezTo>
                  <a:pt x="7297783" y="587828"/>
                  <a:pt x="7303385" y="603616"/>
                  <a:pt x="7315200" y="613954"/>
                </a:cubicBezTo>
                <a:cubicBezTo>
                  <a:pt x="7338830" y="634630"/>
                  <a:pt x="7367451" y="648788"/>
                  <a:pt x="7393577" y="666205"/>
                </a:cubicBezTo>
                <a:cubicBezTo>
                  <a:pt x="7406640" y="674914"/>
                  <a:pt x="7421664" y="681230"/>
                  <a:pt x="7432765" y="692331"/>
                </a:cubicBezTo>
                <a:cubicBezTo>
                  <a:pt x="7539600" y="799166"/>
                  <a:pt x="7498342" y="749287"/>
                  <a:pt x="7563394" y="836023"/>
                </a:cubicBezTo>
                <a:cubicBezTo>
                  <a:pt x="7567748" y="849086"/>
                  <a:pt x="7569626" y="863256"/>
                  <a:pt x="7576457" y="875211"/>
                </a:cubicBezTo>
                <a:cubicBezTo>
                  <a:pt x="7587259" y="894114"/>
                  <a:pt x="7601000" y="911353"/>
                  <a:pt x="7615645" y="927463"/>
                </a:cubicBezTo>
                <a:cubicBezTo>
                  <a:pt x="7615686" y="927509"/>
                  <a:pt x="7721374" y="1033191"/>
                  <a:pt x="7746274" y="1058091"/>
                </a:cubicBezTo>
                <a:cubicBezTo>
                  <a:pt x="7759337" y="1071154"/>
                  <a:pt x="7775215" y="1081909"/>
                  <a:pt x="7785462" y="1097280"/>
                </a:cubicBezTo>
                <a:cubicBezTo>
                  <a:pt x="7917531" y="1295381"/>
                  <a:pt x="7774581" y="1092059"/>
                  <a:pt x="7876902" y="1214845"/>
                </a:cubicBezTo>
                <a:cubicBezTo>
                  <a:pt x="7886953" y="1226906"/>
                  <a:pt x="7895239" y="1240403"/>
                  <a:pt x="7903028" y="1254034"/>
                </a:cubicBezTo>
                <a:cubicBezTo>
                  <a:pt x="7912689" y="1270941"/>
                  <a:pt x="7916481" y="1291500"/>
                  <a:pt x="7929154" y="1306285"/>
                </a:cubicBezTo>
                <a:cubicBezTo>
                  <a:pt x="7952686" y="1333739"/>
                  <a:pt x="7993057" y="1348652"/>
                  <a:pt x="8020594" y="1371600"/>
                </a:cubicBezTo>
                <a:cubicBezTo>
                  <a:pt x="8034786" y="1383426"/>
                  <a:pt x="8044411" y="1400541"/>
                  <a:pt x="8059782" y="1410788"/>
                </a:cubicBezTo>
                <a:cubicBezTo>
                  <a:pt x="8071239" y="1418426"/>
                  <a:pt x="8086315" y="1418427"/>
                  <a:pt x="8098971" y="1423851"/>
                </a:cubicBezTo>
                <a:cubicBezTo>
                  <a:pt x="8116869" y="1431522"/>
                  <a:pt x="8134315" y="1440316"/>
                  <a:pt x="8151222" y="1449977"/>
                </a:cubicBezTo>
                <a:cubicBezTo>
                  <a:pt x="8164853" y="1457766"/>
                  <a:pt x="8175656" y="1470738"/>
                  <a:pt x="8190411" y="1476103"/>
                </a:cubicBezTo>
                <a:cubicBezTo>
                  <a:pt x="8224156" y="1488374"/>
                  <a:pt x="8294914" y="1502228"/>
                  <a:pt x="8294914" y="1502228"/>
                </a:cubicBezTo>
                <a:cubicBezTo>
                  <a:pt x="8400612" y="1555078"/>
                  <a:pt x="8298663" y="1507833"/>
                  <a:pt x="8477794" y="1567543"/>
                </a:cubicBezTo>
                <a:cubicBezTo>
                  <a:pt x="8585025" y="1603286"/>
                  <a:pt x="8514587" y="1596335"/>
                  <a:pt x="8660674" y="1632857"/>
                </a:cubicBezTo>
                <a:lnTo>
                  <a:pt x="8765177" y="1658983"/>
                </a:lnTo>
                <a:cubicBezTo>
                  <a:pt x="8834731" y="1705352"/>
                  <a:pt x="8781212" y="1675423"/>
                  <a:pt x="8895805" y="1711234"/>
                </a:cubicBezTo>
                <a:cubicBezTo>
                  <a:pt x="8935233" y="1723555"/>
                  <a:pt x="8974182" y="1737360"/>
                  <a:pt x="9013371" y="1750423"/>
                </a:cubicBezTo>
                <a:cubicBezTo>
                  <a:pt x="9026434" y="1754777"/>
                  <a:pt x="9039202" y="1760145"/>
                  <a:pt x="9052560" y="1763485"/>
                </a:cubicBezTo>
                <a:cubicBezTo>
                  <a:pt x="9069977" y="1767839"/>
                  <a:pt x="9088001" y="1770244"/>
                  <a:pt x="9104811" y="1776548"/>
                </a:cubicBezTo>
                <a:cubicBezTo>
                  <a:pt x="9123044" y="1783385"/>
                  <a:pt x="9138982" y="1795442"/>
                  <a:pt x="9157062" y="1802674"/>
                </a:cubicBezTo>
                <a:cubicBezTo>
                  <a:pt x="9304705" y="1861732"/>
                  <a:pt x="9169575" y="1802510"/>
                  <a:pt x="9300754" y="1841863"/>
                </a:cubicBezTo>
                <a:cubicBezTo>
                  <a:pt x="9323213" y="1848601"/>
                  <a:pt x="9343823" y="1860573"/>
                  <a:pt x="9366068" y="1867988"/>
                </a:cubicBezTo>
                <a:cubicBezTo>
                  <a:pt x="9383100" y="1873665"/>
                  <a:pt x="9401057" y="1876119"/>
                  <a:pt x="9418320" y="1881051"/>
                </a:cubicBezTo>
                <a:cubicBezTo>
                  <a:pt x="9549502" y="1918532"/>
                  <a:pt x="9346409" y="1866339"/>
                  <a:pt x="9509760" y="1907177"/>
                </a:cubicBezTo>
                <a:cubicBezTo>
                  <a:pt x="9631680" y="1902823"/>
                  <a:pt x="9753775" y="1901969"/>
                  <a:pt x="9875520" y="1894114"/>
                </a:cubicBezTo>
                <a:cubicBezTo>
                  <a:pt x="9909267" y="1891937"/>
                  <a:pt x="9926438" y="1870616"/>
                  <a:pt x="9953897" y="1854925"/>
                </a:cubicBezTo>
                <a:cubicBezTo>
                  <a:pt x="10013519" y="1820856"/>
                  <a:pt x="10004101" y="1838480"/>
                  <a:pt x="10058400" y="1789611"/>
                </a:cubicBezTo>
                <a:cubicBezTo>
                  <a:pt x="10115671" y="1738068"/>
                  <a:pt x="10136117" y="1715909"/>
                  <a:pt x="10175965" y="1658983"/>
                </a:cubicBezTo>
                <a:cubicBezTo>
                  <a:pt x="10193971" y="1633259"/>
                  <a:pt x="10218287" y="1610393"/>
                  <a:pt x="10228217" y="1580605"/>
                </a:cubicBezTo>
                <a:cubicBezTo>
                  <a:pt x="10232571" y="1567542"/>
                  <a:pt x="10235582" y="1553952"/>
                  <a:pt x="10241280" y="1541417"/>
                </a:cubicBezTo>
                <a:cubicBezTo>
                  <a:pt x="10257396" y="1505962"/>
                  <a:pt x="10279067" y="1473074"/>
                  <a:pt x="10293531" y="1436914"/>
                </a:cubicBezTo>
                <a:lnTo>
                  <a:pt x="10319657" y="1371600"/>
                </a:lnTo>
                <a:cubicBezTo>
                  <a:pt x="10324011" y="1349828"/>
                  <a:pt x="10328748" y="1328130"/>
                  <a:pt x="10332720" y="1306285"/>
                </a:cubicBezTo>
                <a:cubicBezTo>
                  <a:pt x="10337458" y="1280226"/>
                  <a:pt x="10339358" y="1253603"/>
                  <a:pt x="10345782" y="1227908"/>
                </a:cubicBezTo>
                <a:cubicBezTo>
                  <a:pt x="10352461" y="1201191"/>
                  <a:pt x="10365229" y="1176248"/>
                  <a:pt x="10371908" y="1149531"/>
                </a:cubicBezTo>
                <a:cubicBezTo>
                  <a:pt x="10383290" y="1104002"/>
                  <a:pt x="10406213" y="1006635"/>
                  <a:pt x="10424160" y="979714"/>
                </a:cubicBezTo>
                <a:lnTo>
                  <a:pt x="10450285" y="940525"/>
                </a:lnTo>
                <a:cubicBezTo>
                  <a:pt x="10487788" y="790518"/>
                  <a:pt x="10435347" y="975380"/>
                  <a:pt x="10489474" y="849085"/>
                </a:cubicBezTo>
                <a:cubicBezTo>
                  <a:pt x="10496546" y="832584"/>
                  <a:pt x="10494508" y="812892"/>
                  <a:pt x="10502537" y="796834"/>
                </a:cubicBezTo>
                <a:cubicBezTo>
                  <a:pt x="10516579" y="768750"/>
                  <a:pt x="10537371" y="744583"/>
                  <a:pt x="10554788" y="718457"/>
                </a:cubicBezTo>
                <a:cubicBezTo>
                  <a:pt x="10563497" y="705394"/>
                  <a:pt x="10571494" y="691828"/>
                  <a:pt x="10580914" y="679268"/>
                </a:cubicBezTo>
                <a:cubicBezTo>
                  <a:pt x="10593977" y="661851"/>
                  <a:pt x="10607617" y="644853"/>
                  <a:pt x="10620102" y="627017"/>
                </a:cubicBezTo>
                <a:cubicBezTo>
                  <a:pt x="10638108" y="601294"/>
                  <a:pt x="10672354" y="548640"/>
                  <a:pt x="10672354" y="548640"/>
                </a:cubicBezTo>
                <a:cubicBezTo>
                  <a:pt x="10704638" y="451789"/>
                  <a:pt x="10686165" y="494895"/>
                  <a:pt x="10724605" y="418011"/>
                </a:cubicBezTo>
                <a:cubicBezTo>
                  <a:pt x="10788409" y="673226"/>
                  <a:pt x="10726330" y="403921"/>
                  <a:pt x="10711542" y="1084217"/>
                </a:cubicBezTo>
                <a:cubicBezTo>
                  <a:pt x="10707188" y="1284514"/>
                  <a:pt x="10705895" y="1484901"/>
                  <a:pt x="10698480" y="1685108"/>
                </a:cubicBezTo>
                <a:cubicBezTo>
                  <a:pt x="10697181" y="1720189"/>
                  <a:pt x="10692773" y="1755285"/>
                  <a:pt x="10685417" y="1789611"/>
                </a:cubicBezTo>
                <a:cubicBezTo>
                  <a:pt x="10679647" y="1816539"/>
                  <a:pt x="10668000" y="1841862"/>
                  <a:pt x="10659291" y="1867988"/>
                </a:cubicBezTo>
                <a:lnTo>
                  <a:pt x="10646228" y="1907177"/>
                </a:lnTo>
                <a:cubicBezTo>
                  <a:pt x="10641874" y="1920240"/>
                  <a:pt x="10640803" y="1934908"/>
                  <a:pt x="10633165" y="1946365"/>
                </a:cubicBezTo>
                <a:cubicBezTo>
                  <a:pt x="10624457" y="1959428"/>
                  <a:pt x="10614061" y="1971512"/>
                  <a:pt x="10607040" y="1985554"/>
                </a:cubicBezTo>
                <a:cubicBezTo>
                  <a:pt x="10600882" y="1997870"/>
                  <a:pt x="10602579" y="2013991"/>
                  <a:pt x="10593977" y="2024743"/>
                </a:cubicBezTo>
                <a:cubicBezTo>
                  <a:pt x="10584169" y="2037002"/>
                  <a:pt x="10567851" y="2042160"/>
                  <a:pt x="10554788" y="2050868"/>
                </a:cubicBezTo>
                <a:cubicBezTo>
                  <a:pt x="10546079" y="2063931"/>
                  <a:pt x="10539763" y="2078955"/>
                  <a:pt x="10528662" y="2090057"/>
                </a:cubicBezTo>
                <a:cubicBezTo>
                  <a:pt x="10517561" y="2101158"/>
                  <a:pt x="10499525" y="2104122"/>
                  <a:pt x="10489474" y="2116183"/>
                </a:cubicBezTo>
                <a:cubicBezTo>
                  <a:pt x="10477008" y="2131142"/>
                  <a:pt x="10474666" y="2152588"/>
                  <a:pt x="10463348" y="2168434"/>
                </a:cubicBezTo>
                <a:cubicBezTo>
                  <a:pt x="10452610" y="2183467"/>
                  <a:pt x="10437223" y="2194560"/>
                  <a:pt x="10424160" y="2207623"/>
                </a:cubicBezTo>
                <a:cubicBezTo>
                  <a:pt x="10402068" y="2273896"/>
                  <a:pt x="10422748" y="2225628"/>
                  <a:pt x="10371908" y="2299063"/>
                </a:cubicBezTo>
                <a:cubicBezTo>
                  <a:pt x="10345099" y="2337787"/>
                  <a:pt x="10321790" y="2378949"/>
                  <a:pt x="10293531" y="2416628"/>
                </a:cubicBezTo>
                <a:cubicBezTo>
                  <a:pt x="10280468" y="2434045"/>
                  <a:pt x="10269737" y="2453485"/>
                  <a:pt x="10254342" y="2468880"/>
                </a:cubicBezTo>
                <a:cubicBezTo>
                  <a:pt x="10243241" y="2479981"/>
                  <a:pt x="10227074" y="2484788"/>
                  <a:pt x="10215154" y="2495005"/>
                </a:cubicBezTo>
                <a:cubicBezTo>
                  <a:pt x="10196452" y="2511035"/>
                  <a:pt x="10184434" y="2535295"/>
                  <a:pt x="10162902" y="2547257"/>
                </a:cubicBezTo>
                <a:cubicBezTo>
                  <a:pt x="10143494" y="2558040"/>
                  <a:pt x="10119359" y="2555966"/>
                  <a:pt x="10097588" y="2560320"/>
                </a:cubicBezTo>
                <a:cubicBezTo>
                  <a:pt x="10008543" y="2619683"/>
                  <a:pt x="10120820" y="2552575"/>
                  <a:pt x="9980022" y="2599508"/>
                </a:cubicBezTo>
                <a:cubicBezTo>
                  <a:pt x="9965128" y="2604473"/>
                  <a:pt x="9955534" y="2620121"/>
                  <a:pt x="9940834" y="2625634"/>
                </a:cubicBezTo>
                <a:cubicBezTo>
                  <a:pt x="9920045" y="2633430"/>
                  <a:pt x="9896940" y="2632855"/>
                  <a:pt x="9875520" y="2638697"/>
                </a:cubicBezTo>
                <a:cubicBezTo>
                  <a:pt x="9848951" y="2645943"/>
                  <a:pt x="9824210" y="2659748"/>
                  <a:pt x="9797142" y="2664823"/>
                </a:cubicBezTo>
                <a:cubicBezTo>
                  <a:pt x="9727474" y="2677886"/>
                  <a:pt x="9655382" y="2681596"/>
                  <a:pt x="9588137" y="2704011"/>
                </a:cubicBezTo>
                <a:cubicBezTo>
                  <a:pt x="9575074" y="2708365"/>
                  <a:pt x="9562450" y="2714374"/>
                  <a:pt x="9548948" y="2717074"/>
                </a:cubicBezTo>
                <a:cubicBezTo>
                  <a:pt x="9518756" y="2723112"/>
                  <a:pt x="9487879" y="2725075"/>
                  <a:pt x="9457508" y="2730137"/>
                </a:cubicBezTo>
                <a:cubicBezTo>
                  <a:pt x="9435608" y="2733787"/>
                  <a:pt x="9414094" y="2739550"/>
                  <a:pt x="9392194" y="2743200"/>
                </a:cubicBezTo>
                <a:cubicBezTo>
                  <a:pt x="9303327" y="2758011"/>
                  <a:pt x="9288748" y="2756112"/>
                  <a:pt x="9196251" y="2769325"/>
                </a:cubicBezTo>
                <a:cubicBezTo>
                  <a:pt x="9170031" y="2773071"/>
                  <a:pt x="9144094" y="2778642"/>
                  <a:pt x="9117874" y="2782388"/>
                </a:cubicBezTo>
                <a:cubicBezTo>
                  <a:pt x="9083121" y="2787353"/>
                  <a:pt x="9048205" y="2791097"/>
                  <a:pt x="9013371" y="2795451"/>
                </a:cubicBezTo>
                <a:lnTo>
                  <a:pt x="7903028" y="2782388"/>
                </a:lnTo>
                <a:cubicBezTo>
                  <a:pt x="7885079" y="2781985"/>
                  <a:pt x="7868573" y="2771698"/>
                  <a:pt x="7850777" y="2769325"/>
                </a:cubicBezTo>
                <a:cubicBezTo>
                  <a:pt x="7803104" y="2762969"/>
                  <a:pt x="7754784" y="2762418"/>
                  <a:pt x="7707085" y="2756263"/>
                </a:cubicBezTo>
                <a:cubicBezTo>
                  <a:pt x="7619749" y="2744994"/>
                  <a:pt x="7445828" y="2717074"/>
                  <a:pt x="7445828" y="2717074"/>
                </a:cubicBezTo>
                <a:cubicBezTo>
                  <a:pt x="7424057" y="2708365"/>
                  <a:pt x="7402974" y="2697686"/>
                  <a:pt x="7380514" y="2690948"/>
                </a:cubicBezTo>
                <a:cubicBezTo>
                  <a:pt x="7359248" y="2684568"/>
                  <a:pt x="7336874" y="2682701"/>
                  <a:pt x="7315200" y="2677885"/>
                </a:cubicBezTo>
                <a:cubicBezTo>
                  <a:pt x="7297674" y="2673990"/>
                  <a:pt x="7280474" y="2668718"/>
                  <a:pt x="7262948" y="2664823"/>
                </a:cubicBezTo>
                <a:cubicBezTo>
                  <a:pt x="7202089" y="2651299"/>
                  <a:pt x="7140268" y="2641842"/>
                  <a:pt x="7080068" y="2625634"/>
                </a:cubicBezTo>
                <a:cubicBezTo>
                  <a:pt x="6737605" y="2533432"/>
                  <a:pt x="7043693" y="2597459"/>
                  <a:pt x="6858000" y="2560320"/>
                </a:cubicBezTo>
                <a:cubicBezTo>
                  <a:pt x="6831874" y="2547257"/>
                  <a:pt x="6806972" y="2531387"/>
                  <a:pt x="6779622" y="2521131"/>
                </a:cubicBezTo>
                <a:cubicBezTo>
                  <a:pt x="6671236" y="2480486"/>
                  <a:pt x="6658959" y="2483367"/>
                  <a:pt x="6557554" y="2468880"/>
                </a:cubicBezTo>
                <a:cubicBezTo>
                  <a:pt x="6476239" y="2441775"/>
                  <a:pt x="6531866" y="2458517"/>
                  <a:pt x="6387737" y="2429691"/>
                </a:cubicBezTo>
                <a:cubicBezTo>
                  <a:pt x="6270486" y="2406241"/>
                  <a:pt x="6344306" y="2420275"/>
                  <a:pt x="6165668" y="2390503"/>
                </a:cubicBezTo>
                <a:lnTo>
                  <a:pt x="4911634" y="2403565"/>
                </a:lnTo>
                <a:cubicBezTo>
                  <a:pt x="4814274" y="2405455"/>
                  <a:pt x="4843153" y="2417156"/>
                  <a:pt x="4767942" y="2429691"/>
                </a:cubicBezTo>
                <a:cubicBezTo>
                  <a:pt x="4623464" y="2453771"/>
                  <a:pt x="4708400" y="2431149"/>
                  <a:pt x="4585062" y="2455817"/>
                </a:cubicBezTo>
                <a:cubicBezTo>
                  <a:pt x="4567458" y="2459338"/>
                  <a:pt x="4550073" y="2463948"/>
                  <a:pt x="4532811" y="2468880"/>
                </a:cubicBezTo>
                <a:cubicBezTo>
                  <a:pt x="4483842" y="2482871"/>
                  <a:pt x="4497525" y="2484795"/>
                  <a:pt x="4441371" y="2495005"/>
                </a:cubicBezTo>
                <a:cubicBezTo>
                  <a:pt x="4411078" y="2500513"/>
                  <a:pt x="4380411" y="2503714"/>
                  <a:pt x="4349931" y="2508068"/>
                </a:cubicBezTo>
                <a:cubicBezTo>
                  <a:pt x="4297680" y="2525485"/>
                  <a:pt x="4247614" y="2551945"/>
                  <a:pt x="4193177" y="2560320"/>
                </a:cubicBezTo>
                <a:cubicBezTo>
                  <a:pt x="4136571" y="2569028"/>
                  <a:pt x="4079760" y="2576492"/>
                  <a:pt x="4023360" y="2586445"/>
                </a:cubicBezTo>
                <a:cubicBezTo>
                  <a:pt x="4005680" y="2589565"/>
                  <a:pt x="3988853" y="2596778"/>
                  <a:pt x="3971108" y="2599508"/>
                </a:cubicBezTo>
                <a:cubicBezTo>
                  <a:pt x="3932137" y="2605504"/>
                  <a:pt x="3892626" y="2607360"/>
                  <a:pt x="3853542" y="2612571"/>
                </a:cubicBezTo>
                <a:cubicBezTo>
                  <a:pt x="3827288" y="2616072"/>
                  <a:pt x="3801343" y="2621607"/>
                  <a:pt x="3775165" y="2625634"/>
                </a:cubicBezTo>
                <a:cubicBezTo>
                  <a:pt x="3744734" y="2630316"/>
                  <a:pt x="3714046" y="2633346"/>
                  <a:pt x="3683725" y="2638697"/>
                </a:cubicBezTo>
                <a:cubicBezTo>
                  <a:pt x="3639996" y="2646414"/>
                  <a:pt x="3597056" y="2658544"/>
                  <a:pt x="3553097" y="2664823"/>
                </a:cubicBezTo>
                <a:lnTo>
                  <a:pt x="3461657" y="2677885"/>
                </a:lnTo>
                <a:cubicBezTo>
                  <a:pt x="3422532" y="2682776"/>
                  <a:pt x="3383175" y="2685737"/>
                  <a:pt x="3344091" y="2690948"/>
                </a:cubicBezTo>
                <a:cubicBezTo>
                  <a:pt x="3301722" y="2696597"/>
                  <a:pt x="3254998" y="2704613"/>
                  <a:pt x="3213462" y="2717074"/>
                </a:cubicBezTo>
                <a:cubicBezTo>
                  <a:pt x="3187085" y="2724987"/>
                  <a:pt x="3162089" y="2737799"/>
                  <a:pt x="3135085" y="2743200"/>
                </a:cubicBezTo>
                <a:cubicBezTo>
                  <a:pt x="3096421" y="2750933"/>
                  <a:pt x="3056553" y="2750687"/>
                  <a:pt x="3017520" y="2756263"/>
                </a:cubicBezTo>
                <a:cubicBezTo>
                  <a:pt x="2995540" y="2759403"/>
                  <a:pt x="2974150" y="2765949"/>
                  <a:pt x="2952205" y="2769325"/>
                </a:cubicBezTo>
                <a:cubicBezTo>
                  <a:pt x="2905521" y="2776507"/>
                  <a:pt x="2773708" y="2790610"/>
                  <a:pt x="2730137" y="2795451"/>
                </a:cubicBezTo>
                <a:cubicBezTo>
                  <a:pt x="2717074" y="2799805"/>
                  <a:pt x="2704390" y="2805527"/>
                  <a:pt x="2690948" y="2808514"/>
                </a:cubicBezTo>
                <a:cubicBezTo>
                  <a:pt x="2594927" y="2829852"/>
                  <a:pt x="2504039" y="2828360"/>
                  <a:pt x="2403565" y="2834640"/>
                </a:cubicBezTo>
                <a:lnTo>
                  <a:pt x="1358537" y="2808514"/>
                </a:lnTo>
                <a:cubicBezTo>
                  <a:pt x="1241077" y="2803293"/>
                  <a:pt x="1250042" y="2785412"/>
                  <a:pt x="1162594" y="2756263"/>
                </a:cubicBezTo>
                <a:cubicBezTo>
                  <a:pt x="1128643" y="2744946"/>
                  <a:pt x="1078677" y="2737902"/>
                  <a:pt x="1045028" y="2730137"/>
                </a:cubicBezTo>
                <a:cubicBezTo>
                  <a:pt x="1010041" y="2722063"/>
                  <a:pt x="975359" y="2712720"/>
                  <a:pt x="940525" y="2704011"/>
                </a:cubicBezTo>
                <a:lnTo>
                  <a:pt x="888274" y="2690948"/>
                </a:lnTo>
                <a:cubicBezTo>
                  <a:pt x="808854" y="2638003"/>
                  <a:pt x="893239" y="2687912"/>
                  <a:pt x="796834" y="2651760"/>
                </a:cubicBezTo>
                <a:cubicBezTo>
                  <a:pt x="778601" y="2644922"/>
                  <a:pt x="763234" y="2631230"/>
                  <a:pt x="744582" y="2625634"/>
                </a:cubicBezTo>
                <a:cubicBezTo>
                  <a:pt x="719213" y="2618023"/>
                  <a:pt x="692177" y="2617765"/>
                  <a:pt x="666205" y="2612571"/>
                </a:cubicBezTo>
                <a:cubicBezTo>
                  <a:pt x="648601" y="2609050"/>
                  <a:pt x="631371" y="2603862"/>
                  <a:pt x="613954" y="2599508"/>
                </a:cubicBezTo>
                <a:cubicBezTo>
                  <a:pt x="600891" y="2590800"/>
                  <a:pt x="589465" y="2578895"/>
                  <a:pt x="574765" y="2573383"/>
                </a:cubicBezTo>
                <a:cubicBezTo>
                  <a:pt x="553976" y="2565587"/>
                  <a:pt x="531395" y="2563696"/>
                  <a:pt x="509451" y="2560320"/>
                </a:cubicBezTo>
                <a:cubicBezTo>
                  <a:pt x="371885" y="2539156"/>
                  <a:pt x="380988" y="2547257"/>
                  <a:pt x="209005" y="2547257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49085" y="1135705"/>
            <a:ext cx="849085" cy="5003838"/>
          </a:xfrm>
          <a:custGeom>
            <a:avLst/>
            <a:gdLst>
              <a:gd name="connsiteX0" fmla="*/ 95386 w 1048974"/>
              <a:gd name="connsiteY0" fmla="*/ 92204 h 4559701"/>
              <a:gd name="connsiteX1" fmla="*/ 134574 w 1048974"/>
              <a:gd name="connsiteY1" fmla="*/ 157518 h 4559701"/>
              <a:gd name="connsiteX2" fmla="*/ 147637 w 1048974"/>
              <a:gd name="connsiteY2" fmla="*/ 196706 h 4559701"/>
              <a:gd name="connsiteX3" fmla="*/ 186826 w 1048974"/>
              <a:gd name="connsiteY3" fmla="*/ 222832 h 4559701"/>
              <a:gd name="connsiteX4" fmla="*/ 252140 w 1048974"/>
              <a:gd name="connsiteY4" fmla="*/ 327335 h 4559701"/>
              <a:gd name="connsiteX5" fmla="*/ 278266 w 1048974"/>
              <a:gd name="connsiteY5" fmla="*/ 366524 h 4559701"/>
              <a:gd name="connsiteX6" fmla="*/ 330517 w 1048974"/>
              <a:gd name="connsiteY6" fmla="*/ 392649 h 4559701"/>
              <a:gd name="connsiteX7" fmla="*/ 356643 w 1048974"/>
              <a:gd name="connsiteY7" fmla="*/ 431838 h 4559701"/>
              <a:gd name="connsiteX8" fmla="*/ 395832 w 1048974"/>
              <a:gd name="connsiteY8" fmla="*/ 457964 h 4559701"/>
              <a:gd name="connsiteX9" fmla="*/ 408894 w 1048974"/>
              <a:gd name="connsiteY9" fmla="*/ 510215 h 4559701"/>
              <a:gd name="connsiteX10" fmla="*/ 448083 w 1048974"/>
              <a:gd name="connsiteY10" fmla="*/ 549404 h 4559701"/>
              <a:gd name="connsiteX11" fmla="*/ 487272 w 1048974"/>
              <a:gd name="connsiteY11" fmla="*/ 627781 h 4559701"/>
              <a:gd name="connsiteX12" fmla="*/ 513397 w 1048974"/>
              <a:gd name="connsiteY12" fmla="*/ 706158 h 4559701"/>
              <a:gd name="connsiteX13" fmla="*/ 526460 w 1048974"/>
              <a:gd name="connsiteY13" fmla="*/ 745346 h 4559701"/>
              <a:gd name="connsiteX14" fmla="*/ 565649 w 1048974"/>
              <a:gd name="connsiteY14" fmla="*/ 797598 h 4559701"/>
              <a:gd name="connsiteX15" fmla="*/ 591774 w 1048974"/>
              <a:gd name="connsiteY15" fmla="*/ 836786 h 4559701"/>
              <a:gd name="connsiteX16" fmla="*/ 630963 w 1048974"/>
              <a:gd name="connsiteY16" fmla="*/ 875975 h 4559701"/>
              <a:gd name="connsiteX17" fmla="*/ 657089 w 1048974"/>
              <a:gd name="connsiteY17" fmla="*/ 915164 h 4559701"/>
              <a:gd name="connsiteX18" fmla="*/ 735466 w 1048974"/>
              <a:gd name="connsiteY18" fmla="*/ 980478 h 4559701"/>
              <a:gd name="connsiteX19" fmla="*/ 761592 w 1048974"/>
              <a:gd name="connsiteY19" fmla="*/ 1019666 h 4559701"/>
              <a:gd name="connsiteX20" fmla="*/ 853032 w 1048974"/>
              <a:gd name="connsiteY20" fmla="*/ 1137232 h 4559701"/>
              <a:gd name="connsiteX21" fmla="*/ 879157 w 1048974"/>
              <a:gd name="connsiteY21" fmla="*/ 1176421 h 4559701"/>
              <a:gd name="connsiteX22" fmla="*/ 892220 w 1048974"/>
              <a:gd name="connsiteY22" fmla="*/ 1241735 h 4559701"/>
              <a:gd name="connsiteX23" fmla="*/ 918346 w 1048974"/>
              <a:gd name="connsiteY23" fmla="*/ 1320112 h 4559701"/>
              <a:gd name="connsiteX24" fmla="*/ 957534 w 1048974"/>
              <a:gd name="connsiteY24" fmla="*/ 1437678 h 4559701"/>
              <a:gd name="connsiteX25" fmla="*/ 970597 w 1048974"/>
              <a:gd name="connsiteY25" fmla="*/ 1476866 h 4559701"/>
              <a:gd name="connsiteX26" fmla="*/ 983660 w 1048974"/>
              <a:gd name="connsiteY26" fmla="*/ 1529118 h 4559701"/>
              <a:gd name="connsiteX27" fmla="*/ 996723 w 1048974"/>
              <a:gd name="connsiteY27" fmla="*/ 1607495 h 4559701"/>
              <a:gd name="connsiteX28" fmla="*/ 1009786 w 1048974"/>
              <a:gd name="connsiteY28" fmla="*/ 1646684 h 4559701"/>
              <a:gd name="connsiteX29" fmla="*/ 1022849 w 1048974"/>
              <a:gd name="connsiteY29" fmla="*/ 1725061 h 4559701"/>
              <a:gd name="connsiteX30" fmla="*/ 1048974 w 1048974"/>
              <a:gd name="connsiteY30" fmla="*/ 1855689 h 4559701"/>
              <a:gd name="connsiteX31" fmla="*/ 1035912 w 1048974"/>
              <a:gd name="connsiteY31" fmla="*/ 2417392 h 4559701"/>
              <a:gd name="connsiteX32" fmla="*/ 1009786 w 1048974"/>
              <a:gd name="connsiteY32" fmla="*/ 2469644 h 4559701"/>
              <a:gd name="connsiteX33" fmla="*/ 996723 w 1048974"/>
              <a:gd name="connsiteY33" fmla="*/ 2508832 h 4559701"/>
              <a:gd name="connsiteX34" fmla="*/ 944472 w 1048974"/>
              <a:gd name="connsiteY34" fmla="*/ 2717838 h 4559701"/>
              <a:gd name="connsiteX35" fmla="*/ 918346 w 1048974"/>
              <a:gd name="connsiteY35" fmla="*/ 2757026 h 4559701"/>
              <a:gd name="connsiteX36" fmla="*/ 892220 w 1048974"/>
              <a:gd name="connsiteY36" fmla="*/ 2861529 h 4559701"/>
              <a:gd name="connsiteX37" fmla="*/ 866094 w 1048974"/>
              <a:gd name="connsiteY37" fmla="*/ 2900718 h 4559701"/>
              <a:gd name="connsiteX38" fmla="*/ 853032 w 1048974"/>
              <a:gd name="connsiteY38" fmla="*/ 2966032 h 4559701"/>
              <a:gd name="connsiteX39" fmla="*/ 826906 w 1048974"/>
              <a:gd name="connsiteY39" fmla="*/ 3044409 h 4559701"/>
              <a:gd name="connsiteX40" fmla="*/ 800780 w 1048974"/>
              <a:gd name="connsiteY40" fmla="*/ 3161975 h 4559701"/>
              <a:gd name="connsiteX41" fmla="*/ 774654 w 1048974"/>
              <a:gd name="connsiteY41" fmla="*/ 3240352 h 4559701"/>
              <a:gd name="connsiteX42" fmla="*/ 761592 w 1048974"/>
              <a:gd name="connsiteY42" fmla="*/ 3292604 h 4559701"/>
              <a:gd name="connsiteX43" fmla="*/ 735466 w 1048974"/>
              <a:gd name="connsiteY43" fmla="*/ 3331792 h 4559701"/>
              <a:gd name="connsiteX44" fmla="*/ 709340 w 1048974"/>
              <a:gd name="connsiteY44" fmla="*/ 3397106 h 4559701"/>
              <a:gd name="connsiteX45" fmla="*/ 696277 w 1048974"/>
              <a:gd name="connsiteY45" fmla="*/ 3449358 h 4559701"/>
              <a:gd name="connsiteX46" fmla="*/ 657089 w 1048974"/>
              <a:gd name="connsiteY46" fmla="*/ 3501609 h 4559701"/>
              <a:gd name="connsiteX47" fmla="*/ 617900 w 1048974"/>
              <a:gd name="connsiteY47" fmla="*/ 3579986 h 4559701"/>
              <a:gd name="connsiteX48" fmla="*/ 604837 w 1048974"/>
              <a:gd name="connsiteY48" fmla="*/ 3619175 h 4559701"/>
              <a:gd name="connsiteX49" fmla="*/ 578712 w 1048974"/>
              <a:gd name="connsiteY49" fmla="*/ 3671426 h 4559701"/>
              <a:gd name="connsiteX50" fmla="*/ 487272 w 1048974"/>
              <a:gd name="connsiteY50" fmla="*/ 3815118 h 4559701"/>
              <a:gd name="connsiteX51" fmla="*/ 435020 w 1048974"/>
              <a:gd name="connsiteY51" fmla="*/ 3893495 h 4559701"/>
              <a:gd name="connsiteX52" fmla="*/ 408894 w 1048974"/>
              <a:gd name="connsiteY52" fmla="*/ 3932684 h 4559701"/>
              <a:gd name="connsiteX53" fmla="*/ 369706 w 1048974"/>
              <a:gd name="connsiteY53" fmla="*/ 4024124 h 4559701"/>
              <a:gd name="connsiteX54" fmla="*/ 356643 w 1048974"/>
              <a:gd name="connsiteY54" fmla="*/ 4063312 h 4559701"/>
              <a:gd name="connsiteX55" fmla="*/ 304392 w 1048974"/>
              <a:gd name="connsiteY55" fmla="*/ 4141689 h 4559701"/>
              <a:gd name="connsiteX56" fmla="*/ 278266 w 1048974"/>
              <a:gd name="connsiteY56" fmla="*/ 4180878 h 4559701"/>
              <a:gd name="connsiteX57" fmla="*/ 252140 w 1048974"/>
              <a:gd name="connsiteY57" fmla="*/ 4233129 h 4559701"/>
              <a:gd name="connsiteX58" fmla="*/ 212952 w 1048974"/>
              <a:gd name="connsiteY58" fmla="*/ 4272318 h 4559701"/>
              <a:gd name="connsiteX59" fmla="*/ 173763 w 1048974"/>
              <a:gd name="connsiteY59" fmla="*/ 4350695 h 4559701"/>
              <a:gd name="connsiteX60" fmla="*/ 134574 w 1048974"/>
              <a:gd name="connsiteY60" fmla="*/ 4468261 h 4559701"/>
              <a:gd name="connsiteX61" fmla="*/ 121512 w 1048974"/>
              <a:gd name="connsiteY61" fmla="*/ 4507449 h 4559701"/>
              <a:gd name="connsiteX62" fmla="*/ 95386 w 1048974"/>
              <a:gd name="connsiteY62" fmla="*/ 4559701 h 4559701"/>
              <a:gd name="connsiteX63" fmla="*/ 82323 w 1048974"/>
              <a:gd name="connsiteY63" fmla="*/ 3723678 h 4559701"/>
              <a:gd name="connsiteX64" fmla="*/ 69260 w 1048974"/>
              <a:gd name="connsiteY64" fmla="*/ 3579986 h 4559701"/>
              <a:gd name="connsiteX65" fmla="*/ 95386 w 1048974"/>
              <a:gd name="connsiteY65" fmla="*/ 2926844 h 4559701"/>
              <a:gd name="connsiteX66" fmla="*/ 108449 w 1048974"/>
              <a:gd name="connsiteY66" fmla="*/ 2887655 h 4559701"/>
              <a:gd name="connsiteX67" fmla="*/ 108449 w 1048974"/>
              <a:gd name="connsiteY67" fmla="*/ 1894878 h 4559701"/>
              <a:gd name="connsiteX68" fmla="*/ 82323 w 1048974"/>
              <a:gd name="connsiteY68" fmla="*/ 1725061 h 4559701"/>
              <a:gd name="connsiteX69" fmla="*/ 56197 w 1048974"/>
              <a:gd name="connsiteY69" fmla="*/ 1542181 h 4559701"/>
              <a:gd name="connsiteX70" fmla="*/ 43134 w 1048974"/>
              <a:gd name="connsiteY70" fmla="*/ 92204 h 4559701"/>
              <a:gd name="connsiteX71" fmla="*/ 17009 w 1048974"/>
              <a:gd name="connsiteY71" fmla="*/ 39952 h 4559701"/>
              <a:gd name="connsiteX72" fmla="*/ 3946 w 1048974"/>
              <a:gd name="connsiteY72" fmla="*/ 764 h 4559701"/>
              <a:gd name="connsiteX73" fmla="*/ 69260 w 1048974"/>
              <a:gd name="connsiteY73" fmla="*/ 92204 h 4559701"/>
              <a:gd name="connsiteX74" fmla="*/ 212952 w 1048974"/>
              <a:gd name="connsiteY74" fmla="*/ 209769 h 4559701"/>
              <a:gd name="connsiteX75" fmla="*/ 317454 w 1048974"/>
              <a:gd name="connsiteY75" fmla="*/ 288146 h 4559701"/>
              <a:gd name="connsiteX76" fmla="*/ 356643 w 1048974"/>
              <a:gd name="connsiteY76" fmla="*/ 327335 h 4559701"/>
              <a:gd name="connsiteX77" fmla="*/ 435020 w 1048974"/>
              <a:gd name="connsiteY77" fmla="*/ 379586 h 4559701"/>
              <a:gd name="connsiteX78" fmla="*/ 448083 w 1048974"/>
              <a:gd name="connsiteY78" fmla="*/ 536341 h 4559701"/>
              <a:gd name="connsiteX79" fmla="*/ 461146 w 1048974"/>
              <a:gd name="connsiteY79" fmla="*/ 627781 h 455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048974" h="4559701">
                <a:moveTo>
                  <a:pt x="95386" y="92204"/>
                </a:moveTo>
                <a:cubicBezTo>
                  <a:pt x="108449" y="113975"/>
                  <a:pt x="123219" y="134809"/>
                  <a:pt x="134574" y="157518"/>
                </a:cubicBezTo>
                <a:cubicBezTo>
                  <a:pt x="140732" y="169834"/>
                  <a:pt x="139035" y="185954"/>
                  <a:pt x="147637" y="196706"/>
                </a:cubicBezTo>
                <a:cubicBezTo>
                  <a:pt x="157445" y="208965"/>
                  <a:pt x="173763" y="214123"/>
                  <a:pt x="186826" y="222832"/>
                </a:cubicBezTo>
                <a:cubicBezTo>
                  <a:pt x="210208" y="292979"/>
                  <a:pt x="188245" y="242141"/>
                  <a:pt x="252140" y="327335"/>
                </a:cubicBezTo>
                <a:cubicBezTo>
                  <a:pt x="261560" y="339895"/>
                  <a:pt x="266205" y="356473"/>
                  <a:pt x="278266" y="366524"/>
                </a:cubicBezTo>
                <a:cubicBezTo>
                  <a:pt x="293225" y="378990"/>
                  <a:pt x="313100" y="383941"/>
                  <a:pt x="330517" y="392649"/>
                </a:cubicBezTo>
                <a:cubicBezTo>
                  <a:pt x="339226" y="405712"/>
                  <a:pt x="345542" y="420737"/>
                  <a:pt x="356643" y="431838"/>
                </a:cubicBezTo>
                <a:cubicBezTo>
                  <a:pt x="367744" y="442939"/>
                  <a:pt x="387123" y="444901"/>
                  <a:pt x="395832" y="457964"/>
                </a:cubicBezTo>
                <a:cubicBezTo>
                  <a:pt x="405790" y="472902"/>
                  <a:pt x="399987" y="494627"/>
                  <a:pt x="408894" y="510215"/>
                </a:cubicBezTo>
                <a:cubicBezTo>
                  <a:pt x="418060" y="526255"/>
                  <a:pt x="435020" y="536341"/>
                  <a:pt x="448083" y="549404"/>
                </a:cubicBezTo>
                <a:cubicBezTo>
                  <a:pt x="495728" y="692335"/>
                  <a:pt x="419739" y="475830"/>
                  <a:pt x="487272" y="627781"/>
                </a:cubicBezTo>
                <a:cubicBezTo>
                  <a:pt x="498456" y="652946"/>
                  <a:pt x="504689" y="680032"/>
                  <a:pt x="513397" y="706158"/>
                </a:cubicBezTo>
                <a:cubicBezTo>
                  <a:pt x="517751" y="719221"/>
                  <a:pt x="518198" y="734331"/>
                  <a:pt x="526460" y="745346"/>
                </a:cubicBezTo>
                <a:cubicBezTo>
                  <a:pt x="539523" y="762763"/>
                  <a:pt x="552995" y="779882"/>
                  <a:pt x="565649" y="797598"/>
                </a:cubicBezTo>
                <a:cubicBezTo>
                  <a:pt x="574774" y="810373"/>
                  <a:pt x="581724" y="824725"/>
                  <a:pt x="591774" y="836786"/>
                </a:cubicBezTo>
                <a:cubicBezTo>
                  <a:pt x="603601" y="850978"/>
                  <a:pt x="619136" y="861783"/>
                  <a:pt x="630963" y="875975"/>
                </a:cubicBezTo>
                <a:cubicBezTo>
                  <a:pt x="641014" y="888036"/>
                  <a:pt x="645988" y="904063"/>
                  <a:pt x="657089" y="915164"/>
                </a:cubicBezTo>
                <a:cubicBezTo>
                  <a:pt x="759853" y="1017928"/>
                  <a:pt x="628452" y="852063"/>
                  <a:pt x="735466" y="980478"/>
                </a:cubicBezTo>
                <a:cubicBezTo>
                  <a:pt x="745517" y="992539"/>
                  <a:pt x="751541" y="1007605"/>
                  <a:pt x="761592" y="1019666"/>
                </a:cubicBezTo>
                <a:cubicBezTo>
                  <a:pt x="863901" y="1142437"/>
                  <a:pt x="720984" y="939159"/>
                  <a:pt x="853032" y="1137232"/>
                </a:cubicBezTo>
                <a:lnTo>
                  <a:pt x="879157" y="1176421"/>
                </a:lnTo>
                <a:cubicBezTo>
                  <a:pt x="883511" y="1198192"/>
                  <a:pt x="886378" y="1220315"/>
                  <a:pt x="892220" y="1241735"/>
                </a:cubicBezTo>
                <a:cubicBezTo>
                  <a:pt x="899466" y="1268304"/>
                  <a:pt x="909637" y="1293986"/>
                  <a:pt x="918346" y="1320112"/>
                </a:cubicBezTo>
                <a:lnTo>
                  <a:pt x="957534" y="1437678"/>
                </a:lnTo>
                <a:cubicBezTo>
                  <a:pt x="961888" y="1450741"/>
                  <a:pt x="967257" y="1463508"/>
                  <a:pt x="970597" y="1476866"/>
                </a:cubicBezTo>
                <a:cubicBezTo>
                  <a:pt x="974951" y="1494283"/>
                  <a:pt x="980139" y="1511513"/>
                  <a:pt x="983660" y="1529118"/>
                </a:cubicBezTo>
                <a:cubicBezTo>
                  <a:pt x="988854" y="1555090"/>
                  <a:pt x="990977" y="1581640"/>
                  <a:pt x="996723" y="1607495"/>
                </a:cubicBezTo>
                <a:cubicBezTo>
                  <a:pt x="999710" y="1620937"/>
                  <a:pt x="1006799" y="1633242"/>
                  <a:pt x="1009786" y="1646684"/>
                </a:cubicBezTo>
                <a:cubicBezTo>
                  <a:pt x="1015532" y="1672539"/>
                  <a:pt x="1017968" y="1699029"/>
                  <a:pt x="1022849" y="1725061"/>
                </a:cubicBezTo>
                <a:cubicBezTo>
                  <a:pt x="1031032" y="1768705"/>
                  <a:pt x="1048974" y="1855689"/>
                  <a:pt x="1048974" y="1855689"/>
                </a:cubicBezTo>
                <a:cubicBezTo>
                  <a:pt x="1044620" y="2042923"/>
                  <a:pt x="1047842" y="2230487"/>
                  <a:pt x="1035912" y="2417392"/>
                </a:cubicBezTo>
                <a:cubicBezTo>
                  <a:pt x="1034672" y="2436826"/>
                  <a:pt x="1017457" y="2451745"/>
                  <a:pt x="1009786" y="2469644"/>
                </a:cubicBezTo>
                <a:cubicBezTo>
                  <a:pt x="1004362" y="2482300"/>
                  <a:pt x="999819" y="2495415"/>
                  <a:pt x="996723" y="2508832"/>
                </a:cubicBezTo>
                <a:cubicBezTo>
                  <a:pt x="992069" y="2528997"/>
                  <a:pt x="967973" y="2682588"/>
                  <a:pt x="944472" y="2717838"/>
                </a:cubicBezTo>
                <a:lnTo>
                  <a:pt x="918346" y="2757026"/>
                </a:lnTo>
                <a:cubicBezTo>
                  <a:pt x="913377" y="2781870"/>
                  <a:pt x="905610" y="2834749"/>
                  <a:pt x="892220" y="2861529"/>
                </a:cubicBezTo>
                <a:cubicBezTo>
                  <a:pt x="885199" y="2875571"/>
                  <a:pt x="874803" y="2887655"/>
                  <a:pt x="866094" y="2900718"/>
                </a:cubicBezTo>
                <a:cubicBezTo>
                  <a:pt x="861740" y="2922489"/>
                  <a:pt x="858874" y="2944612"/>
                  <a:pt x="853032" y="2966032"/>
                </a:cubicBezTo>
                <a:cubicBezTo>
                  <a:pt x="845786" y="2992601"/>
                  <a:pt x="832307" y="3017405"/>
                  <a:pt x="826906" y="3044409"/>
                </a:cubicBezTo>
                <a:cubicBezTo>
                  <a:pt x="819448" y="3081701"/>
                  <a:pt x="811849" y="3125078"/>
                  <a:pt x="800780" y="3161975"/>
                </a:cubicBezTo>
                <a:cubicBezTo>
                  <a:pt x="792867" y="3188352"/>
                  <a:pt x="781333" y="3213635"/>
                  <a:pt x="774654" y="3240352"/>
                </a:cubicBezTo>
                <a:cubicBezTo>
                  <a:pt x="770300" y="3257769"/>
                  <a:pt x="768664" y="3276102"/>
                  <a:pt x="761592" y="3292604"/>
                </a:cubicBezTo>
                <a:cubicBezTo>
                  <a:pt x="755408" y="3307034"/>
                  <a:pt x="742487" y="3317750"/>
                  <a:pt x="735466" y="3331792"/>
                </a:cubicBezTo>
                <a:cubicBezTo>
                  <a:pt x="724979" y="3352765"/>
                  <a:pt x="716755" y="3374861"/>
                  <a:pt x="709340" y="3397106"/>
                </a:cubicBezTo>
                <a:cubicBezTo>
                  <a:pt x="703663" y="3414138"/>
                  <a:pt x="704306" y="3433300"/>
                  <a:pt x="696277" y="3449358"/>
                </a:cubicBezTo>
                <a:cubicBezTo>
                  <a:pt x="686541" y="3468831"/>
                  <a:pt x="670152" y="3484192"/>
                  <a:pt x="657089" y="3501609"/>
                </a:cubicBezTo>
                <a:cubicBezTo>
                  <a:pt x="624255" y="3600112"/>
                  <a:pt x="668546" y="3478695"/>
                  <a:pt x="617900" y="3579986"/>
                </a:cubicBezTo>
                <a:cubicBezTo>
                  <a:pt x="611742" y="3592302"/>
                  <a:pt x="610261" y="3606519"/>
                  <a:pt x="604837" y="3619175"/>
                </a:cubicBezTo>
                <a:cubicBezTo>
                  <a:pt x="597166" y="3637073"/>
                  <a:pt x="588169" y="3654404"/>
                  <a:pt x="578712" y="3671426"/>
                </a:cubicBezTo>
                <a:cubicBezTo>
                  <a:pt x="547969" y="3726764"/>
                  <a:pt x="523184" y="3761251"/>
                  <a:pt x="487272" y="3815118"/>
                </a:cubicBezTo>
                <a:lnTo>
                  <a:pt x="435020" y="3893495"/>
                </a:lnTo>
                <a:lnTo>
                  <a:pt x="408894" y="3932684"/>
                </a:lnTo>
                <a:cubicBezTo>
                  <a:pt x="381710" y="4041424"/>
                  <a:pt x="414810" y="3933917"/>
                  <a:pt x="369706" y="4024124"/>
                </a:cubicBezTo>
                <a:cubicBezTo>
                  <a:pt x="363548" y="4036440"/>
                  <a:pt x="363330" y="4051275"/>
                  <a:pt x="356643" y="4063312"/>
                </a:cubicBezTo>
                <a:cubicBezTo>
                  <a:pt x="341394" y="4090760"/>
                  <a:pt x="321809" y="4115563"/>
                  <a:pt x="304392" y="4141689"/>
                </a:cubicBezTo>
                <a:cubicBezTo>
                  <a:pt x="295683" y="4154752"/>
                  <a:pt x="285287" y="4166836"/>
                  <a:pt x="278266" y="4180878"/>
                </a:cubicBezTo>
                <a:cubicBezTo>
                  <a:pt x="269557" y="4198295"/>
                  <a:pt x="263458" y="4217283"/>
                  <a:pt x="252140" y="4233129"/>
                </a:cubicBezTo>
                <a:cubicBezTo>
                  <a:pt x="241402" y="4248162"/>
                  <a:pt x="226015" y="4259255"/>
                  <a:pt x="212952" y="4272318"/>
                </a:cubicBezTo>
                <a:cubicBezTo>
                  <a:pt x="165311" y="4415239"/>
                  <a:pt x="241292" y="4198755"/>
                  <a:pt x="173763" y="4350695"/>
                </a:cubicBezTo>
                <a:lnTo>
                  <a:pt x="134574" y="4468261"/>
                </a:lnTo>
                <a:cubicBezTo>
                  <a:pt x="130220" y="4481324"/>
                  <a:pt x="127670" y="4495133"/>
                  <a:pt x="121512" y="4507449"/>
                </a:cubicBezTo>
                <a:lnTo>
                  <a:pt x="95386" y="4559701"/>
                </a:lnTo>
                <a:cubicBezTo>
                  <a:pt x="91032" y="4281027"/>
                  <a:pt x="89753" y="4002287"/>
                  <a:pt x="82323" y="3723678"/>
                </a:cubicBezTo>
                <a:cubicBezTo>
                  <a:pt x="81041" y="3675600"/>
                  <a:pt x="69260" y="3628081"/>
                  <a:pt x="69260" y="3579986"/>
                </a:cubicBezTo>
                <a:cubicBezTo>
                  <a:pt x="69260" y="3352218"/>
                  <a:pt x="34937" y="3138413"/>
                  <a:pt x="95386" y="2926844"/>
                </a:cubicBezTo>
                <a:cubicBezTo>
                  <a:pt x="99169" y="2913604"/>
                  <a:pt x="104095" y="2900718"/>
                  <a:pt x="108449" y="2887655"/>
                </a:cubicBezTo>
                <a:cubicBezTo>
                  <a:pt x="118975" y="2392938"/>
                  <a:pt x="131791" y="2326707"/>
                  <a:pt x="108449" y="1894878"/>
                </a:cubicBezTo>
                <a:cubicBezTo>
                  <a:pt x="102529" y="1785364"/>
                  <a:pt x="96011" y="1814034"/>
                  <a:pt x="82323" y="1725061"/>
                </a:cubicBezTo>
                <a:cubicBezTo>
                  <a:pt x="16930" y="1300012"/>
                  <a:pt x="112034" y="1877200"/>
                  <a:pt x="56197" y="1542181"/>
                </a:cubicBezTo>
                <a:cubicBezTo>
                  <a:pt x="51843" y="1058855"/>
                  <a:pt x="55739" y="575385"/>
                  <a:pt x="43134" y="92204"/>
                </a:cubicBezTo>
                <a:cubicBezTo>
                  <a:pt x="42626" y="72738"/>
                  <a:pt x="24680" y="57851"/>
                  <a:pt x="17009" y="39952"/>
                </a:cubicBezTo>
                <a:cubicBezTo>
                  <a:pt x="11585" y="27296"/>
                  <a:pt x="-8370" y="-5394"/>
                  <a:pt x="3946" y="764"/>
                </a:cubicBezTo>
                <a:cubicBezTo>
                  <a:pt x="17392" y="7487"/>
                  <a:pt x="56414" y="76789"/>
                  <a:pt x="69260" y="92204"/>
                </a:cubicBezTo>
                <a:cubicBezTo>
                  <a:pt x="132519" y="168114"/>
                  <a:pt x="109508" y="106323"/>
                  <a:pt x="212952" y="209769"/>
                </a:cubicBezTo>
                <a:cubicBezTo>
                  <a:pt x="278972" y="275790"/>
                  <a:pt x="243172" y="251006"/>
                  <a:pt x="317454" y="288146"/>
                </a:cubicBezTo>
                <a:cubicBezTo>
                  <a:pt x="330517" y="301209"/>
                  <a:pt x="341272" y="317088"/>
                  <a:pt x="356643" y="327335"/>
                </a:cubicBezTo>
                <a:cubicBezTo>
                  <a:pt x="470072" y="402954"/>
                  <a:pt x="310007" y="254573"/>
                  <a:pt x="435020" y="379586"/>
                </a:cubicBezTo>
                <a:cubicBezTo>
                  <a:pt x="439374" y="431838"/>
                  <a:pt x="441579" y="484313"/>
                  <a:pt x="448083" y="536341"/>
                </a:cubicBezTo>
                <a:cubicBezTo>
                  <a:pt x="464314" y="666190"/>
                  <a:pt x="461146" y="523398"/>
                  <a:pt x="461146" y="627781"/>
                </a:cubicBezTo>
              </a:path>
            </a:pathLst>
          </a:cu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129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LAPTOP</cp:lastModifiedBy>
  <cp:revision>41</cp:revision>
  <dcterms:created xsi:type="dcterms:W3CDTF">2021-09-07T00:43:56Z</dcterms:created>
  <dcterms:modified xsi:type="dcterms:W3CDTF">2022-10-20T02:23:00Z</dcterms:modified>
</cp:coreProperties>
</file>