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4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172222-9DD5-4BC7-85E4-61BAAE81A736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AC14D-AFEC-4F53-A7D6-72D7CDA071D4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4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F7CB62-B1F8-40C8-99EC-08148B2374A0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5E13-A31B-4EFC-BC72-EC020C4296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6A5D-65FA-4206-ACDB-3E49C2BA5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2636E-D611-4504-B070-023E23CE38B9}" type="slidenum">
              <a:rPr lang="en-US">
                <a:solidFill>
                  <a:srgbClr val="CAF278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6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DE94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F8F7A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F8F7A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45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162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CHỦ ĐỀ: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NHỮNG MẢNG MÀU THÚ VỊ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89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anh-qua-dau-dep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4" y="3810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hinh-anh-mua-thu-dep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895600" cy="19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ve_tinh_vat_lo_hoa_va_qua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4" y="3192615"/>
            <a:ext cx="2420370" cy="31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7" y="3429000"/>
            <a:ext cx="2855686" cy="28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17526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59682" y="2867891"/>
            <a:ext cx="990600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609600"/>
            <a:ext cx="1752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609600"/>
            <a:ext cx="17526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6609" y="4133850"/>
            <a:ext cx="990600" cy="647700"/>
          </a:xfrm>
          <a:prstGeom prst="rect">
            <a:avLst/>
          </a:prstGeom>
          <a:solidFill>
            <a:srgbClr val="06CA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59682" y="5334000"/>
            <a:ext cx="990600" cy="647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28209" y="5334000"/>
            <a:ext cx="990600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28209" y="4074967"/>
            <a:ext cx="9906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28209" y="2876550"/>
            <a:ext cx="9906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5334000"/>
            <a:ext cx="9906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4074968"/>
            <a:ext cx="9906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2876550"/>
            <a:ext cx="990600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ad Arrow 15"/>
          <p:cNvSpPr/>
          <p:nvPr/>
        </p:nvSpPr>
        <p:spPr>
          <a:xfrm>
            <a:off x="3342409" y="3034145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Quad Arrow 16"/>
          <p:cNvSpPr/>
          <p:nvPr/>
        </p:nvSpPr>
        <p:spPr>
          <a:xfrm>
            <a:off x="3342409" y="4232563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3342409" y="5491595"/>
            <a:ext cx="381000" cy="33250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5476009" y="3124200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5482936" y="4359851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5441373" y="5649191"/>
            <a:ext cx="533400" cy="1749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cap-mau-tuong-pha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9359"/>
            <a:ext cx="62484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mau-nong-mau-l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8585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nghe-thuat-tranh-phong-thu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15699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7777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99618"/>
            <a:ext cx="3278332" cy="34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esktop\Mau-sac-và-hi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mau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tranh-do-s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504"/>
            <a:ext cx="404177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131213hinh-anh-tranh-ve-hoa-mau-sac-sac-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1755"/>
            <a:ext cx="3868593" cy="29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IMG_0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7" y="3715182"/>
            <a:ext cx="4005905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5_Aspec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 2</vt:lpstr>
      <vt:lpstr>Office Theme</vt:lpstr>
      <vt:lpstr>5_Aspect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LAPTOP</cp:lastModifiedBy>
  <cp:revision>7</cp:revision>
  <dcterms:created xsi:type="dcterms:W3CDTF">2018-09-07T08:45:26Z</dcterms:created>
  <dcterms:modified xsi:type="dcterms:W3CDTF">2022-10-20T01:59:05Z</dcterms:modified>
</cp:coreProperties>
</file>