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59" r:id="rId3"/>
    <p:sldId id="417" r:id="rId4"/>
    <p:sldId id="426" r:id="rId5"/>
    <p:sldId id="407" r:id="rId6"/>
    <p:sldId id="427" r:id="rId7"/>
    <p:sldId id="415" r:id="rId8"/>
    <p:sldId id="370" r:id="rId9"/>
    <p:sldId id="416" r:id="rId10"/>
    <p:sldId id="418" r:id="rId11"/>
    <p:sldId id="424" r:id="rId12"/>
    <p:sldId id="423" r:id="rId13"/>
    <p:sldId id="422" r:id="rId14"/>
    <p:sldId id="437" r:id="rId15"/>
    <p:sldId id="438" r:id="rId16"/>
    <p:sldId id="439" r:id="rId17"/>
    <p:sldId id="431" r:id="rId18"/>
    <p:sldId id="432" r:id="rId19"/>
    <p:sldId id="433" r:id="rId20"/>
    <p:sldId id="428" r:id="rId21"/>
    <p:sldId id="430" r:id="rId22"/>
    <p:sldId id="434" r:id="rId23"/>
    <p:sldId id="421" r:id="rId24"/>
    <p:sldId id="44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1BD"/>
    <a:srgbClr val="7D6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05" autoAdjust="0"/>
  </p:normalViewPr>
  <p:slideViewPr>
    <p:cSldViewPr snapToGrid="0">
      <p:cViewPr varScale="1">
        <p:scale>
          <a:sx n="60" d="100"/>
          <a:sy n="60" d="100"/>
        </p:scale>
        <p:origin x="1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DFF31-7E80-410B-97C5-784C91C7829A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760F1-A2EB-4630-A531-BD687F0BE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xin</a:t>
            </a:r>
            <a:r>
              <a:rPr lang="en-US" altLang="zh-CN" dirty="0"/>
              <a:t> </a:t>
            </a:r>
            <a:r>
              <a:rPr lang="en-US" altLang="zh-CN" dirty="0" err="1"/>
              <a:t>chào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thân</a:t>
            </a:r>
            <a:r>
              <a:rPr lang="en-US" altLang="zh-CN" dirty="0"/>
              <a:t> </a:t>
            </a:r>
            <a:r>
              <a:rPr lang="en-US" altLang="zh-CN" dirty="0" err="1"/>
              <a:t>mến</a:t>
            </a:r>
            <a:r>
              <a:rPr lang="en-US" altLang="zh-CN" dirty="0"/>
              <a:t>. Sau 1 </a:t>
            </a:r>
            <a:r>
              <a:rPr lang="en-US" altLang="zh-CN" dirty="0" err="1"/>
              <a:t>tuần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,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gặp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mĩ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lớp</a:t>
            </a:r>
            <a:r>
              <a:rPr lang="en-US" altLang="zh-CN" dirty="0"/>
              <a:t> 1.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thêm</a:t>
            </a:r>
            <a:r>
              <a:rPr lang="en-US" altLang="zh-CN" dirty="0"/>
              <a:t>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sôi</a:t>
            </a:r>
            <a:r>
              <a:rPr lang="en-US" altLang="zh-CN" dirty="0"/>
              <a:t> </a:t>
            </a:r>
            <a:r>
              <a:rPr lang="en-US" altLang="zh-CN" dirty="0" err="1"/>
              <a:t>nổi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hào</a:t>
            </a:r>
            <a:r>
              <a:rPr lang="en-US" altLang="zh-CN" dirty="0"/>
              <a:t> </a:t>
            </a:r>
            <a:r>
              <a:rPr lang="en-US" altLang="zh-CN" dirty="0" err="1"/>
              <a:t>hứng</a:t>
            </a:r>
            <a:r>
              <a:rPr lang="en-US" altLang="zh-CN" dirty="0"/>
              <a:t>.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xin</a:t>
            </a:r>
            <a:r>
              <a:rPr lang="en-US" altLang="zh-CN" dirty="0"/>
              <a:t> </a:t>
            </a:r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đứng</a:t>
            </a:r>
            <a:r>
              <a:rPr lang="en-US" altLang="zh-CN" dirty="0"/>
              <a:t> </a:t>
            </a:r>
            <a:r>
              <a:rPr lang="en-US" altLang="zh-CN" dirty="0" err="1"/>
              <a:t>lên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vận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: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vừa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khởi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thật</a:t>
            </a:r>
            <a:r>
              <a:rPr lang="en-US" altLang="zh-CN" dirty="0"/>
              <a:t> </a:t>
            </a:r>
            <a:r>
              <a:rPr lang="en-US" altLang="zh-CN" dirty="0" err="1"/>
              <a:t>phong</a:t>
            </a:r>
            <a:r>
              <a:rPr lang="en-US" altLang="zh-CN" dirty="0"/>
              <a:t> </a:t>
            </a:r>
            <a:r>
              <a:rPr lang="en-US" altLang="zh-CN" dirty="0" err="1"/>
              <a:t>phú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</a:t>
            </a:r>
          </a:p>
          <a:p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sẵn</a:t>
            </a:r>
            <a:r>
              <a:rPr lang="en-US" altLang="zh-CN" dirty="0"/>
              <a:t> </a:t>
            </a:r>
            <a:r>
              <a:rPr lang="en-US" altLang="zh-CN" dirty="0" err="1"/>
              <a:t>sàng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ch</a:t>
            </a:r>
            <a:r>
              <a:rPr lang="vi-VN" altLang="zh-CN" dirty="0"/>
              <a:t>ư</a:t>
            </a:r>
            <a:r>
              <a:rPr lang="en-US" altLang="zh-CN" dirty="0"/>
              <a:t>a?</a:t>
            </a:r>
          </a:p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đề</a:t>
            </a:r>
            <a:r>
              <a:rPr lang="en-US" altLang="zh-CN" dirty="0"/>
              <a:t> 5 </a:t>
            </a:r>
            <a:r>
              <a:rPr lang="en-US" altLang="zh-CN" dirty="0" err="1"/>
              <a:t>màu</a:t>
            </a:r>
            <a:r>
              <a:rPr lang="en-US" altLang="zh-CN" dirty="0"/>
              <a:t> c</a:t>
            </a:r>
            <a:r>
              <a:rPr lang="vi-VN" altLang="zh-CN" dirty="0"/>
              <a:t>ơ</a:t>
            </a:r>
            <a:r>
              <a:rPr lang="en-US" altLang="zh-CN" dirty="0"/>
              <a:t> </a:t>
            </a:r>
            <a:r>
              <a:rPr lang="en-US" altLang="zh-CN" dirty="0" err="1"/>
              <a:t>bản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mĩ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(</a:t>
            </a:r>
            <a:r>
              <a:rPr lang="en-US" altLang="zh-CN" dirty="0" err="1"/>
              <a:t>tiết</a:t>
            </a:r>
            <a:r>
              <a:rPr lang="en-US" altLang="zh-CN" dirty="0"/>
              <a:t> 2)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9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Biết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2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, </a:t>
            </a:r>
            <a:r>
              <a:rPr lang="en-US" dirty="0" err="1"/>
              <a:t>tẩy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sáp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keo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1: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9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lam.</a:t>
            </a:r>
          </a:p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pha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Nh</a:t>
            </a:r>
            <a:r>
              <a:rPr lang="vi-VN" dirty="0"/>
              <a:t>ư</a:t>
            </a:r>
            <a:r>
              <a:rPr lang="en-US" dirty="0"/>
              <a:t>ng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 </a:t>
            </a:r>
            <a:r>
              <a:rPr lang="en-US" dirty="0" err="1"/>
              <a:t>pha</a:t>
            </a:r>
            <a:r>
              <a:rPr lang="en-US" dirty="0"/>
              <a:t> ra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05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?</a:t>
            </a:r>
          </a:p>
          <a:p>
            <a:r>
              <a:rPr lang="en-US" dirty="0"/>
              <a:t>- Con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FontTx/>
              <a:buNone/>
            </a:pPr>
            <a:r>
              <a:rPr lang="en-US" dirty="0"/>
              <a:t>Qua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thấy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.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lam,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,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ớt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song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</a:t>
            </a:r>
            <a:r>
              <a:rPr lang="en-US" dirty="0"/>
              <a:t> song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nhô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bay l</a:t>
            </a:r>
            <a:r>
              <a:rPr lang="vi-VN" dirty="0"/>
              <a:t>ư</a:t>
            </a:r>
            <a:r>
              <a:rPr lang="en-US" dirty="0" err="1"/>
              <a:t>ợn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phài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cam.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tranhsố</a:t>
            </a:r>
            <a:r>
              <a:rPr lang="en-US" dirty="0"/>
              <a:t> 2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gái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váy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b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con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. </a:t>
            </a:r>
            <a:r>
              <a:rPr lang="en-US" dirty="0" err="1"/>
              <a:t>Khuôn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gái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da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hoà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nóng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3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con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mũ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.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lam.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cam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ta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con d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capcake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lọ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lọ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nâu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phối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đuôi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nhảy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đ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đính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5: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nâu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con?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mỹ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46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2: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8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C1AD-E886-4880-B112-FA1633912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E7207-F505-4723-9057-4CFB0EDD7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0CD6D-0665-4957-9EB9-B1BB7474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538D8-5321-46A1-AB93-AC09E406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DC34-649E-4FA4-8752-18B57AC6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9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2DE8-FDD3-4ED0-8544-0A9BDC18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E6D4A-0710-46BA-BD31-622A9CE29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2970D-DDE2-44D2-A1E1-AE62E0E8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C238E-5572-474F-993E-7EFACD86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349AE-59AC-4DB8-9822-9846D6BD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CC120-A053-46D1-AC64-973909A5B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D5AEB-0CCD-415C-A0BC-B5C64A1E9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BFE8C-8729-4C2D-BFC4-0B34C2F1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3AE89-26B5-41C2-B6F0-25CE04947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8E222-A879-4351-BC4A-52E18DE0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6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17996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13699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9376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22005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4643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16583"/>
      </p:ext>
    </p:extLst>
  </p:cSld>
  <p:clrMapOvr>
    <a:masterClrMapping/>
  </p:clrMapOvr>
  <p:transition spd="slow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30147"/>
      </p:ext>
    </p:extLst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92669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1254-D595-4922-9243-C513BA98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37A59-D968-4F5A-B34D-E490EA02A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8536A-8F51-4C1C-AC84-91ADC3B5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A4C5C-E1B1-44B7-9B3F-1E033E52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E0C7-5544-41FE-8CBA-5AEE3080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8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42630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7FA8-1FD9-4619-900B-8B746FBA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D6054-86A5-4453-9063-521075CA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89B00-287B-459C-8CDB-3BFFA812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1C068-8BCF-4E7E-9DCE-18D2ADAB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6E1F9-98DE-4154-BEA7-64BAE6C0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6F93-478B-42EB-856A-28171562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8901F-82ED-4D3E-BA1C-F0DC0E0EE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F1B0A-4D61-44EC-8700-0FC062FC6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EC5B0-E0D3-4EDE-8702-825DA9DD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DBEB2-4917-4BF6-9592-6040EA0F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8DC5F-C522-4707-97E2-D65E7BC1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522A-F2C7-40CA-B40E-07CD96DA7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08E15-A290-45F2-B352-30EEDA8E5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AFBB1-C2A5-484C-AADA-9E59040BD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73CCD-B349-44C9-A200-0355E50A2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E980D-7624-476B-AE30-AF899552B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AE3BC-7797-4382-AA44-7ACE40AF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BE562-9D83-40C9-91F9-912118C4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F3202-7BB4-4627-8637-55FD738E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2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05AF-CD09-4E17-B4AB-E1157D73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CCD30-90F3-4D9D-9149-627DB170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D1A5C-10E4-457B-BB05-27F4514F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C9C29-D186-4EFB-9803-0D73B199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9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26D310-46FA-484D-9CBF-D1056F5D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D4BD5-F920-45ED-8738-9DE290B0A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42FBA-571C-42DB-84FC-A2B2CDE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5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1599-BBC0-4A37-A4E1-0B7BCD93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2F537-82F5-49CB-82CC-CAF3C77C2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8539D-E0B4-4A4C-8AE5-BE74FF465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3AF53-9880-440E-82A2-3EB55AA8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40186-3D38-4499-A25B-B967E5E2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37F10-7722-49EA-8137-C1F9D311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5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FEDF5-0F75-4AA7-9EAF-0A394284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D4309-904B-4B9D-A9B0-580EDB459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DF53E-C3CB-4C03-BB05-B0ECF4B9A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097B8-869C-4AC3-AA86-C145C240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37633-2D63-4DFA-B198-42010D96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B6BAE-5509-43AB-801A-83C99BB2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9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2844B-5BBD-4ADE-9F01-F00AD026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FF20E-876B-495F-A9C2-C87D208B2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83883-38CF-4A68-AF90-4918AE6DB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A09F1-8EF4-4781-A5BD-2A5ADF950A8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B2F7C-A090-424D-9230-9CA6FDE3D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1CAF1-70AF-471B-B190-4AC3B56CD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7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92028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8" r:id="rId4"/>
    <p:sldLayoutId id="2147483663" r:id="rId5"/>
    <p:sldLayoutId id="2147483664" r:id="rId6"/>
    <p:sldLayoutId id="214748366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emf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E7EC6-28EA-48A9-A50F-156C7F36739B}"/>
              </a:ext>
            </a:extLst>
          </p:cNvPr>
          <p:cNvSpPr txBox="1"/>
          <p:nvPr/>
        </p:nvSpPr>
        <p:spPr>
          <a:xfrm>
            <a:off x="2931928" y="94175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PHÒNG GIÁO DỤC QUẬN LONG BIÊN</a:t>
            </a:r>
            <a:endParaRPr kumimoji="0" lang="en-US" sz="2667" b="0" i="0" u="none" strike="noStrike" kern="0" cap="none" spc="0" normalizeH="0" baseline="0" noProof="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2CB77E29-BE21-4001-87C4-AC164F7BF3B6}"/>
              </a:ext>
            </a:extLst>
          </p:cNvPr>
          <p:cNvSpPr txBox="1"/>
          <p:nvPr/>
        </p:nvSpPr>
        <p:spPr>
          <a:xfrm>
            <a:off x="3030279" y="1052623"/>
            <a:ext cx="6252556" cy="943784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defTabSz="1219139">
              <a:buClr>
                <a:srgbClr val="000000"/>
              </a:buClr>
            </a:pPr>
            <a:r>
              <a:rPr lang="en-US" altLang="zh-CN" sz="4267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.VnMystical" panose="020B7200000000000000" pitchFamily="34" charset="0"/>
                <a:cs typeface="Times New Roman" panose="02020603050405020304" pitchFamily="18" charset="0"/>
                <a:sym typeface="Arial"/>
              </a:rPr>
              <a:t>CHÀO MỪNG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12DC1-32A1-4E84-97CC-38FEF04CE21C}"/>
              </a:ext>
            </a:extLst>
          </p:cNvPr>
          <p:cNvSpPr txBox="1"/>
          <p:nvPr/>
        </p:nvSpPr>
        <p:spPr>
          <a:xfrm>
            <a:off x="2461963" y="2372951"/>
            <a:ext cx="7998342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CÁC CON HỌC SINH LỚP 1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648F6-2C0F-47B2-9E31-B7A80AEC796A}"/>
              </a:ext>
            </a:extLst>
          </p:cNvPr>
          <p:cNvSpPr txBox="1"/>
          <p:nvPr/>
        </p:nvSpPr>
        <p:spPr>
          <a:xfrm>
            <a:off x="3048886" y="3027272"/>
            <a:ext cx="6097772" cy="125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ĐẾN VỚI TIẾT HỌC MĨ THUẬT</a:t>
            </a:r>
            <a:endParaRPr kumimoji="0" lang="vi-VN" altLang="zh-CN" sz="26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zh-CN" sz="2667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667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altLang="zh-CN" sz="2667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2021-2022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1594883" y="1751570"/>
            <a:ext cx="9760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2: KIẾN TẠO KIẾN THỨC- KĨ NĂNG</a:t>
            </a:r>
          </a:p>
        </p:txBody>
      </p:sp>
    </p:spTree>
    <p:extLst>
      <p:ext uri="{BB962C8B-B14F-4D97-AF65-F5344CB8AC3E}">
        <p14:creationId xmlns:p14="http://schemas.microsoft.com/office/powerpoint/2010/main" val="204603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B87FD33-C060-4CEA-901F-43E7D7479ECC}"/>
              </a:ext>
            </a:extLst>
          </p:cNvPr>
          <p:cNvSpPr txBox="1"/>
          <p:nvPr/>
        </p:nvSpPr>
        <p:spPr>
          <a:xfrm>
            <a:off x="648182" y="300942"/>
            <a:ext cx="4815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BƯỚC XÉ DÁN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B6C9A1-A9E6-41FC-BE43-8C8AAD6EAE3E}"/>
              </a:ext>
            </a:extLst>
          </p:cNvPr>
          <p:cNvGrpSpPr/>
          <p:nvPr/>
        </p:nvGrpSpPr>
        <p:grpSpPr>
          <a:xfrm>
            <a:off x="190743" y="1266793"/>
            <a:ext cx="2718361" cy="4061715"/>
            <a:chOff x="190743" y="1266793"/>
            <a:chExt cx="2718361" cy="4061715"/>
          </a:xfrm>
        </p:grpSpPr>
        <p:pic>
          <p:nvPicPr>
            <p:cNvPr id="3" name="Picture 2" descr="A drawing of a tree&#10;&#10;Description automatically generated with low confidence">
              <a:extLst>
                <a:ext uri="{FF2B5EF4-FFF2-40B4-BE49-F238E27FC236}">
                  <a16:creationId xmlns:a16="http://schemas.microsoft.com/office/drawing/2014/main" id="{58856C84-A527-4E90-9B96-2687ED9C5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5"/>
            <a:stretch/>
          </p:blipFill>
          <p:spPr>
            <a:xfrm>
              <a:off x="337354" y="1266793"/>
              <a:ext cx="2571750" cy="35421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9E80FA-C4DE-4806-8215-7127DF9C90E1}"/>
                </a:ext>
              </a:extLst>
            </p:cNvPr>
            <p:cNvSpPr txBox="1"/>
            <p:nvPr/>
          </p:nvSpPr>
          <p:spPr>
            <a:xfrm>
              <a:off x="190743" y="4959176"/>
              <a:ext cx="2718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1: </a:t>
              </a:r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Vẽ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phác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hình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9EFA2E-8939-422E-97C4-999D8E459B8B}"/>
              </a:ext>
            </a:extLst>
          </p:cNvPr>
          <p:cNvGrpSpPr/>
          <p:nvPr/>
        </p:nvGrpSpPr>
        <p:grpSpPr>
          <a:xfrm>
            <a:off x="3161578" y="1239442"/>
            <a:ext cx="2666037" cy="4643064"/>
            <a:chOff x="3161578" y="1239442"/>
            <a:chExt cx="2666037" cy="464306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CC21E604-70E0-44AF-B4AB-372394D98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78" y="1239442"/>
              <a:ext cx="2666037" cy="35547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8DEF96-983F-490E-B95D-5AEF22482516}"/>
                </a:ext>
              </a:extLst>
            </p:cNvPr>
            <p:cNvSpPr txBox="1"/>
            <p:nvPr/>
          </p:nvSpPr>
          <p:spPr>
            <a:xfrm>
              <a:off x="3238439" y="4959176"/>
              <a:ext cx="2483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2: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Xé dán các hình ảnh theo hình đã phác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CF96F-0CAC-43F6-9351-698E22A9281D}"/>
              </a:ext>
            </a:extLst>
          </p:cNvPr>
          <p:cNvGrpSpPr/>
          <p:nvPr/>
        </p:nvGrpSpPr>
        <p:grpSpPr>
          <a:xfrm>
            <a:off x="6205922" y="1246847"/>
            <a:ext cx="2560174" cy="4404826"/>
            <a:chOff x="6205922" y="1246847"/>
            <a:chExt cx="2560174" cy="4404826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4469C223-763F-4524-9F60-5F7D8593E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"/>
            <a:stretch/>
          </p:blipFill>
          <p:spPr>
            <a:xfrm>
              <a:off x="6205922" y="1246847"/>
              <a:ext cx="2560174" cy="35473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F321C5-6B30-4A1B-B9D2-2B1852D2D0A5}"/>
                </a:ext>
              </a:extLst>
            </p:cNvPr>
            <p:cNvSpPr txBox="1"/>
            <p:nvPr/>
          </p:nvSpPr>
          <p:spPr>
            <a:xfrm>
              <a:off x="6332638" y="5005342"/>
              <a:ext cx="2433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sắp xếp các hình ảnh 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6AC941-3D41-4302-A048-B782EF0197F2}"/>
              </a:ext>
            </a:extLst>
          </p:cNvPr>
          <p:cNvGrpSpPr/>
          <p:nvPr/>
        </p:nvGrpSpPr>
        <p:grpSpPr>
          <a:xfrm>
            <a:off x="9165181" y="1266793"/>
            <a:ext cx="2697785" cy="4615713"/>
            <a:chOff x="9165181" y="1266793"/>
            <a:chExt cx="2697785" cy="4615713"/>
          </a:xfrm>
        </p:grpSpPr>
        <p:pic>
          <p:nvPicPr>
            <p:cNvPr id="9" name="Picture 8" descr="Background pattern&#10;&#10;Description automatically generated">
              <a:extLst>
                <a:ext uri="{FF2B5EF4-FFF2-40B4-BE49-F238E27FC236}">
                  <a16:creationId xmlns:a16="http://schemas.microsoft.com/office/drawing/2014/main" id="{75F6D4C9-0D34-4FB2-A3C2-3A5932666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70"/>
            <a:stretch/>
          </p:blipFill>
          <p:spPr>
            <a:xfrm>
              <a:off x="9165181" y="1266793"/>
              <a:ext cx="2565520" cy="35547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E57DCC-0FBC-4579-8CB4-09EDB254002F}"/>
                </a:ext>
              </a:extLst>
            </p:cNvPr>
            <p:cNvSpPr txBox="1"/>
            <p:nvPr/>
          </p:nvSpPr>
          <p:spPr>
            <a:xfrm>
              <a:off x="9165181" y="4959176"/>
              <a:ext cx="26977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Cố định bằng hồ dán và hoàn thiện sản phẩm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pic>
        <p:nvPicPr>
          <p:cNvPr id="3" name="Picture 2" descr="A drawing of a tree&#10;&#10;Description automatically generated with low confidence">
            <a:extLst>
              <a:ext uri="{FF2B5EF4-FFF2-40B4-BE49-F238E27FC236}">
                <a16:creationId xmlns:a16="http://schemas.microsoft.com/office/drawing/2014/main" id="{6E4C9930-151F-483E-8E5F-26B0EA9A4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>
          <a:xfrm>
            <a:off x="4439734" y="0"/>
            <a:ext cx="4646391" cy="6399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0C815-71A7-4C63-B21E-5DE3038A321D}"/>
              </a:ext>
            </a:extLst>
          </p:cNvPr>
          <p:cNvSpPr txBox="1"/>
          <p:nvPr/>
        </p:nvSpPr>
        <p:spPr>
          <a:xfrm>
            <a:off x="243068" y="2204401"/>
            <a:ext cx="3981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1: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0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0D58211-6435-44BA-AFAC-C37C8F080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73" y="220870"/>
            <a:ext cx="4408265" cy="5877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94677-4132-44E1-BC16-A580C9D40FD1}"/>
              </a:ext>
            </a:extLst>
          </p:cNvPr>
          <p:cNvSpPr txBox="1"/>
          <p:nvPr/>
        </p:nvSpPr>
        <p:spPr>
          <a:xfrm>
            <a:off x="81023" y="2389596"/>
            <a:ext cx="5094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 dán các hình ảnh theo hình đã phác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5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B188C4C-DC7D-46D8-87D5-7D196E56A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/>
          <a:stretch/>
        </p:blipFill>
        <p:spPr>
          <a:xfrm>
            <a:off x="4805384" y="97382"/>
            <a:ext cx="4266811" cy="5911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9DA613-43A6-4421-AAA7-6CF2414EF670}"/>
              </a:ext>
            </a:extLst>
          </p:cNvPr>
          <p:cNvSpPr txBox="1"/>
          <p:nvPr/>
        </p:nvSpPr>
        <p:spPr>
          <a:xfrm>
            <a:off x="370390" y="2407043"/>
            <a:ext cx="408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sắp xếp các hình ảnh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9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E5136E9-015C-4932-949D-BFD7F0F1D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0"/>
          <a:stretch/>
        </p:blipFill>
        <p:spPr>
          <a:xfrm>
            <a:off x="4961292" y="167197"/>
            <a:ext cx="4467828" cy="6190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A6707A-FAE0-4E76-B437-C2403CEB40FD}"/>
              </a:ext>
            </a:extLst>
          </p:cNvPr>
          <p:cNvSpPr txBox="1"/>
          <p:nvPr/>
        </p:nvSpPr>
        <p:spPr>
          <a:xfrm>
            <a:off x="219919" y="2003752"/>
            <a:ext cx="494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Cố định bằng hồ dán và hoàn thiện sản phẩm</a:t>
            </a:r>
            <a:endParaRPr 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350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6F7027-5CE8-4B23-99E3-BF70E303C4D1}"/>
              </a:ext>
            </a:extLst>
          </p:cNvPr>
          <p:cNvSpPr txBox="1"/>
          <p:nvPr/>
        </p:nvSpPr>
        <p:spPr>
          <a:xfrm>
            <a:off x="861237" y="148856"/>
            <a:ext cx="479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 PHẨM THAM KHẢO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FD054-6A8A-4D2C-812A-55E26BEF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2" y="946297"/>
            <a:ext cx="3213248" cy="2292897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051341-8192-4553-BC5F-2491C560F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99" y="904468"/>
            <a:ext cx="2740764" cy="233472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F96ECB46-4BA9-480D-908D-B407C7000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61" y="946296"/>
            <a:ext cx="3057196" cy="2292897"/>
          </a:xfrm>
          <a:prstGeom prst="rect">
            <a:avLst/>
          </a:prstGeom>
        </p:spPr>
      </p:pic>
      <p:pic>
        <p:nvPicPr>
          <p:cNvPr id="7" name="Picture 6" descr="Shape, circle, square&#10;&#10;Description automatically generated">
            <a:extLst>
              <a:ext uri="{FF2B5EF4-FFF2-40B4-BE49-F238E27FC236}">
                <a16:creationId xmlns:a16="http://schemas.microsoft.com/office/drawing/2014/main" id="{D6EEB597-1624-49FD-AF1B-EC7B0B879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32" y="3524395"/>
            <a:ext cx="3401943" cy="2442919"/>
          </a:xfrm>
          <a:prstGeom prst="rect">
            <a:avLst/>
          </a:prstGeom>
        </p:spPr>
      </p:pic>
      <p:pic>
        <p:nvPicPr>
          <p:cNvPr id="5" name="Picture 4" descr="A picture containing colorful, bedclothes, decorated&#10;&#10;Description automatically generated">
            <a:extLst>
              <a:ext uri="{FF2B5EF4-FFF2-40B4-BE49-F238E27FC236}">
                <a16:creationId xmlns:a16="http://schemas.microsoft.com/office/drawing/2014/main" id="{49A49AFC-86DC-468F-BB0C-FB5120510E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3121"/>
          <a:stretch/>
        </p:blipFill>
        <p:spPr>
          <a:xfrm>
            <a:off x="6477610" y="3524395"/>
            <a:ext cx="3213249" cy="24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91D299-7336-40A0-8421-18077D968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1" y="340243"/>
            <a:ext cx="2874617" cy="5097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1F43889-7E8B-4B2D-AF50-7E5C7F692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08" y="340243"/>
            <a:ext cx="3327192" cy="5097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4DB6B-BC94-4143-8B6C-31C363FA3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87" y="381171"/>
            <a:ext cx="3715636" cy="5056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87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F00A0466-109E-4BBA-8ED2-948E87FCD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5" y="664553"/>
            <a:ext cx="3098745" cy="4133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1A51A-122A-4A87-96FF-95FB783CF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61" y="1590528"/>
            <a:ext cx="2851767" cy="421565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686823A-310A-41C3-B419-DF43ABA6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8"/>
          <a:stretch/>
        </p:blipFill>
        <p:spPr>
          <a:xfrm>
            <a:off x="6737784" y="806441"/>
            <a:ext cx="2045706" cy="4215655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9E861C3-2462-475D-B497-59DE3CDAE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46" y="1439717"/>
            <a:ext cx="2974949" cy="42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786809" y="1751570"/>
            <a:ext cx="1056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3: LUYỆN TẬP- SÁNG TẠO</a:t>
            </a:r>
          </a:p>
        </p:txBody>
      </p:sp>
    </p:spTree>
    <p:extLst>
      <p:ext uri="{BB962C8B-B14F-4D97-AF65-F5344CB8AC3E}">
        <p14:creationId xmlns:p14="http://schemas.microsoft.com/office/powerpoint/2010/main" val="295538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B439B-D0F9-4FA1-BF4F-BB110127DD49}"/>
              </a:ext>
            </a:extLst>
          </p:cNvPr>
          <p:cNvSpPr txBox="1"/>
          <p:nvPr/>
        </p:nvSpPr>
        <p:spPr>
          <a:xfrm>
            <a:off x="1244009" y="435935"/>
            <a:ext cx="4997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[Vietnam idol kid 2016] SẮC MÀU TRÁI CÂY (Hồ Văn Cường - Bảo Trân - Gia Khiêm - Jayden - Thiên Tùng)">
            <a:hlinkClick r:id="" action="ppaction://media"/>
            <a:extLst>
              <a:ext uri="{FF2B5EF4-FFF2-40B4-BE49-F238E27FC236}">
                <a16:creationId xmlns:a16="http://schemas.microsoft.com/office/drawing/2014/main" id="{6A86BB08-D83F-4AE5-AD26-04505EC28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022" y="946282"/>
            <a:ext cx="8430437" cy="47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6" y="21948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1570072" y="1700100"/>
            <a:ext cx="9302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97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786809" y="1751570"/>
            <a:ext cx="1056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4: PHÂN TÍCH-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ĐÁNH GIÁ</a:t>
            </a:r>
          </a:p>
        </p:txBody>
      </p:sp>
    </p:spTree>
    <p:extLst>
      <p:ext uri="{BB962C8B-B14F-4D97-AF65-F5344CB8AC3E}">
        <p14:creationId xmlns:p14="http://schemas.microsoft.com/office/powerpoint/2010/main" val="63863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3652FE7-83F4-4B3E-8E9E-EA1D937F2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9AE7C-28EA-493A-A86A-5D0DF43944F4}"/>
              </a:ext>
            </a:extLst>
          </p:cNvPr>
          <p:cNvSpPr txBox="1"/>
          <p:nvPr/>
        </p:nvSpPr>
        <p:spPr>
          <a:xfrm>
            <a:off x="2129742" y="1305342"/>
            <a:ext cx="87273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0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>
            <a:extLst>
              <a:ext uri="{FF2B5EF4-FFF2-40B4-BE49-F238E27FC236}">
                <a16:creationId xmlns:a16="http://schemas.microsoft.com/office/drawing/2014/main" id="{BD3486E0-CAE4-43D8-9A9F-249AEE3E6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0113013" cy="491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86A79-5638-408C-90A2-AC38BA6FFED0}"/>
              </a:ext>
            </a:extLst>
          </p:cNvPr>
          <p:cNvSpPr txBox="1"/>
          <p:nvPr/>
        </p:nvSpPr>
        <p:spPr>
          <a:xfrm>
            <a:off x="1700463" y="1118076"/>
            <a:ext cx="7652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41629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E7EC6-28EA-48A9-A50F-156C7F36739B}"/>
              </a:ext>
            </a:extLst>
          </p:cNvPr>
          <p:cNvSpPr txBox="1"/>
          <p:nvPr/>
        </p:nvSpPr>
        <p:spPr>
          <a:xfrm>
            <a:off x="2931928" y="94175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PHÒNG GIÁO DỤC QUẬN LONG BIÊN</a:t>
            </a:r>
            <a:endParaRPr kumimoji="0" lang="en-US" sz="2667" b="0" i="0" u="none" strike="noStrike" kern="0" cap="none" spc="0" normalizeH="0" baseline="0" noProof="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2CB77E29-BE21-4001-87C4-AC164F7BF3B6}"/>
              </a:ext>
            </a:extLst>
          </p:cNvPr>
          <p:cNvSpPr txBox="1"/>
          <p:nvPr/>
        </p:nvSpPr>
        <p:spPr>
          <a:xfrm>
            <a:off x="3030279" y="1052623"/>
            <a:ext cx="6252556" cy="943784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4267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CHỦ ĐỀ 5</a:t>
            </a:r>
            <a:endParaRPr kumimoji="0" lang="en-US" altLang="zh-CN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12DC1-32A1-4E84-97CC-38FEF04CE21C}"/>
              </a:ext>
            </a:extLst>
          </p:cNvPr>
          <p:cNvSpPr txBox="1"/>
          <p:nvPr/>
        </p:nvSpPr>
        <p:spPr>
          <a:xfrm>
            <a:off x="3779453" y="3515203"/>
            <a:ext cx="4402722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mbros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mbros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mbros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2)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mbrose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C7FD2-CD14-42A3-B007-242D58564E29}"/>
              </a:ext>
            </a:extLst>
          </p:cNvPr>
          <p:cNvSpPr txBox="1"/>
          <p:nvPr/>
        </p:nvSpPr>
        <p:spPr>
          <a:xfrm>
            <a:off x="1693278" y="2604489"/>
            <a:ext cx="9231358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MÀU CƠ BẢN TRONG MĨ THUẬT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06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9" y="740702"/>
            <a:ext cx="3762484" cy="556374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91" y="740702"/>
            <a:ext cx="3762484" cy="556374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75" y="735866"/>
            <a:ext cx="3765755" cy="5568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3327" y="3636518"/>
            <a:ext cx="232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91" y="3636518"/>
            <a:ext cx="2113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FD9CB4-3415-46BE-995B-83D8EFFA02C8}"/>
              </a:ext>
            </a:extLst>
          </p:cNvPr>
          <p:cNvSpPr txBox="1"/>
          <p:nvPr/>
        </p:nvSpPr>
        <p:spPr>
          <a:xfrm>
            <a:off x="1297172" y="3636518"/>
            <a:ext cx="2275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7698C-8BCA-47BE-8141-A120A63CE154}"/>
              </a:ext>
            </a:extLst>
          </p:cNvPr>
          <p:cNvSpPr txBox="1"/>
          <p:nvPr/>
        </p:nvSpPr>
        <p:spPr>
          <a:xfrm>
            <a:off x="818074" y="261161"/>
            <a:ext cx="439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2711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14C94-355C-4DC0-BA72-FE9F5EBD832B}"/>
              </a:ext>
            </a:extLst>
          </p:cNvPr>
          <p:cNvSpPr txBox="1"/>
          <p:nvPr/>
        </p:nvSpPr>
        <p:spPr>
          <a:xfrm>
            <a:off x="435935" y="595423"/>
            <a:ext cx="468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DẠY HỌC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8609EE-9652-4FD7-A7D8-8B30DB6A76EC}"/>
              </a:ext>
            </a:extLst>
          </p:cNvPr>
          <p:cNvGrpSpPr/>
          <p:nvPr/>
        </p:nvGrpSpPr>
        <p:grpSpPr>
          <a:xfrm>
            <a:off x="435935" y="887810"/>
            <a:ext cx="3987683" cy="4856729"/>
            <a:chOff x="412905" y="323615"/>
            <a:chExt cx="3987683" cy="4856729"/>
          </a:xfrm>
        </p:grpSpPr>
        <p:pic>
          <p:nvPicPr>
            <p:cNvPr id="4" name="Picture 6" descr="Giấy màu thủ công A5 - Nam Cường Thịnh">
              <a:extLst>
                <a:ext uri="{FF2B5EF4-FFF2-40B4-BE49-F238E27FC236}">
                  <a16:creationId xmlns:a16="http://schemas.microsoft.com/office/drawing/2014/main" id="{2E097436-B6C8-42D8-9BB6-D26DE9E93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667" r="978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5" y="600973"/>
              <a:ext cx="3622963" cy="3622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1 Kích thước giấy A4 trong đơn vị chuẩn pixel, mm, cm, inche">
              <a:extLst>
                <a:ext uri="{FF2B5EF4-FFF2-40B4-BE49-F238E27FC236}">
                  <a16:creationId xmlns:a16="http://schemas.microsoft.com/office/drawing/2014/main" id="{E731F170-D0BC-498B-879B-3ACECBF58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6" b="98361" l="10000" r="745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46690">
              <a:off x="352049" y="1131805"/>
              <a:ext cx="4856729" cy="324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18" descr="Tẩy Bút Chì Deli 3045">
            <a:extLst>
              <a:ext uri="{FF2B5EF4-FFF2-40B4-BE49-F238E27FC236}">
                <a16:creationId xmlns:a16="http://schemas.microsoft.com/office/drawing/2014/main" id="{3AC0603B-C754-4CB3-B994-409C4082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13" y="1432660"/>
            <a:ext cx="1779076" cy="1779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ombo bút sáp 12 màu + bút chì 24 màu (2 đầu, 12 cây)">
            <a:extLst>
              <a:ext uri="{FF2B5EF4-FFF2-40B4-BE49-F238E27FC236}">
                <a16:creationId xmlns:a16="http://schemas.microsoft.com/office/drawing/2014/main" id="{C7C80FFA-1688-42AE-8FF0-B29B86B3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3236156" y="3432391"/>
            <a:ext cx="3014065" cy="30140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Bút chì học sinh YELLOW 134 (Có tẩy)">
            <a:extLst>
              <a:ext uri="{FF2B5EF4-FFF2-40B4-BE49-F238E27FC236}">
                <a16:creationId xmlns:a16="http://schemas.microsoft.com/office/drawing/2014/main" id="{E6140988-26E2-4574-AA47-7173E702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36" y="749557"/>
            <a:ext cx="2762507" cy="27625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Kéo an toàn cho bé, kéo thủ công cho bé | Shopee Việt Nam">
            <a:extLst>
              <a:ext uri="{FF2B5EF4-FFF2-40B4-BE49-F238E27FC236}">
                <a16:creationId xmlns:a16="http://schemas.microsoft.com/office/drawing/2014/main" id="{CFC21C9C-74AA-4B6B-8BEF-0CB75E0E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5790357" y="3141998"/>
            <a:ext cx="3960303" cy="396030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ồ dán nước Thiên Long">
            <a:extLst>
              <a:ext uri="{FF2B5EF4-FFF2-40B4-BE49-F238E27FC236}">
                <a16:creationId xmlns:a16="http://schemas.microsoft.com/office/drawing/2014/main" id="{9810105E-A981-44D7-A6A4-9569F299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8949557" y="2057081"/>
            <a:ext cx="2381931" cy="26702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21948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defTabSz="1219170">
              <a:lnSpc>
                <a:spcPct val="120000"/>
              </a:lnSpc>
            </a:pPr>
            <a:endParaRPr lang="zh-CN" altLang="en-US" sz="1333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3514502" y="1490008"/>
            <a:ext cx="6251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1: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9F42F35-B859-47A9-8692-1182C7FEDF6B}"/>
              </a:ext>
            </a:extLst>
          </p:cNvPr>
          <p:cNvGrpSpPr/>
          <p:nvPr/>
        </p:nvGrpSpPr>
        <p:grpSpPr>
          <a:xfrm>
            <a:off x="1446028" y="1073013"/>
            <a:ext cx="2663456" cy="3050132"/>
            <a:chOff x="1446028" y="1073013"/>
            <a:chExt cx="2663456" cy="30501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5DEE59-8FC5-4F36-A81E-30E44B91AECD}"/>
                </a:ext>
              </a:extLst>
            </p:cNvPr>
            <p:cNvSpPr/>
            <p:nvPr/>
          </p:nvSpPr>
          <p:spPr>
            <a:xfrm>
              <a:off x="1446028" y="1073013"/>
              <a:ext cx="2317898" cy="23178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4ACC78-AF84-4CB7-B3F0-336C6F83DF07}"/>
                </a:ext>
              </a:extLst>
            </p:cNvPr>
            <p:cNvSpPr txBox="1"/>
            <p:nvPr/>
          </p:nvSpPr>
          <p:spPr>
            <a:xfrm>
              <a:off x="1791586" y="3538370"/>
              <a:ext cx="2317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đỏ</a:t>
              </a:r>
              <a:endPara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508C9E-B4E4-49F9-A1BC-3BC1FDC0AD7C}"/>
              </a:ext>
            </a:extLst>
          </p:cNvPr>
          <p:cNvGrpSpPr/>
          <p:nvPr/>
        </p:nvGrpSpPr>
        <p:grpSpPr>
          <a:xfrm>
            <a:off x="4795284" y="1073013"/>
            <a:ext cx="2522130" cy="2986336"/>
            <a:chOff x="4795284" y="1073013"/>
            <a:chExt cx="2522130" cy="29863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BD407A-F2A2-4B11-A46A-9048F8917FCF}"/>
                </a:ext>
              </a:extLst>
            </p:cNvPr>
            <p:cNvSpPr/>
            <p:nvPr/>
          </p:nvSpPr>
          <p:spPr>
            <a:xfrm>
              <a:off x="4795284" y="1073013"/>
              <a:ext cx="2317898" cy="23178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B38E5-E63A-4F42-B4F7-30298EC68E60}"/>
                </a:ext>
              </a:extLst>
            </p:cNvPr>
            <p:cNvSpPr txBox="1"/>
            <p:nvPr/>
          </p:nvSpPr>
          <p:spPr>
            <a:xfrm>
              <a:off x="4999516" y="3474574"/>
              <a:ext cx="2317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vàng</a:t>
              </a:r>
              <a:endPara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FABC59-050E-49A9-9034-8BDFB8B05A2F}"/>
              </a:ext>
            </a:extLst>
          </p:cNvPr>
          <p:cNvGrpSpPr/>
          <p:nvPr/>
        </p:nvGrpSpPr>
        <p:grpSpPr>
          <a:xfrm>
            <a:off x="8387676" y="1073013"/>
            <a:ext cx="2843379" cy="2970372"/>
            <a:chOff x="8387676" y="1073013"/>
            <a:chExt cx="2843379" cy="297037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3EDC91-1F92-4A25-BCBA-AF6B4002788D}"/>
                </a:ext>
              </a:extLst>
            </p:cNvPr>
            <p:cNvSpPr/>
            <p:nvPr/>
          </p:nvSpPr>
          <p:spPr>
            <a:xfrm>
              <a:off x="8650417" y="1073013"/>
              <a:ext cx="2317898" cy="23178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D10BE-C3AF-4365-9636-0E824D7A07A6}"/>
                </a:ext>
              </a:extLst>
            </p:cNvPr>
            <p:cNvSpPr txBox="1"/>
            <p:nvPr/>
          </p:nvSpPr>
          <p:spPr>
            <a:xfrm>
              <a:off x="8387676" y="3458610"/>
              <a:ext cx="2843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lam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31CB1A-7DD1-4924-B431-2A0199FA6B77}"/>
              </a:ext>
            </a:extLst>
          </p:cNvPr>
          <p:cNvSpPr txBox="1"/>
          <p:nvPr/>
        </p:nvSpPr>
        <p:spPr>
          <a:xfrm>
            <a:off x="1105786" y="191386"/>
            <a:ext cx="3689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 CƠ BẢN</a:t>
            </a: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902BE-7F39-459A-B6BB-675A748D1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52" y="645483"/>
            <a:ext cx="3522143" cy="5021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0A7BCE7-9A53-4CC9-B565-ED72631AE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77" y="611373"/>
            <a:ext cx="3874460" cy="5026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4584DD1-4B7A-4E3F-8B47-3BF8A44DE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6" y="611373"/>
            <a:ext cx="3611474" cy="5021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7436C96-4B88-4BEE-B7AF-CDAEBFEFB0B3}"/>
              </a:ext>
            </a:extLst>
          </p:cNvPr>
          <p:cNvGrpSpPr/>
          <p:nvPr/>
        </p:nvGrpSpPr>
        <p:grpSpPr>
          <a:xfrm>
            <a:off x="322728" y="645483"/>
            <a:ext cx="499731" cy="499731"/>
            <a:chOff x="322728" y="645483"/>
            <a:chExt cx="499731" cy="4997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FE4815-7683-4FA2-B5CA-0D3EDF20E0E2}"/>
                </a:ext>
              </a:extLst>
            </p:cNvPr>
            <p:cNvSpPr/>
            <p:nvPr/>
          </p:nvSpPr>
          <p:spPr>
            <a:xfrm>
              <a:off x="322728" y="645483"/>
              <a:ext cx="499731" cy="499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C11562-FA76-4B1E-8F45-ECDE5DC9D5D7}"/>
                </a:ext>
              </a:extLst>
            </p:cNvPr>
            <p:cNvSpPr txBox="1"/>
            <p:nvPr/>
          </p:nvSpPr>
          <p:spPr>
            <a:xfrm>
              <a:off x="357755" y="705350"/>
              <a:ext cx="287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F94D51-747F-4C37-B6D2-6A19C4868EEA}"/>
              </a:ext>
            </a:extLst>
          </p:cNvPr>
          <p:cNvGrpSpPr/>
          <p:nvPr/>
        </p:nvGrpSpPr>
        <p:grpSpPr>
          <a:xfrm>
            <a:off x="8098671" y="635924"/>
            <a:ext cx="499731" cy="499731"/>
            <a:chOff x="8098671" y="635924"/>
            <a:chExt cx="499731" cy="4997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95F131-112A-4D0A-8DE7-E8C9FCEA5A1D}"/>
                </a:ext>
              </a:extLst>
            </p:cNvPr>
            <p:cNvSpPr/>
            <p:nvPr/>
          </p:nvSpPr>
          <p:spPr>
            <a:xfrm>
              <a:off x="8098671" y="635924"/>
              <a:ext cx="499731" cy="499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54A47F-ECC9-4527-90A4-AF2B80891071}"/>
                </a:ext>
              </a:extLst>
            </p:cNvPr>
            <p:cNvSpPr txBox="1"/>
            <p:nvPr/>
          </p:nvSpPr>
          <p:spPr>
            <a:xfrm>
              <a:off x="8204997" y="679594"/>
              <a:ext cx="287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56A00A-BEAE-4D8E-814F-D5FA1F1FF49D}"/>
              </a:ext>
            </a:extLst>
          </p:cNvPr>
          <p:cNvGrpSpPr/>
          <p:nvPr/>
        </p:nvGrpSpPr>
        <p:grpSpPr>
          <a:xfrm>
            <a:off x="4253230" y="725227"/>
            <a:ext cx="499731" cy="499731"/>
            <a:chOff x="4253230" y="725227"/>
            <a:chExt cx="499731" cy="49973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964D18-9DC7-455B-AA04-583E70B4492B}"/>
                </a:ext>
              </a:extLst>
            </p:cNvPr>
            <p:cNvSpPr/>
            <p:nvPr/>
          </p:nvSpPr>
          <p:spPr>
            <a:xfrm>
              <a:off x="4253230" y="725227"/>
              <a:ext cx="499731" cy="499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FC53F-A7FF-42C4-9F8A-344730CA5814}"/>
                </a:ext>
              </a:extLst>
            </p:cNvPr>
            <p:cNvSpPr txBox="1"/>
            <p:nvPr/>
          </p:nvSpPr>
          <p:spPr>
            <a:xfrm>
              <a:off x="4359555" y="775037"/>
              <a:ext cx="287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28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E6A3C4-6CF8-4612-B633-AEAB4EC9DA03}"/>
              </a:ext>
            </a:extLst>
          </p:cNvPr>
          <p:cNvGrpSpPr/>
          <p:nvPr/>
        </p:nvGrpSpPr>
        <p:grpSpPr>
          <a:xfrm>
            <a:off x="275688" y="602259"/>
            <a:ext cx="3610961" cy="4814614"/>
            <a:chOff x="287079" y="188004"/>
            <a:chExt cx="3610961" cy="4814614"/>
          </a:xfrm>
        </p:grpSpPr>
        <p:pic>
          <p:nvPicPr>
            <p:cNvPr id="9" name="Picture 8" descr="A picture containing flower, plant, colorful&#10;&#10;Description automatically generated">
              <a:extLst>
                <a:ext uri="{FF2B5EF4-FFF2-40B4-BE49-F238E27FC236}">
                  <a16:creationId xmlns:a16="http://schemas.microsoft.com/office/drawing/2014/main" id="{A75FE2C6-4E58-47DE-B889-99222D14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079" y="188004"/>
              <a:ext cx="3610961" cy="48146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2F55F73-896A-4700-B19B-58CDC2D3D770}"/>
                </a:ext>
              </a:extLst>
            </p:cNvPr>
            <p:cNvSpPr/>
            <p:nvPr/>
          </p:nvSpPr>
          <p:spPr>
            <a:xfrm>
              <a:off x="353212" y="297712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E18C7C-BE90-4BBD-807E-E16E69A7C44B}"/>
                </a:ext>
              </a:extLst>
            </p:cNvPr>
            <p:cNvSpPr txBox="1"/>
            <p:nvPr/>
          </p:nvSpPr>
          <p:spPr>
            <a:xfrm>
              <a:off x="465420" y="382772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049A6D-B3A6-44E0-A13D-08175AD12C3C}"/>
              </a:ext>
            </a:extLst>
          </p:cNvPr>
          <p:cNvGrpSpPr/>
          <p:nvPr/>
        </p:nvGrpSpPr>
        <p:grpSpPr>
          <a:xfrm>
            <a:off x="9001346" y="3429000"/>
            <a:ext cx="2286000" cy="3048000"/>
            <a:chOff x="9001346" y="3429000"/>
            <a:chExt cx="2286000" cy="3048000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90B35E-6B6D-45A8-BBE6-99E07866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346" y="3429000"/>
              <a:ext cx="2286000" cy="304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D20C138-CA99-434C-BFA7-DCE30AFE2D4A}"/>
                </a:ext>
              </a:extLst>
            </p:cNvPr>
            <p:cNvSpPr/>
            <p:nvPr/>
          </p:nvSpPr>
          <p:spPr>
            <a:xfrm>
              <a:off x="10662363" y="3429333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9AE3E6-F3DE-4348-99F8-F6E1467BDBE2}"/>
                </a:ext>
              </a:extLst>
            </p:cNvPr>
            <p:cNvSpPr txBox="1"/>
            <p:nvPr/>
          </p:nvSpPr>
          <p:spPr>
            <a:xfrm>
              <a:off x="10798396" y="3476067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549972-7310-430C-A92F-49495F5A1B63}"/>
              </a:ext>
            </a:extLst>
          </p:cNvPr>
          <p:cNvGrpSpPr/>
          <p:nvPr/>
        </p:nvGrpSpPr>
        <p:grpSpPr>
          <a:xfrm>
            <a:off x="4179162" y="3548062"/>
            <a:ext cx="4114800" cy="2809875"/>
            <a:chOff x="4179162" y="3548062"/>
            <a:chExt cx="4114800" cy="2809875"/>
          </a:xfrm>
        </p:grpSpPr>
        <p:pic>
          <p:nvPicPr>
            <p:cNvPr id="18" name="Picture 17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id="{D94A37C5-067F-421F-ABEB-D2FA27BB0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162" y="3548062"/>
              <a:ext cx="4114800" cy="28098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08E44DE-0611-47D0-AB4B-C03128006CDA}"/>
                </a:ext>
              </a:extLst>
            </p:cNvPr>
            <p:cNvSpPr/>
            <p:nvPr/>
          </p:nvSpPr>
          <p:spPr>
            <a:xfrm>
              <a:off x="7637624" y="3594137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E0556E-BA42-471C-AC5A-619B954B3A66}"/>
                </a:ext>
              </a:extLst>
            </p:cNvPr>
            <p:cNvSpPr txBox="1"/>
            <p:nvPr/>
          </p:nvSpPr>
          <p:spPr>
            <a:xfrm>
              <a:off x="7710882" y="3640871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CF89D7-78D5-4803-AC19-54251DBFAD69}"/>
              </a:ext>
            </a:extLst>
          </p:cNvPr>
          <p:cNvGrpSpPr/>
          <p:nvPr/>
        </p:nvGrpSpPr>
        <p:grpSpPr>
          <a:xfrm>
            <a:off x="7513258" y="198312"/>
            <a:ext cx="4114800" cy="2914650"/>
            <a:chOff x="7513258" y="198312"/>
            <a:chExt cx="4114800" cy="2914650"/>
          </a:xfrm>
        </p:grpSpPr>
        <p:pic>
          <p:nvPicPr>
            <p:cNvPr id="7" name="Picture 6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B43C0447-561C-4C98-A12C-75834BE2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258" y="198312"/>
              <a:ext cx="4114800" cy="2914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067390-D6DE-4939-AB19-D21637F16499}"/>
                </a:ext>
              </a:extLst>
            </p:cNvPr>
            <p:cNvSpPr/>
            <p:nvPr/>
          </p:nvSpPr>
          <p:spPr>
            <a:xfrm>
              <a:off x="7645942" y="198312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84B031-3AA4-4091-BA2F-E9B51A8830F3}"/>
                </a:ext>
              </a:extLst>
            </p:cNvPr>
            <p:cNvSpPr txBox="1"/>
            <p:nvPr/>
          </p:nvSpPr>
          <p:spPr>
            <a:xfrm>
              <a:off x="7774567" y="245046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CC6BC4-138F-4320-AB85-538AAC7DFC5A}"/>
              </a:ext>
            </a:extLst>
          </p:cNvPr>
          <p:cNvGrpSpPr/>
          <p:nvPr/>
        </p:nvGrpSpPr>
        <p:grpSpPr>
          <a:xfrm>
            <a:off x="4252411" y="188004"/>
            <a:ext cx="2906476" cy="2918637"/>
            <a:chOff x="4252411" y="188004"/>
            <a:chExt cx="2906476" cy="2918637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E06E1602-AFE8-4885-ACFC-5A429BCDC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411" y="188004"/>
              <a:ext cx="2906476" cy="29186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CC4F97-AF1C-4284-9A89-1A84219E6474}"/>
                </a:ext>
              </a:extLst>
            </p:cNvPr>
            <p:cNvSpPr/>
            <p:nvPr/>
          </p:nvSpPr>
          <p:spPr>
            <a:xfrm>
              <a:off x="6507888" y="191718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547DDF-1C77-4EA0-A8A1-E0D053E73011}"/>
                </a:ext>
              </a:extLst>
            </p:cNvPr>
            <p:cNvSpPr txBox="1"/>
            <p:nvPr/>
          </p:nvSpPr>
          <p:spPr>
            <a:xfrm>
              <a:off x="6613501" y="245046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9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30066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1358</Words>
  <Application>Microsoft Office PowerPoint</Application>
  <PresentationFormat>Widescreen</PresentationFormat>
  <Paragraphs>85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微软雅黑</vt:lpstr>
      <vt:lpstr>宋体</vt:lpstr>
      <vt:lpstr>.VnMystical</vt:lpstr>
      <vt:lpstr>Arial</vt:lpstr>
      <vt:lpstr>Calibri</vt:lpstr>
      <vt:lpstr>Calibri Light</vt:lpstr>
      <vt:lpstr>Times New Roman</vt:lpstr>
      <vt:lpstr>UTM Ambrose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dinhthuyha1982@gmail.com</dc:creator>
  <cp:lastModifiedBy>Dương Bảo An</cp:lastModifiedBy>
  <cp:revision>26</cp:revision>
  <dcterms:created xsi:type="dcterms:W3CDTF">2021-11-25T09:04:45Z</dcterms:created>
  <dcterms:modified xsi:type="dcterms:W3CDTF">2021-12-11T05:21:29Z</dcterms:modified>
</cp:coreProperties>
</file>