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34" r:id="rId3"/>
    <p:sldId id="433" r:id="rId4"/>
    <p:sldId id="432" r:id="rId5"/>
    <p:sldId id="431" r:id="rId6"/>
    <p:sldId id="430" r:id="rId7"/>
    <p:sldId id="429" r:id="rId8"/>
    <p:sldId id="428" r:id="rId9"/>
    <p:sldId id="427" r:id="rId10"/>
    <p:sldId id="426" r:id="rId11"/>
    <p:sldId id="435" r:id="rId12"/>
    <p:sldId id="425" r:id="rId13"/>
    <p:sldId id="424" r:id="rId14"/>
    <p:sldId id="423" r:id="rId15"/>
    <p:sldId id="422" r:id="rId16"/>
    <p:sldId id="42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828" y="6357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84" y="1188168"/>
            <a:ext cx="3579523" cy="234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599" y="3701738"/>
            <a:ext cx="3575116" cy="269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8" y="1726141"/>
            <a:ext cx="3951193" cy="39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Trò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chơi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gợi</a:t>
            </a:r>
            <a:r>
              <a:rPr lang="en-US" b="1" dirty="0" smtClean="0">
                <a:solidFill>
                  <a:schemeClr val="tx1"/>
                </a:solidFill>
              </a:rPr>
              <a:t> ý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vi-VN" dirty="0">
                <a:solidFill>
                  <a:schemeClr val="tx1"/>
                </a:solidFill>
              </a:rPr>
              <a:t>Màu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Mục đích: </a:t>
            </a:r>
            <a:r>
              <a:rPr lang="vi-VN" dirty="0">
                <a:solidFill>
                  <a:schemeClr val="tx1"/>
                </a:solidFill>
              </a:rPr>
              <a:t>Học sinh quen với việc liên tưởng đến một vật ngoài cuộc sống thường có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chuẩn bị hình một số vật (ảnh, vật thật) có dạng màu cơ bản (đỏ - vàng - lam).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gắn nam châm 3 màu cơ bản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HS sắp xếp các hình vật tương ứng với màu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b="1" dirty="0">
                <a:solidFill>
                  <a:schemeClr val="tx1"/>
                </a:solidFill>
              </a:rPr>
              <a:t>Cách tiến hành: </a:t>
            </a:r>
            <a:r>
              <a:rPr lang="vi-VN" dirty="0">
                <a:solidFill>
                  <a:schemeClr val="tx1"/>
                </a:solidFill>
              </a:rPr>
              <a:t>cho 2 HS hay 2 nhóm lên sắp xếp các hình có dạng màu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vật có màu tương ứng với màu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57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6" y="474212"/>
            <a:ext cx="1914792" cy="1571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18" y="1645203"/>
            <a:ext cx="6522350" cy="400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26" y="2155732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654" y="2727837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48" y="2727837"/>
            <a:ext cx="3610026" cy="30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8" y="908764"/>
            <a:ext cx="1146150" cy="104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07" y="1397867"/>
            <a:ext cx="6786208" cy="55184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2202"/>
              </p:ext>
            </p:extLst>
          </p:nvPr>
        </p:nvGraphicFramePr>
        <p:xfrm>
          <a:off x="789863" y="2160260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xanh</a:t>
                      </a:r>
                      <a:r>
                        <a:rPr lang="en-US" sz="3600" baseline="0" dirty="0" smtClean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đỏ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vàng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nhiều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0" y="725107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96" y="1753429"/>
            <a:ext cx="6822206" cy="40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23" y="2420730"/>
            <a:ext cx="67160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30" y="93934"/>
            <a:ext cx="4220164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74" y="2142202"/>
            <a:ext cx="1910555" cy="193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74" y="4625701"/>
            <a:ext cx="1910815" cy="18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19" y="2142201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29" y="1353115"/>
            <a:ext cx="3009490" cy="190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" y="3588714"/>
            <a:ext cx="3009490" cy="245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443" y="1353115"/>
            <a:ext cx="2871539" cy="4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20" y="1072877"/>
            <a:ext cx="6602355" cy="16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337" y="2481130"/>
            <a:ext cx="644932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0" y="552255"/>
            <a:ext cx="1343998" cy="1461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2013852"/>
            <a:ext cx="8247330" cy="37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6" y="487411"/>
            <a:ext cx="5096586" cy="56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1" y="1171351"/>
            <a:ext cx="3388364" cy="451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427" y="1171351"/>
            <a:ext cx="2735879" cy="45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731" y="5826916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</a:rPr>
              <a:t>bức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681269"/>
            <a:ext cx="6258798" cy="62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3451" y="552880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Tập tin:Disc Plain red.sv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24" y="1716284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0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84" y="2870935"/>
            <a:ext cx="3076880" cy="272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6" y="1563570"/>
            <a:ext cx="2652218" cy="272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04" y="1563570"/>
            <a:ext cx="2720095" cy="27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16" y="704765"/>
            <a:ext cx="6544588" cy="65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78" y="1480905"/>
            <a:ext cx="2781688" cy="2762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022" y="4716558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83" y="3981116"/>
            <a:ext cx="2571443" cy="259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7" y="2216472"/>
            <a:ext cx="4956401" cy="279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84" y="1405922"/>
            <a:ext cx="2565655" cy="2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5" y="1042862"/>
            <a:ext cx="5124494" cy="46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03" y="1619037"/>
            <a:ext cx="3848637" cy="248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6579" y="4368934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1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335</Words>
  <Application>Microsoft Office PowerPoint</Application>
  <PresentationFormat>On-screen Show (4:3)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123</cp:revision>
  <dcterms:created xsi:type="dcterms:W3CDTF">2021-01-29T04:19:07Z</dcterms:created>
  <dcterms:modified xsi:type="dcterms:W3CDTF">2021-09-08T10:58:23Z</dcterms:modified>
</cp:coreProperties>
</file>