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0"/>
  </p:notesMasterIdLst>
  <p:sldIdLst>
    <p:sldId id="374" r:id="rId4"/>
    <p:sldId id="390" r:id="rId5"/>
    <p:sldId id="322" r:id="rId6"/>
    <p:sldId id="278" r:id="rId7"/>
    <p:sldId id="275" r:id="rId8"/>
    <p:sldId id="391" r:id="rId9"/>
    <p:sldId id="258" r:id="rId10"/>
    <p:sldId id="394" r:id="rId11"/>
    <p:sldId id="392" r:id="rId12"/>
    <p:sldId id="259" r:id="rId13"/>
    <p:sldId id="270" r:id="rId14"/>
    <p:sldId id="277" r:id="rId15"/>
    <p:sldId id="395" r:id="rId16"/>
    <p:sldId id="271" r:id="rId17"/>
    <p:sldId id="393" r:id="rId18"/>
    <p:sldId id="304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FAB79-6A79-4D40-9B48-FD52EE715980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DC5D2-CA34-4CCF-9CD4-B67AEE94A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1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>
            <a:extLst>
              <a:ext uri="{FF2B5EF4-FFF2-40B4-BE49-F238E27FC236}">
                <a16:creationId xmlns:a16="http://schemas.microsoft.com/office/drawing/2014/main" id="{E0CBC75A-C264-453C-8032-D3467B377C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>
            <a:extLst>
              <a:ext uri="{FF2B5EF4-FFF2-40B4-BE49-F238E27FC236}">
                <a16:creationId xmlns:a16="http://schemas.microsoft.com/office/drawing/2014/main" id="{11151F78-5ADF-47A9-AFC1-ADEB66B4EB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24" name="Slide Number Placeholder 3">
            <a:extLst>
              <a:ext uri="{FF2B5EF4-FFF2-40B4-BE49-F238E27FC236}">
                <a16:creationId xmlns:a16="http://schemas.microsoft.com/office/drawing/2014/main" id="{F4CAA8C5-CCFD-4598-81ED-686A8319B1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A4271C-5916-4623-B616-973E5042B82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503020204020204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503020204020204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745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503020204020204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503020204020204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30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503020204020204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503020204020204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30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2" indent="0" algn="ctr">
              <a:buNone/>
              <a:defRPr sz="2000"/>
            </a:lvl2pPr>
            <a:lvl3pPr marL="914363" indent="0" algn="ctr">
              <a:buNone/>
              <a:defRPr sz="1800"/>
            </a:lvl3pPr>
            <a:lvl4pPr marL="1371545" indent="0" algn="ctr">
              <a:buNone/>
              <a:defRPr sz="1600"/>
            </a:lvl4pPr>
            <a:lvl5pPr marL="1828727" indent="0" algn="ctr">
              <a:buNone/>
              <a:defRPr sz="1600"/>
            </a:lvl5pPr>
            <a:lvl6pPr marL="2285909" indent="0" algn="ctr">
              <a:buNone/>
              <a:defRPr sz="1600"/>
            </a:lvl6pPr>
            <a:lvl7pPr marL="2743090" indent="0" algn="ctr">
              <a:buNone/>
              <a:defRPr sz="1600"/>
            </a:lvl7pPr>
            <a:lvl8pPr marL="3200272" indent="0" algn="ctr">
              <a:buNone/>
              <a:defRPr sz="1600"/>
            </a:lvl8pPr>
            <a:lvl9pPr marL="36574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B82F88-8F9C-494A-B80C-382305050353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2BFE2-68AF-40FD-B512-E49C1A9FA13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08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F78389-078B-47EB-B277-B701597DF06A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561CDC-D668-4A45-B55D-FD717CE368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38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CF736F-468E-4E85-8B78-7E7014C3522E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14017-E64C-4E1E-9A55-31C84A00E7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054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2" indent="0" algn="ctr">
              <a:buNone/>
              <a:defRPr sz="2000"/>
            </a:lvl2pPr>
            <a:lvl3pPr marL="914363" indent="0" algn="ctr">
              <a:buNone/>
              <a:defRPr sz="1800"/>
            </a:lvl3pPr>
            <a:lvl4pPr marL="1371545" indent="0" algn="ctr">
              <a:buNone/>
              <a:defRPr sz="1600"/>
            </a:lvl4pPr>
            <a:lvl5pPr marL="1828727" indent="0" algn="ctr">
              <a:buNone/>
              <a:defRPr sz="1600"/>
            </a:lvl5pPr>
            <a:lvl6pPr marL="2285909" indent="0" algn="ctr">
              <a:buNone/>
              <a:defRPr sz="1600"/>
            </a:lvl6pPr>
            <a:lvl7pPr marL="2743090" indent="0" algn="ctr">
              <a:buNone/>
              <a:defRPr sz="1600"/>
            </a:lvl7pPr>
            <a:lvl8pPr marL="3200272" indent="0" algn="ctr">
              <a:buNone/>
              <a:defRPr sz="1600"/>
            </a:lvl8pPr>
            <a:lvl9pPr marL="36574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80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63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26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8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7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44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24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DCA40C-8F4C-41D6-BBDB-8B6690607236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DBCF4-3806-42E0-A164-943F0F4F7C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3210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35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76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1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3" indent="0">
              <a:buNone/>
              <a:defRPr sz="2400"/>
            </a:lvl3pPr>
            <a:lvl4pPr marL="1371545" indent="0">
              <a:buNone/>
              <a:defRPr sz="2000"/>
            </a:lvl4pPr>
            <a:lvl5pPr marL="1828727" indent="0">
              <a:buNone/>
              <a:defRPr sz="2000"/>
            </a:lvl5pPr>
            <a:lvl6pPr marL="2285909" indent="0">
              <a:buNone/>
              <a:defRPr sz="2000"/>
            </a:lvl6pPr>
            <a:lvl7pPr marL="2743090" indent="0">
              <a:buNone/>
              <a:defRPr sz="2000"/>
            </a:lvl7pPr>
            <a:lvl8pPr marL="3200272" indent="0">
              <a:buNone/>
              <a:defRPr sz="2000"/>
            </a:lvl8pPr>
            <a:lvl9pPr marL="365745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91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07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90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2" indent="0" algn="ctr">
              <a:buNone/>
              <a:defRPr sz="2000"/>
            </a:lvl2pPr>
            <a:lvl3pPr marL="914363" indent="0" algn="ctr">
              <a:buNone/>
              <a:defRPr sz="1800"/>
            </a:lvl3pPr>
            <a:lvl4pPr marL="1371545" indent="0" algn="ctr">
              <a:buNone/>
              <a:defRPr sz="1600"/>
            </a:lvl4pPr>
            <a:lvl5pPr marL="1828727" indent="0" algn="ctr">
              <a:buNone/>
              <a:defRPr sz="1600"/>
            </a:lvl5pPr>
            <a:lvl6pPr marL="2285909" indent="0" algn="ctr">
              <a:buNone/>
              <a:defRPr sz="1600"/>
            </a:lvl6pPr>
            <a:lvl7pPr marL="2743090" indent="0" algn="ctr">
              <a:buNone/>
              <a:defRPr sz="1600"/>
            </a:lvl7pPr>
            <a:lvl8pPr marL="3200272" indent="0" algn="ctr">
              <a:buNone/>
              <a:defRPr sz="1600"/>
            </a:lvl8pPr>
            <a:lvl9pPr marL="36574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7C1EE-659C-4445-BE04-72567E350EB8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912467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5F0CB-2139-4567-BA9B-DD5420797EC8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794531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5F0CB-2139-4567-BA9B-DD5420797EC8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102031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5F0CB-2139-4567-BA9B-DD5420797EC8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8661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8409F-02F8-487E-A9D4-E14F787B0A45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104AF-5998-4FD2-89D3-BC04373A8E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70518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1BF09-14BA-4333-8443-DB76966E5285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355394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099A0-9E2A-4BB3-9143-E016D448D0E9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41818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38094-7941-4195-AB2D-221F758E7DC4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963992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51C59-A42E-49EF-9B39-481BD23612FE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19789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7F82D-44AD-48BC-9728-778FD0CBA8F4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480957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7F82D-44AD-48BC-9728-778FD0CBA8F4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472758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7F82D-44AD-48BC-9728-778FD0CBA8F4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33356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7F82D-44AD-48BC-9728-778FD0CBA8F4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662851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7F82D-44AD-48BC-9728-778FD0CBA8F4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881590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0AA15-C458-41C2-B20D-30CCDA3794A2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7420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50997-9908-43B3-BD24-A5F105B3BB5C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E4B7F-2228-4358-8EF4-947A192D73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24364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3" indent="0">
              <a:buNone/>
              <a:defRPr sz="2400"/>
            </a:lvl3pPr>
            <a:lvl4pPr marL="1371545" indent="0">
              <a:buNone/>
              <a:defRPr sz="2000"/>
            </a:lvl4pPr>
            <a:lvl5pPr marL="1828727" indent="0">
              <a:buNone/>
              <a:defRPr sz="2000"/>
            </a:lvl5pPr>
            <a:lvl6pPr marL="2285909" indent="0">
              <a:buNone/>
              <a:defRPr sz="2000"/>
            </a:lvl6pPr>
            <a:lvl7pPr marL="2743090" indent="0">
              <a:buNone/>
              <a:defRPr sz="2000"/>
            </a:lvl7pPr>
            <a:lvl8pPr marL="3200272" indent="0">
              <a:buNone/>
              <a:defRPr sz="2000"/>
            </a:lvl8pPr>
            <a:lvl9pPr marL="365745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AEB17-26B9-4A50-81A4-F1E7E6700FFA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757053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78790D-B3C5-4A90-A8E5-483B86527414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257610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6562E-FBDF-463B-8E53-4495A192BE92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827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64C336-DD58-47E1-8B9A-ABF83228E7C8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DB4B7B-FFF2-4BCA-A617-2E4E29C768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558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541D52-4C3D-4830-91AF-BC9C916824C6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9C395-5E3F-42B5-A2B8-F984AA9FAF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72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4F1A87-114A-48CA-91C7-15AB272007A3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A6AB0D-91A2-4EEF-B250-830C9C2034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69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3DE17-BC09-4EAA-92F3-06E78176D6AE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DF814-0F0A-4982-9C17-2216E0B937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74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3" indent="0">
              <a:buNone/>
              <a:defRPr sz="2400"/>
            </a:lvl3pPr>
            <a:lvl4pPr marL="1371545" indent="0">
              <a:buNone/>
              <a:defRPr sz="2000"/>
            </a:lvl4pPr>
            <a:lvl5pPr marL="1828727" indent="0">
              <a:buNone/>
              <a:defRPr sz="2000"/>
            </a:lvl5pPr>
            <a:lvl6pPr marL="2285909" indent="0">
              <a:buNone/>
              <a:defRPr sz="2000"/>
            </a:lvl6pPr>
            <a:lvl7pPr marL="2743090" indent="0">
              <a:buNone/>
              <a:defRPr sz="2000"/>
            </a:lvl7pPr>
            <a:lvl8pPr marL="3200272" indent="0">
              <a:buNone/>
              <a:defRPr sz="2000"/>
            </a:lvl8pPr>
            <a:lvl9pPr marL="365745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420DE4-555E-43E7-85EF-D647DEA5C7AF}" type="datetimeFigureOut">
              <a:rPr lang="en-US" smtClean="0"/>
              <a:pPr>
                <a:defRPr/>
              </a:pPr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6DF66-046F-413F-8AFF-226436192F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97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7CD0C4-290B-4D97-BB58-5B13312D381D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9879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7CD0C4-290B-4D97-BB58-5B13312D381D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  <p:pic>
        <p:nvPicPr>
          <p:cNvPr id="7" name="图片 7" descr="444">
            <a:extLst>
              <a:ext uri="{FF2B5EF4-FFF2-40B4-BE49-F238E27FC236}">
                <a16:creationId xmlns:a16="http://schemas.microsoft.com/office/drawing/2014/main" id="{07BEDBF1-7DEE-4566-988F-1EA29A98E8C3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-8256" y="3811"/>
            <a:ext cx="12208511" cy="685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3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99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98" r:id="rId9"/>
    <p:sldLayoutId id="2147483696" r:id="rId10"/>
    <p:sldLayoutId id="2147483680" r:id="rId11"/>
    <p:sldLayoutId id="2147483681" r:id="rId12"/>
    <p:sldLayoutId id="2147483682" r:id="rId13"/>
    <p:sldLayoutId id="2147483683" r:id="rId14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7CD0C4-290B-4D97-BB58-5B13312D381D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9077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703" r:id="rId3"/>
    <p:sldLayoutId id="2147483702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704" r:id="rId10"/>
    <p:sldLayoutId id="2147483701" r:id="rId11"/>
    <p:sldLayoutId id="2147483700" r:id="rId12"/>
    <p:sldLayoutId id="2147483697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7">
            <a:extLst>
              <a:ext uri="{FF2B5EF4-FFF2-40B4-BE49-F238E27FC236}">
                <a16:creationId xmlns:a16="http://schemas.microsoft.com/office/drawing/2014/main" id="{FA7B941F-EB3D-4268-B15C-42F41A5E89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2" y="3178176"/>
            <a:ext cx="12209463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1">
            <a:extLst>
              <a:ext uri="{FF2B5EF4-FFF2-40B4-BE49-F238E27FC236}">
                <a16:creationId xmlns:a16="http://schemas.microsoft.com/office/drawing/2014/main" id="{D96FC731-45A7-4358-AD5E-F1488D36B5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2239963"/>
            <a:ext cx="4906963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19">
            <a:extLst>
              <a:ext uri="{FF2B5EF4-FFF2-40B4-BE49-F238E27FC236}">
                <a16:creationId xmlns:a16="http://schemas.microsoft.com/office/drawing/2014/main" id="{520CEBA6-EF3C-41BF-BF8D-67951E64A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5" y="4230688"/>
            <a:ext cx="3773488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55">
            <a:extLst>
              <a:ext uri="{FF2B5EF4-FFF2-40B4-BE49-F238E27FC236}">
                <a16:creationId xmlns:a16="http://schemas.microsoft.com/office/drawing/2014/main" id="{3FD8CA63-1574-4420-B36C-1ED150191A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63" y="-330200"/>
            <a:ext cx="9802812" cy="367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57">
            <a:extLst>
              <a:ext uri="{FF2B5EF4-FFF2-40B4-BE49-F238E27FC236}">
                <a16:creationId xmlns:a16="http://schemas.microsoft.com/office/drawing/2014/main" id="{94A3279F-D891-4C86-A0A0-D7A7ADCF9493}"/>
              </a:ext>
            </a:extLst>
          </p:cNvPr>
          <p:cNvGrpSpPr>
            <a:grpSpLocks/>
          </p:cNvGrpSpPr>
          <p:nvPr/>
        </p:nvGrpSpPr>
        <p:grpSpPr bwMode="auto">
          <a:xfrm>
            <a:off x="6756400" y="3170238"/>
            <a:ext cx="804863" cy="374650"/>
            <a:chOff x="217691" y="6414967"/>
            <a:chExt cx="804180" cy="374559"/>
          </a:xfrm>
        </p:grpSpPr>
        <p:grpSp>
          <p:nvGrpSpPr>
            <p:cNvPr id="8" name="Group 4">
              <a:extLst>
                <a:ext uri="{FF2B5EF4-FFF2-40B4-BE49-F238E27FC236}">
                  <a16:creationId xmlns:a16="http://schemas.microsoft.com/office/drawing/2014/main" id="{01833FD6-EB31-4C97-8729-00948E0D054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14" name="Freeform 5">
                <a:extLst>
                  <a:ext uri="{FF2B5EF4-FFF2-40B4-BE49-F238E27FC236}">
                    <a16:creationId xmlns:a16="http://schemas.microsoft.com/office/drawing/2014/main" id="{93BD75E0-F59F-46B7-9F48-5D0629641FD0}"/>
                  </a:ext>
                </a:extLst>
              </p:cNvPr>
              <p:cNvSpPr/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5" name="Freeform 6">
                <a:extLst>
                  <a:ext uri="{FF2B5EF4-FFF2-40B4-BE49-F238E27FC236}">
                    <a16:creationId xmlns:a16="http://schemas.microsoft.com/office/drawing/2014/main" id="{97F3AC8A-C4C4-4DEC-8982-753831EF53FA}"/>
                  </a:ext>
                </a:extLst>
              </p:cNvPr>
              <p:cNvSpPr/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6" name="Freeform 7">
                <a:extLst>
                  <a:ext uri="{FF2B5EF4-FFF2-40B4-BE49-F238E27FC236}">
                    <a16:creationId xmlns:a16="http://schemas.microsoft.com/office/drawing/2014/main" id="{5C26ECEA-D415-45C5-9705-E1B9B27D240D}"/>
                  </a:ext>
                </a:extLst>
              </p:cNvPr>
              <p:cNvSpPr/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7" name="Freeform 8">
                <a:extLst>
                  <a:ext uri="{FF2B5EF4-FFF2-40B4-BE49-F238E27FC236}">
                    <a16:creationId xmlns:a16="http://schemas.microsoft.com/office/drawing/2014/main" id="{FC93A69C-0C74-4497-8C86-14158AD7BF2F}"/>
                  </a:ext>
                </a:extLst>
              </p:cNvPr>
              <p:cNvSpPr/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:a16="http://schemas.microsoft.com/office/drawing/2014/main" id="{67F4BCF8-46BE-4521-B37D-1D21F7DE491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id="{CFAFC3AE-8A4B-456F-9046-02FED25D35AA}"/>
                  </a:ext>
                </a:extLst>
              </p:cNvPr>
              <p:cNvSpPr/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A124AA42-CE8A-4F9F-AC2D-23F7CBECC416}"/>
                  </a:ext>
                </a:extLst>
              </p:cNvPr>
              <p:cNvSpPr/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id="{A915E0E5-CFE8-4447-891C-48B97CC13457}"/>
                  </a:ext>
                </a:extLst>
              </p:cNvPr>
              <p:cNvSpPr/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3" name="Freeform 8">
                <a:extLst>
                  <a:ext uri="{FF2B5EF4-FFF2-40B4-BE49-F238E27FC236}">
                    <a16:creationId xmlns:a16="http://schemas.microsoft.com/office/drawing/2014/main" id="{F6FF6075-4ED8-4A1A-BF16-D59E854D1A6C}"/>
                  </a:ext>
                </a:extLst>
              </p:cNvPr>
              <p:cNvSpPr/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19" name="69">
            <a:extLst>
              <a:ext uri="{FF2B5EF4-FFF2-40B4-BE49-F238E27FC236}">
                <a16:creationId xmlns:a16="http://schemas.microsoft.com/office/drawing/2014/main" id="{0984437C-E325-4161-90AD-78BDB74FFC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260351"/>
            <a:ext cx="4465638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89718A9-26D8-47EC-9B0E-EAE533EC2E74}"/>
              </a:ext>
            </a:extLst>
          </p:cNvPr>
          <p:cNvSpPr/>
          <p:nvPr/>
        </p:nvSpPr>
        <p:spPr>
          <a:xfrm>
            <a:off x="2478346" y="895348"/>
            <a:ext cx="7449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363">
              <a:defRPr/>
            </a:pP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Chào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mừng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con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với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</a:p>
          <a:p>
            <a:pPr algn="ctr" defTabSz="914363">
              <a:defRPr/>
            </a:pP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tiết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Toán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!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0">
            <a:extLst>
              <a:ext uri="{FF2B5EF4-FFF2-40B4-BE49-F238E27FC236}">
                <a16:creationId xmlns:a16="http://schemas.microsoft.com/office/drawing/2014/main" id="{DDE39D15-CBE9-4D9A-9302-97FAD5C37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906" y="686518"/>
            <a:ext cx="65803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b="1" dirty="0">
                <a:solidFill>
                  <a:prstClr val="black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vi-VN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Tính</a:t>
            </a:r>
            <a:endParaRPr lang="en-US" altLang="vi-VN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5" name="Group 58"/>
          <p:cNvGrpSpPr>
            <a:grpSpLocks/>
          </p:cNvGrpSpPr>
          <p:nvPr/>
        </p:nvGrpSpPr>
        <p:grpSpPr bwMode="auto">
          <a:xfrm>
            <a:off x="975519" y="1773237"/>
            <a:ext cx="2133600" cy="1441450"/>
            <a:chOff x="228600" y="1625116"/>
            <a:chExt cx="2134364" cy="1152905"/>
          </a:xfrm>
        </p:grpSpPr>
        <p:sp>
          <p:nvSpPr>
            <p:cNvPr id="16" name="TextBox 3"/>
            <p:cNvSpPr txBox="1">
              <a:spLocks noChangeArrowheads="1"/>
            </p:cNvSpPr>
            <p:nvPr/>
          </p:nvSpPr>
          <p:spPr bwMode="auto">
            <a:xfrm>
              <a:off x="595651" y="1625116"/>
              <a:ext cx="1767313" cy="516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 dirty="0">
                  <a:latin typeface="Times New Roman" pitchFamily="18" charset="0"/>
                  <a:cs typeface="Times New Roman" pitchFamily="18" charset="0"/>
                </a:rPr>
                <a:t>64827</a:t>
              </a:r>
            </a:p>
          </p:txBody>
        </p:sp>
        <p:sp>
          <p:nvSpPr>
            <p:cNvPr id="20" name="TextBox 3"/>
            <p:cNvSpPr txBox="1">
              <a:spLocks noChangeArrowheads="1"/>
            </p:cNvSpPr>
            <p:nvPr/>
          </p:nvSpPr>
          <p:spPr bwMode="auto">
            <a:xfrm>
              <a:off x="567505" y="2144580"/>
              <a:ext cx="1466429" cy="516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21957</a:t>
              </a:r>
            </a:p>
          </p:txBody>
        </p:sp>
        <p:sp>
          <p:nvSpPr>
            <p:cNvPr id="21" name="TextBox 3"/>
            <p:cNvSpPr txBox="1">
              <a:spLocks noChangeArrowheads="1"/>
            </p:cNvSpPr>
            <p:nvPr/>
          </p:nvSpPr>
          <p:spPr bwMode="auto">
            <a:xfrm>
              <a:off x="228600" y="1958714"/>
              <a:ext cx="512350" cy="516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484279" y="2778021"/>
              <a:ext cx="1397500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1281906" y="3308350"/>
            <a:ext cx="1760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86784</a:t>
            </a:r>
          </a:p>
        </p:txBody>
      </p:sp>
      <p:grpSp>
        <p:nvGrpSpPr>
          <p:cNvPr id="24" name="Group 56"/>
          <p:cNvGrpSpPr>
            <a:grpSpLocks/>
          </p:cNvGrpSpPr>
          <p:nvPr/>
        </p:nvGrpSpPr>
        <p:grpSpPr bwMode="auto">
          <a:xfrm>
            <a:off x="3220244" y="1835150"/>
            <a:ext cx="2073275" cy="1333500"/>
            <a:chOff x="2498256" y="1676400"/>
            <a:chExt cx="2073744" cy="1077940"/>
          </a:xfrm>
        </p:grpSpPr>
        <p:sp>
          <p:nvSpPr>
            <p:cNvPr id="25" name="TextBox 3"/>
            <p:cNvSpPr txBox="1">
              <a:spLocks noChangeArrowheads="1"/>
            </p:cNvSpPr>
            <p:nvPr/>
          </p:nvSpPr>
          <p:spPr bwMode="auto">
            <a:xfrm>
              <a:off x="2804687" y="1676400"/>
              <a:ext cx="1767313" cy="522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86149</a:t>
              </a:r>
            </a:p>
          </p:txBody>
        </p:sp>
        <p:sp>
          <p:nvSpPr>
            <p:cNvPr id="26" name="TextBox 3"/>
            <p:cNvSpPr txBox="1">
              <a:spLocks noChangeArrowheads="1"/>
            </p:cNvSpPr>
            <p:nvPr/>
          </p:nvSpPr>
          <p:spPr bwMode="auto">
            <a:xfrm>
              <a:off x="2804687" y="2159000"/>
              <a:ext cx="1458601" cy="522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12735</a:t>
              </a:r>
            </a:p>
          </p:txBody>
        </p:sp>
        <p:sp>
          <p:nvSpPr>
            <p:cNvPr id="27" name="TextBox 3"/>
            <p:cNvSpPr txBox="1">
              <a:spLocks noChangeArrowheads="1"/>
            </p:cNvSpPr>
            <p:nvPr/>
          </p:nvSpPr>
          <p:spPr bwMode="auto">
            <a:xfrm>
              <a:off x="2498256" y="1940506"/>
              <a:ext cx="512350" cy="522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2753901" y="2754340"/>
              <a:ext cx="1397316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TextBox 3"/>
          <p:cNvSpPr txBox="1">
            <a:spLocks noChangeArrowheads="1"/>
          </p:cNvSpPr>
          <p:nvPr/>
        </p:nvSpPr>
        <p:spPr bwMode="auto">
          <a:xfrm>
            <a:off x="3475831" y="3281362"/>
            <a:ext cx="1760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98884</a:t>
            </a:r>
          </a:p>
        </p:txBody>
      </p:sp>
      <p:grpSp>
        <p:nvGrpSpPr>
          <p:cNvPr id="30" name="Group 57"/>
          <p:cNvGrpSpPr>
            <a:grpSpLocks/>
          </p:cNvGrpSpPr>
          <p:nvPr/>
        </p:nvGrpSpPr>
        <p:grpSpPr bwMode="auto">
          <a:xfrm>
            <a:off x="5261769" y="1876425"/>
            <a:ext cx="2093912" cy="1319212"/>
            <a:chOff x="4742026" y="1676400"/>
            <a:chExt cx="2093354" cy="1076692"/>
          </a:xfrm>
        </p:grpSpPr>
        <p:sp>
          <p:nvSpPr>
            <p:cNvPr id="31" name="TextBox 3"/>
            <p:cNvSpPr txBox="1">
              <a:spLocks noChangeArrowheads="1"/>
            </p:cNvSpPr>
            <p:nvPr/>
          </p:nvSpPr>
          <p:spPr bwMode="auto">
            <a:xfrm>
              <a:off x="5068067" y="1676400"/>
              <a:ext cx="1767313" cy="52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37092</a:t>
              </a:r>
            </a:p>
          </p:txBody>
        </p:sp>
        <p:sp>
          <p:nvSpPr>
            <p:cNvPr id="32" name="TextBox 3"/>
            <p:cNvSpPr txBox="1">
              <a:spLocks noChangeArrowheads="1"/>
            </p:cNvSpPr>
            <p:nvPr/>
          </p:nvSpPr>
          <p:spPr bwMode="auto">
            <a:xfrm>
              <a:off x="5087816" y="2136817"/>
              <a:ext cx="1589561" cy="52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35864</a:t>
              </a:r>
            </a:p>
          </p:txBody>
        </p:sp>
        <p:sp>
          <p:nvSpPr>
            <p:cNvPr id="33" name="TextBox 3"/>
            <p:cNvSpPr txBox="1">
              <a:spLocks noChangeArrowheads="1"/>
            </p:cNvSpPr>
            <p:nvPr/>
          </p:nvSpPr>
          <p:spPr bwMode="auto">
            <a:xfrm>
              <a:off x="4742026" y="1955800"/>
              <a:ext cx="512350" cy="52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5018177" y="2753092"/>
              <a:ext cx="1398214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"/>
          <p:cNvSpPr txBox="1">
            <a:spLocks noChangeArrowheads="1"/>
          </p:cNvSpPr>
          <p:nvPr/>
        </p:nvSpPr>
        <p:spPr bwMode="auto">
          <a:xfrm>
            <a:off x="5552281" y="3281362"/>
            <a:ext cx="1760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72956</a:t>
            </a:r>
          </a:p>
        </p:txBody>
      </p:sp>
      <p:grpSp>
        <p:nvGrpSpPr>
          <p:cNvPr id="36" name="Group 59"/>
          <p:cNvGrpSpPr>
            <a:grpSpLocks/>
          </p:cNvGrpSpPr>
          <p:nvPr/>
        </p:nvGrpSpPr>
        <p:grpSpPr bwMode="auto">
          <a:xfrm>
            <a:off x="7396956" y="1854200"/>
            <a:ext cx="2093913" cy="1343025"/>
            <a:chOff x="6898246" y="1676400"/>
            <a:chExt cx="2093354" cy="1099862"/>
          </a:xfrm>
        </p:grpSpPr>
        <p:sp>
          <p:nvSpPr>
            <p:cNvPr id="37" name="TextBox 3"/>
            <p:cNvSpPr txBox="1">
              <a:spLocks noChangeArrowheads="1"/>
            </p:cNvSpPr>
            <p:nvPr/>
          </p:nvSpPr>
          <p:spPr bwMode="auto">
            <a:xfrm>
              <a:off x="7224287" y="1676400"/>
              <a:ext cx="1767313" cy="529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72468</a:t>
              </a:r>
            </a:p>
          </p:txBody>
        </p:sp>
        <p:sp>
          <p:nvSpPr>
            <p:cNvPr id="38" name="TextBox 3"/>
            <p:cNvSpPr txBox="1">
              <a:spLocks noChangeArrowheads="1"/>
            </p:cNvSpPr>
            <p:nvPr/>
          </p:nvSpPr>
          <p:spPr bwMode="auto">
            <a:xfrm>
              <a:off x="7224287" y="2159000"/>
              <a:ext cx="1653734" cy="529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  6829</a:t>
              </a:r>
            </a:p>
          </p:txBody>
        </p:sp>
        <p:sp>
          <p:nvSpPr>
            <p:cNvPr id="39" name="TextBox 3"/>
            <p:cNvSpPr txBox="1">
              <a:spLocks noChangeArrowheads="1"/>
            </p:cNvSpPr>
            <p:nvPr/>
          </p:nvSpPr>
          <p:spPr bwMode="auto">
            <a:xfrm>
              <a:off x="6898246" y="1955800"/>
              <a:ext cx="512350" cy="529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7174397" y="2776262"/>
              <a:ext cx="1398215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1" name="TextBox 3"/>
          <p:cNvSpPr txBox="1">
            <a:spLocks noChangeArrowheads="1"/>
          </p:cNvSpPr>
          <p:nvPr/>
        </p:nvSpPr>
        <p:spPr bwMode="auto">
          <a:xfrm>
            <a:off x="7628731" y="3238500"/>
            <a:ext cx="17621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79297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9" grpId="0"/>
      <p:bldP spid="35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Text Box 50">
            <a:extLst>
              <a:ext uri="{FF2B5EF4-FFF2-40B4-BE49-F238E27FC236}">
                <a16:creationId xmlns:a16="http://schemas.microsoft.com/office/drawing/2014/main" id="{A46249AE-FA71-4893-A3CA-2E4EEC552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0287"/>
            <a:ext cx="731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36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36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vi-VN" sz="36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36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vi-VN" sz="36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tính</a:t>
            </a:r>
            <a:endParaRPr lang="en-US" altLang="vi-VN" sz="36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2132012" y="169780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US" altLang="en-US" sz="1800">
              <a:latin typeface="Times New Roman" pitchFamily="18" charset="0"/>
            </a:endParaRPr>
          </a:p>
        </p:txBody>
      </p:sp>
      <p:cxnSp>
        <p:nvCxnSpPr>
          <p:cNvPr id="6" name="Straight Connector 2"/>
          <p:cNvCxnSpPr>
            <a:cxnSpLocks noChangeShapeType="1"/>
          </p:cNvCxnSpPr>
          <p:nvPr/>
        </p:nvCxnSpPr>
        <p:spPr bwMode="auto">
          <a:xfrm>
            <a:off x="1385887" y="1969268"/>
            <a:ext cx="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1646237" y="2597918"/>
            <a:ext cx="0" cy="14763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8"/>
          <p:cNvCxnSpPr>
            <a:cxnSpLocks noChangeShapeType="1"/>
          </p:cNvCxnSpPr>
          <p:nvPr/>
        </p:nvCxnSpPr>
        <p:spPr bwMode="auto">
          <a:xfrm>
            <a:off x="9386887" y="2597918"/>
            <a:ext cx="0" cy="1508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96912" y="3148781"/>
            <a:ext cx="2292350" cy="204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vi-VN" sz="1600" b="1">
                <a:latin typeface="Arial" charset="0"/>
              </a:rPr>
              <a:t>         </a:t>
            </a:r>
            <a:r>
              <a:rPr lang="en-US" altLang="vi-VN" sz="3600" b="1">
                <a:latin typeface="Times New Roman" pitchFamily="18" charset="0"/>
              </a:rPr>
              <a:t>18257   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vi-VN" sz="3600" b="1">
                <a:latin typeface="Times New Roman" pitchFamily="18" charset="0"/>
              </a:rPr>
              <a:t>    64439</a:t>
            </a:r>
          </a:p>
          <a:p>
            <a:pPr eaLnBrk="1" hangingPunct="1">
              <a:spcBef>
                <a:spcPct val="20000"/>
              </a:spcBef>
            </a:pPr>
            <a:endParaRPr lang="en-US" altLang="vi-VN" sz="3600" b="1">
              <a:latin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71875" y="3148781"/>
            <a:ext cx="3352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 sz="2400" b="1">
                <a:latin typeface="Times New Roman" pitchFamily="18" charset="0"/>
              </a:rPr>
              <a:t> </a:t>
            </a:r>
            <a:r>
              <a:rPr lang="en-US" altLang="vi-VN" sz="3600" b="1">
                <a:latin typeface="Times New Roman" pitchFamily="18" charset="0"/>
              </a:rPr>
              <a:t>52819</a:t>
            </a:r>
          </a:p>
          <a:p>
            <a:pPr eaLnBrk="1" hangingPunct="1"/>
            <a:r>
              <a:rPr lang="en-US" altLang="vi-VN" sz="3600" b="1">
                <a:latin typeface="Times New Roman" pitchFamily="18" charset="0"/>
              </a:rPr>
              <a:t>   6546</a:t>
            </a:r>
          </a:p>
        </p:txBody>
      </p:sp>
      <p:sp>
        <p:nvSpPr>
          <p:cNvPr id="11" name="Rectangle 43"/>
          <p:cNvSpPr>
            <a:spLocks noChangeArrowheads="1"/>
          </p:cNvSpPr>
          <p:nvPr/>
        </p:nvSpPr>
        <p:spPr bwMode="auto">
          <a:xfrm>
            <a:off x="5518150" y="3077343"/>
            <a:ext cx="2139950" cy="197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vi-VN" sz="1600" b="1">
                <a:latin typeface="Arial" charset="0"/>
              </a:rPr>
              <a:t>        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35046  </a:t>
            </a:r>
            <a:r>
              <a:rPr lang="en-US" altLang="vi-VN" sz="3600" b="1">
                <a:latin typeface="Times New Roman" pitchFamily="18" charset="0"/>
              </a:rPr>
              <a:t> 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vi-VN" sz="3600" b="1">
                <a:latin typeface="Times New Roman" pitchFamily="18" charset="0"/>
              </a:rPr>
              <a:t>    26734</a:t>
            </a:r>
          </a:p>
          <a:p>
            <a:pPr eaLnBrk="1" hangingPunct="1">
              <a:spcBef>
                <a:spcPct val="20000"/>
              </a:spcBef>
            </a:pPr>
            <a:endParaRPr lang="en-US" altLang="vi-VN" sz="3600" b="1">
              <a:latin typeface="Times New Roman" pitchFamily="18" charset="0"/>
            </a:endParaRPr>
          </a:p>
        </p:txBody>
      </p:sp>
      <p:sp>
        <p:nvSpPr>
          <p:cNvPr id="12" name="Rectangle 50"/>
          <p:cNvSpPr>
            <a:spLocks noChangeArrowheads="1"/>
          </p:cNvSpPr>
          <p:nvPr/>
        </p:nvSpPr>
        <p:spPr bwMode="auto">
          <a:xfrm>
            <a:off x="8269287" y="3158306"/>
            <a:ext cx="3352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 sz="3600" b="1">
                <a:latin typeface="Times New Roman" pitchFamily="18" charset="0"/>
              </a:rPr>
              <a:t> 2475</a:t>
            </a:r>
          </a:p>
          <a:p>
            <a:pPr eaLnBrk="1" hangingPunct="1"/>
            <a:r>
              <a:rPr lang="en-US" altLang="vi-VN" sz="3600" b="1">
                <a:latin typeface="Times New Roman" pitchFamily="18" charset="0"/>
              </a:rPr>
              <a:t> 6820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862012" y="1259656"/>
            <a:ext cx="8774113" cy="131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vi-VN" sz="3600">
                <a:solidFill>
                  <a:srgbClr val="7030A0"/>
                </a:solidFill>
                <a:latin typeface="Times New Roman" pitchFamily="18" charset="0"/>
              </a:rPr>
              <a:t>a, 18257 + 64439         b, 35046 + 26734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vi-VN" sz="3600">
                <a:solidFill>
                  <a:srgbClr val="7030A0"/>
                </a:solidFill>
                <a:latin typeface="Times New Roman" pitchFamily="18" charset="0"/>
              </a:rPr>
              <a:t>    52819 + 6546               2475 + 6820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03312" y="4579118"/>
            <a:ext cx="21272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 sz="1600" b="1">
                <a:latin typeface="Arial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</a:rPr>
              <a:t>82696</a:t>
            </a:r>
          </a:p>
        </p:txBody>
      </p:sp>
      <p:sp>
        <p:nvSpPr>
          <p:cNvPr id="15" name="Rectangle 54"/>
          <p:cNvSpPr>
            <a:spLocks noChangeArrowheads="1"/>
          </p:cNvSpPr>
          <p:nvPr/>
        </p:nvSpPr>
        <p:spPr bwMode="auto">
          <a:xfrm>
            <a:off x="3668008" y="4552242"/>
            <a:ext cx="13388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3600" b="1" dirty="0">
                <a:solidFill>
                  <a:srgbClr val="FF0000"/>
                </a:solidFill>
                <a:latin typeface="Times New Roman" pitchFamily="18" charset="0"/>
              </a:rPr>
              <a:t>59365</a:t>
            </a:r>
          </a:p>
        </p:txBody>
      </p:sp>
      <p:sp>
        <p:nvSpPr>
          <p:cNvPr id="16" name="Rectangle 48"/>
          <p:cNvSpPr>
            <a:spLocks noChangeArrowheads="1"/>
          </p:cNvSpPr>
          <p:nvPr/>
        </p:nvSpPr>
        <p:spPr bwMode="auto">
          <a:xfrm>
            <a:off x="5918200" y="4479106"/>
            <a:ext cx="1739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61780</a:t>
            </a:r>
          </a:p>
        </p:txBody>
      </p:sp>
      <p:sp>
        <p:nvSpPr>
          <p:cNvPr id="17" name="Rectangle 54"/>
          <p:cNvSpPr>
            <a:spLocks noChangeArrowheads="1"/>
          </p:cNvSpPr>
          <p:nvPr/>
        </p:nvSpPr>
        <p:spPr bwMode="auto">
          <a:xfrm>
            <a:off x="8393112" y="4472755"/>
            <a:ext cx="11079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3600" b="1" dirty="0">
                <a:solidFill>
                  <a:srgbClr val="FF0000"/>
                </a:solidFill>
                <a:latin typeface="Times New Roman" pitchFamily="18" charset="0"/>
              </a:rPr>
              <a:t>9295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081087" y="4579118"/>
            <a:ext cx="152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668008" y="4566418"/>
            <a:ext cx="1433513" cy="12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3"/>
          <p:cNvSpPr txBox="1">
            <a:spLocks noChangeArrowheads="1"/>
          </p:cNvSpPr>
          <p:nvPr/>
        </p:nvSpPr>
        <p:spPr bwMode="auto">
          <a:xfrm>
            <a:off x="862012" y="3485331"/>
            <a:ext cx="511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040437" y="4485456"/>
            <a:ext cx="152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88325" y="4479106"/>
            <a:ext cx="152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3316287" y="3547243"/>
            <a:ext cx="511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4" name="TextBox 3"/>
          <p:cNvSpPr txBox="1">
            <a:spLocks noChangeArrowheads="1"/>
          </p:cNvSpPr>
          <p:nvPr/>
        </p:nvSpPr>
        <p:spPr bwMode="auto">
          <a:xfrm>
            <a:off x="5616575" y="3471043"/>
            <a:ext cx="5127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5" name="TextBox 3"/>
          <p:cNvSpPr txBox="1">
            <a:spLocks noChangeArrowheads="1"/>
          </p:cNvSpPr>
          <p:nvPr/>
        </p:nvSpPr>
        <p:spPr bwMode="auto">
          <a:xfrm>
            <a:off x="7985125" y="3471043"/>
            <a:ext cx="511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 bwMode="auto">
          <a:xfrm>
            <a:off x="4607043" y="4864101"/>
            <a:ext cx="1600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000">
                <a:solidFill>
                  <a:srgbClr val="000000"/>
                </a:solidFill>
                <a:latin typeface="Arial" charset="0"/>
              </a:rPr>
              <a:t>                 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 bwMode="auto">
          <a:xfrm>
            <a:off x="6332655" y="4164013"/>
            <a:ext cx="369252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400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0" y="369493"/>
            <a:ext cx="115793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en-US" sz="2800" b="1" dirty="0">
                <a:solidFill>
                  <a:srgbClr val="3333FF"/>
                </a:solidFill>
                <a:latin typeface="Times New Roman" pitchFamily="18" charset="0"/>
              </a:rPr>
              <a:t>Bài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3</a:t>
            </a:r>
            <a:r>
              <a:rPr lang="vi-VN" altLang="en-US" sz="2800" b="1" dirty="0">
                <a:solidFill>
                  <a:srgbClr val="3333FF"/>
                </a:solidFill>
                <a:latin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diện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tích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hình</a:t>
            </a:r>
            <a:r>
              <a:rPr lang="vi-VN" altLang="en-US" sz="2800" b="1" dirty="0">
                <a:solidFill>
                  <a:srgbClr val="3333FF"/>
                </a:solidFill>
                <a:latin typeface="Times New Roman" pitchFamily="18" charset="0"/>
              </a:rPr>
              <a:t> chữ nhật ABCD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(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kích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thước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theo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hình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</a:rPr>
              <a:t>vẽ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</a:rPr>
              <a:t>)</a:t>
            </a:r>
            <a:endParaRPr lang="vi-VN" altLang="en-US" sz="28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41830" y="1773238"/>
            <a:ext cx="3311525" cy="183673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076693" y="1323976"/>
            <a:ext cx="381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6746993" y="1323976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3137018" y="3313113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6877168" y="331311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4818180" y="1273176"/>
            <a:ext cx="936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B050"/>
                </a:solidFill>
                <a:latin typeface="Times New Roman" pitchFamily="18" charset="0"/>
              </a:rPr>
              <a:t>9cm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2770305" y="2413001"/>
            <a:ext cx="87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B050"/>
                </a:solidFill>
                <a:latin typeface="Times New Roman" pitchFamily="18" charset="0"/>
              </a:rPr>
              <a:t>6cm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928930" y="4876801"/>
            <a:ext cx="65373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altLang="en-US" sz="2800" b="1">
                <a:solidFill>
                  <a:srgbClr val="00B050"/>
                </a:solidFill>
                <a:latin typeface="Times New Roman" pitchFamily="18" charset="0"/>
              </a:rPr>
              <a:t>Diện tích của hình chữ nhật AB CD là: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2800" b="1">
                <a:solidFill>
                  <a:srgbClr val="00B050"/>
                </a:solidFill>
                <a:latin typeface="Times New Roman" pitchFamily="18" charset="0"/>
              </a:rPr>
              <a:t>   9 ×  6 = 54 (</a:t>
            </a:r>
            <a:r>
              <a:rPr lang="vi-VN" altLang="en-US" sz="2800" b="1">
                <a:solidFill>
                  <a:srgbClr val="00B050"/>
                </a:solidFill>
                <a:latin typeface="Arial" charset="0"/>
              </a:rPr>
              <a:t>cm</a:t>
            </a:r>
            <a:r>
              <a:rPr lang="vi-VN" altLang="en-US" sz="2800" b="1" baseline="30000">
                <a:solidFill>
                  <a:srgbClr val="00B050"/>
                </a:solidFill>
                <a:latin typeface="Arial" charset="0"/>
              </a:rPr>
              <a:t>2</a:t>
            </a:r>
            <a:r>
              <a:rPr lang="en-US" altLang="en-US" sz="2800" b="1">
                <a:solidFill>
                  <a:srgbClr val="00B050"/>
                </a:solidFill>
                <a:latin typeface="Times New Roman" pitchFamily="18" charset="0"/>
              </a:rPr>
              <a:t>)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2800" b="1">
                <a:solidFill>
                  <a:srgbClr val="00B050"/>
                </a:solidFill>
                <a:latin typeface="Times New Roman" pitchFamily="18" charset="0"/>
              </a:rPr>
              <a:t>               Đáp số: 54 </a:t>
            </a:r>
            <a:r>
              <a:rPr lang="vi-VN" altLang="en-US" sz="2800" b="1">
                <a:solidFill>
                  <a:srgbClr val="00B050"/>
                </a:solidFill>
                <a:latin typeface="Arial" charset="0"/>
              </a:rPr>
              <a:t>cm</a:t>
            </a:r>
            <a:r>
              <a:rPr lang="vi-VN" altLang="en-US" sz="2800" b="1" baseline="30000">
                <a:solidFill>
                  <a:srgbClr val="00B050"/>
                </a:solidFill>
                <a:latin typeface="Arial" charset="0"/>
              </a:rPr>
              <a:t>2</a:t>
            </a:r>
            <a:endParaRPr lang="en-US" altLang="en-US" sz="2800" b="1">
              <a:solidFill>
                <a:srgbClr val="00B050"/>
              </a:solidFill>
              <a:latin typeface="Times New Roman" pitchFamily="18" charset="0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4522905" y="4152901"/>
            <a:ext cx="1349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 u="sng">
                <a:solidFill>
                  <a:srgbClr val="C00000"/>
                </a:solidFill>
                <a:latin typeface="Times New Roman" pitchFamily="18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22500" y="3952625"/>
            <a:ext cx="5778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892300" y="3495425"/>
            <a:ext cx="33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336600"/>
                </a:solidFill>
                <a:latin typeface="Arial" charset="0"/>
              </a:rPr>
              <a:t>A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029200" y="3419225"/>
            <a:ext cx="495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5111750" y="38764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4451350" y="38764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121150" y="3419225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C</a:t>
            </a: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2222500" y="38764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8001000" y="38764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7918450" y="3495425"/>
            <a:ext cx="495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336600"/>
                </a:solidFill>
                <a:latin typeface="Arial" charset="0"/>
              </a:rPr>
              <a:t>D</a:t>
            </a: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4451350" y="3876425"/>
            <a:ext cx="660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AutoShape 18"/>
          <p:cNvSpPr>
            <a:spLocks/>
          </p:cNvSpPr>
          <p:nvPr/>
        </p:nvSpPr>
        <p:spPr bwMode="auto">
          <a:xfrm rot="16200000">
            <a:off x="3438525" y="2736600"/>
            <a:ext cx="457200" cy="2889250"/>
          </a:xfrm>
          <a:prstGeom prst="leftBrace">
            <a:avLst>
              <a:gd name="adj1" fmla="val 48625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3048000" y="4409825"/>
            <a:ext cx="1238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2350m</a:t>
            </a:r>
          </a:p>
        </p:txBody>
      </p:sp>
      <p:sp>
        <p:nvSpPr>
          <p:cNvPr id="17" name="AutoShape 20"/>
          <p:cNvSpPr>
            <a:spLocks/>
          </p:cNvSpPr>
          <p:nvPr/>
        </p:nvSpPr>
        <p:spPr bwMode="auto">
          <a:xfrm rot="16200000">
            <a:off x="5997575" y="2330200"/>
            <a:ext cx="457200" cy="3549650"/>
          </a:xfrm>
          <a:prstGeom prst="leftBrace">
            <a:avLst>
              <a:gd name="adj1" fmla="val 59739"/>
              <a:gd name="adj2" fmla="val 50000"/>
            </a:avLst>
          </a:prstGeom>
          <a:noFill/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5772150" y="4333625"/>
            <a:ext cx="1403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3km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4432300" y="3509712"/>
            <a:ext cx="1155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350m</a:t>
            </a:r>
          </a:p>
        </p:txBody>
      </p:sp>
      <p:sp>
        <p:nvSpPr>
          <p:cNvPr id="20" name="AutoShape 23"/>
          <p:cNvSpPr>
            <a:spLocks/>
          </p:cNvSpPr>
          <p:nvPr/>
        </p:nvSpPr>
        <p:spPr bwMode="auto">
          <a:xfrm rot="5400000">
            <a:off x="4616450" y="415675"/>
            <a:ext cx="990600" cy="5778500"/>
          </a:xfrm>
          <a:prstGeom prst="leftBrace">
            <a:avLst>
              <a:gd name="adj1" fmla="val 44884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5029200" y="2573087"/>
            <a:ext cx="1403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? m</a:t>
            </a: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>
            <a:off x="2222500" y="3952625"/>
            <a:ext cx="181610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H="1">
            <a:off x="4038600" y="3952625"/>
            <a:ext cx="41275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4121150" y="5552825"/>
            <a:ext cx="1155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3333FF"/>
                </a:solidFill>
                <a:latin typeface="Arial" charset="0"/>
              </a:rPr>
              <a:t>? m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5276850" y="5621087"/>
            <a:ext cx="206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AC = AB - CB</a:t>
            </a: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V="1">
            <a:off x="4451350" y="2200025"/>
            <a:ext cx="404495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flipV="1">
            <a:off x="8001000" y="2200025"/>
            <a:ext cx="49530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8331200" y="1742825"/>
            <a:ext cx="1898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Arial" charset="0"/>
              </a:rPr>
              <a:t>3km = …m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DC2563-F2F2-4134-949C-C4C9E05E83E4}"/>
              </a:ext>
            </a:extLst>
          </p:cNvPr>
          <p:cNvSpPr txBox="1"/>
          <p:nvPr/>
        </p:nvSpPr>
        <p:spPr>
          <a:xfrm>
            <a:off x="483137" y="104281"/>
            <a:ext cx="1008272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63"/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2350m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3km. Hai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350m.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</a:t>
            </a:r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2917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 animBg="1"/>
      <p:bldP spid="10" grpId="0"/>
      <p:bldP spid="13" grpId="0"/>
      <p:bldP spid="14" grpId="0" animBg="1"/>
      <p:bldP spid="15" grpId="0" animBg="1"/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 animBg="1"/>
      <p:bldP spid="24" grpId="0"/>
      <p:bldP spid="25" grpId="0"/>
      <p:bldP spid="26" grpId="0" animBg="1"/>
      <p:bldP spid="27" grpId="0" animBg="1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50369D4-25E4-4205-9836-1BFC5A950584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371602"/>
            <a:ext cx="8763000" cy="1618045"/>
            <a:chOff x="162" y="2544"/>
            <a:chExt cx="5568" cy="122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7061022-9431-4661-8855-7126BB3986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985"/>
              <a:ext cx="5328" cy="96"/>
              <a:chOff x="384" y="2976"/>
              <a:chExt cx="5328" cy="96"/>
            </a:xfrm>
          </p:grpSpPr>
          <p:sp>
            <p:nvSpPr>
              <p:cNvPr id="40" name="Line 10">
                <a:extLst>
                  <a:ext uri="{FF2B5EF4-FFF2-40B4-BE49-F238E27FC236}">
                    <a16:creationId xmlns:a16="http://schemas.microsoft.com/office/drawing/2014/main" id="{C316228C-D83D-421F-9379-C027A90D82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" y="3024"/>
                <a:ext cx="53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defTabSz="914363"/>
                <a:endParaRPr lang="en-US" sz="2160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Line 11">
                <a:extLst>
                  <a:ext uri="{FF2B5EF4-FFF2-40B4-BE49-F238E27FC236}">
                    <a16:creationId xmlns:a16="http://schemas.microsoft.com/office/drawing/2014/main" id="{45A3DE98-8E9C-4D47-976A-AF179C1FF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12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defTabSz="914363"/>
                <a:endParaRPr lang="en-US" sz="2160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Line 13">
                <a:extLst>
                  <a:ext uri="{FF2B5EF4-FFF2-40B4-BE49-F238E27FC236}">
                    <a16:creationId xmlns:a16="http://schemas.microsoft.com/office/drawing/2014/main" id="{C2799579-AF2F-478E-9B6A-2573852F13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defTabSz="914363"/>
                <a:endParaRPr lang="en-US" sz="216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DDD7218-BC52-448F-A848-43A1B0AF89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2880"/>
              <a:ext cx="720" cy="144"/>
              <a:chOff x="1632" y="3456"/>
              <a:chExt cx="864" cy="144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EC8482B9-980A-4D3A-8755-DF3EB77444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0" y="3456"/>
                <a:ext cx="144" cy="144"/>
                <a:chOff x="912" y="3696"/>
                <a:chExt cx="144" cy="144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85C16518-3CE7-42BF-8CC7-D7C8BA9359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12" y="3696"/>
                  <a:ext cx="144" cy="14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defTabSz="914363" eaLnBrk="1" hangingPunct="1"/>
                  <a:endParaRPr lang="en-US" altLang="en-US" sz="216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Line 22">
                  <a:extLst>
                    <a:ext uri="{FF2B5EF4-FFF2-40B4-BE49-F238E27FC236}">
                      <a16:creationId xmlns:a16="http://schemas.microsoft.com/office/drawing/2014/main" id="{1876E660-9D87-4F75-9AC1-496A80DBD0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12" y="3696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defTabSz="914363"/>
                  <a:endParaRPr lang="en-US" sz="216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Line 23">
                  <a:extLst>
                    <a:ext uri="{FF2B5EF4-FFF2-40B4-BE49-F238E27FC236}">
                      <a16:creationId xmlns:a16="http://schemas.microsoft.com/office/drawing/2014/main" id="{8006EBFB-EB2D-48CB-87F0-83589F5C69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912" y="3696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defTabSz="914363"/>
                  <a:endParaRPr lang="en-US" sz="216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91FBDF7-E797-42C4-90F4-7BC751A71D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3456"/>
                <a:ext cx="864" cy="144"/>
                <a:chOff x="1632" y="3216"/>
                <a:chExt cx="864" cy="144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6838E0F9-A7C6-4462-8677-6EB8F549962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32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id="{837069FC-25A0-4B9B-963F-90CBD41895E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5" name="Line 16">
                    <a:extLst>
                      <a:ext uri="{FF2B5EF4-FFF2-40B4-BE49-F238E27FC236}">
                        <a16:creationId xmlns:a16="http://schemas.microsoft.com/office/drawing/2014/main" id="{83DD3EB8-EAB5-4143-958E-8EA6E66FB0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6" name="Line 18">
                    <a:extLst>
                      <a:ext uri="{FF2B5EF4-FFF2-40B4-BE49-F238E27FC236}">
                        <a16:creationId xmlns:a16="http://schemas.microsoft.com/office/drawing/2014/main" id="{359988C6-B00E-4A24-AB12-3168DA54CD4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60A74895-24C5-4A72-A387-79DDD070AF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76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B1CD8D3B-0540-476E-BD53-D775F10EAC0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" name="Line 26">
                    <a:extLst>
                      <a:ext uri="{FF2B5EF4-FFF2-40B4-BE49-F238E27FC236}">
                        <a16:creationId xmlns:a16="http://schemas.microsoft.com/office/drawing/2014/main" id="{96379232-9883-49AB-A896-C983F4B4392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3" name="Line 27">
                    <a:extLst>
                      <a:ext uri="{FF2B5EF4-FFF2-40B4-BE49-F238E27FC236}">
                        <a16:creationId xmlns:a16="http://schemas.microsoft.com/office/drawing/2014/main" id="{1A5DFE4F-FDC9-4C8B-91C0-D9D8EE2A7C0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747D7A6D-B3AD-4BA4-9FB2-1BB579777EB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64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5FC8D881-6836-43A0-BD31-E7F6488CA6C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9" name="Line 30">
                    <a:extLst>
                      <a:ext uri="{FF2B5EF4-FFF2-40B4-BE49-F238E27FC236}">
                        <a16:creationId xmlns:a16="http://schemas.microsoft.com/office/drawing/2014/main" id="{F1BB751B-E304-4F84-9D24-F598120D1B6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0" name="Line 31">
                    <a:extLst>
                      <a:ext uri="{FF2B5EF4-FFF2-40B4-BE49-F238E27FC236}">
                        <a16:creationId xmlns:a16="http://schemas.microsoft.com/office/drawing/2014/main" id="{D511FA0A-0F91-49B4-90A1-181C4903FC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1AD893EF-B0F5-43B4-BC99-31D1749C305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08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4A6892F2-678F-43A9-A828-7F3CDB8DB7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" name="Line 34">
                    <a:extLst>
                      <a:ext uri="{FF2B5EF4-FFF2-40B4-BE49-F238E27FC236}">
                        <a16:creationId xmlns:a16="http://schemas.microsoft.com/office/drawing/2014/main" id="{3DB7E8CC-9B6C-489D-9E7B-5CCDF57593C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" name="Line 35">
                    <a:extLst>
                      <a:ext uri="{FF2B5EF4-FFF2-40B4-BE49-F238E27FC236}">
                        <a16:creationId xmlns:a16="http://schemas.microsoft.com/office/drawing/2014/main" id="{9B793686-9192-4035-8E99-41EA1274577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37EA3EF7-0E66-4886-9CDA-C27A551DD62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352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73FA6E5A-849B-4383-827B-B6E239C0468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3" name="Line 38">
                    <a:extLst>
                      <a:ext uri="{FF2B5EF4-FFF2-40B4-BE49-F238E27FC236}">
                        <a16:creationId xmlns:a16="http://schemas.microsoft.com/office/drawing/2014/main" id="{4D363F2C-1529-4A44-8BB4-33AAA2D1324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" name="Line 39">
                    <a:extLst>
                      <a:ext uri="{FF2B5EF4-FFF2-40B4-BE49-F238E27FC236}">
                        <a16:creationId xmlns:a16="http://schemas.microsoft.com/office/drawing/2014/main" id="{18733304-3D22-4A25-8591-831700158AB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sp>
          <p:nvSpPr>
            <p:cNvPr id="6" name="Text Box 44">
              <a:extLst>
                <a:ext uri="{FF2B5EF4-FFF2-40B4-BE49-F238E27FC236}">
                  <a16:creationId xmlns:a16="http://schemas.microsoft.com/office/drawing/2014/main" id="{FC336EB1-994A-4959-AD23-1FEE8A8AB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" y="2697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7" name="Text Box 45">
              <a:extLst>
                <a:ext uri="{FF2B5EF4-FFF2-40B4-BE49-F238E27FC236}">
                  <a16:creationId xmlns:a16="http://schemas.microsoft.com/office/drawing/2014/main" id="{87BB9663-39CF-4481-AEF9-D11790A43B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595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8" name="Text Box 46">
              <a:extLst>
                <a:ext uri="{FF2B5EF4-FFF2-40B4-BE49-F238E27FC236}">
                  <a16:creationId xmlns:a16="http://schemas.microsoft.com/office/drawing/2014/main" id="{865B6E72-5D45-491C-82EE-9063F0395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604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9" name="Text Box 47">
              <a:extLst>
                <a:ext uri="{FF2B5EF4-FFF2-40B4-BE49-F238E27FC236}">
                  <a16:creationId xmlns:a16="http://schemas.microsoft.com/office/drawing/2014/main" id="{5D5C469D-86BF-4A02-AE6F-5F8E79B8A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0" y="2703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10" name="AutoShape 52">
              <a:extLst>
                <a:ext uri="{FF2B5EF4-FFF2-40B4-BE49-F238E27FC236}">
                  <a16:creationId xmlns:a16="http://schemas.microsoft.com/office/drawing/2014/main" id="{D65759D5-318A-46AE-9B13-EED1823977A0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720" y="1449"/>
              <a:ext cx="288" cy="3504"/>
            </a:xfrm>
            <a:prstGeom prst="leftBrace">
              <a:avLst>
                <a:gd name="adj1" fmla="val 101389"/>
                <a:gd name="adj2" fmla="val 5025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/>
              <a:endParaRPr lang="en-US" altLang="en-US" sz="2160">
                <a:solidFill>
                  <a:prstClr val="black"/>
                </a:solidFill>
              </a:endParaRPr>
            </a:p>
          </p:txBody>
        </p:sp>
        <p:sp>
          <p:nvSpPr>
            <p:cNvPr id="11" name="AutoShape 53">
              <a:extLst>
                <a:ext uri="{FF2B5EF4-FFF2-40B4-BE49-F238E27FC236}">
                  <a16:creationId xmlns:a16="http://schemas.microsoft.com/office/drawing/2014/main" id="{AD5504F1-DF74-4220-A1F7-545BDFB4AA35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1368" y="1953"/>
              <a:ext cx="384" cy="2544"/>
            </a:xfrm>
            <a:prstGeom prst="leftBrace">
              <a:avLst>
                <a:gd name="adj1" fmla="val 55208"/>
                <a:gd name="adj2" fmla="val 51199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defTabSz="914363" eaLnBrk="1" hangingPunct="1"/>
              <a:endParaRPr lang="en-US" altLang="en-US" sz="2160">
                <a:solidFill>
                  <a:srgbClr val="FF0000"/>
                </a:solidFill>
              </a:endParaRPr>
            </a:p>
          </p:txBody>
        </p:sp>
        <p:sp>
          <p:nvSpPr>
            <p:cNvPr id="12" name="Text Box 54">
              <a:extLst>
                <a:ext uri="{FF2B5EF4-FFF2-40B4-BE49-F238E27FC236}">
                  <a16:creationId xmlns:a16="http://schemas.microsoft.com/office/drawing/2014/main" id="{25D558BA-6952-4692-87EF-A76F75D367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544"/>
              <a:ext cx="672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350m</a:t>
              </a:r>
            </a:p>
          </p:txBody>
        </p:sp>
        <p:sp>
          <p:nvSpPr>
            <p:cNvPr id="13" name="Text Box 55">
              <a:extLst>
                <a:ext uri="{FF2B5EF4-FFF2-40B4-BE49-F238E27FC236}">
                  <a16:creationId xmlns:a16="http://schemas.microsoft.com/office/drawing/2014/main" id="{E4B2D0B6-9DBA-4F2C-81A8-776EFE094C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369"/>
              <a:ext cx="816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2350m</a:t>
              </a:r>
            </a:p>
          </p:txBody>
        </p:sp>
        <p:sp>
          <p:nvSpPr>
            <p:cNvPr id="14" name="Text Box 56">
              <a:extLst>
                <a:ext uri="{FF2B5EF4-FFF2-40B4-BE49-F238E27FC236}">
                  <a16:creationId xmlns:a16="http://schemas.microsoft.com/office/drawing/2014/main" id="{2609000C-A64F-4B7C-8B20-A198F400CA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3273"/>
              <a:ext cx="672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3km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E1DC2563-F2F2-4134-949C-C4C9E05E83E4}"/>
              </a:ext>
            </a:extLst>
          </p:cNvPr>
          <p:cNvSpPr txBox="1"/>
          <p:nvPr/>
        </p:nvSpPr>
        <p:spPr>
          <a:xfrm>
            <a:off x="1054638" y="194817"/>
            <a:ext cx="1008272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63"/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2350m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3km. Hai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350m.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</a:t>
            </a:r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1059657" y="3685185"/>
            <a:ext cx="44958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Độ dài đoạn đường CD là:</a:t>
            </a:r>
          </a:p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  2350 – 350 = 2000(m)</a:t>
            </a:r>
          </a:p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Đổi 2000m = 2km</a:t>
            </a:r>
          </a:p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Độ dài đoạn đường AD là:</a:t>
            </a:r>
          </a:p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2 + 3 = 5 (km)</a:t>
            </a:r>
          </a:p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            Đáp số: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5 km</a:t>
            </a:r>
            <a:endParaRPr lang="en-US" altLang="en-US" sz="28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5936457" y="3661372"/>
            <a:ext cx="4495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</a:rPr>
              <a:t>Đổi </a:t>
            </a:r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3km=3000m </a:t>
            </a:r>
          </a:p>
          <a:p>
            <a:pPr algn="ctr" eaLnBrk="1" hangingPunct="1"/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Độ dài đoạn đường CD là:</a:t>
            </a:r>
          </a:p>
          <a:p>
            <a:pPr algn="ctr" eaLnBrk="1" hangingPunct="1"/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2350 – 350 = 2000(m)</a:t>
            </a:r>
          </a:p>
          <a:p>
            <a:pPr algn="ctr" eaLnBrk="1" hangingPunct="1"/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Độ dài đoạn đường AD là:</a:t>
            </a:r>
          </a:p>
          <a:p>
            <a:pPr algn="ctr" eaLnBrk="1" hangingPunct="1"/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2000 + 3000 = 5000 (m)</a:t>
            </a:r>
          </a:p>
          <a:p>
            <a:pPr algn="ctr" eaLnBrk="1" hangingPunct="1"/>
            <a:r>
              <a:rPr lang="en-US" altLang="en-US" sz="28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          Đáp số: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5000m</a:t>
            </a:r>
            <a:endParaRPr lang="en-US" altLang="en-US" sz="28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"/>
          <p:cNvSpPr>
            <a:spLocks noChangeArrowheads="1"/>
          </p:cNvSpPr>
          <p:nvPr/>
        </p:nvSpPr>
        <p:spPr bwMode="auto">
          <a:xfrm>
            <a:off x="2632870" y="3147022"/>
            <a:ext cx="1349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 u="sng">
                <a:solidFill>
                  <a:srgbClr val="C00000"/>
                </a:solidFill>
                <a:latin typeface="Times New Roman" pitchFamily="18" charset="0"/>
              </a:rPr>
              <a:t>Bài giải</a:t>
            </a:r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7509670" y="3147022"/>
            <a:ext cx="1349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 u="sng">
                <a:solidFill>
                  <a:srgbClr val="009900"/>
                </a:solidFill>
                <a:latin typeface="Times New Roman" pitchFamily="18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6" grpId="0"/>
      <p:bldP spid="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85A0AC-4B34-4274-8F11-E818798C1E9E}"/>
              </a:ext>
            </a:extLst>
          </p:cNvPr>
          <p:cNvSpPr txBox="1"/>
          <p:nvPr/>
        </p:nvSpPr>
        <p:spPr>
          <a:xfrm>
            <a:off x="762000" y="1905001"/>
            <a:ext cx="109347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63"/>
            <a:r>
              <a:rPr lang="en-US" sz="6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  <a:p>
            <a:pPr algn="ctr" defTabSz="914363"/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</a:t>
            </a:r>
          </a:p>
        </p:txBody>
      </p:sp>
    </p:spTree>
    <p:extLst>
      <p:ext uri="{BB962C8B-B14F-4D97-AF65-F5344CB8AC3E}">
        <p14:creationId xmlns:p14="http://schemas.microsoft.com/office/powerpoint/2010/main" val="143405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1" y="4436908"/>
            <a:ext cx="2986014" cy="24210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211" y="990600"/>
            <a:ext cx="6965578" cy="389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9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C51B50-B5CA-498B-96AE-991C3294179D}"/>
              </a:ext>
            </a:extLst>
          </p:cNvPr>
          <p:cNvSpPr txBox="1"/>
          <p:nvPr/>
        </p:nvSpPr>
        <p:spPr>
          <a:xfrm>
            <a:off x="1470991" y="1059417"/>
            <a:ext cx="9143999" cy="4070747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 defTabSz="9143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200" b="1" dirty="0">
                <a:ln w="12700">
                  <a:solidFill>
                    <a:srgbClr val="4F81BD"/>
                  </a:solidFill>
                  <a:prstDash val="solid"/>
                </a:ln>
                <a:pattFill prst="pct50">
                  <a:fgClr>
                    <a:srgbClr val="4F81BD"/>
                  </a:fgClr>
                  <a:bgClr>
                    <a:srgbClr val="4F81B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F81BD"/>
                  </a:outerShdw>
                </a:effectLst>
                <a:latin typeface="Arial" panose="020B0604020202020204" pitchFamily="34" charset="0"/>
              </a:rPr>
              <a:t>NỘI QUY LỚP HỌC TRỰC TUYẾN</a:t>
            </a:r>
          </a:p>
        </p:txBody>
      </p:sp>
      <p:pic>
        <p:nvPicPr>
          <p:cNvPr id="82947" name="Picture 3">
            <a:extLst>
              <a:ext uri="{FF2B5EF4-FFF2-40B4-BE49-F238E27FC236}">
                <a16:creationId xmlns:a16="http://schemas.microsoft.com/office/drawing/2014/main" id="{0988F6BA-78D0-4E71-8069-57FA097D5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586163"/>
            <a:ext cx="1752600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8" name="Picture 4">
            <a:extLst>
              <a:ext uri="{FF2B5EF4-FFF2-40B4-BE49-F238E27FC236}">
                <a16:creationId xmlns:a16="http://schemas.microsoft.com/office/drawing/2014/main" id="{325358E1-780C-4DC0-BC1D-EEAA6D0289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663" y="3586163"/>
            <a:ext cx="1531937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9" name="Picture 5">
            <a:extLst>
              <a:ext uri="{FF2B5EF4-FFF2-40B4-BE49-F238E27FC236}">
                <a16:creationId xmlns:a16="http://schemas.microsoft.com/office/drawing/2014/main" id="{F37060B0-B12B-4D13-BE06-E638252FC6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863" y="3602038"/>
            <a:ext cx="1458912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50" name="Picture 6">
            <a:extLst>
              <a:ext uri="{FF2B5EF4-FFF2-40B4-BE49-F238E27FC236}">
                <a16:creationId xmlns:a16="http://schemas.microsoft.com/office/drawing/2014/main" id="{22BC59C5-A4B9-4518-97E1-E86128426FA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338" y="3586163"/>
            <a:ext cx="1617662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51" name="TextBox 7">
            <a:extLst>
              <a:ext uri="{FF2B5EF4-FFF2-40B4-BE49-F238E27FC236}">
                <a16:creationId xmlns:a16="http://schemas.microsoft.com/office/drawing/2014/main" id="{3FCC8249-3382-4352-825D-3D5247C56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3431" y="5225534"/>
            <a:ext cx="19718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 GIỜ</a:t>
            </a:r>
          </a:p>
        </p:txBody>
      </p:sp>
      <p:sp>
        <p:nvSpPr>
          <p:cNvPr id="82952" name="TextBox 8">
            <a:extLst>
              <a:ext uri="{FF2B5EF4-FFF2-40B4-BE49-F238E27FC236}">
                <a16:creationId xmlns:a16="http://schemas.microsoft.com/office/drawing/2014/main" id="{ECFBB09A-03F9-4A65-A22A-92C35DCD3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4628" y="5228847"/>
            <a:ext cx="1981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 CAMERA</a:t>
            </a:r>
          </a:p>
        </p:txBody>
      </p:sp>
      <p:sp>
        <p:nvSpPr>
          <p:cNvPr id="82953" name="TextBox 9">
            <a:extLst>
              <a:ext uri="{FF2B5EF4-FFF2-40B4-BE49-F238E27FC236}">
                <a16:creationId xmlns:a16="http://schemas.microsoft.com/office/drawing/2014/main" id="{262059CF-848C-4E3D-BC68-2637FCCC2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93" y="5225534"/>
            <a:ext cx="17160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MIC</a:t>
            </a:r>
          </a:p>
        </p:txBody>
      </p:sp>
      <p:sp>
        <p:nvSpPr>
          <p:cNvPr id="82954" name="TextBox 10">
            <a:extLst>
              <a:ext uri="{FF2B5EF4-FFF2-40B4-BE49-F238E27FC236}">
                <a16:creationId xmlns:a16="http://schemas.microsoft.com/office/drawing/2014/main" id="{55CE7665-5E63-47C2-B2B9-7F0EA022F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8338" y="5225534"/>
            <a:ext cx="21716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 ĐỦ ĐDHT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3185337" y="2901582"/>
            <a:ext cx="6451348" cy="855755"/>
            <a:chOff x="7117" y="6211"/>
            <a:chExt cx="6260" cy="765"/>
          </a:xfrm>
        </p:grpSpPr>
        <p:sp>
          <p:nvSpPr>
            <p:cNvPr id="19" name="任意多边形 18"/>
            <p:cNvSpPr/>
            <p:nvPr/>
          </p:nvSpPr>
          <p:spPr>
            <a:xfrm>
              <a:off x="7117" y="6476"/>
              <a:ext cx="6260" cy="500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tx1">
                  <a:lumMod val="85000"/>
                  <a:lumOff val="15000"/>
                </a:schemeClr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73">
                <a:defRPr/>
              </a:pPr>
              <a:endParaRPr lang="zh-CN" altLang="en-US" sz="135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117" y="6211"/>
              <a:ext cx="6260" cy="640"/>
            </a:xfrm>
            <a:prstGeom prst="rect">
              <a:avLst/>
            </a:prstGeom>
            <a:solidFill>
              <a:srgbClr val="FFDB40"/>
            </a:solidFill>
          </p:spPr>
          <p:txBody>
            <a:bodyPr wrap="square" rtlCol="0">
              <a:spAutoFit/>
            </a:bodyPr>
            <a:lstStyle/>
            <a:p>
              <a:pPr algn="ctr" defTabSz="685773">
                <a:defRPr/>
              </a:pP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K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hởi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động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:</a:t>
              </a:r>
              <a:endParaRPr lang="zh-CN" altLang="en-US" sz="405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  <a:sym typeface="字魂59号-创粗黑" panose="00000500000000000000" pitchFamily="2" charset="-122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421" y="1146177"/>
            <a:ext cx="1915834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4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8">
            <a:extLst>
              <a:ext uri="{FF2B5EF4-FFF2-40B4-BE49-F238E27FC236}">
                <a16:creationId xmlns:a16="http://schemas.microsoft.com/office/drawing/2014/main" id="{83C6F01C-8B72-46C6-8DA6-E5F10F449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9244" y="1835667"/>
            <a:ext cx="6715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55907F-918B-45B3-9212-5E3396C6F2C2}"/>
              </a:ext>
            </a:extLst>
          </p:cNvPr>
          <p:cNvSpPr txBox="1"/>
          <p:nvPr/>
        </p:nvSpPr>
        <p:spPr>
          <a:xfrm>
            <a:off x="2092349" y="1560398"/>
            <a:ext cx="17875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5341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8D11D4-6505-472E-BCCA-12CDAE35E136}"/>
              </a:ext>
            </a:extLst>
          </p:cNvPr>
          <p:cNvSpPr txBox="1"/>
          <p:nvPr/>
        </p:nvSpPr>
        <p:spPr>
          <a:xfrm>
            <a:off x="2054834" y="2293852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1488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48DBD7E-2ECD-4C3B-8AEE-98B07F510A1F}"/>
              </a:ext>
            </a:extLst>
          </p:cNvPr>
          <p:cNvCxnSpPr>
            <a:cxnSpLocks/>
          </p:cNvCxnSpPr>
          <p:nvPr/>
        </p:nvCxnSpPr>
        <p:spPr>
          <a:xfrm>
            <a:off x="2054296" y="3200400"/>
            <a:ext cx="132635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Box 58">
            <a:extLst>
              <a:ext uri="{FF2B5EF4-FFF2-40B4-BE49-F238E27FC236}">
                <a16:creationId xmlns:a16="http://schemas.microsoft.com/office/drawing/2014/main" id="{A94A4C6D-3E29-4057-8868-346710E59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9001" y="1866212"/>
            <a:ext cx="6715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5B373E-E005-487F-B6F6-B60C1841F062}"/>
              </a:ext>
            </a:extLst>
          </p:cNvPr>
          <p:cNvSpPr txBox="1"/>
          <p:nvPr/>
        </p:nvSpPr>
        <p:spPr>
          <a:xfrm>
            <a:off x="8312106" y="1590943"/>
            <a:ext cx="17875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4E969A-551B-426D-8EFE-9998A6C4F128}"/>
              </a:ext>
            </a:extLst>
          </p:cNvPr>
          <p:cNvSpPr txBox="1"/>
          <p:nvPr/>
        </p:nvSpPr>
        <p:spPr>
          <a:xfrm>
            <a:off x="8367351" y="2329839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2759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151D45-19D1-467B-AA46-66CC32885B12}"/>
              </a:ext>
            </a:extLst>
          </p:cNvPr>
          <p:cNvCxnSpPr>
            <a:cxnSpLocks/>
          </p:cNvCxnSpPr>
          <p:nvPr/>
        </p:nvCxnSpPr>
        <p:spPr>
          <a:xfrm>
            <a:off x="8330027" y="3230945"/>
            <a:ext cx="132635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CBBB266-E73B-482A-A69E-1F554BAE7F79}"/>
              </a:ext>
            </a:extLst>
          </p:cNvPr>
          <p:cNvSpPr txBox="1"/>
          <p:nvPr/>
        </p:nvSpPr>
        <p:spPr>
          <a:xfrm>
            <a:off x="2092349" y="3230945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6829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38BF80-2776-40D9-876A-C6B068873B86}"/>
              </a:ext>
            </a:extLst>
          </p:cNvPr>
          <p:cNvSpPr txBox="1"/>
          <p:nvPr/>
        </p:nvSpPr>
        <p:spPr>
          <a:xfrm>
            <a:off x="8396077" y="3202655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6285</a:t>
            </a:r>
          </a:p>
        </p:txBody>
      </p:sp>
    </p:spTree>
    <p:extLst>
      <p:ext uri="{BB962C8B-B14F-4D97-AF65-F5344CB8AC3E}">
        <p14:creationId xmlns:p14="http://schemas.microsoft.com/office/powerpoint/2010/main" val="131420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WordArt 11">
            <a:extLst>
              <a:ext uri="{FF2B5EF4-FFF2-40B4-BE49-F238E27FC236}">
                <a16:creationId xmlns:a16="http://schemas.microsoft.com/office/drawing/2014/main" id="{824C2485-774C-4EC5-BE82-AF6B9F34E3C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0" y="3886202"/>
            <a:ext cx="5181600" cy="6953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33CCFF"/>
              </a:contourClr>
            </a:sp3d>
          </a:bodyPr>
          <a:lstStyle/>
          <a:p>
            <a:pPr algn="ctr" defTabSz="914363"/>
            <a:endParaRPr lang="en-US" sz="3200" kern="10" dirty="0">
              <a:ln w="9525">
                <a:round/>
                <a:headEnd/>
                <a:tailEnd/>
              </a:ln>
              <a:solidFill>
                <a:srgbClr val="33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2" name="TextBox 1">
            <a:extLst>
              <a:ext uri="{FF2B5EF4-FFF2-40B4-BE49-F238E27FC236}">
                <a16:creationId xmlns:a16="http://schemas.microsoft.com/office/drawing/2014/main" id="{9A61A076-55E8-423C-B746-DEE766DAE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"/>
            <a:ext cx="81153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63">
              <a:spcBef>
                <a:spcPct val="0"/>
              </a:spcBef>
              <a:buNone/>
            </a:pP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 defTabSz="914363">
              <a:spcBef>
                <a:spcPct val="0"/>
              </a:spcBef>
              <a:buNone/>
            </a:pPr>
            <a:r>
              <a:rPr lang="en-US" alt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63">
              <a:spcBef>
                <a:spcPct val="0"/>
              </a:spcBef>
              <a:buNone/>
            </a:pPr>
            <a:r>
              <a:rPr lang="en-US" alt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100 000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3185337" y="2901582"/>
            <a:ext cx="6451348" cy="855755"/>
            <a:chOff x="7117" y="6211"/>
            <a:chExt cx="6260" cy="765"/>
          </a:xfrm>
        </p:grpSpPr>
        <p:sp>
          <p:nvSpPr>
            <p:cNvPr id="19" name="任意多边形 18"/>
            <p:cNvSpPr/>
            <p:nvPr/>
          </p:nvSpPr>
          <p:spPr>
            <a:xfrm>
              <a:off x="7117" y="6476"/>
              <a:ext cx="6260" cy="500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tx1">
                  <a:lumMod val="85000"/>
                  <a:lumOff val="15000"/>
                </a:schemeClr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73">
                <a:defRPr/>
              </a:pPr>
              <a:endParaRPr lang="zh-CN" altLang="en-US" sz="135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117" y="6211"/>
              <a:ext cx="6260" cy="640"/>
            </a:xfrm>
            <a:prstGeom prst="rect">
              <a:avLst/>
            </a:prstGeom>
            <a:solidFill>
              <a:srgbClr val="FFDB40"/>
            </a:solidFill>
          </p:spPr>
          <p:txBody>
            <a:bodyPr wrap="square" rtlCol="0">
              <a:spAutoFit/>
            </a:bodyPr>
            <a:lstStyle/>
            <a:p>
              <a:pPr algn="ctr" defTabSz="685773">
                <a:defRPr/>
              </a:pP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Khám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phá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:</a:t>
              </a:r>
              <a:endParaRPr lang="zh-CN" altLang="en-US" sz="405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  <a:sym typeface="字魂59号-创粗黑" panose="00000500000000000000" pitchFamily="2" charset="-122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421" y="1146177"/>
            <a:ext cx="1915834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18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 txBox="1">
            <a:spLocks/>
          </p:cNvSpPr>
          <p:nvPr/>
        </p:nvSpPr>
        <p:spPr bwMode="auto">
          <a:xfrm>
            <a:off x="2820825" y="558007"/>
            <a:ext cx="1787525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altLang="vi-VN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36194</a:t>
            </a:r>
            <a:endParaRPr lang="en-US" altLang="en-US" sz="4400" b="1" dirty="0"/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4028913" y="1654969"/>
            <a:ext cx="6400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* 2 cộng 4 bằng 6. viết 6</a:t>
            </a:r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4006688" y="2264569"/>
            <a:ext cx="655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* 3 cộng 9 bằng 12, viết 2 nhớ 1</a:t>
            </a:r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4006688" y="2923382"/>
            <a:ext cx="71723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* 7 cộng 1 bằng 8, thêm 1 bằng 9 viết 9.</a:t>
            </a: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4006688" y="3601244"/>
            <a:ext cx="7019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* 5 cộng 6 bằng 11, viết 1 nhớ 1.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006688" y="4375944"/>
            <a:ext cx="6864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b="1">
                <a:latin typeface="Times New Roman" pitchFamily="18" charset="0"/>
              </a:rPr>
              <a:t>* 4 cộng 3 bằng 7, thêm 1 bằng 8,</a:t>
            </a:r>
            <a:r>
              <a:rPr lang="en-US" altLang="vi-VN" sz="2800" b="1">
                <a:latin typeface="Times New Roman" pitchFamily="18" charset="0"/>
              </a:rPr>
              <a:t>viết 8.</a:t>
            </a:r>
          </a:p>
        </p:txBody>
      </p: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4278150" y="5353844"/>
            <a:ext cx="4772025" cy="64452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vi-VN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45732 + 36194 = 81926</a:t>
            </a: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1439700" y="3064669"/>
            <a:ext cx="38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2041363" y="3044032"/>
            <a:ext cx="381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2350925" y="3058319"/>
            <a:ext cx="38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1739738" y="3078957"/>
            <a:ext cx="381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FF0000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147600" y="3064669"/>
            <a:ext cx="38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174588" y="553244"/>
            <a:ext cx="15953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vi-VN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45732</a:t>
            </a:r>
            <a:endParaRPr lang="en-US" sz="4400" b="1" dirty="0"/>
          </a:p>
        </p:txBody>
      </p:sp>
      <p:sp>
        <p:nvSpPr>
          <p:cNvPr id="38" name="Rectangle 37"/>
          <p:cNvSpPr/>
          <p:nvPr/>
        </p:nvSpPr>
        <p:spPr>
          <a:xfrm>
            <a:off x="2557300" y="645319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vi-VN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+</a:t>
            </a:r>
            <a:endParaRPr lang="en-US" sz="3200" b="1" dirty="0"/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1141250" y="573882"/>
            <a:ext cx="480218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vi-VN" sz="36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  45732 + 36194 = ?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1236500" y="3156744"/>
            <a:ext cx="159861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974E-6 -3.7037E-6 L 0.00193 0.153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2505E-6 -3.82605E-6 L -0.13603 0.2514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08" y="125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3.33333E-6 L -0.16731 0.1893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65" y="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75EE3F9-1A05-4C76-814C-95E5147F173C}"/>
              </a:ext>
            </a:extLst>
          </p:cNvPr>
          <p:cNvSpPr/>
          <p:nvPr/>
        </p:nvSpPr>
        <p:spPr>
          <a:xfrm>
            <a:off x="1691268" y="632389"/>
            <a:ext cx="8809464" cy="50676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600" dirty="0">
              <a:latin typeface="+mj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988522" y="913606"/>
            <a:ext cx="6253163" cy="928688"/>
          </a:xfrm>
          <a:prstGeom prst="rect">
            <a:avLst/>
          </a:prstGeom>
        </p:spPr>
        <p:txBody>
          <a:bodyPr/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vi-VN" sz="2275" b="1" dirty="0">
                <a:solidFill>
                  <a:srgbClr val="000000"/>
                </a:solidFill>
                <a:ea typeface="+mn-ea"/>
                <a:cs typeface="+mn-cs"/>
              </a:rPr>
              <a:t>Để thực hiện phép tính cộng trừ các số có b</a:t>
            </a:r>
            <a:r>
              <a:rPr lang="en-US" sz="2275" b="1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ốn</a:t>
            </a:r>
            <a:r>
              <a:rPr lang="vi-VN" sz="2275" b="1" dirty="0">
                <a:solidFill>
                  <a:srgbClr val="000000"/>
                </a:solidFill>
                <a:ea typeface="+mn-ea"/>
                <a:cs typeface="+mn-cs"/>
              </a:rPr>
              <a:t> chữ số (có nhớ) </a:t>
            </a:r>
            <a:r>
              <a:rPr lang="en-US" sz="2275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ta </a:t>
            </a:r>
            <a:r>
              <a:rPr lang="vi-VN" sz="2275" b="1" dirty="0">
                <a:solidFill>
                  <a:srgbClr val="000000"/>
                </a:solidFill>
                <a:ea typeface="+mn-ea"/>
                <a:cs typeface="+mn-cs"/>
              </a:rPr>
              <a:t>thực hiện theo các bước</a:t>
            </a:r>
            <a:r>
              <a:rPr lang="en-US" sz="2275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lang="en-US" sz="2275" b="1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nào</a:t>
            </a:r>
            <a:r>
              <a:rPr lang="en-US" sz="2275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?</a:t>
            </a:r>
            <a:br>
              <a:rPr lang="vi-VN" sz="2275" b="1" dirty="0">
                <a:solidFill>
                  <a:srgbClr val="000000"/>
                </a:solidFill>
                <a:ea typeface="+mn-ea"/>
                <a:cs typeface="+mn-cs"/>
              </a:rPr>
            </a:br>
            <a:endParaRPr lang="en-US" sz="2275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607522" y="1378744"/>
            <a:ext cx="7537450" cy="4235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vi-VN" sz="1950" b="1" dirty="0">
              <a:latin typeface="+mj-lt"/>
            </a:endParaRPr>
          </a:p>
          <a:p>
            <a:pPr>
              <a:lnSpc>
                <a:spcPct val="150000"/>
              </a:lnSpc>
              <a:defRPr/>
            </a:pPr>
            <a:r>
              <a:rPr lang="vi-VN" sz="2000" b="1" dirty="0">
                <a:solidFill>
                  <a:srgbClr val="FF0000"/>
                </a:solidFill>
                <a:latin typeface="+mj-lt"/>
              </a:rPr>
              <a:t>Bước 1: Đặt tính</a:t>
            </a:r>
          </a:p>
          <a:p>
            <a:pPr marL="232172" indent="-232172">
              <a:lnSpc>
                <a:spcPct val="150000"/>
              </a:lnSpc>
              <a:buFontTx/>
              <a:buChar char="-"/>
              <a:defRPr/>
            </a:pPr>
            <a:r>
              <a:rPr lang="vi-VN" sz="2000" b="1" dirty="0">
                <a:latin typeface="+mj-lt"/>
              </a:rPr>
              <a:t>Khi đặt tính ta đặt các chữ số thẳng </a:t>
            </a:r>
            <a:r>
              <a:rPr lang="en-US" sz="2000" b="1" dirty="0" err="1">
                <a:latin typeface="+mj-lt"/>
              </a:rPr>
              <a:t>hàng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>
                <a:latin typeface="+mj-lt"/>
              </a:rPr>
              <a:t>thẳng</a:t>
            </a:r>
            <a:r>
              <a:rPr lang="en-US" sz="2000" b="1" dirty="0">
                <a:latin typeface="+mj-lt"/>
              </a:rPr>
              <a:t> </a:t>
            </a:r>
            <a:r>
              <a:rPr lang="vi-VN" sz="2000" b="1" dirty="0">
                <a:latin typeface="+mj-lt"/>
              </a:rPr>
              <a:t>cột</a:t>
            </a:r>
            <a:r>
              <a:rPr lang="en-US" sz="2000" b="1" dirty="0">
                <a:latin typeface="+mj-lt"/>
              </a:rPr>
              <a:t>.</a:t>
            </a:r>
          </a:p>
          <a:p>
            <a:pPr marL="278606" indent="-278606">
              <a:lnSpc>
                <a:spcPct val="150000"/>
              </a:lnSpc>
              <a:buFontTx/>
              <a:buChar char="-"/>
              <a:defRPr/>
            </a:pPr>
            <a:r>
              <a:rPr lang="vi-VN" sz="2000" b="1" dirty="0">
                <a:latin typeface="+mj-lt"/>
              </a:rPr>
              <a:t>Viết số có nhiều chữ số hơn trước, số có ít chữ số ở sa</a:t>
            </a:r>
            <a:r>
              <a:rPr lang="en-US" sz="2000" b="1" dirty="0">
                <a:latin typeface="+mj-lt"/>
              </a:rPr>
              <a:t>u.</a:t>
            </a:r>
          </a:p>
          <a:p>
            <a:pPr marL="278606" indent="-278606">
              <a:lnSpc>
                <a:spcPct val="150000"/>
              </a:lnSpc>
              <a:buFontTx/>
              <a:buChar char="-"/>
              <a:defRPr/>
            </a:pPr>
            <a:endParaRPr lang="vi-VN" sz="2000" b="1" dirty="0">
              <a:latin typeface="+mj-lt"/>
            </a:endParaRPr>
          </a:p>
          <a:p>
            <a:pPr>
              <a:lnSpc>
                <a:spcPct val="150000"/>
              </a:lnSpc>
              <a:defRPr/>
            </a:pPr>
            <a:r>
              <a:rPr lang="vi-VN" sz="2000" b="1" dirty="0">
                <a:solidFill>
                  <a:srgbClr val="FF0000"/>
                </a:solidFill>
                <a:latin typeface="+mj-lt"/>
              </a:rPr>
              <a:t>Bước 2: Tính</a:t>
            </a:r>
          </a:p>
          <a:p>
            <a:pPr>
              <a:lnSpc>
                <a:spcPct val="150000"/>
              </a:lnSpc>
              <a:defRPr/>
            </a:pPr>
            <a:r>
              <a:rPr lang="en-US" sz="2000" b="1" dirty="0">
                <a:latin typeface="+mj-lt"/>
              </a:rPr>
              <a:t>-  </a:t>
            </a:r>
            <a:r>
              <a:rPr lang="vi-VN" sz="2000" b="1" dirty="0">
                <a:latin typeface="+mj-lt"/>
              </a:rPr>
              <a:t>Khi tính ta thực hiện từ phải sang trái</a:t>
            </a:r>
            <a:r>
              <a:rPr lang="en-US" sz="2000" b="1" dirty="0">
                <a:latin typeface="+mj-lt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sz="2000" b="1" dirty="0">
                <a:latin typeface="+mj-lt"/>
              </a:rPr>
              <a:t>- </a:t>
            </a:r>
            <a:r>
              <a:rPr lang="vi-VN" sz="2000" b="1" dirty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N</a:t>
            </a:r>
            <a:r>
              <a:rPr lang="vi-VN" sz="2000" b="1" dirty="0">
                <a:latin typeface="+mj-lt"/>
              </a:rPr>
              <a:t>ếu hàng nào có kết quả lớn hơn 10</a:t>
            </a:r>
            <a:r>
              <a:rPr lang="en-US" sz="2000" b="1" dirty="0">
                <a:latin typeface="+mj-lt"/>
              </a:rPr>
              <a:t> (</a:t>
            </a:r>
            <a:r>
              <a:rPr lang="en-US" sz="2000" b="1" dirty="0" err="1">
                <a:latin typeface="+mj-lt"/>
              </a:rPr>
              <a:t>có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nhớ</a:t>
            </a:r>
            <a:r>
              <a:rPr lang="en-US" sz="2000" b="1" dirty="0">
                <a:latin typeface="+mj-lt"/>
              </a:rPr>
              <a:t>)</a:t>
            </a:r>
            <a:r>
              <a:rPr lang="vi-VN" sz="2000" b="1" dirty="0">
                <a:latin typeface="+mj-lt"/>
              </a:rPr>
              <a:t> thì </a:t>
            </a:r>
            <a:r>
              <a:rPr lang="en-US" sz="2000" b="1" dirty="0" err="1">
                <a:latin typeface="+mj-lt"/>
              </a:rPr>
              <a:t>phải</a:t>
            </a:r>
            <a:r>
              <a:rPr lang="en-US" sz="2000" b="1" dirty="0">
                <a:latin typeface="+mj-lt"/>
              </a:rPr>
              <a:t> </a:t>
            </a:r>
            <a:r>
              <a:rPr lang="vi-VN" sz="2000" b="1" dirty="0">
                <a:latin typeface="+mj-lt"/>
              </a:rPr>
              <a:t>nhớ sang hàng bên cạnh.</a:t>
            </a:r>
            <a:endParaRPr lang="en-US" sz="2000" b="1" dirty="0">
              <a:latin typeface="+mj-lt"/>
            </a:endParaRPr>
          </a:p>
        </p:txBody>
      </p:sp>
      <p:pic>
        <p:nvPicPr>
          <p:cNvPr id="5" name="Picture 7" descr="Logo, ico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660" y="1599406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Logo, ico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660" y="3352006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03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3185337" y="2901582"/>
            <a:ext cx="6451348" cy="855755"/>
            <a:chOff x="7117" y="6211"/>
            <a:chExt cx="6260" cy="765"/>
          </a:xfrm>
        </p:grpSpPr>
        <p:sp>
          <p:nvSpPr>
            <p:cNvPr id="19" name="任意多边形 18"/>
            <p:cNvSpPr/>
            <p:nvPr/>
          </p:nvSpPr>
          <p:spPr>
            <a:xfrm>
              <a:off x="7117" y="6476"/>
              <a:ext cx="6260" cy="500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tx1">
                  <a:lumMod val="85000"/>
                  <a:lumOff val="15000"/>
                </a:schemeClr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73">
                <a:defRPr/>
              </a:pPr>
              <a:endParaRPr lang="zh-CN" altLang="en-US" sz="135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117" y="6211"/>
              <a:ext cx="6260" cy="640"/>
            </a:xfrm>
            <a:prstGeom prst="rect">
              <a:avLst/>
            </a:prstGeom>
            <a:solidFill>
              <a:srgbClr val="FFDB40"/>
            </a:solidFill>
          </p:spPr>
          <p:txBody>
            <a:bodyPr wrap="square" rtlCol="0">
              <a:spAutoFit/>
            </a:bodyPr>
            <a:lstStyle/>
            <a:p>
              <a:pPr algn="ctr" defTabSz="685773">
                <a:defRPr/>
              </a:pP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Luyện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tập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:</a:t>
              </a:r>
              <a:endParaRPr lang="zh-CN" altLang="en-US" sz="405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  <a:sym typeface="字魂59号-创粗黑" panose="00000500000000000000" pitchFamily="2" charset="-122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421" y="1146177"/>
            <a:ext cx="1915834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74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916416946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575</Words>
  <Application>Microsoft Office PowerPoint</Application>
  <PresentationFormat>Widescreen</PresentationFormat>
  <Paragraphs>133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等线</vt:lpstr>
      <vt:lpstr>Arial</vt:lpstr>
      <vt:lpstr>Calibri</vt:lpstr>
      <vt:lpstr>Calibri Light</vt:lpstr>
      <vt:lpstr>Times New Roman</vt:lpstr>
      <vt:lpstr>字魂59号-创粗黑</vt:lpstr>
      <vt:lpstr>1_Office Theme</vt:lpstr>
      <vt:lpstr>Office 主题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Marcela Fernandes da Silva Ramires</cp:lastModifiedBy>
  <cp:revision>10</cp:revision>
  <dcterms:created xsi:type="dcterms:W3CDTF">2022-03-13T03:10:29Z</dcterms:created>
  <dcterms:modified xsi:type="dcterms:W3CDTF">2022-04-02T16:07:05Z</dcterms:modified>
</cp:coreProperties>
</file>