
<file path=[Content_Types].xml><?xml version="1.0" encoding="utf-8"?>
<Types xmlns="http://schemas.openxmlformats.org/package/2006/content-types">
  <Default Extension="gif" ContentType="image/gif"/>
  <Default Extension="jfif" ContentType="image/jpeg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ppt/tags/tag5.xml" ContentType="application/vnd.openxmlformats-officedocument.presentationml.tags+xml"/>
  <Override PartName="/ppt/notesSlides/notesSlide6.xml" ContentType="application/vnd.openxmlformats-officedocument.presentationml.notesSlide+xml"/>
  <Override PartName="/ppt/tags/tag6.xml" ContentType="application/vnd.openxmlformats-officedocument.presentationml.tags+xml"/>
  <Override PartName="/ppt/notesSlides/notesSlide7.xml" ContentType="application/vnd.openxmlformats-officedocument.presentationml.notesSlide+xml"/>
  <Override PartName="/ppt/tags/tag7.xml" ContentType="application/vnd.openxmlformats-officedocument.presentationml.tags+xml"/>
  <Override PartName="/ppt/notesSlides/notesSlide8.xml" ContentType="application/vnd.openxmlformats-officedocument.presentationml.notesSlide+xml"/>
  <Override PartName="/ppt/tags/tag8.xml" ContentType="application/vnd.openxmlformats-officedocument.presentationml.tags+xml"/>
  <Override PartName="/ppt/notesSlides/notesSlide9.xml" ContentType="application/vnd.openxmlformats-officedocument.presentationml.notesSlide+xml"/>
  <Override PartName="/ppt/tags/tag9.xml" ContentType="application/vnd.openxmlformats-officedocument.presentationml.tags+xml"/>
  <Override PartName="/ppt/notesSlides/notesSlide10.xml" ContentType="application/vnd.openxmlformats-officedocument.presentationml.notesSlide+xml"/>
  <Override PartName="/ppt/tags/tag10.xml" ContentType="application/vnd.openxmlformats-officedocument.presentationml.tags+xml"/>
  <Override PartName="/ppt/notesSlides/notesSlide11.xml" ContentType="application/vnd.openxmlformats-officedocument.presentationml.notesSlide+xml"/>
  <Override PartName="/ppt/tags/tag11.xml" ContentType="application/vnd.openxmlformats-officedocument.presentationml.tags+xml"/>
  <Override PartName="/ppt/notesSlides/notesSlide12.xml" ContentType="application/vnd.openxmlformats-officedocument.presentationml.notesSlide+xml"/>
  <Override PartName="/ppt/tags/tag12.xml" ContentType="application/vnd.openxmlformats-officedocument.presentationml.tags+xml"/>
  <Override PartName="/ppt/notesSlides/notesSlide13.xml" ContentType="application/vnd.openxmlformats-officedocument.presentationml.notesSlide+xml"/>
  <Override PartName="/ppt/tags/tag13.xml" ContentType="application/vnd.openxmlformats-officedocument.presentationml.tags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tags/tag14.xml" ContentType="application/vnd.openxmlformats-officedocument.presentationml.tags+xml"/>
  <Override PartName="/ppt/notesSlides/notesSlide18.xml" ContentType="application/vnd.openxmlformats-officedocument.presentationml.notesSlide+xml"/>
  <Override PartName="/ppt/tags/tag15.xml" ContentType="application/vnd.openxmlformats-officedocument.presentationml.tags+xml"/>
  <Override PartName="/ppt/notesSlides/notesSlide19.xml" ContentType="application/vnd.openxmlformats-officedocument.presentationml.notesSlide+xml"/>
  <Override PartName="/ppt/tags/tag16.xml" ContentType="application/vnd.openxmlformats-officedocument.presentationml.tags+xml"/>
  <Override PartName="/ppt/notesSlides/notesSlide20.xml" ContentType="application/vnd.openxmlformats-officedocument.presentationml.notesSlide+xml"/>
  <Override PartName="/ppt/tags/tag17.xml" ContentType="application/vnd.openxmlformats-officedocument.presentationml.tags+xml"/>
  <Override PartName="/ppt/notesSlides/notesSlide21.xml" ContentType="application/vnd.openxmlformats-officedocument.presentationml.notesSlide+xml"/>
  <Override PartName="/ppt/tags/tag18.xml" ContentType="application/vnd.openxmlformats-officedocument.presentationml.tags+xml"/>
  <Override PartName="/ppt/notesSlides/notesSlide22.xml" ContentType="application/vnd.openxmlformats-officedocument.presentationml.notesSlide+xml"/>
  <Override PartName="/ppt/tags/tag19.xml" ContentType="application/vnd.openxmlformats-officedocument.presentationml.tags+xml"/>
  <Override PartName="/ppt/notesSlides/notesSlide23.xml" ContentType="application/vnd.openxmlformats-officedocument.presentationml.notesSlide+xml"/>
  <Override PartName="/ppt/tags/tag20.xml" ContentType="application/vnd.openxmlformats-officedocument.presentationml.tags+xml"/>
  <Override PartName="/ppt/notesSlides/notesSlide24.xml" ContentType="application/vnd.openxmlformats-officedocument.presentationml.notesSlide+xml"/>
  <Override PartName="/ppt/tags/tag21.xml" ContentType="application/vnd.openxmlformats-officedocument.presentationml.tags+xml"/>
  <Override PartName="/ppt/notesSlides/notesSlide25.xml" ContentType="application/vnd.openxmlformats-officedocument.presentationml.notesSlide+xml"/>
  <Override PartName="/ppt/tags/tag22.xml" ContentType="application/vnd.openxmlformats-officedocument.presentationml.tags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90" r:id="rId3"/>
    <p:sldMasterId id="2147483702" r:id="rId4"/>
    <p:sldMasterId id="2147483714" r:id="rId5"/>
  </p:sldMasterIdLst>
  <p:notesMasterIdLst>
    <p:notesMasterId r:id="rId34"/>
  </p:notesMasterIdLst>
  <p:sldIdLst>
    <p:sldId id="290" r:id="rId6"/>
    <p:sldId id="291" r:id="rId7"/>
    <p:sldId id="292" r:id="rId8"/>
    <p:sldId id="293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87" r:id="rId20"/>
    <p:sldId id="285" r:id="rId21"/>
    <p:sldId id="286" r:id="rId22"/>
    <p:sldId id="272" r:id="rId23"/>
    <p:sldId id="273" r:id="rId24"/>
    <p:sldId id="274" r:id="rId25"/>
    <p:sldId id="275" r:id="rId26"/>
    <p:sldId id="276" r:id="rId27"/>
    <p:sldId id="278" r:id="rId28"/>
    <p:sldId id="279" r:id="rId29"/>
    <p:sldId id="280" r:id="rId30"/>
    <p:sldId id="282" r:id="rId31"/>
    <p:sldId id="294" r:id="rId32"/>
    <p:sldId id="295" r:id="rId33"/>
  </p:sldIdLst>
  <p:sldSz cx="12192000" cy="6858000"/>
  <p:notesSz cx="6858000" cy="9144000"/>
  <p:custDataLst>
    <p:tags r:id="rId3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EE834"/>
    <a:srgbClr val="E24C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1769" autoAdjust="0"/>
  </p:normalViewPr>
  <p:slideViewPr>
    <p:cSldViewPr snapToGrid="0">
      <p:cViewPr varScale="1">
        <p:scale>
          <a:sx n="59" d="100"/>
          <a:sy n="59" d="100"/>
        </p:scale>
        <p:origin x="400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tableStyles" Target="tableStyles.xml"/><Relationship Id="rId21" Type="http://schemas.openxmlformats.org/officeDocument/2006/relationships/slide" Target="slides/slide16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tags" Target="tags/tag1.xml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A285CAA-64BB-48FD-9D09-E2853C255475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CF870743-8DE4-4ED4-949B-D546494000A5}">
      <dgm:prSet phldrT="[Text]" custT="1"/>
      <dgm:spPr/>
      <dgm:t>
        <a:bodyPr/>
        <a:lstStyle/>
        <a:p>
          <a:r>
            <a:rPr lang="en-US" sz="44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Chuẩn</a:t>
          </a:r>
          <a:r>
            <a:rPr lang="en-US" sz="44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bị</a:t>
          </a:r>
          <a:r>
            <a:rPr lang="en-US" sz="44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đầy</a:t>
          </a:r>
          <a:r>
            <a:rPr lang="en-US" sz="44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đủ</a:t>
          </a:r>
          <a:r>
            <a:rPr lang="en-US" sz="44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sách</a:t>
          </a:r>
          <a:r>
            <a:rPr lang="en-US" sz="44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vở</a:t>
          </a:r>
          <a:r>
            <a:rPr lang="en-US" sz="4400" b="1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44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đồ</a:t>
          </a:r>
          <a:r>
            <a:rPr lang="en-US" sz="44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dùng</a:t>
          </a:r>
          <a:r>
            <a:rPr lang="en-US" sz="44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học</a:t>
          </a:r>
          <a:r>
            <a:rPr lang="en-US" sz="44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tập</a:t>
          </a:r>
          <a:r>
            <a:rPr lang="en-US" sz="4400" b="1" dirty="0">
              <a:latin typeface="Times New Roman" panose="02020603050405020304" pitchFamily="18" charset="0"/>
              <a:cs typeface="Times New Roman" panose="02020603050405020304" pitchFamily="18" charset="0"/>
            </a:rPr>
            <a:t>. </a:t>
          </a:r>
        </a:p>
      </dgm:t>
    </dgm:pt>
    <dgm:pt modelId="{B8B6DD8E-C6E8-4E0E-B144-6AC55B31D947}" type="parTrans" cxnId="{ED49AD9E-63B6-4090-B565-2670FBADBC4A}">
      <dgm:prSet/>
      <dgm:spPr/>
      <dgm:t>
        <a:bodyPr/>
        <a:lstStyle/>
        <a:p>
          <a:endParaRPr lang="en-US" sz="1800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883B088-C7F9-45AC-9289-989298455443}" type="sibTrans" cxnId="{ED49AD9E-63B6-4090-B565-2670FBADBC4A}">
      <dgm:prSet/>
      <dgm:spPr/>
      <dgm:t>
        <a:bodyPr/>
        <a:lstStyle/>
        <a:p>
          <a:endParaRPr lang="en-US" sz="1800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A56B144-1864-43D5-AA03-4A49F60E6599}">
      <dgm:prSet phldrT="[Text]" custT="1"/>
      <dgm:spPr/>
      <dgm:t>
        <a:bodyPr/>
        <a:lstStyle/>
        <a:p>
          <a:r>
            <a:rPr lang="en-US" sz="44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Chọn</a:t>
          </a:r>
          <a:r>
            <a:rPr lang="en-US" sz="44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góc</a:t>
          </a:r>
          <a:r>
            <a:rPr lang="en-US" sz="44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học</a:t>
          </a:r>
          <a:r>
            <a:rPr lang="en-US" sz="44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tập</a:t>
          </a:r>
          <a:r>
            <a:rPr lang="en-US" sz="44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yên</a:t>
          </a:r>
          <a:r>
            <a:rPr lang="en-US" sz="44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tĩnh</a:t>
          </a:r>
          <a:r>
            <a:rPr lang="en-US" sz="4400" b="1" dirty="0">
              <a:latin typeface="Times New Roman" panose="02020603050405020304" pitchFamily="18" charset="0"/>
              <a:cs typeface="Times New Roman" panose="02020603050405020304" pitchFamily="18" charset="0"/>
            </a:rPr>
            <a:t>. </a:t>
          </a:r>
        </a:p>
      </dgm:t>
    </dgm:pt>
    <dgm:pt modelId="{2DD5EBBA-A4DC-4C90-98CC-37FF33527126}" type="parTrans" cxnId="{F6B86F7B-73A2-4480-B8BB-61DD6E10D092}">
      <dgm:prSet/>
      <dgm:spPr/>
      <dgm:t>
        <a:bodyPr/>
        <a:lstStyle/>
        <a:p>
          <a:endParaRPr lang="en-US" sz="1800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591769A-9BB0-4311-AE56-9581ED24131D}" type="sibTrans" cxnId="{F6B86F7B-73A2-4480-B8BB-61DD6E10D092}">
      <dgm:prSet/>
      <dgm:spPr/>
      <dgm:t>
        <a:bodyPr/>
        <a:lstStyle/>
        <a:p>
          <a:endParaRPr lang="en-US" sz="1800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EB34410-5F7C-44D5-84C5-262C0076112A}">
      <dgm:prSet phldrT="[Text]" custT="1"/>
      <dgm:spPr/>
      <dgm:t>
        <a:bodyPr/>
        <a:lstStyle/>
        <a:p>
          <a:r>
            <a:rPr lang="en-US" sz="44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Thực</a:t>
          </a:r>
          <a:r>
            <a:rPr lang="en-US" sz="44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hiện</a:t>
          </a:r>
          <a:r>
            <a:rPr lang="en-US" sz="44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các</a:t>
          </a:r>
          <a:r>
            <a:rPr lang="en-US" sz="44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nhiệm</a:t>
          </a:r>
          <a:r>
            <a:rPr lang="en-US" sz="44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vụ</a:t>
          </a:r>
          <a:r>
            <a:rPr lang="en-US" sz="44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học</a:t>
          </a:r>
          <a:r>
            <a:rPr lang="en-US" sz="44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tập</a:t>
          </a:r>
          <a:r>
            <a:rPr lang="en-US" sz="4400" b="1" dirty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</a:p>
      </dgm:t>
    </dgm:pt>
    <dgm:pt modelId="{E8344775-885D-4DA5-AC50-C4FB0DCA7823}" type="parTrans" cxnId="{86572674-3A0E-4F3C-B86C-0EB1C9D3BBC0}">
      <dgm:prSet/>
      <dgm:spPr/>
      <dgm:t>
        <a:bodyPr/>
        <a:lstStyle/>
        <a:p>
          <a:endParaRPr lang="en-US" sz="1800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1BE14B8-CCB7-4394-ADFF-DD7ABA2054EC}" type="sibTrans" cxnId="{86572674-3A0E-4F3C-B86C-0EB1C9D3BBC0}">
      <dgm:prSet/>
      <dgm:spPr/>
      <dgm:t>
        <a:bodyPr/>
        <a:lstStyle/>
        <a:p>
          <a:endParaRPr lang="en-US" sz="1800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77B995D-5AF9-4572-AA24-5E0C695DBD86}">
      <dgm:prSet custT="1"/>
      <dgm:spPr/>
      <dgm:t>
        <a:bodyPr/>
        <a:lstStyle/>
        <a:p>
          <a:r>
            <a:rPr lang="en-US" sz="44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Ngồi</a:t>
          </a:r>
          <a:r>
            <a:rPr lang="en-US" sz="44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ngay</a:t>
          </a:r>
          <a:r>
            <a:rPr lang="en-US" sz="44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ngắn</a:t>
          </a:r>
          <a:r>
            <a:rPr lang="en-US" sz="4400" b="1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44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tập</a:t>
          </a:r>
          <a:r>
            <a:rPr lang="en-US" sz="44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trung</a:t>
          </a:r>
          <a:r>
            <a:rPr lang="en-US" sz="44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lắng</a:t>
          </a:r>
          <a:r>
            <a:rPr lang="en-US" sz="44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nghe</a:t>
          </a:r>
          <a:r>
            <a:rPr lang="en-US" sz="4400" b="1" dirty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en-US" sz="4400" dirty="0"/>
        </a:p>
      </dgm:t>
    </dgm:pt>
    <dgm:pt modelId="{44403A57-9B08-4AF4-ACA1-FD488E2BAEC0}" type="parTrans" cxnId="{56B68C0F-707E-4B2B-BBD3-D9B51F437C3D}">
      <dgm:prSet/>
      <dgm:spPr/>
      <dgm:t>
        <a:bodyPr/>
        <a:lstStyle/>
        <a:p>
          <a:endParaRPr lang="en-US"/>
        </a:p>
      </dgm:t>
    </dgm:pt>
    <dgm:pt modelId="{81FDAF16-54DA-49BC-BB1A-51EFC426FB55}" type="sibTrans" cxnId="{56B68C0F-707E-4B2B-BBD3-D9B51F437C3D}">
      <dgm:prSet/>
      <dgm:spPr/>
      <dgm:t>
        <a:bodyPr/>
        <a:lstStyle/>
        <a:p>
          <a:endParaRPr lang="en-US"/>
        </a:p>
      </dgm:t>
    </dgm:pt>
    <dgm:pt modelId="{1F6CB365-1650-4A9F-8427-49F6B7822DAE}" type="pres">
      <dgm:prSet presAssocID="{EA285CAA-64BB-48FD-9D09-E2853C255475}" presName="Name0" presStyleCnt="0">
        <dgm:presLayoutVars>
          <dgm:chMax val="7"/>
          <dgm:chPref val="7"/>
          <dgm:dir/>
        </dgm:presLayoutVars>
      </dgm:prSet>
      <dgm:spPr/>
    </dgm:pt>
    <dgm:pt modelId="{132DF039-C900-40D7-A15E-D36F1D382031}" type="pres">
      <dgm:prSet presAssocID="{EA285CAA-64BB-48FD-9D09-E2853C255475}" presName="Name1" presStyleCnt="0"/>
      <dgm:spPr/>
    </dgm:pt>
    <dgm:pt modelId="{9F8A9BF0-4BFF-4971-9DA8-237B7150D644}" type="pres">
      <dgm:prSet presAssocID="{EA285CAA-64BB-48FD-9D09-E2853C255475}" presName="cycle" presStyleCnt="0"/>
      <dgm:spPr/>
    </dgm:pt>
    <dgm:pt modelId="{7C843729-0B4A-416E-A316-72E9EBA87F05}" type="pres">
      <dgm:prSet presAssocID="{EA285CAA-64BB-48FD-9D09-E2853C255475}" presName="srcNode" presStyleLbl="node1" presStyleIdx="0" presStyleCnt="4"/>
      <dgm:spPr/>
    </dgm:pt>
    <dgm:pt modelId="{1A55F0F8-1E1F-4C2A-9F36-7E109B476BB0}" type="pres">
      <dgm:prSet presAssocID="{EA285CAA-64BB-48FD-9D09-E2853C255475}" presName="conn" presStyleLbl="parChTrans1D2" presStyleIdx="0" presStyleCnt="1" custLinFactNeighborX="-23519" custLinFactNeighborY="4389"/>
      <dgm:spPr/>
    </dgm:pt>
    <dgm:pt modelId="{F39C2094-4F60-4E75-8990-24E20CC15463}" type="pres">
      <dgm:prSet presAssocID="{EA285CAA-64BB-48FD-9D09-E2853C255475}" presName="extraNode" presStyleLbl="node1" presStyleIdx="0" presStyleCnt="4"/>
      <dgm:spPr/>
    </dgm:pt>
    <dgm:pt modelId="{F8E8536C-209B-4993-A303-94B459A8EF41}" type="pres">
      <dgm:prSet presAssocID="{EA285CAA-64BB-48FD-9D09-E2853C255475}" presName="dstNode" presStyleLbl="node1" presStyleIdx="0" presStyleCnt="4"/>
      <dgm:spPr/>
    </dgm:pt>
    <dgm:pt modelId="{7071008E-2017-440F-9192-2B8F8222167D}" type="pres">
      <dgm:prSet presAssocID="{CF870743-8DE4-4ED4-949B-D546494000A5}" presName="text_1" presStyleLbl="node1" presStyleIdx="0" presStyleCnt="4">
        <dgm:presLayoutVars>
          <dgm:bulletEnabled val="1"/>
        </dgm:presLayoutVars>
      </dgm:prSet>
      <dgm:spPr/>
    </dgm:pt>
    <dgm:pt modelId="{5D1BC43C-ABF3-4AFC-ACEF-4A9362EAD884}" type="pres">
      <dgm:prSet presAssocID="{CF870743-8DE4-4ED4-949B-D546494000A5}" presName="accent_1" presStyleCnt="0"/>
      <dgm:spPr/>
    </dgm:pt>
    <dgm:pt modelId="{2758A144-B6EE-47CB-8656-FE0A0E2E29FA}" type="pres">
      <dgm:prSet presAssocID="{CF870743-8DE4-4ED4-949B-D546494000A5}" presName="accentRepeatNode" presStyleLbl="solidFgAcc1" presStyleIdx="0" presStyleCnt="4" custScaleX="114080" custScaleY="114080"/>
      <dgm:spPr/>
    </dgm:pt>
    <dgm:pt modelId="{0D6ACD9B-7B7A-4D77-B84D-705DFC01CEB3}" type="pres">
      <dgm:prSet presAssocID="{5A56B144-1864-43D5-AA03-4A49F60E6599}" presName="text_2" presStyleLbl="node1" presStyleIdx="1" presStyleCnt="4">
        <dgm:presLayoutVars>
          <dgm:bulletEnabled val="1"/>
        </dgm:presLayoutVars>
      </dgm:prSet>
      <dgm:spPr/>
    </dgm:pt>
    <dgm:pt modelId="{35F042D7-4FF2-41A6-9D88-BDABDCFDAD07}" type="pres">
      <dgm:prSet presAssocID="{5A56B144-1864-43D5-AA03-4A49F60E6599}" presName="accent_2" presStyleCnt="0"/>
      <dgm:spPr/>
    </dgm:pt>
    <dgm:pt modelId="{8EE49D5A-29A6-45D1-A879-0ED1E16BF8D1}" type="pres">
      <dgm:prSet presAssocID="{5A56B144-1864-43D5-AA03-4A49F60E6599}" presName="accentRepeatNode" presStyleLbl="solidFgAcc1" presStyleIdx="1" presStyleCnt="4" custScaleX="114080" custScaleY="114080"/>
      <dgm:spPr/>
    </dgm:pt>
    <dgm:pt modelId="{C6A989CC-10A2-442B-9965-079B300BE502}" type="pres">
      <dgm:prSet presAssocID="{F77B995D-5AF9-4572-AA24-5E0C695DBD86}" presName="text_3" presStyleLbl="node1" presStyleIdx="2" presStyleCnt="4">
        <dgm:presLayoutVars>
          <dgm:bulletEnabled val="1"/>
        </dgm:presLayoutVars>
      </dgm:prSet>
      <dgm:spPr/>
    </dgm:pt>
    <dgm:pt modelId="{D687AB7B-4BFF-4266-A16D-9BFE73FA3953}" type="pres">
      <dgm:prSet presAssocID="{F77B995D-5AF9-4572-AA24-5E0C695DBD86}" presName="accent_3" presStyleCnt="0"/>
      <dgm:spPr/>
    </dgm:pt>
    <dgm:pt modelId="{5FFED0C4-99F6-4A24-A7FC-7EF0877BA0C0}" type="pres">
      <dgm:prSet presAssocID="{F77B995D-5AF9-4572-AA24-5E0C695DBD86}" presName="accentRepeatNode" presStyleLbl="solidFgAcc1" presStyleIdx="2" presStyleCnt="4" custScaleX="111866" custScaleY="111866"/>
      <dgm:spPr/>
    </dgm:pt>
    <dgm:pt modelId="{D71476D9-61DC-40A3-95AE-F53561CDBDFE}" type="pres">
      <dgm:prSet presAssocID="{4EB34410-5F7C-44D5-84C5-262C0076112A}" presName="text_4" presStyleLbl="node1" presStyleIdx="3" presStyleCnt="4">
        <dgm:presLayoutVars>
          <dgm:bulletEnabled val="1"/>
        </dgm:presLayoutVars>
      </dgm:prSet>
      <dgm:spPr/>
    </dgm:pt>
    <dgm:pt modelId="{3BBEDFA7-542A-417E-A33D-E4B639D89FFA}" type="pres">
      <dgm:prSet presAssocID="{4EB34410-5F7C-44D5-84C5-262C0076112A}" presName="accent_4" presStyleCnt="0"/>
      <dgm:spPr/>
    </dgm:pt>
    <dgm:pt modelId="{BD5A2303-6C91-4799-BA81-D0AFEDD35DAC}" type="pres">
      <dgm:prSet presAssocID="{4EB34410-5F7C-44D5-84C5-262C0076112A}" presName="accentRepeatNode" presStyleLbl="solidFgAcc1" presStyleIdx="3" presStyleCnt="4" custScaleX="114080" custScaleY="114080"/>
      <dgm:spPr/>
    </dgm:pt>
  </dgm:ptLst>
  <dgm:cxnLst>
    <dgm:cxn modelId="{56B68C0F-707E-4B2B-BBD3-D9B51F437C3D}" srcId="{EA285CAA-64BB-48FD-9D09-E2853C255475}" destId="{F77B995D-5AF9-4572-AA24-5E0C695DBD86}" srcOrd="2" destOrd="0" parTransId="{44403A57-9B08-4AF4-ACA1-FD488E2BAEC0}" sibTransId="{81FDAF16-54DA-49BC-BB1A-51EFC426FB55}"/>
    <dgm:cxn modelId="{97998938-724A-4E61-946E-D2E5CDABFBD5}" type="presOf" srcId="{CF870743-8DE4-4ED4-949B-D546494000A5}" destId="{7071008E-2017-440F-9192-2B8F8222167D}" srcOrd="0" destOrd="0" presId="urn:microsoft.com/office/officeart/2008/layout/VerticalCurvedList"/>
    <dgm:cxn modelId="{86572674-3A0E-4F3C-B86C-0EB1C9D3BBC0}" srcId="{EA285CAA-64BB-48FD-9D09-E2853C255475}" destId="{4EB34410-5F7C-44D5-84C5-262C0076112A}" srcOrd="3" destOrd="0" parTransId="{E8344775-885D-4DA5-AC50-C4FB0DCA7823}" sibTransId="{C1BE14B8-CCB7-4394-ADFF-DD7ABA2054EC}"/>
    <dgm:cxn modelId="{F6B86F7B-73A2-4480-B8BB-61DD6E10D092}" srcId="{EA285CAA-64BB-48FD-9D09-E2853C255475}" destId="{5A56B144-1864-43D5-AA03-4A49F60E6599}" srcOrd="1" destOrd="0" parTransId="{2DD5EBBA-A4DC-4C90-98CC-37FF33527126}" sibTransId="{9591769A-9BB0-4311-AE56-9581ED24131D}"/>
    <dgm:cxn modelId="{CAB04790-BE5C-4696-B7C0-DCEEC50066ED}" type="presOf" srcId="{4EB34410-5F7C-44D5-84C5-262C0076112A}" destId="{D71476D9-61DC-40A3-95AE-F53561CDBDFE}" srcOrd="0" destOrd="0" presId="urn:microsoft.com/office/officeart/2008/layout/VerticalCurvedList"/>
    <dgm:cxn modelId="{ED49AD9E-63B6-4090-B565-2670FBADBC4A}" srcId="{EA285CAA-64BB-48FD-9D09-E2853C255475}" destId="{CF870743-8DE4-4ED4-949B-D546494000A5}" srcOrd="0" destOrd="0" parTransId="{B8B6DD8E-C6E8-4E0E-B144-6AC55B31D947}" sibTransId="{7883B088-C7F9-45AC-9289-989298455443}"/>
    <dgm:cxn modelId="{0F61C5C8-57DA-49AD-8F28-2BC46E2AEAC1}" type="presOf" srcId="{F77B995D-5AF9-4572-AA24-5E0C695DBD86}" destId="{C6A989CC-10A2-442B-9965-079B300BE502}" srcOrd="0" destOrd="0" presId="urn:microsoft.com/office/officeart/2008/layout/VerticalCurvedList"/>
    <dgm:cxn modelId="{29D2CACF-D5CD-4268-B61D-2C6FA0A304C8}" type="presOf" srcId="{5A56B144-1864-43D5-AA03-4A49F60E6599}" destId="{0D6ACD9B-7B7A-4D77-B84D-705DFC01CEB3}" srcOrd="0" destOrd="0" presId="urn:microsoft.com/office/officeart/2008/layout/VerticalCurvedList"/>
    <dgm:cxn modelId="{87B8BBE7-5901-4E79-A1A7-F65741FF49EE}" type="presOf" srcId="{7883B088-C7F9-45AC-9289-989298455443}" destId="{1A55F0F8-1E1F-4C2A-9F36-7E109B476BB0}" srcOrd="0" destOrd="0" presId="urn:microsoft.com/office/officeart/2008/layout/VerticalCurvedList"/>
    <dgm:cxn modelId="{D7552AFF-71B6-427B-98D8-6E815B9ADAF5}" type="presOf" srcId="{EA285CAA-64BB-48FD-9D09-E2853C255475}" destId="{1F6CB365-1650-4A9F-8427-49F6B7822DAE}" srcOrd="0" destOrd="0" presId="urn:microsoft.com/office/officeart/2008/layout/VerticalCurvedList"/>
    <dgm:cxn modelId="{272610AC-51A9-40E7-AA56-4ADA149932A8}" type="presParOf" srcId="{1F6CB365-1650-4A9F-8427-49F6B7822DAE}" destId="{132DF039-C900-40D7-A15E-D36F1D382031}" srcOrd="0" destOrd="0" presId="urn:microsoft.com/office/officeart/2008/layout/VerticalCurvedList"/>
    <dgm:cxn modelId="{77FD59B2-35E5-47D2-B48C-31B40669A420}" type="presParOf" srcId="{132DF039-C900-40D7-A15E-D36F1D382031}" destId="{9F8A9BF0-4BFF-4971-9DA8-237B7150D644}" srcOrd="0" destOrd="0" presId="urn:microsoft.com/office/officeart/2008/layout/VerticalCurvedList"/>
    <dgm:cxn modelId="{E0D2AE76-16E8-47C3-8DAC-61900A5E3D47}" type="presParOf" srcId="{9F8A9BF0-4BFF-4971-9DA8-237B7150D644}" destId="{7C843729-0B4A-416E-A316-72E9EBA87F05}" srcOrd="0" destOrd="0" presId="urn:microsoft.com/office/officeart/2008/layout/VerticalCurvedList"/>
    <dgm:cxn modelId="{ABE66C9D-3FC6-431C-A6EE-2B5388CFAF50}" type="presParOf" srcId="{9F8A9BF0-4BFF-4971-9DA8-237B7150D644}" destId="{1A55F0F8-1E1F-4C2A-9F36-7E109B476BB0}" srcOrd="1" destOrd="0" presId="urn:microsoft.com/office/officeart/2008/layout/VerticalCurvedList"/>
    <dgm:cxn modelId="{79858BEF-1942-451B-BD14-2321C7A0430C}" type="presParOf" srcId="{9F8A9BF0-4BFF-4971-9DA8-237B7150D644}" destId="{F39C2094-4F60-4E75-8990-24E20CC15463}" srcOrd="2" destOrd="0" presId="urn:microsoft.com/office/officeart/2008/layout/VerticalCurvedList"/>
    <dgm:cxn modelId="{4D261AE2-B1A7-4A99-9821-C4A0EAD05FE5}" type="presParOf" srcId="{9F8A9BF0-4BFF-4971-9DA8-237B7150D644}" destId="{F8E8536C-209B-4993-A303-94B459A8EF41}" srcOrd="3" destOrd="0" presId="urn:microsoft.com/office/officeart/2008/layout/VerticalCurvedList"/>
    <dgm:cxn modelId="{C916B6C8-1F9D-44E1-BF9D-0610491BB472}" type="presParOf" srcId="{132DF039-C900-40D7-A15E-D36F1D382031}" destId="{7071008E-2017-440F-9192-2B8F8222167D}" srcOrd="1" destOrd="0" presId="urn:microsoft.com/office/officeart/2008/layout/VerticalCurvedList"/>
    <dgm:cxn modelId="{3E5CEDC1-424D-41E1-ADA3-90688496CA65}" type="presParOf" srcId="{132DF039-C900-40D7-A15E-D36F1D382031}" destId="{5D1BC43C-ABF3-4AFC-ACEF-4A9362EAD884}" srcOrd="2" destOrd="0" presId="urn:microsoft.com/office/officeart/2008/layout/VerticalCurvedList"/>
    <dgm:cxn modelId="{F1D2A5E2-AEC9-4F3C-B990-2C44608C231D}" type="presParOf" srcId="{5D1BC43C-ABF3-4AFC-ACEF-4A9362EAD884}" destId="{2758A144-B6EE-47CB-8656-FE0A0E2E29FA}" srcOrd="0" destOrd="0" presId="urn:microsoft.com/office/officeart/2008/layout/VerticalCurvedList"/>
    <dgm:cxn modelId="{5886598F-6A1F-4947-9D3E-05C356FBA3C5}" type="presParOf" srcId="{132DF039-C900-40D7-A15E-D36F1D382031}" destId="{0D6ACD9B-7B7A-4D77-B84D-705DFC01CEB3}" srcOrd="3" destOrd="0" presId="urn:microsoft.com/office/officeart/2008/layout/VerticalCurvedList"/>
    <dgm:cxn modelId="{69C1D5CD-A60E-4A89-BDE2-35AC3B3EF7CD}" type="presParOf" srcId="{132DF039-C900-40D7-A15E-D36F1D382031}" destId="{35F042D7-4FF2-41A6-9D88-BDABDCFDAD07}" srcOrd="4" destOrd="0" presId="urn:microsoft.com/office/officeart/2008/layout/VerticalCurvedList"/>
    <dgm:cxn modelId="{1F11DFBA-831A-4866-ABBC-2473602C95CC}" type="presParOf" srcId="{35F042D7-4FF2-41A6-9D88-BDABDCFDAD07}" destId="{8EE49D5A-29A6-45D1-A879-0ED1E16BF8D1}" srcOrd="0" destOrd="0" presId="urn:microsoft.com/office/officeart/2008/layout/VerticalCurvedList"/>
    <dgm:cxn modelId="{EB267520-978C-4100-9CC2-22772E7892F2}" type="presParOf" srcId="{132DF039-C900-40D7-A15E-D36F1D382031}" destId="{C6A989CC-10A2-442B-9965-079B300BE502}" srcOrd="5" destOrd="0" presId="urn:microsoft.com/office/officeart/2008/layout/VerticalCurvedList"/>
    <dgm:cxn modelId="{7BE0F0E9-8364-4FDA-B20F-968E8DFB996C}" type="presParOf" srcId="{132DF039-C900-40D7-A15E-D36F1D382031}" destId="{D687AB7B-4BFF-4266-A16D-9BFE73FA3953}" srcOrd="6" destOrd="0" presId="urn:microsoft.com/office/officeart/2008/layout/VerticalCurvedList"/>
    <dgm:cxn modelId="{EABB2455-C7A2-4639-8656-463A6481600D}" type="presParOf" srcId="{D687AB7B-4BFF-4266-A16D-9BFE73FA3953}" destId="{5FFED0C4-99F6-4A24-A7FC-7EF0877BA0C0}" srcOrd="0" destOrd="0" presId="urn:microsoft.com/office/officeart/2008/layout/VerticalCurvedList"/>
    <dgm:cxn modelId="{5AB594BD-D74E-4A4A-9524-CA52F2AAD07A}" type="presParOf" srcId="{132DF039-C900-40D7-A15E-D36F1D382031}" destId="{D71476D9-61DC-40A3-95AE-F53561CDBDFE}" srcOrd="7" destOrd="0" presId="urn:microsoft.com/office/officeart/2008/layout/VerticalCurvedList"/>
    <dgm:cxn modelId="{ED36E063-A84D-4253-9066-26FB4CC42CE6}" type="presParOf" srcId="{132DF039-C900-40D7-A15E-D36F1D382031}" destId="{3BBEDFA7-542A-417E-A33D-E4B639D89FFA}" srcOrd="8" destOrd="0" presId="urn:microsoft.com/office/officeart/2008/layout/VerticalCurvedList"/>
    <dgm:cxn modelId="{B46BB088-9F90-4502-A364-9158596EC846}" type="presParOf" srcId="{3BBEDFA7-542A-417E-A33D-E4B639D89FFA}" destId="{BD5A2303-6C91-4799-BA81-D0AFEDD35DAC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A55F0F8-1E1F-4C2A-9F36-7E109B476BB0}">
      <dsp:nvSpPr>
        <dsp:cNvPr id="0" name=""/>
        <dsp:cNvSpPr/>
      </dsp:nvSpPr>
      <dsp:spPr>
        <a:xfrm>
          <a:off x="-6362239" y="-643988"/>
          <a:ext cx="7610887" cy="7610887"/>
        </a:xfrm>
        <a:prstGeom prst="blockArc">
          <a:avLst>
            <a:gd name="adj1" fmla="val 18900000"/>
            <a:gd name="adj2" fmla="val 2700000"/>
            <a:gd name="adj3" fmla="val 284"/>
          </a:avLst>
        </a:pr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071008E-2017-440F-9192-2B8F8222167D}">
      <dsp:nvSpPr>
        <dsp:cNvPr id="0" name=""/>
        <dsp:cNvSpPr/>
      </dsp:nvSpPr>
      <dsp:spPr>
        <a:xfrm>
          <a:off x="668649" y="434743"/>
          <a:ext cx="10972204" cy="869938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0514" tIns="111760" rIns="111760" bIns="111760" numCol="1" spcCol="1270" anchor="ctr" anchorCtr="0">
          <a:noAutofit/>
        </a:bodyPr>
        <a:lstStyle/>
        <a:p>
          <a:pPr marL="0" lvl="0" indent="0" algn="l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Chuẩn</a:t>
          </a:r>
          <a:r>
            <a:rPr lang="en-US" sz="44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bị</a:t>
          </a:r>
          <a:r>
            <a:rPr lang="en-US" sz="44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đầy</a:t>
          </a:r>
          <a:r>
            <a:rPr lang="en-US" sz="44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đủ</a:t>
          </a:r>
          <a:r>
            <a:rPr lang="en-US" sz="44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sách</a:t>
          </a:r>
          <a:r>
            <a:rPr lang="en-US" sz="44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vở</a:t>
          </a:r>
          <a:r>
            <a:rPr lang="en-US" sz="44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44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đồ</a:t>
          </a:r>
          <a:r>
            <a:rPr lang="en-US" sz="44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dùng</a:t>
          </a:r>
          <a:r>
            <a:rPr lang="en-US" sz="44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học</a:t>
          </a:r>
          <a:r>
            <a:rPr lang="en-US" sz="44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tập</a:t>
          </a:r>
          <a:r>
            <a:rPr lang="en-US" sz="44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. </a:t>
          </a:r>
        </a:p>
      </dsp:txBody>
      <dsp:txXfrm>
        <a:off x="668649" y="434743"/>
        <a:ext cx="10972204" cy="869938"/>
      </dsp:txXfrm>
    </dsp:sp>
    <dsp:sp modelId="{2758A144-B6EE-47CB-8656-FE0A0E2E29FA}">
      <dsp:nvSpPr>
        <dsp:cNvPr id="0" name=""/>
        <dsp:cNvSpPr/>
      </dsp:nvSpPr>
      <dsp:spPr>
        <a:xfrm>
          <a:off x="48382" y="249446"/>
          <a:ext cx="1240532" cy="124053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D6ACD9B-7B7A-4D77-B84D-705DFC01CEB3}">
      <dsp:nvSpPr>
        <dsp:cNvPr id="0" name=""/>
        <dsp:cNvSpPr/>
      </dsp:nvSpPr>
      <dsp:spPr>
        <a:xfrm>
          <a:off x="1167404" y="1739877"/>
          <a:ext cx="10473449" cy="869938"/>
        </a:xfrm>
        <a:prstGeom prst="rect">
          <a:avLst/>
        </a:prstGeom>
        <a:solidFill>
          <a:schemeClr val="accent3">
            <a:hueOff val="903533"/>
            <a:satOff val="33333"/>
            <a:lumOff val="-490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0514" tIns="111760" rIns="111760" bIns="111760" numCol="1" spcCol="1270" anchor="ctr" anchorCtr="0">
          <a:noAutofit/>
        </a:bodyPr>
        <a:lstStyle/>
        <a:p>
          <a:pPr marL="0" lvl="0" indent="0" algn="l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Chọn</a:t>
          </a:r>
          <a:r>
            <a:rPr lang="en-US" sz="44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góc</a:t>
          </a:r>
          <a:r>
            <a:rPr lang="en-US" sz="44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học</a:t>
          </a:r>
          <a:r>
            <a:rPr lang="en-US" sz="44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tập</a:t>
          </a:r>
          <a:r>
            <a:rPr lang="en-US" sz="44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yên</a:t>
          </a:r>
          <a:r>
            <a:rPr lang="en-US" sz="44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tĩnh</a:t>
          </a:r>
          <a:r>
            <a:rPr lang="en-US" sz="44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. </a:t>
          </a:r>
        </a:p>
      </dsp:txBody>
      <dsp:txXfrm>
        <a:off x="1167404" y="1739877"/>
        <a:ext cx="10473449" cy="869938"/>
      </dsp:txXfrm>
    </dsp:sp>
    <dsp:sp modelId="{8EE49D5A-29A6-45D1-A879-0ED1E16BF8D1}">
      <dsp:nvSpPr>
        <dsp:cNvPr id="0" name=""/>
        <dsp:cNvSpPr/>
      </dsp:nvSpPr>
      <dsp:spPr>
        <a:xfrm>
          <a:off x="547138" y="1554580"/>
          <a:ext cx="1240532" cy="124053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903533"/>
              <a:satOff val="33333"/>
              <a:lumOff val="-490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6A989CC-10A2-442B-9965-079B300BE502}">
      <dsp:nvSpPr>
        <dsp:cNvPr id="0" name=""/>
        <dsp:cNvSpPr/>
      </dsp:nvSpPr>
      <dsp:spPr>
        <a:xfrm>
          <a:off x="1167404" y="3045011"/>
          <a:ext cx="10473449" cy="869938"/>
        </a:xfrm>
        <a:prstGeom prst="rect">
          <a:avLst/>
        </a:prstGeom>
        <a:solidFill>
          <a:schemeClr val="accent3">
            <a:hueOff val="1807066"/>
            <a:satOff val="66667"/>
            <a:lumOff val="-980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0514" tIns="111760" rIns="111760" bIns="111760" numCol="1" spcCol="1270" anchor="ctr" anchorCtr="0">
          <a:noAutofit/>
        </a:bodyPr>
        <a:lstStyle/>
        <a:p>
          <a:pPr marL="0" lvl="0" indent="0" algn="l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Ngồi</a:t>
          </a:r>
          <a:r>
            <a:rPr lang="en-US" sz="44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ngay</a:t>
          </a:r>
          <a:r>
            <a:rPr lang="en-US" sz="44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ngắn</a:t>
          </a:r>
          <a:r>
            <a:rPr lang="en-US" sz="44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44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tập</a:t>
          </a:r>
          <a:r>
            <a:rPr lang="en-US" sz="44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trung</a:t>
          </a:r>
          <a:r>
            <a:rPr lang="en-US" sz="44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lắng</a:t>
          </a:r>
          <a:r>
            <a:rPr lang="en-US" sz="44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nghe</a:t>
          </a:r>
          <a:r>
            <a:rPr lang="en-US" sz="44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en-US" sz="4400" kern="1200" dirty="0"/>
        </a:p>
      </dsp:txBody>
      <dsp:txXfrm>
        <a:off x="1167404" y="3045011"/>
        <a:ext cx="10473449" cy="869938"/>
      </dsp:txXfrm>
    </dsp:sp>
    <dsp:sp modelId="{5FFED0C4-99F6-4A24-A7FC-7EF0877BA0C0}">
      <dsp:nvSpPr>
        <dsp:cNvPr id="0" name=""/>
        <dsp:cNvSpPr/>
      </dsp:nvSpPr>
      <dsp:spPr>
        <a:xfrm>
          <a:off x="559176" y="2871752"/>
          <a:ext cx="1216456" cy="121645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1807066"/>
              <a:satOff val="66667"/>
              <a:lumOff val="-980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71476D9-61DC-40A3-95AE-F53561CDBDFE}">
      <dsp:nvSpPr>
        <dsp:cNvPr id="0" name=""/>
        <dsp:cNvSpPr/>
      </dsp:nvSpPr>
      <dsp:spPr>
        <a:xfrm>
          <a:off x="668649" y="4350145"/>
          <a:ext cx="10972204" cy="869938"/>
        </a:xfrm>
        <a:prstGeom prst="rect">
          <a:avLst/>
        </a:prstGeom>
        <a:solidFill>
          <a:schemeClr val="accent3">
            <a:hueOff val="2710599"/>
            <a:satOff val="100000"/>
            <a:lumOff val="-1470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0514" tIns="111760" rIns="111760" bIns="111760" numCol="1" spcCol="1270" anchor="ctr" anchorCtr="0">
          <a:noAutofit/>
        </a:bodyPr>
        <a:lstStyle/>
        <a:p>
          <a:pPr marL="0" lvl="0" indent="0" algn="l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Thực</a:t>
          </a:r>
          <a:r>
            <a:rPr lang="en-US" sz="44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hiện</a:t>
          </a:r>
          <a:r>
            <a:rPr lang="en-US" sz="44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các</a:t>
          </a:r>
          <a:r>
            <a:rPr lang="en-US" sz="44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nhiệm</a:t>
          </a:r>
          <a:r>
            <a:rPr lang="en-US" sz="44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vụ</a:t>
          </a:r>
          <a:r>
            <a:rPr lang="en-US" sz="44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học</a:t>
          </a:r>
          <a:r>
            <a:rPr lang="en-US" sz="44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tập</a:t>
          </a:r>
          <a:r>
            <a:rPr lang="en-US" sz="44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</a:p>
      </dsp:txBody>
      <dsp:txXfrm>
        <a:off x="668649" y="4350145"/>
        <a:ext cx="10972204" cy="869938"/>
      </dsp:txXfrm>
    </dsp:sp>
    <dsp:sp modelId="{BD5A2303-6C91-4799-BA81-D0AFEDD35DAC}">
      <dsp:nvSpPr>
        <dsp:cNvPr id="0" name=""/>
        <dsp:cNvSpPr/>
      </dsp:nvSpPr>
      <dsp:spPr>
        <a:xfrm>
          <a:off x="48382" y="4164848"/>
          <a:ext cx="1240532" cy="124053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2710599"/>
              <a:satOff val="100000"/>
              <a:lumOff val="-1470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E835F0-EAD8-4ABF-8CE7-A855630189DB}" type="datetimeFigureOut">
              <a:rPr lang="en-US" smtClean="0"/>
              <a:t>2/9/2022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A20E64-2741-4EAF-B3D8-8AF6FCFA15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69618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0C947A-290D-4C5A-850D-A7E6D29175A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896319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thực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phép</a:t>
            </a:r>
            <a:r>
              <a:rPr lang="en-US" baseline="0" dirty="0"/>
              <a:t> </a:t>
            </a:r>
            <a:r>
              <a:rPr lang="en-US" baseline="0" dirty="0" err="1"/>
              <a:t>nhân</a:t>
            </a:r>
            <a:r>
              <a:rPr lang="en-US" baseline="0" dirty="0"/>
              <a:t> </a:t>
            </a:r>
            <a:r>
              <a:rPr lang="en-US" baseline="0" dirty="0" err="1"/>
              <a:t>ssoo</a:t>
            </a:r>
            <a:r>
              <a:rPr lang="en-US" baseline="0" dirty="0"/>
              <a:t>……(</a:t>
            </a:r>
            <a:r>
              <a:rPr lang="en-US" baseline="0" dirty="0" err="1"/>
              <a:t>không</a:t>
            </a:r>
            <a:r>
              <a:rPr lang="en-US" baseline="0" dirty="0"/>
              <a:t> </a:t>
            </a:r>
            <a:r>
              <a:rPr lang="en-US" baseline="0" dirty="0" err="1"/>
              <a:t>nhớ</a:t>
            </a:r>
            <a:r>
              <a:rPr lang="en-US" baseline="0" dirty="0"/>
              <a:t> </a:t>
            </a:r>
            <a:r>
              <a:rPr lang="en-US" baseline="0" dirty="0" err="1"/>
              <a:t>hoặc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nhớ</a:t>
            </a:r>
            <a:r>
              <a:rPr lang="en-US" baseline="0" dirty="0"/>
              <a:t>)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em</a:t>
            </a:r>
            <a:r>
              <a:rPr lang="en-US" baseline="0" dirty="0"/>
              <a:t> </a:t>
            </a:r>
            <a:r>
              <a:rPr lang="en-US" baseline="0" dirty="0" err="1"/>
              <a:t>thực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theo</a:t>
            </a:r>
            <a:r>
              <a:rPr lang="en-US" baseline="0" dirty="0"/>
              <a:t> </a:t>
            </a:r>
            <a:r>
              <a:rPr lang="en-US" baseline="0" dirty="0" err="1"/>
              <a:t>hai</a:t>
            </a:r>
            <a:r>
              <a:rPr lang="en-US" baseline="0" dirty="0"/>
              <a:t> </a:t>
            </a:r>
            <a:r>
              <a:rPr lang="en-US" baseline="0" dirty="0" err="1"/>
              <a:t>bước</a:t>
            </a:r>
            <a:r>
              <a:rPr lang="en-US" baseline="0" dirty="0"/>
              <a:t> . 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em</a:t>
            </a:r>
            <a:r>
              <a:rPr lang="en-US" baseline="0" dirty="0"/>
              <a:t> </a:t>
            </a:r>
            <a:r>
              <a:rPr lang="en-US" baseline="0" dirty="0" err="1"/>
              <a:t>yêu</a:t>
            </a:r>
            <a:r>
              <a:rPr lang="en-US" baseline="0" dirty="0"/>
              <a:t> </a:t>
            </a:r>
            <a:r>
              <a:rPr lang="en-US" baseline="0" dirty="0" err="1"/>
              <a:t>quý</a:t>
            </a:r>
            <a:r>
              <a:rPr lang="en-US" baseline="0" dirty="0"/>
              <a:t> </a:t>
            </a:r>
            <a:r>
              <a:rPr lang="en-US" baseline="0" dirty="0" err="1"/>
              <a:t>trong</a:t>
            </a:r>
            <a:r>
              <a:rPr lang="en-US" baseline="0" dirty="0"/>
              <a:t> </a:t>
            </a:r>
            <a:r>
              <a:rPr lang="en-US" baseline="0" dirty="0" err="1"/>
              <a:t>phần</a:t>
            </a:r>
            <a:r>
              <a:rPr lang="en-US" baseline="0" dirty="0"/>
              <a:t> </a:t>
            </a:r>
            <a:r>
              <a:rPr lang="en-US" baseline="0" dirty="0" err="1"/>
              <a:t>phép</a:t>
            </a:r>
            <a:r>
              <a:rPr lang="en-US" baseline="0" dirty="0"/>
              <a:t> </a:t>
            </a:r>
            <a:r>
              <a:rPr lang="en-US" baseline="0" dirty="0" err="1"/>
              <a:t>nhân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phép</a:t>
            </a:r>
            <a:r>
              <a:rPr lang="en-US" baseline="0" dirty="0"/>
              <a:t> chia </a:t>
            </a:r>
            <a:r>
              <a:rPr lang="en-US" baseline="0" dirty="0" err="1"/>
              <a:t>trong</a:t>
            </a:r>
            <a:r>
              <a:rPr lang="en-US" baseline="0" dirty="0"/>
              <a:t> </a:t>
            </a:r>
            <a:r>
              <a:rPr lang="en-US" baseline="0" dirty="0" err="1"/>
              <a:t>phạm</a:t>
            </a:r>
            <a:r>
              <a:rPr lang="en-US" baseline="0" dirty="0"/>
              <a:t> vi 1000,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em</a:t>
            </a:r>
            <a:r>
              <a:rPr lang="en-US" baseline="0" dirty="0"/>
              <a:t> </a:t>
            </a:r>
            <a:r>
              <a:rPr lang="en-US" baseline="0" dirty="0" err="1"/>
              <a:t>đã</a:t>
            </a:r>
            <a:r>
              <a:rPr lang="en-US" baseline="0" dirty="0"/>
              <a:t> </a:t>
            </a:r>
            <a:r>
              <a:rPr lang="en-US" baseline="0" dirty="0" err="1"/>
              <a:t>hoàn</a:t>
            </a:r>
            <a:r>
              <a:rPr lang="en-US" baseline="0" dirty="0"/>
              <a:t> </a:t>
            </a:r>
            <a:r>
              <a:rPr lang="en-US" baseline="0" dirty="0" err="1"/>
              <a:t>thành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bài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phpes</a:t>
            </a:r>
            <a:r>
              <a:rPr lang="en-US" baseline="0" dirty="0"/>
              <a:t> </a:t>
            </a:r>
            <a:r>
              <a:rPr lang="en-US" baseline="0" dirty="0" err="1"/>
              <a:t>nhân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3 ……. </a:t>
            </a:r>
            <a:r>
              <a:rPr lang="en-US" baseline="0" dirty="0" err="1"/>
              <a:t>Với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kiến</a:t>
            </a:r>
            <a:r>
              <a:rPr lang="en-US" baseline="0" dirty="0"/>
              <a:t> </a:t>
            </a:r>
            <a:r>
              <a:rPr lang="en-US" baseline="0" dirty="0" err="1"/>
              <a:t>thức</a:t>
            </a:r>
            <a:r>
              <a:rPr lang="en-US" baseline="0" dirty="0"/>
              <a:t> </a:t>
            </a:r>
            <a:r>
              <a:rPr lang="en-US" baseline="0" dirty="0" err="1"/>
              <a:t>kĩ</a:t>
            </a:r>
            <a:r>
              <a:rPr lang="en-US" baseline="0" dirty="0"/>
              <a:t> </a:t>
            </a:r>
            <a:r>
              <a:rPr lang="en-US" baseline="0" dirty="0" err="1"/>
              <a:t>năng</a:t>
            </a:r>
            <a:r>
              <a:rPr lang="en-US" baseline="0" dirty="0"/>
              <a:t> </a:t>
            </a:r>
            <a:r>
              <a:rPr lang="en-US" baseline="0" dirty="0" err="1"/>
              <a:t>đẫ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cô</a:t>
            </a:r>
            <a:r>
              <a:rPr lang="en-US" baseline="0" dirty="0"/>
              <a:t> tin </a:t>
            </a:r>
            <a:r>
              <a:rPr lang="en-US" baseline="0" dirty="0" err="1"/>
              <a:t>chắc</a:t>
            </a:r>
            <a:r>
              <a:rPr lang="en-US" baseline="0" dirty="0"/>
              <a:t> </a:t>
            </a:r>
            <a:r>
              <a:rPr lang="en-US" baseline="0" dirty="0" err="1"/>
              <a:t>rằng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em</a:t>
            </a:r>
            <a:r>
              <a:rPr lang="en-US" baseline="0" dirty="0"/>
              <a:t> </a:t>
            </a:r>
            <a:r>
              <a:rPr lang="en-US" baseline="0" dirty="0" err="1"/>
              <a:t>sẽ</a:t>
            </a:r>
            <a:r>
              <a:rPr lang="en-US" baseline="0" dirty="0"/>
              <a:t> </a:t>
            </a:r>
            <a:r>
              <a:rPr lang="en-US" baseline="0" dirty="0" err="1"/>
              <a:t>học</a:t>
            </a:r>
            <a:r>
              <a:rPr lang="en-US" baseline="0" dirty="0"/>
              <a:t> </a:t>
            </a:r>
            <a:r>
              <a:rPr lang="en-US" baseline="0" dirty="0" err="1"/>
              <a:t>tốt</a:t>
            </a:r>
            <a:r>
              <a:rPr lang="en-US" baseline="0" dirty="0"/>
              <a:t> bài </a:t>
            </a:r>
            <a:r>
              <a:rPr lang="en-US" baseline="0" dirty="0" err="1"/>
              <a:t>ngày</a:t>
            </a:r>
            <a:r>
              <a:rPr lang="en-US" baseline="0" dirty="0"/>
              <a:t> </a:t>
            </a:r>
            <a:r>
              <a:rPr lang="en-US" baseline="0" dirty="0" err="1"/>
              <a:t>hôm</a:t>
            </a:r>
            <a:r>
              <a:rPr lang="en-US" baseline="0" dirty="0"/>
              <a:t> </a:t>
            </a:r>
            <a:r>
              <a:rPr lang="en-US" baseline="0" dirty="0" err="1"/>
              <a:t>này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13A312-A582-418C-9826-E12AB64AD0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41996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err="1"/>
              <a:t>Nào</a:t>
            </a:r>
            <a:r>
              <a:rPr lang="en-US" baseline="0" dirty="0"/>
              <a:t> </a:t>
            </a:r>
            <a:r>
              <a:rPr lang="en-US" baseline="0" dirty="0" err="1"/>
              <a:t>chúng</a:t>
            </a:r>
            <a:r>
              <a:rPr lang="en-US" baseline="0" dirty="0"/>
              <a:t> </a:t>
            </a:r>
            <a:r>
              <a:rPr lang="en-US" baseline="0" dirty="0" err="1"/>
              <a:t>mình</a:t>
            </a:r>
            <a:r>
              <a:rPr lang="en-US" baseline="0" dirty="0"/>
              <a:t> </a:t>
            </a:r>
            <a:r>
              <a:rPr lang="en-US" baseline="0" dirty="0" err="1"/>
              <a:t>cùng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bài </a:t>
            </a:r>
            <a:r>
              <a:rPr lang="en-US" baseline="0" dirty="0" err="1"/>
              <a:t>mới</a:t>
            </a:r>
            <a:r>
              <a:rPr lang="en-US" baseline="0" dirty="0"/>
              <a:t> </a:t>
            </a:r>
            <a:r>
              <a:rPr lang="en-US" baseline="0" dirty="0" err="1"/>
              <a:t>nhân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4 </a:t>
            </a:r>
            <a:r>
              <a:rPr lang="en-US" baseline="0" dirty="0" err="1"/>
              <a:t>chhuws</a:t>
            </a:r>
            <a:r>
              <a:rPr lang="en-US" baseline="0" dirty="0"/>
              <a:t> </a:t>
            </a:r>
            <a:r>
              <a:rPr lang="en-US" baseline="0" dirty="0" err="1"/>
              <a:t>sỗ</a:t>
            </a:r>
            <a:r>
              <a:rPr lang="en-US" baseline="0" dirty="0"/>
              <a:t> ……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13A312-A582-418C-9826-E12AB64AD0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302636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Trước</a:t>
            </a:r>
            <a:r>
              <a:rPr lang="en-US" dirty="0"/>
              <a:t> </a:t>
            </a:r>
            <a:r>
              <a:rPr lang="en-US" dirty="0" err="1"/>
              <a:t>hết</a:t>
            </a:r>
            <a:r>
              <a:rPr lang="en-US" baseline="0" dirty="0"/>
              <a:t> </a:t>
            </a:r>
            <a:r>
              <a:rPr lang="en-US" baseline="0" dirty="0" err="1"/>
              <a:t>chúng</a:t>
            </a:r>
            <a:r>
              <a:rPr lang="en-US" baseline="0" dirty="0"/>
              <a:t> ta </a:t>
            </a:r>
            <a:r>
              <a:rPr lang="en-US" baseline="0" dirty="0" err="1"/>
              <a:t>cùng</a:t>
            </a:r>
            <a:r>
              <a:rPr lang="en-US" baseline="0" dirty="0"/>
              <a:t> </a:t>
            </a:r>
            <a:r>
              <a:rPr lang="en-US" baseline="0" dirty="0" err="1"/>
              <a:t>đễn</a:t>
            </a:r>
            <a:r>
              <a:rPr lang="en-US" baseline="0" dirty="0"/>
              <a:t> </a:t>
            </a:r>
            <a:r>
              <a:rPr lang="en-US" baseline="0" dirty="0" err="1"/>
              <a:t>với</a:t>
            </a:r>
            <a:r>
              <a:rPr lang="en-US" baseline="0" dirty="0"/>
              <a:t> </a:t>
            </a:r>
            <a:r>
              <a:rPr lang="en-US" baseline="0" dirty="0" err="1"/>
              <a:t>phần</a:t>
            </a:r>
            <a:r>
              <a:rPr lang="en-US" baseline="0" dirty="0"/>
              <a:t> </a:t>
            </a:r>
            <a:r>
              <a:rPr lang="en-US" baseline="0" dirty="0" err="1"/>
              <a:t>khám</a:t>
            </a:r>
            <a:r>
              <a:rPr lang="en-US" baseline="0" dirty="0"/>
              <a:t> </a:t>
            </a:r>
            <a:r>
              <a:rPr lang="en-US" baseline="0" dirty="0" err="1"/>
              <a:t>phá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13A312-A582-418C-9826-E12AB64AD0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385577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5" name="Notes Placeholder 2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phpes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sâu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: …..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1034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4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1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vậy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phpes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…..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cung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ttimf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Đổi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này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cung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bước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. 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Mà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3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cs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……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B1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cũng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đặt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cột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dọc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B@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cũng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bước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. 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cung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Thừ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1 ở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thừa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2 ở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hằng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dướisố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hang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cột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… 2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thảng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hang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4 (hang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đv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TS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1)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đặt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giữa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kẻ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ngăng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B2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tinh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cũng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phjair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 sang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phiat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đv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luu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ý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lượt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thừa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từng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soos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thừa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t1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 ……..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hiệncác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luowtjb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nhé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.1034 x 2 = ….  Ở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hieejnv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ới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pjhe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       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xét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lượt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thuộc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bẳng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lượt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nhâ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k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nhớ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vậy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nhớ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sáo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, ta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đén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  <a:endParaRPr lang="vi-V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276" name="Slide Number Placeholder 3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387856F-4C68-4F5D-A52E-959DDF836C82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-Times" pitchFamily="2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NI-Times" pitchFamily="2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136438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phép</a:t>
            </a:r>
            <a:r>
              <a:rPr lang="en-US" baseline="0" dirty="0"/>
              <a:t> </a:t>
            </a:r>
            <a:r>
              <a:rPr lang="en-US" baseline="0" dirty="0" err="1"/>
              <a:t>tính</a:t>
            </a:r>
            <a:r>
              <a:rPr lang="en-US" baseline="0" dirty="0"/>
              <a:t> </a:t>
            </a:r>
            <a:r>
              <a:rPr lang="en-US" baseline="0" dirty="0" err="1"/>
              <a:t>sau</a:t>
            </a:r>
            <a:r>
              <a:rPr lang="en-US" baseline="0" dirty="0"/>
              <a:t> 2125….. </a:t>
            </a:r>
            <a:r>
              <a:rPr lang="en-US" baseline="0" dirty="0" err="1"/>
              <a:t>Bây</a:t>
            </a:r>
            <a:r>
              <a:rPr lang="en-US" baseline="0" dirty="0"/>
              <a:t> </a:t>
            </a:r>
            <a:r>
              <a:rPr lang="en-US" baseline="0" dirty="0" err="1"/>
              <a:t>giờ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em</a:t>
            </a:r>
            <a:r>
              <a:rPr lang="en-US" baseline="0" dirty="0"/>
              <a:t>  </a:t>
            </a:r>
            <a:r>
              <a:rPr lang="en-US" baseline="0" dirty="0" err="1"/>
              <a:t>hãy</a:t>
            </a:r>
            <a:r>
              <a:rPr lang="en-US" baseline="0" dirty="0"/>
              <a:t> </a:t>
            </a:r>
            <a:r>
              <a:rPr lang="en-US" baseline="0" dirty="0" err="1"/>
              <a:t>lấy</a:t>
            </a:r>
            <a:r>
              <a:rPr lang="en-US" baseline="0" dirty="0"/>
              <a:t> </a:t>
            </a:r>
            <a:r>
              <a:rPr lang="en-US" baseline="0" dirty="0" err="1"/>
              <a:t>giấy</a:t>
            </a:r>
            <a:r>
              <a:rPr lang="en-US" baseline="0" dirty="0"/>
              <a:t> </a:t>
            </a:r>
            <a:r>
              <a:rPr lang="en-US" baseline="0" dirty="0" err="1"/>
              <a:t>bút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 </a:t>
            </a:r>
            <a:r>
              <a:rPr lang="en-US" baseline="0" dirty="0" err="1"/>
              <a:t>chúng</a:t>
            </a:r>
            <a:r>
              <a:rPr lang="en-US" baseline="0" dirty="0"/>
              <a:t> ta </a:t>
            </a:r>
            <a:r>
              <a:rPr lang="en-US" baseline="0" dirty="0" err="1"/>
              <a:t>thực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phép</a:t>
            </a:r>
            <a:r>
              <a:rPr lang="en-US" baseline="0" dirty="0"/>
              <a:t> </a:t>
            </a:r>
            <a:r>
              <a:rPr lang="en-US" baseline="0" dirty="0" err="1"/>
              <a:t>tính</a:t>
            </a:r>
            <a:r>
              <a:rPr lang="en-US" baseline="0" dirty="0"/>
              <a:t> </a:t>
            </a:r>
            <a:r>
              <a:rPr lang="en-US" baseline="0" dirty="0" err="1"/>
              <a:t>theo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buowsc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 </a:t>
            </a:r>
            <a:r>
              <a:rPr lang="en-US" baseline="0" dirty="0" err="1"/>
              <a:t>như</a:t>
            </a:r>
            <a:r>
              <a:rPr lang="en-US" baseline="0" dirty="0"/>
              <a:t> </a:t>
            </a:r>
            <a:r>
              <a:rPr lang="en-US" baseline="0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vừa</a:t>
            </a:r>
            <a:r>
              <a:rPr lang="en-US" baseline="0" dirty="0"/>
              <a:t> </a:t>
            </a:r>
            <a:r>
              <a:rPr lang="en-US" baseline="0" dirty="0" err="1"/>
              <a:t>hường</a:t>
            </a:r>
            <a:r>
              <a:rPr lang="en-US" baseline="0" dirty="0"/>
              <a:t> </a:t>
            </a:r>
            <a:r>
              <a:rPr lang="en-US" baseline="0" dirty="0" err="1"/>
              <a:t>dẫn</a:t>
            </a:r>
            <a:r>
              <a:rPr lang="en-US" baseline="0" dirty="0"/>
              <a:t> Ở </a:t>
            </a:r>
            <a:r>
              <a:rPr lang="en-US" baseline="0" dirty="0" err="1"/>
              <a:t>phpes</a:t>
            </a:r>
            <a:r>
              <a:rPr lang="en-US" baseline="0" dirty="0"/>
              <a:t> </a:t>
            </a:r>
            <a:r>
              <a:rPr lang="en-US" baseline="0" dirty="0" err="1"/>
              <a:t>tính</a:t>
            </a:r>
            <a:r>
              <a:rPr lang="en-US" baseline="0" dirty="0"/>
              <a:t> </a:t>
            </a:r>
            <a:r>
              <a:rPr lang="en-US" baseline="0" dirty="0" err="1"/>
              <a:t>này</a:t>
            </a:r>
            <a:r>
              <a:rPr lang="en-US" baseline="0" dirty="0"/>
              <a:t> </a:t>
            </a:r>
            <a:r>
              <a:rPr lang="en-US" baseline="0" dirty="0" err="1"/>
              <a:t>cố</a:t>
            </a:r>
            <a:r>
              <a:rPr lang="en-US" baseline="0" dirty="0"/>
              <a:t> </a:t>
            </a:r>
            <a:r>
              <a:rPr lang="en-US" baseline="0" dirty="0" err="1"/>
              <a:t>sẽ</a:t>
            </a:r>
            <a:r>
              <a:rPr lang="en-US" baseline="0" dirty="0"/>
              <a:t> </a:t>
            </a:r>
            <a:r>
              <a:rPr lang="en-US" baseline="0" dirty="0" err="1"/>
              <a:t>dành</a:t>
            </a:r>
            <a:r>
              <a:rPr lang="en-US" baseline="0" dirty="0"/>
              <a:t> </a:t>
            </a:r>
            <a:r>
              <a:rPr lang="en-US" baseline="0" dirty="0" err="1"/>
              <a:t>cho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em</a:t>
            </a:r>
            <a:r>
              <a:rPr lang="en-US" baseline="0" dirty="0"/>
              <a:t> </a:t>
            </a:r>
            <a:r>
              <a:rPr lang="en-US" baseline="0" dirty="0" err="1"/>
              <a:t>ít</a:t>
            </a:r>
            <a:r>
              <a:rPr lang="en-US" baseline="0" dirty="0"/>
              <a:t> </a:t>
            </a:r>
            <a:r>
              <a:rPr lang="en-US" baseline="0" dirty="0" err="1"/>
              <a:t>phút</a:t>
            </a:r>
            <a:r>
              <a:rPr lang="en-US" baseline="0" dirty="0"/>
              <a:t> </a:t>
            </a:r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r>
              <a:rPr lang="en-US" baseline="0" dirty="0"/>
              <a:t> </a:t>
            </a:r>
            <a:r>
              <a:rPr lang="en-US" baseline="0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trò</a:t>
            </a:r>
            <a:r>
              <a:rPr lang="en-US" baseline="0" dirty="0"/>
              <a:t> </a:t>
            </a:r>
            <a:r>
              <a:rPr lang="en-US" baseline="0" dirty="0" err="1"/>
              <a:t>mình</a:t>
            </a:r>
            <a:r>
              <a:rPr lang="en-US" baseline="0" dirty="0"/>
              <a:t> </a:t>
            </a:r>
            <a:r>
              <a:rPr lang="en-US" baseline="0" dirty="0" err="1"/>
              <a:t>cùng</a:t>
            </a:r>
            <a:r>
              <a:rPr lang="en-US" baseline="0" dirty="0"/>
              <a:t> </a:t>
            </a:r>
            <a:r>
              <a:rPr lang="en-US" baseline="0" dirty="0" err="1"/>
              <a:t>thuejc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/ </a:t>
            </a:r>
            <a:r>
              <a:rPr lang="en-US" baseline="0" dirty="0" err="1"/>
              <a:t>nào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em</a:t>
            </a:r>
            <a:r>
              <a:rPr lang="en-US" baseline="0" dirty="0"/>
              <a:t> </a:t>
            </a:r>
            <a:r>
              <a:rPr lang="en-US" baseline="0" dirty="0" err="1"/>
              <a:t>đã</a:t>
            </a:r>
            <a:r>
              <a:rPr lang="en-US" baseline="0" dirty="0"/>
              <a:t> </a:t>
            </a:r>
            <a:r>
              <a:rPr lang="en-US" baseline="0" dirty="0" err="1"/>
              <a:t>làm</a:t>
            </a:r>
            <a:r>
              <a:rPr lang="en-US" baseline="0" dirty="0"/>
              <a:t> </a:t>
            </a:r>
            <a:r>
              <a:rPr lang="en-US" baseline="0" dirty="0" err="1"/>
              <a:t>xong</a:t>
            </a:r>
            <a:r>
              <a:rPr lang="en-US" baseline="0" dirty="0"/>
              <a:t> </a:t>
            </a:r>
            <a:r>
              <a:rPr lang="en-US" baseline="0" dirty="0" err="1"/>
              <a:t>chưa</a:t>
            </a:r>
            <a:r>
              <a:rPr lang="en-US" baseline="0" dirty="0"/>
              <a:t> </a:t>
            </a:r>
            <a:r>
              <a:rPr lang="en-US" baseline="0" dirty="0" err="1"/>
              <a:t>nhỉ</a:t>
            </a:r>
            <a:r>
              <a:rPr lang="en-US" baseline="0" dirty="0"/>
              <a:t>  </a:t>
            </a:r>
            <a:r>
              <a:rPr lang="en-US" baseline="0" dirty="0" err="1"/>
              <a:t>giờ</a:t>
            </a:r>
            <a:r>
              <a:rPr lang="en-US" baseline="0" dirty="0"/>
              <a:t> </a:t>
            </a:r>
            <a:r>
              <a:rPr lang="en-US" baseline="0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trò</a:t>
            </a:r>
            <a:r>
              <a:rPr lang="en-US" baseline="0" dirty="0"/>
              <a:t> </a:t>
            </a:r>
            <a:r>
              <a:rPr lang="en-US" baseline="0" dirty="0" err="1"/>
              <a:t>mình</a:t>
            </a:r>
            <a:r>
              <a:rPr lang="en-US" baseline="0" dirty="0"/>
              <a:t> </a:t>
            </a:r>
            <a:r>
              <a:rPr lang="en-US" baseline="0" dirty="0" err="1"/>
              <a:t>cùng</a:t>
            </a:r>
            <a:r>
              <a:rPr lang="en-US" baseline="0" dirty="0"/>
              <a:t> </a:t>
            </a:r>
            <a:r>
              <a:rPr lang="en-US" baseline="0" dirty="0" err="1"/>
              <a:t>làm</a:t>
            </a:r>
            <a:r>
              <a:rPr lang="en-US" baseline="0" dirty="0"/>
              <a:t> </a:t>
            </a:r>
            <a:r>
              <a:rPr lang="en-US" baseline="0" dirty="0" err="1"/>
              <a:t>nhé</a:t>
            </a:r>
            <a:r>
              <a:rPr lang="en-US" baseline="0" dirty="0"/>
              <a:t> </a:t>
            </a:r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em</a:t>
            </a:r>
            <a:r>
              <a:rPr lang="en-US" baseline="0" dirty="0"/>
              <a:t> </a:t>
            </a:r>
            <a:r>
              <a:rPr lang="en-US" baseline="0" dirty="0" err="1"/>
              <a:t>hãy</a:t>
            </a:r>
            <a:r>
              <a:rPr lang="en-US" baseline="0" dirty="0"/>
              <a:t> </a:t>
            </a:r>
            <a:r>
              <a:rPr lang="en-US" baseline="0" dirty="0" err="1"/>
              <a:t>đối</a:t>
            </a:r>
            <a:r>
              <a:rPr lang="en-US" baseline="0" dirty="0"/>
              <a:t> </a:t>
            </a:r>
            <a:r>
              <a:rPr lang="en-US" baseline="0" dirty="0" err="1"/>
              <a:t>chiếu</a:t>
            </a:r>
            <a:r>
              <a:rPr lang="en-US" baseline="0" dirty="0"/>
              <a:t> </a:t>
            </a:r>
            <a:r>
              <a:rPr lang="en-US" baseline="0" dirty="0" err="1"/>
              <a:t>kết</a:t>
            </a:r>
            <a:r>
              <a:rPr lang="en-US" baseline="0" dirty="0"/>
              <a:t> </a:t>
            </a:r>
            <a:r>
              <a:rPr lang="en-US" baseline="0" dirty="0" err="1"/>
              <a:t>quả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mình</a:t>
            </a:r>
            <a:r>
              <a:rPr lang="en-US" baseline="0" dirty="0"/>
              <a:t> </a:t>
            </a:r>
            <a:r>
              <a:rPr lang="en-US" baseline="0" dirty="0" err="1"/>
              <a:t>với</a:t>
            </a:r>
            <a:r>
              <a:rPr lang="en-US" baseline="0" dirty="0"/>
              <a:t> </a:t>
            </a:r>
            <a:r>
              <a:rPr lang="en-US" baseline="0" dirty="0" err="1"/>
              <a:t>kết</a:t>
            </a:r>
            <a:r>
              <a:rPr lang="en-US" baseline="0" dirty="0"/>
              <a:t> </a:t>
            </a:r>
            <a:r>
              <a:rPr lang="en-US" baseline="0" dirty="0" err="1"/>
              <a:t>quả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cô</a:t>
            </a:r>
            <a:r>
              <a:rPr lang="en-US" baseline="0" dirty="0"/>
              <a:t>……..ở </a:t>
            </a:r>
            <a:r>
              <a:rPr lang="en-US" baseline="0" dirty="0" err="1"/>
              <a:t>phép</a:t>
            </a:r>
            <a:r>
              <a:rPr lang="en-US" baseline="0" dirty="0"/>
              <a:t> </a:t>
            </a:r>
            <a:r>
              <a:rPr lang="en-US" baseline="0" dirty="0" err="1"/>
              <a:t>tính</a:t>
            </a:r>
            <a:r>
              <a:rPr lang="en-US" baseline="0" dirty="0"/>
              <a:t> </a:t>
            </a:r>
            <a:r>
              <a:rPr lang="en-US" baseline="0" dirty="0" err="1"/>
              <a:t>này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1 </a:t>
            </a:r>
            <a:r>
              <a:rPr lang="en-US" baseline="0" dirty="0" err="1"/>
              <a:t>lượt</a:t>
            </a:r>
            <a:r>
              <a:rPr lang="en-US" baseline="0" dirty="0"/>
              <a:t> </a:t>
            </a:r>
            <a:r>
              <a:rPr lang="en-US" baseline="0" dirty="0" err="1"/>
              <a:t>nhân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nhớ</a:t>
            </a:r>
            <a:r>
              <a:rPr lang="en-US" baseline="0" dirty="0"/>
              <a:t> ở hang </a:t>
            </a:r>
            <a:r>
              <a:rPr lang="en-US" baseline="0" dirty="0" err="1"/>
              <a:t>đv</a:t>
            </a:r>
            <a:r>
              <a:rPr lang="en-US" baseline="0" dirty="0"/>
              <a:t> </a:t>
            </a:r>
            <a:r>
              <a:rPr lang="en-US" baseline="0" dirty="0" err="1"/>
              <a:t>hãy</a:t>
            </a:r>
            <a:r>
              <a:rPr lang="en-US" baseline="0" dirty="0"/>
              <a:t> </a:t>
            </a:r>
            <a:r>
              <a:rPr lang="en-US" baseline="0" dirty="0" err="1"/>
              <a:t>ss</a:t>
            </a:r>
            <a:r>
              <a:rPr lang="en-US" baseline="0" dirty="0"/>
              <a:t> </a:t>
            </a:r>
            <a:r>
              <a:rPr lang="en-US" baseline="0" dirty="0" err="1"/>
              <a:t>kq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kq</a:t>
            </a:r>
            <a:r>
              <a:rPr lang="en-US" baseline="0" dirty="0"/>
              <a:t> </a:t>
            </a:r>
            <a:r>
              <a:rPr lang="en-US" baseline="0" dirty="0" err="1"/>
              <a:t>trong</a:t>
            </a:r>
            <a:r>
              <a:rPr lang="en-US" baseline="0" dirty="0"/>
              <a:t> </a:t>
            </a:r>
            <a:r>
              <a:rPr lang="en-US" baseline="0" dirty="0" err="1"/>
              <a:t>vở</a:t>
            </a:r>
            <a:r>
              <a:rPr lang="en-US" baseline="0" dirty="0"/>
              <a:t>, </a:t>
            </a:r>
            <a:r>
              <a:rPr lang="en-US" baseline="0" dirty="0" err="1"/>
              <a:t>chúc</a:t>
            </a:r>
            <a:r>
              <a:rPr lang="en-US" baseline="0" dirty="0"/>
              <a:t> </a:t>
            </a:r>
            <a:r>
              <a:rPr lang="en-US" baseline="0" dirty="0" err="1"/>
              <a:t>mừng</a:t>
            </a:r>
            <a:r>
              <a:rPr lang="en-US" baseline="0" dirty="0"/>
              <a:t> 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bạn</a:t>
            </a:r>
            <a:endParaRPr lang="en-US" baseline="0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Qua 2 vi </a:t>
            </a:r>
            <a:r>
              <a:rPr lang="en-US" baseline="0" dirty="0" err="1"/>
              <a:t>dụ</a:t>
            </a:r>
            <a:r>
              <a:rPr lang="en-US" baseline="0" dirty="0"/>
              <a:t> </a:t>
            </a:r>
            <a:r>
              <a:rPr lang="en-US" baseline="0" dirty="0" err="1"/>
              <a:t>vừa</a:t>
            </a:r>
            <a:r>
              <a:rPr lang="en-US" baseline="0" dirty="0"/>
              <a:t> </a:t>
            </a:r>
            <a:r>
              <a:rPr lang="en-US" baseline="0" dirty="0" err="1"/>
              <a:t>rồi</a:t>
            </a:r>
            <a:r>
              <a:rPr lang="en-US" baseline="0" dirty="0"/>
              <a:t> </a:t>
            </a:r>
            <a:r>
              <a:rPr lang="en-US" baseline="0" dirty="0" err="1"/>
              <a:t>cô</a:t>
            </a:r>
            <a:r>
              <a:rPr lang="en-US" baseline="0" dirty="0"/>
              <a:t> tin </a:t>
            </a:r>
            <a:r>
              <a:rPr lang="en-US" baseline="0" dirty="0" err="1"/>
              <a:t>chắc</a:t>
            </a:r>
            <a:r>
              <a:rPr lang="en-US" baseline="0" dirty="0"/>
              <a:t> </a:t>
            </a:r>
            <a:r>
              <a:rPr lang="en-US" baseline="0" dirty="0" err="1"/>
              <a:t>rằng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em</a:t>
            </a:r>
            <a:r>
              <a:rPr lang="en-US" baseline="0" dirty="0"/>
              <a:t> </a:t>
            </a:r>
            <a:r>
              <a:rPr lang="en-US" baseline="0" dirty="0" err="1"/>
              <a:t>đã</a:t>
            </a:r>
            <a:r>
              <a:rPr lang="en-US" baseline="0" dirty="0"/>
              <a:t> </a:t>
            </a:r>
            <a:r>
              <a:rPr lang="en-US" baseline="0" dirty="0" err="1"/>
              <a:t>biết</a:t>
            </a:r>
            <a:r>
              <a:rPr lang="en-US" baseline="0" dirty="0"/>
              <a:t>  </a:t>
            </a:r>
            <a:r>
              <a:rPr lang="en-US" baseline="0" dirty="0" err="1"/>
              <a:t>cách</a:t>
            </a:r>
            <a:r>
              <a:rPr lang="en-US" baseline="0" dirty="0"/>
              <a:t> </a:t>
            </a:r>
            <a:r>
              <a:rPr lang="en-US" baseline="0" dirty="0" err="1"/>
              <a:t>thực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 </a:t>
            </a:r>
            <a:r>
              <a:rPr lang="en-US" baseline="0" dirty="0" err="1"/>
              <a:t>nhân</a:t>
            </a:r>
            <a:r>
              <a:rPr lang="en-US" baseline="0" dirty="0"/>
              <a:t>…. </a:t>
            </a:r>
            <a:r>
              <a:rPr lang="en-US" baseline="0" dirty="0" err="1"/>
              <a:t>Vậy</a:t>
            </a:r>
            <a:r>
              <a:rPr lang="en-US" baseline="0" dirty="0"/>
              <a:t> </a:t>
            </a:r>
            <a:r>
              <a:rPr lang="en-US" baseline="0" dirty="0" err="1"/>
              <a:t>chúng</a:t>
            </a:r>
            <a:r>
              <a:rPr lang="en-US" baseline="0" dirty="0"/>
              <a:t> ta </a:t>
            </a:r>
            <a:r>
              <a:rPr lang="en-US" baseline="0" dirty="0" err="1"/>
              <a:t>cùng</a:t>
            </a:r>
            <a:r>
              <a:rPr lang="en-US" baseline="0" dirty="0"/>
              <a:t> </a:t>
            </a:r>
            <a:r>
              <a:rPr lang="en-US" baseline="0" dirty="0" err="1"/>
              <a:t>nêu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r>
              <a:rPr lang="en-US" baseline="0" dirty="0" err="1"/>
              <a:t>hai</a:t>
            </a:r>
            <a:r>
              <a:rPr lang="en-US" baseline="0" dirty="0"/>
              <a:t> </a:t>
            </a:r>
            <a:r>
              <a:rPr lang="en-US" baseline="0" dirty="0" err="1"/>
              <a:t>bước</a:t>
            </a:r>
            <a:r>
              <a:rPr lang="en-US" baseline="0" dirty="0"/>
              <a:t> </a:t>
            </a:r>
            <a:r>
              <a:rPr lang="en-US" baseline="0" dirty="0" err="1"/>
              <a:t>làm</a:t>
            </a:r>
            <a:r>
              <a:rPr lang="en-US" baseline="0" dirty="0"/>
              <a:t> </a:t>
            </a:r>
            <a:r>
              <a:rPr lang="en-US" baseline="0" dirty="0" err="1"/>
              <a:t>này</a:t>
            </a:r>
            <a:r>
              <a:rPr lang="en-US" baseline="0" dirty="0"/>
              <a:t> </a:t>
            </a:r>
            <a:r>
              <a:rPr lang="en-US" baseline="0" dirty="0" err="1"/>
              <a:t>nhé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13A312-A582-418C-9826-E12AB64AD0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680383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A20E64-2741-4EAF-B3D8-8AF6FCFA159B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523534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A20E64-2741-4EAF-B3D8-8AF6FCFA159B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23821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A20E64-2741-4EAF-B3D8-8AF6FCFA159B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993995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Bây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giờ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chúng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ta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áp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dụng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điều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vừa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làm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bài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tập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phần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tập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nhé</a:t>
            </a:r>
            <a:endParaRPr kumimoji="0" lang="vi-VN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A20E64-2741-4EAF-B3D8-8AF6FCFA159B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118325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Bài</a:t>
            </a:r>
            <a:r>
              <a:rPr lang="en-US" baseline="0" dirty="0"/>
              <a:t> 1: </a:t>
            </a:r>
            <a:r>
              <a:rPr lang="en-US" baseline="0" dirty="0" err="1"/>
              <a:t>yêu</a:t>
            </a:r>
            <a:r>
              <a:rPr lang="en-US" baseline="0" dirty="0"/>
              <a:t> </a:t>
            </a:r>
            <a:r>
              <a:rPr lang="en-US" baseline="0" dirty="0" err="1"/>
              <a:t>cầu</a:t>
            </a:r>
            <a:r>
              <a:rPr lang="en-US" baseline="0" dirty="0"/>
              <a:t> </a:t>
            </a:r>
            <a:r>
              <a:rPr lang="en-US" baseline="0" dirty="0" err="1"/>
              <a:t>cùng</a:t>
            </a:r>
            <a:r>
              <a:rPr lang="en-US" baseline="0" dirty="0"/>
              <a:t> </a:t>
            </a:r>
            <a:r>
              <a:rPr lang="en-US" baseline="0" dirty="0" err="1"/>
              <a:t>đọc</a:t>
            </a:r>
            <a:r>
              <a:rPr lang="en-US" baseline="0" dirty="0"/>
              <a:t> to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phép</a:t>
            </a:r>
            <a:r>
              <a:rPr lang="en-US" baseline="0" dirty="0"/>
              <a:t> </a:t>
            </a:r>
            <a:r>
              <a:rPr lang="en-US" baseline="0" dirty="0" err="1"/>
              <a:t>tình</a:t>
            </a:r>
            <a:r>
              <a:rPr lang="en-US" baseline="0" dirty="0"/>
              <a:t>, dung </a:t>
            </a:r>
            <a:r>
              <a:rPr lang="en-US" baseline="0" dirty="0" err="1"/>
              <a:t>bút</a:t>
            </a:r>
            <a:r>
              <a:rPr lang="en-US" baseline="0" dirty="0"/>
              <a:t> </a:t>
            </a:r>
            <a:r>
              <a:rPr lang="en-US" baseline="0" dirty="0" err="1"/>
              <a:t>chì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làm</a:t>
            </a:r>
            <a:r>
              <a:rPr lang="en-US" baseline="0" dirty="0"/>
              <a:t> </a:t>
            </a:r>
            <a:r>
              <a:rPr lang="en-US" baseline="0" dirty="0" err="1"/>
              <a:t>nhanh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bài </a:t>
            </a:r>
            <a:r>
              <a:rPr lang="en-US" baseline="0" dirty="0" err="1"/>
              <a:t>tập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SGK</a:t>
            </a:r>
            <a:r>
              <a:rPr lang="en-US" baseline="0" dirty="0"/>
              <a:t> </a:t>
            </a:r>
            <a:r>
              <a:rPr lang="en-US" baseline="0" dirty="0" err="1"/>
              <a:t>nhé</a:t>
            </a:r>
            <a:r>
              <a:rPr lang="en-US" baseline="0" dirty="0"/>
              <a:t> </a:t>
            </a:r>
            <a:r>
              <a:rPr lang="en-US" baseline="0" dirty="0" err="1"/>
              <a:t>thực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theo</a:t>
            </a:r>
            <a:r>
              <a:rPr lang="en-US" baseline="0" dirty="0"/>
              <a:t> </a:t>
            </a:r>
            <a:r>
              <a:rPr lang="en-US" baseline="0" dirty="0" err="1"/>
              <a:t>thứ</a:t>
            </a:r>
            <a:r>
              <a:rPr lang="en-US" baseline="0" dirty="0"/>
              <a:t> </a:t>
            </a:r>
            <a:r>
              <a:rPr lang="en-US" baseline="0" dirty="0" err="1"/>
              <a:t>tự</a:t>
            </a:r>
            <a:r>
              <a:rPr lang="en-US" baseline="0" dirty="0"/>
              <a:t> </a:t>
            </a:r>
            <a:r>
              <a:rPr lang="en-US" baseline="0" dirty="0" err="1"/>
              <a:t>tuwf</a:t>
            </a:r>
            <a:r>
              <a:rPr lang="en-US" baseline="0" dirty="0"/>
              <a:t> </a:t>
            </a:r>
            <a:r>
              <a:rPr lang="en-US" baseline="0" dirty="0" err="1"/>
              <a:t>trái</a:t>
            </a:r>
            <a:r>
              <a:rPr lang="en-US" baseline="0" dirty="0"/>
              <a:t> sang </a:t>
            </a:r>
            <a:r>
              <a:rPr lang="en-US" baseline="0" dirty="0" err="1"/>
              <a:t>phải</a:t>
            </a:r>
            <a:r>
              <a:rPr lang="en-US" baseline="0" dirty="0"/>
              <a:t>, </a:t>
            </a:r>
            <a:r>
              <a:rPr lang="en-US" baseline="0" dirty="0" err="1"/>
              <a:t>lấy</a:t>
            </a:r>
            <a:r>
              <a:rPr lang="en-US" baseline="0" dirty="0"/>
              <a:t> </a:t>
            </a:r>
            <a:r>
              <a:rPr lang="en-US" baseline="0" dirty="0" err="1"/>
              <a:t>thừ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</a:t>
            </a:r>
            <a:r>
              <a:rPr lang="en-US" baseline="0" dirty="0" err="1"/>
              <a:t>thứ</a:t>
            </a:r>
            <a:r>
              <a:rPr lang="en-US" baseline="0" dirty="0"/>
              <a:t> </a:t>
            </a:r>
            <a:r>
              <a:rPr lang="en-US" baseline="0" dirty="0" err="1"/>
              <a:t>2nhaan</a:t>
            </a:r>
            <a:r>
              <a:rPr lang="en-US" baseline="0" dirty="0"/>
              <a:t> </a:t>
            </a:r>
            <a:r>
              <a:rPr lang="en-US" baseline="0" dirty="0" err="1"/>
              <a:t>lần</a:t>
            </a:r>
            <a:r>
              <a:rPr lang="en-US" baseline="0" dirty="0"/>
              <a:t> </a:t>
            </a:r>
            <a:r>
              <a:rPr lang="en-US" baseline="0" dirty="0" err="1"/>
              <a:t>lượ</a:t>
            </a:r>
            <a:r>
              <a:rPr lang="en-US" baseline="0" dirty="0"/>
              <a:t> </a:t>
            </a:r>
            <a:r>
              <a:rPr lang="en-US" baseline="0" dirty="0" err="1"/>
              <a:t>với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chữ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thừa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1 </a:t>
            </a:r>
            <a:r>
              <a:rPr lang="en-US" baseline="0" dirty="0" err="1"/>
              <a:t>thời</a:t>
            </a:r>
            <a:r>
              <a:rPr lang="en-US" baseline="0" dirty="0"/>
              <a:t> </a:t>
            </a:r>
            <a:r>
              <a:rPr lang="en-US" baseline="0" dirty="0" err="1"/>
              <a:t>gian</a:t>
            </a:r>
            <a:r>
              <a:rPr lang="en-US" baseline="0" dirty="0"/>
              <a:t> </a:t>
            </a:r>
            <a:r>
              <a:rPr lang="en-US" baseline="0" dirty="0" err="1"/>
              <a:t>hoàn</a:t>
            </a:r>
            <a:r>
              <a:rPr lang="en-US" baseline="0" dirty="0"/>
              <a:t> </a:t>
            </a:r>
            <a:r>
              <a:rPr lang="en-US" baseline="0" dirty="0" err="1"/>
              <a:t>thành</a:t>
            </a:r>
            <a:r>
              <a:rPr lang="en-US" baseline="0" dirty="0"/>
              <a:t> bài </a:t>
            </a:r>
            <a:r>
              <a:rPr lang="en-US" baseline="0" dirty="0" err="1"/>
              <a:t>tập</a:t>
            </a:r>
            <a:r>
              <a:rPr lang="en-US" baseline="0" dirty="0"/>
              <a:t> </a:t>
            </a:r>
            <a:r>
              <a:rPr lang="en-US" baseline="0" dirty="0" err="1"/>
              <a:t>là</a:t>
            </a:r>
            <a:r>
              <a:rPr lang="en-US" baseline="0" dirty="0"/>
              <a:t> 1 </a:t>
            </a:r>
            <a:r>
              <a:rPr lang="en-US" baseline="0" dirty="0" err="1"/>
              <a:t>phút</a:t>
            </a:r>
            <a:r>
              <a:rPr lang="en-US" baseline="0" dirty="0"/>
              <a:t>, </a:t>
            </a:r>
            <a:r>
              <a:rPr lang="en-US" baseline="0" dirty="0" err="1"/>
              <a:t>thời</a:t>
            </a:r>
            <a:r>
              <a:rPr lang="en-US" baseline="0" dirty="0"/>
              <a:t> </a:t>
            </a:r>
            <a:r>
              <a:rPr lang="en-US" baseline="0" dirty="0" err="1"/>
              <a:t>gian</a:t>
            </a:r>
            <a:r>
              <a:rPr lang="en-US" baseline="0" dirty="0"/>
              <a:t> </a:t>
            </a:r>
            <a:r>
              <a:rPr lang="en-US" baseline="0" dirty="0" err="1"/>
              <a:t>làm</a:t>
            </a:r>
            <a:r>
              <a:rPr lang="en-US" baseline="0" dirty="0"/>
              <a:t> bài </a:t>
            </a:r>
            <a:r>
              <a:rPr lang="en-US" baseline="0" dirty="0" err="1"/>
              <a:t>đã</a:t>
            </a:r>
            <a:r>
              <a:rPr lang="en-US" baseline="0" dirty="0"/>
              <a:t> </a:t>
            </a:r>
            <a:r>
              <a:rPr lang="en-US" baseline="0" dirty="0" err="1"/>
              <a:t>hết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em</a:t>
            </a:r>
            <a:r>
              <a:rPr lang="en-US" baseline="0" dirty="0"/>
              <a:t> </a:t>
            </a:r>
            <a:r>
              <a:rPr lang="en-US" baseline="0" dirty="0" err="1"/>
              <a:t>cùng</a:t>
            </a:r>
            <a:r>
              <a:rPr lang="en-US" baseline="0" dirty="0"/>
              <a:t> </a:t>
            </a:r>
            <a:r>
              <a:rPr lang="en-US" baseline="0" dirty="0" err="1"/>
              <a:t>đoiió</a:t>
            </a:r>
            <a:r>
              <a:rPr lang="en-US" baseline="0" dirty="0"/>
              <a:t> </a:t>
            </a:r>
            <a:r>
              <a:rPr lang="en-US" baseline="0" dirty="0" err="1"/>
              <a:t>chiếu</a:t>
            </a:r>
            <a:r>
              <a:rPr lang="en-US" baseline="0" dirty="0"/>
              <a:t> </a:t>
            </a:r>
            <a:r>
              <a:rPr lang="en-US" baseline="0" dirty="0" err="1"/>
              <a:t>kết</a:t>
            </a:r>
            <a:r>
              <a:rPr lang="en-US" baseline="0" dirty="0"/>
              <a:t> </a:t>
            </a:r>
            <a:r>
              <a:rPr lang="en-US" baseline="0" dirty="0" err="1"/>
              <a:t>quả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mình</a:t>
            </a:r>
            <a:r>
              <a:rPr lang="en-US" baseline="0" dirty="0"/>
              <a:t> </a:t>
            </a:r>
            <a:r>
              <a:rPr lang="en-US" baseline="0" dirty="0" err="1"/>
              <a:t>với</a:t>
            </a:r>
            <a:r>
              <a:rPr lang="en-US" baseline="0" dirty="0"/>
              <a:t> </a:t>
            </a:r>
            <a:r>
              <a:rPr lang="en-US" baseline="0" dirty="0" err="1"/>
              <a:t>kết</a:t>
            </a:r>
            <a:r>
              <a:rPr lang="en-US" baseline="0" dirty="0"/>
              <a:t> </a:t>
            </a:r>
            <a:r>
              <a:rPr lang="en-US" baseline="0" dirty="0" err="1"/>
              <a:t>quảcủa</a:t>
            </a:r>
            <a:r>
              <a:rPr lang="en-US" baseline="0" dirty="0"/>
              <a:t> </a:t>
            </a:r>
            <a:r>
              <a:rPr lang="en-US" baseline="0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nhé</a:t>
            </a:r>
            <a:r>
              <a:rPr lang="en-US" baseline="0" dirty="0"/>
              <a:t> qua bài </a:t>
            </a:r>
            <a:r>
              <a:rPr lang="en-US" baseline="0" dirty="0" err="1"/>
              <a:t>số</a:t>
            </a:r>
            <a:r>
              <a:rPr lang="en-US" baseline="0" dirty="0"/>
              <a:t> 1 </a:t>
            </a:r>
            <a:r>
              <a:rPr lang="en-US" baseline="0" dirty="0" err="1"/>
              <a:t>này</a:t>
            </a:r>
            <a:r>
              <a:rPr lang="en-US" baseline="0" dirty="0"/>
              <a:t> </a:t>
            </a:r>
            <a:r>
              <a:rPr lang="en-US" baseline="0" dirty="0" err="1"/>
              <a:t>giúp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em</a:t>
            </a:r>
            <a:r>
              <a:rPr lang="en-US" baseline="0" dirty="0"/>
              <a:t> </a:t>
            </a:r>
            <a:r>
              <a:rPr lang="en-US" baseline="0" dirty="0" err="1"/>
              <a:t>biết</a:t>
            </a:r>
            <a:r>
              <a:rPr lang="en-US" baseline="0" dirty="0"/>
              <a:t> </a:t>
            </a:r>
            <a:r>
              <a:rPr lang="en-US" baseline="0" dirty="0" err="1"/>
              <a:t>cách</a:t>
            </a:r>
            <a:r>
              <a:rPr lang="en-US" baseline="0" dirty="0"/>
              <a:t> </a:t>
            </a:r>
            <a:r>
              <a:rPr lang="en-US" baseline="0" dirty="0" err="1"/>
              <a:t>thực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phép</a:t>
            </a:r>
            <a:r>
              <a:rPr lang="en-US" baseline="0" dirty="0"/>
              <a:t> </a:t>
            </a:r>
            <a:r>
              <a:rPr lang="en-US" baseline="0" dirty="0" err="1"/>
              <a:t>nhân</a:t>
            </a:r>
            <a:r>
              <a:rPr lang="en-US" baseline="0" dirty="0"/>
              <a:t> …..</a:t>
            </a:r>
            <a:r>
              <a:rPr lang="en-US" baseline="0" dirty="0" err="1"/>
              <a:t>không</a:t>
            </a:r>
            <a:r>
              <a:rPr lang="en-US" baseline="0" dirty="0"/>
              <a:t> </a:t>
            </a:r>
            <a:r>
              <a:rPr lang="en-US" baseline="0" dirty="0" err="1"/>
              <a:t>hhows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nhowsw</a:t>
            </a:r>
            <a:r>
              <a:rPr lang="en-US" baseline="0" dirty="0"/>
              <a:t> ,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em</a:t>
            </a:r>
            <a:r>
              <a:rPr lang="en-US" baseline="0" dirty="0"/>
              <a:t> </a:t>
            </a:r>
            <a:r>
              <a:rPr lang="en-US" baseline="0" dirty="0" err="1"/>
              <a:t>cần</a:t>
            </a:r>
            <a:r>
              <a:rPr lang="en-US" baseline="0" dirty="0"/>
              <a:t>  </a:t>
            </a:r>
            <a:r>
              <a:rPr lang="en-US" baseline="0" dirty="0" err="1"/>
              <a:t>luu</a:t>
            </a:r>
            <a:r>
              <a:rPr lang="en-US" baseline="0" dirty="0"/>
              <a:t> ý </a:t>
            </a:r>
            <a:r>
              <a:rPr lang="en-US" baseline="0" dirty="0" err="1"/>
              <a:t>khi</a:t>
            </a:r>
            <a:r>
              <a:rPr lang="en-US" baseline="0" dirty="0"/>
              <a:t> </a:t>
            </a:r>
            <a:r>
              <a:rPr lang="en-US" baseline="0" dirty="0" err="1"/>
              <a:t>thực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tính</a:t>
            </a:r>
            <a:r>
              <a:rPr lang="en-US" baseline="0" dirty="0"/>
              <a:t>, </a:t>
            </a:r>
            <a:r>
              <a:rPr lang="en-US" baseline="0" dirty="0" err="1"/>
              <a:t>tính</a:t>
            </a:r>
            <a:r>
              <a:rPr lang="en-US" baseline="0" dirty="0"/>
              <a:t> </a:t>
            </a:r>
            <a:r>
              <a:rPr lang="en-US" baseline="0" dirty="0" err="1"/>
              <a:t>theo</a:t>
            </a:r>
            <a:r>
              <a:rPr lang="en-US" baseline="0" dirty="0"/>
              <a:t> </a:t>
            </a:r>
            <a:r>
              <a:rPr lang="en-US" baseline="0" dirty="0" err="1"/>
              <a:t>thứ</a:t>
            </a:r>
            <a:r>
              <a:rPr lang="en-US" baseline="0" dirty="0"/>
              <a:t> </a:t>
            </a:r>
            <a:r>
              <a:rPr lang="en-US" baseline="0" dirty="0" err="1"/>
              <a:t>tự</a:t>
            </a:r>
            <a:r>
              <a:rPr lang="en-US" baseline="0" dirty="0"/>
              <a:t> </a:t>
            </a:r>
            <a:r>
              <a:rPr lang="en-US" baseline="0" dirty="0" err="1"/>
              <a:t>từ</a:t>
            </a:r>
            <a:r>
              <a:rPr lang="en-US" baseline="0" dirty="0"/>
              <a:t> </a:t>
            </a:r>
            <a:r>
              <a:rPr lang="en-US" baseline="0" dirty="0" err="1"/>
              <a:t>phải</a:t>
            </a:r>
            <a:r>
              <a:rPr lang="en-US" baseline="0" dirty="0"/>
              <a:t> sang </a:t>
            </a:r>
            <a:r>
              <a:rPr lang="en-US" baseline="0" dirty="0" err="1"/>
              <a:t>trái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A20E64-2741-4EAF-B3D8-8AF6FCFA159B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32768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13A312-A582-418C-9826-E12AB64AD0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366108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Bài</a:t>
            </a:r>
            <a:r>
              <a:rPr lang="en-US" baseline="0" dirty="0"/>
              <a:t> 2 </a:t>
            </a:r>
            <a:r>
              <a:rPr lang="en-US" baseline="0" dirty="0" err="1"/>
              <a:t>yêu</a:t>
            </a:r>
            <a:r>
              <a:rPr lang="en-US" baseline="0" dirty="0"/>
              <a:t> </a:t>
            </a:r>
            <a:r>
              <a:rPr lang="en-US" baseline="0" dirty="0" err="1"/>
              <a:t>cầu</a:t>
            </a:r>
            <a:r>
              <a:rPr lang="en-US" baseline="0" dirty="0"/>
              <a:t> …… </a:t>
            </a:r>
            <a:r>
              <a:rPr lang="en-US" baseline="0" dirty="0" err="1"/>
              <a:t>khi</a:t>
            </a:r>
            <a:r>
              <a:rPr lang="en-US" baseline="0" dirty="0"/>
              <a:t> </a:t>
            </a:r>
            <a:r>
              <a:rPr lang="en-US" baseline="0" dirty="0" err="1"/>
              <a:t>thực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đặt</a:t>
            </a:r>
            <a:r>
              <a:rPr lang="en-US" baseline="0" dirty="0"/>
              <a:t> </a:t>
            </a:r>
            <a:r>
              <a:rPr lang="en-US" baseline="0" dirty="0" err="1"/>
              <a:t>tính</a:t>
            </a:r>
            <a:r>
              <a:rPr lang="en-US" baseline="0" dirty="0"/>
              <a:t>, </a:t>
            </a:r>
            <a:r>
              <a:rPr lang="en-US" baseline="0" dirty="0" err="1"/>
              <a:t>thực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theo</a:t>
            </a:r>
            <a:r>
              <a:rPr lang="en-US" baseline="0" dirty="0"/>
              <a:t> 2 </a:t>
            </a:r>
            <a:r>
              <a:rPr lang="en-US" baseline="0" dirty="0" err="1"/>
              <a:t>bước</a:t>
            </a:r>
            <a:r>
              <a:rPr lang="en-US" baseline="0" dirty="0"/>
              <a:t> ……</a:t>
            </a:r>
            <a:r>
              <a:rPr lang="en-US" baseline="0" dirty="0" err="1"/>
              <a:t>bước</a:t>
            </a:r>
            <a:r>
              <a:rPr lang="en-US" baseline="0" dirty="0"/>
              <a:t> 1 </a:t>
            </a:r>
            <a:r>
              <a:rPr lang="en-US" baseline="0" dirty="0" err="1"/>
              <a:t>đặt</a:t>
            </a:r>
            <a:r>
              <a:rPr lang="en-US" baseline="0" dirty="0"/>
              <a:t> </a:t>
            </a:r>
            <a:r>
              <a:rPr lang="en-US" baseline="0" dirty="0" err="1"/>
              <a:t>tính</a:t>
            </a:r>
            <a:r>
              <a:rPr lang="en-US" baseline="0" dirty="0"/>
              <a:t> </a:t>
            </a:r>
            <a:r>
              <a:rPr lang="en-US" baseline="0" dirty="0" err="1"/>
              <a:t>theo</a:t>
            </a:r>
            <a:r>
              <a:rPr lang="en-US" baseline="0" dirty="0"/>
              <a:t> </a:t>
            </a:r>
            <a:r>
              <a:rPr lang="en-US" baseline="0" dirty="0" err="1"/>
              <a:t>cội</a:t>
            </a:r>
            <a:r>
              <a:rPr lang="en-US" baseline="0" dirty="0"/>
              <a:t> </a:t>
            </a:r>
            <a:r>
              <a:rPr lang="en-US" baseline="0" dirty="0" err="1"/>
              <a:t>dọc</a:t>
            </a:r>
            <a:r>
              <a:rPr lang="en-US" baseline="0" dirty="0"/>
              <a:t>……</a:t>
            </a:r>
            <a:r>
              <a:rPr lang="en-US" baseline="0" dirty="0" err="1"/>
              <a:t>bước</a:t>
            </a:r>
            <a:r>
              <a:rPr lang="en-US" baseline="0" dirty="0"/>
              <a:t> </a:t>
            </a:r>
            <a:r>
              <a:rPr lang="en-US" baseline="0" dirty="0" err="1"/>
              <a:t>tiế</a:t>
            </a:r>
            <a:r>
              <a:rPr lang="en-US" baseline="0" dirty="0"/>
              <a:t> </a:t>
            </a:r>
            <a:r>
              <a:rPr lang="en-US" baseline="0" dirty="0" err="1"/>
              <a:t>theo</a:t>
            </a:r>
            <a:r>
              <a:rPr lang="en-US" baseline="0" dirty="0"/>
              <a:t> </a:t>
            </a:r>
            <a:r>
              <a:rPr lang="en-US" baseline="0" dirty="0" err="1"/>
              <a:t>tính</a:t>
            </a:r>
            <a:r>
              <a:rPr lang="en-US" baseline="0" dirty="0"/>
              <a:t>, </a:t>
            </a:r>
            <a:r>
              <a:rPr lang="en-US" baseline="0" dirty="0" err="1"/>
              <a:t>thực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theo</a:t>
            </a:r>
            <a:r>
              <a:rPr lang="en-US" baseline="0" dirty="0"/>
              <a:t> </a:t>
            </a:r>
            <a:r>
              <a:rPr lang="en-US" baseline="0" dirty="0" err="1"/>
              <a:t>thhuws</a:t>
            </a:r>
            <a:r>
              <a:rPr lang="en-US" baseline="0" dirty="0"/>
              <a:t> </a:t>
            </a:r>
            <a:r>
              <a:rPr lang="en-US" baseline="0" dirty="0" err="1"/>
              <a:t>tự</a:t>
            </a:r>
            <a:r>
              <a:rPr lang="en-US" baseline="0" dirty="0"/>
              <a:t> </a:t>
            </a:r>
            <a:r>
              <a:rPr lang="en-US" baseline="0" dirty="0" err="1"/>
              <a:t>từ</a:t>
            </a:r>
            <a:r>
              <a:rPr lang="en-US" baseline="0" dirty="0"/>
              <a:t> </a:t>
            </a:r>
            <a:r>
              <a:rPr lang="en-US" baseline="0" dirty="0" err="1"/>
              <a:t>trái</a:t>
            </a:r>
            <a:r>
              <a:rPr lang="en-US" baseline="0" dirty="0"/>
              <a:t> sang </a:t>
            </a:r>
            <a:r>
              <a:rPr lang="en-US" baseline="0" dirty="0" err="1"/>
              <a:t>phải</a:t>
            </a:r>
            <a:r>
              <a:rPr lang="en-US" baseline="0" dirty="0"/>
              <a:t>…….</a:t>
            </a:r>
            <a:r>
              <a:rPr lang="en-US" baseline="0" dirty="0" err="1"/>
              <a:t>thực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phpes</a:t>
            </a:r>
            <a:r>
              <a:rPr lang="en-US" baseline="0" dirty="0"/>
              <a:t> </a:t>
            </a:r>
            <a:r>
              <a:rPr lang="en-US" baseline="0" dirty="0" err="1"/>
              <a:t>tinhsconf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nháp</a:t>
            </a:r>
            <a:r>
              <a:rPr lang="en-US" baseline="0" dirty="0"/>
              <a:t> , </a:t>
            </a:r>
            <a:r>
              <a:rPr lang="en-US" baseline="0" dirty="0" err="1"/>
              <a:t>hãy</a:t>
            </a:r>
            <a:r>
              <a:rPr lang="en-US" baseline="0" dirty="0"/>
              <a:t> </a:t>
            </a:r>
            <a:r>
              <a:rPr lang="en-US" baseline="0" dirty="0" err="1"/>
              <a:t>cùng</a:t>
            </a:r>
            <a:r>
              <a:rPr lang="en-US" baseline="0" dirty="0"/>
              <a:t> </a:t>
            </a:r>
            <a:r>
              <a:rPr lang="en-US" baseline="0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đối</a:t>
            </a:r>
            <a:r>
              <a:rPr lang="en-US" baseline="0" dirty="0"/>
              <a:t> </a:t>
            </a:r>
            <a:r>
              <a:rPr lang="en-US" baseline="0" dirty="0" err="1"/>
              <a:t>chiếu</a:t>
            </a:r>
            <a:r>
              <a:rPr lang="en-US" baseline="0" dirty="0"/>
              <a:t> </a:t>
            </a:r>
            <a:r>
              <a:rPr lang="en-US" baseline="0" dirty="0" err="1"/>
              <a:t>kết</a:t>
            </a:r>
            <a:r>
              <a:rPr lang="en-US" baseline="0" dirty="0"/>
              <a:t> </a:t>
            </a:r>
            <a:r>
              <a:rPr lang="en-US" baseline="0" dirty="0" err="1"/>
              <a:t>quả</a:t>
            </a:r>
            <a:r>
              <a:rPr lang="en-US" baseline="0" dirty="0"/>
              <a:t> </a:t>
            </a:r>
            <a:r>
              <a:rPr lang="en-US" baseline="0" dirty="0" err="1"/>
              <a:t>nhé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em</a:t>
            </a:r>
            <a:r>
              <a:rPr lang="en-US" baseline="0" dirty="0"/>
              <a:t>…….</a:t>
            </a:r>
            <a:r>
              <a:rPr lang="en-US" baseline="0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xin</a:t>
            </a:r>
            <a:r>
              <a:rPr lang="en-US" baseline="0" dirty="0"/>
              <a:t> </a:t>
            </a:r>
            <a:r>
              <a:rPr lang="en-US" baseline="0" dirty="0" err="1"/>
              <a:t>chúc</a:t>
            </a:r>
            <a:r>
              <a:rPr lang="en-US" baseline="0" dirty="0"/>
              <a:t> </a:t>
            </a:r>
            <a:r>
              <a:rPr lang="en-US" baseline="0" dirty="0" err="1"/>
              <a:t>mungaf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bạn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kq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. Qua bài </a:t>
            </a:r>
            <a:r>
              <a:rPr lang="en-US" baseline="0" dirty="0" err="1"/>
              <a:t>tập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2 </a:t>
            </a:r>
            <a:r>
              <a:rPr lang="en-US" baseline="0" dirty="0" err="1"/>
              <a:t>ôn</a:t>
            </a:r>
            <a:r>
              <a:rPr lang="en-US" baseline="0" dirty="0"/>
              <a:t> </a:t>
            </a:r>
            <a:r>
              <a:rPr lang="en-US" baseline="0" dirty="0" err="1"/>
              <a:t>cho</a:t>
            </a:r>
            <a:r>
              <a:rPr lang="en-US" baseline="0" dirty="0"/>
              <a:t> </a:t>
            </a:r>
            <a:r>
              <a:rPr lang="en-US" baseline="0" dirty="0" err="1"/>
              <a:t>chúng</a:t>
            </a:r>
            <a:r>
              <a:rPr lang="en-US" baseline="0" dirty="0"/>
              <a:t> ta </a:t>
            </a:r>
            <a:r>
              <a:rPr lang="en-US" baseline="0" dirty="0" err="1"/>
              <a:t>cách</a:t>
            </a:r>
            <a:r>
              <a:rPr lang="en-US" baseline="0" dirty="0"/>
              <a:t> </a:t>
            </a:r>
            <a:r>
              <a:rPr lang="en-US" baseline="0" dirty="0" err="1"/>
              <a:t>thực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phép</a:t>
            </a:r>
            <a:r>
              <a:rPr lang="en-US" baseline="0" dirty="0"/>
              <a:t> </a:t>
            </a:r>
            <a:r>
              <a:rPr lang="en-US" baseline="0" dirty="0" err="1"/>
              <a:t>nhân</a:t>
            </a:r>
            <a:r>
              <a:rPr lang="en-US" baseline="0" dirty="0"/>
              <a:t> … k </a:t>
            </a:r>
            <a:r>
              <a:rPr lang="en-US" baseline="0" dirty="0" err="1"/>
              <a:t>nhớ</a:t>
            </a:r>
            <a:r>
              <a:rPr lang="en-US" baseline="0" dirty="0"/>
              <a:t> </a:t>
            </a:r>
            <a:r>
              <a:rPr lang="en-US" baseline="0" dirty="0" err="1"/>
              <a:t>hooawjc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nhứo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A20E64-2741-4EAF-B3D8-8AF6FCFA159B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346994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Hãy</a:t>
            </a:r>
            <a:r>
              <a:rPr lang="en-US" baseline="0" dirty="0"/>
              <a:t> </a:t>
            </a:r>
            <a:r>
              <a:rPr lang="en-US" baseline="0" dirty="0" err="1"/>
              <a:t>cùng</a:t>
            </a:r>
            <a:r>
              <a:rPr lang="en-US" baseline="0" dirty="0"/>
              <a:t> </a:t>
            </a:r>
            <a:r>
              <a:rPr lang="en-US" baseline="0" dirty="0" err="1"/>
              <a:t>ddocxj</a:t>
            </a:r>
            <a:r>
              <a:rPr lang="en-US" baseline="0" dirty="0"/>
              <a:t> </a:t>
            </a:r>
            <a:r>
              <a:rPr lang="en-US" baseline="0" dirty="0" err="1"/>
              <a:t>đề</a:t>
            </a:r>
            <a:r>
              <a:rPr lang="en-US" baseline="0" dirty="0"/>
              <a:t> bài </a:t>
            </a:r>
            <a:r>
              <a:rPr lang="en-US" baseline="0" dirty="0" err="1"/>
              <a:t>với</a:t>
            </a:r>
            <a:r>
              <a:rPr lang="en-US" baseline="0" dirty="0"/>
              <a:t> </a:t>
            </a:r>
            <a:r>
              <a:rPr lang="en-US" baseline="0" dirty="0" err="1"/>
              <a:t>cô</a:t>
            </a:r>
            <a:r>
              <a:rPr lang="en-US" baseline="0" dirty="0"/>
              <a:t>, bài </a:t>
            </a:r>
            <a:r>
              <a:rPr lang="en-US" baseline="0" dirty="0" err="1"/>
              <a:t>toán</a:t>
            </a:r>
            <a:r>
              <a:rPr lang="en-US" baseline="0" dirty="0"/>
              <a:t> </a:t>
            </a:r>
            <a:r>
              <a:rPr lang="en-US" baseline="0" dirty="0" err="1"/>
              <a:t>cho</a:t>
            </a:r>
            <a:r>
              <a:rPr lang="en-US" baseline="0" dirty="0"/>
              <a:t> </a:t>
            </a:r>
            <a:r>
              <a:rPr lang="en-US" baseline="0" dirty="0" err="1"/>
              <a:t>biết</a:t>
            </a:r>
            <a:r>
              <a:rPr lang="en-US" baseline="0" dirty="0"/>
              <a:t> </a:t>
            </a:r>
            <a:r>
              <a:rPr lang="en-US" baseline="0" dirty="0" err="1"/>
              <a:t>gì</a:t>
            </a:r>
            <a:r>
              <a:rPr lang="en-US" baseline="0" dirty="0"/>
              <a:t>….,bài </a:t>
            </a:r>
            <a:r>
              <a:rPr lang="en-US" baseline="0" dirty="0" err="1"/>
              <a:t>toán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</a:t>
            </a:r>
            <a:r>
              <a:rPr lang="en-US" baseline="0" dirty="0" err="1"/>
              <a:t>gì</a:t>
            </a:r>
            <a:r>
              <a:rPr lang="en-US" baseline="0" dirty="0"/>
              <a:t>… </a:t>
            </a:r>
            <a:r>
              <a:rPr lang="en-US" baseline="0" dirty="0" err="1"/>
              <a:t>giờ</a:t>
            </a:r>
            <a:r>
              <a:rPr lang="en-US" baseline="0" dirty="0"/>
              <a:t> ta </a:t>
            </a:r>
            <a:r>
              <a:rPr lang="en-US" baseline="0" dirty="0" err="1"/>
              <a:t>sẽ</a:t>
            </a:r>
            <a:r>
              <a:rPr lang="en-US" baseline="0" dirty="0"/>
              <a:t> </a:t>
            </a:r>
            <a:r>
              <a:rPr lang="en-US" baseline="0" dirty="0" err="1"/>
              <a:t>đi</a:t>
            </a:r>
            <a:r>
              <a:rPr lang="en-US" baseline="0" dirty="0"/>
              <a:t> </a:t>
            </a:r>
            <a:r>
              <a:rPr lang="en-US" baseline="0" dirty="0" err="1"/>
              <a:t>tóm</a:t>
            </a:r>
            <a:r>
              <a:rPr lang="en-US" baseline="0" dirty="0"/>
              <a:t> </a:t>
            </a:r>
            <a:r>
              <a:rPr lang="en-US" baseline="0" dirty="0" err="1"/>
              <a:t>tắt</a:t>
            </a:r>
            <a:r>
              <a:rPr lang="en-US" baseline="0" dirty="0"/>
              <a:t> bài </a:t>
            </a:r>
            <a:r>
              <a:rPr lang="en-US" baseline="0" dirty="0" err="1"/>
              <a:t>toán</a:t>
            </a:r>
            <a:r>
              <a:rPr lang="en-US" baseline="0" dirty="0"/>
              <a:t>,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taasst</a:t>
            </a:r>
            <a:r>
              <a:rPr lang="en-US" baseline="0" dirty="0"/>
              <a:t> v=</a:t>
            </a:r>
            <a:r>
              <a:rPr lang="en-US" baseline="0" dirty="0" err="1"/>
              <a:t>cả</a:t>
            </a:r>
            <a:r>
              <a:rPr lang="en-US" baseline="0" dirty="0"/>
              <a:t> </a:t>
            </a:r>
            <a:r>
              <a:rPr lang="en-US" baseline="0" dirty="0" err="1"/>
              <a:t>bn</a:t>
            </a:r>
            <a:r>
              <a:rPr lang="en-US" baseline="0" dirty="0"/>
              <a:t> </a:t>
            </a:r>
            <a:r>
              <a:rPr lang="en-US" baseline="0" dirty="0" err="1"/>
              <a:t>bức</a:t>
            </a:r>
            <a:r>
              <a:rPr lang="en-US" baseline="0" dirty="0"/>
              <a:t> </a:t>
            </a:r>
            <a:r>
              <a:rPr lang="en-US" baseline="0" dirty="0" err="1"/>
              <a:t>tươnbgf</a:t>
            </a:r>
            <a:r>
              <a:rPr lang="en-US" baseline="0" dirty="0"/>
              <a:t> , </a:t>
            </a:r>
            <a:r>
              <a:rPr lang="en-US" baseline="0" dirty="0" err="1"/>
              <a:t>mỗi</a:t>
            </a:r>
            <a:r>
              <a:rPr lang="en-US" baseline="0" dirty="0"/>
              <a:t> </a:t>
            </a:r>
            <a:r>
              <a:rPr lang="en-US" baseline="0" dirty="0" err="1"/>
              <a:t>bức</a:t>
            </a:r>
            <a:r>
              <a:rPr lang="en-US" baseline="0" dirty="0"/>
              <a:t> </a:t>
            </a:r>
            <a:r>
              <a:rPr lang="en-US" baseline="0" dirty="0" err="1"/>
              <a:t>tường</a:t>
            </a:r>
            <a:r>
              <a:rPr lang="en-US" baseline="0" dirty="0"/>
              <a:t> </a:t>
            </a:r>
            <a:r>
              <a:rPr lang="en-US" baseline="0" dirty="0" err="1"/>
              <a:t>xây</a:t>
            </a:r>
            <a:r>
              <a:rPr lang="en-US" baseline="0" dirty="0"/>
              <a:t> </a:t>
            </a:r>
            <a:r>
              <a:rPr lang="en-US" baseline="0" dirty="0" err="1"/>
              <a:t>bn</a:t>
            </a:r>
            <a:r>
              <a:rPr lang="en-US" baseline="0" dirty="0"/>
              <a:t> </a:t>
            </a:r>
            <a:r>
              <a:rPr lang="en-US" baseline="0" dirty="0" err="1"/>
              <a:t>viên</a:t>
            </a:r>
            <a:r>
              <a:rPr lang="en-US" baseline="0" dirty="0"/>
              <a:t>…. </a:t>
            </a:r>
            <a:r>
              <a:rPr lang="en-US" baseline="0" dirty="0" err="1"/>
              <a:t>Vậy</a:t>
            </a:r>
            <a:r>
              <a:rPr lang="en-US" baseline="0" dirty="0"/>
              <a:t> </a:t>
            </a:r>
            <a:r>
              <a:rPr lang="en-US" baseline="0" dirty="0" err="1"/>
              <a:t>muốn</a:t>
            </a:r>
            <a:r>
              <a:rPr lang="en-US" baseline="0" dirty="0"/>
              <a:t> </a:t>
            </a:r>
            <a:r>
              <a:rPr lang="en-US" baseline="0" dirty="0" err="1"/>
              <a:t>tinm</a:t>
            </a:r>
            <a:r>
              <a:rPr lang="en-US" baseline="0" dirty="0"/>
              <a:t>…. </a:t>
            </a:r>
            <a:r>
              <a:rPr lang="en-US" baseline="0" dirty="0" err="1"/>
              <a:t>Chúng</a:t>
            </a:r>
            <a:r>
              <a:rPr lang="en-US" baseline="0" dirty="0"/>
              <a:t> ta </a:t>
            </a:r>
            <a:r>
              <a:rPr lang="en-US" baseline="0" dirty="0" err="1"/>
              <a:t>sẽ</a:t>
            </a:r>
            <a:r>
              <a:rPr lang="en-US" baseline="0" dirty="0"/>
              <a:t> </a:t>
            </a:r>
            <a:r>
              <a:rPr lang="en-US" baseline="0" dirty="0" err="1"/>
              <a:t>lấy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</a:t>
            </a:r>
            <a:r>
              <a:rPr lang="en-US" baseline="0" dirty="0" err="1"/>
              <a:t>viên</a:t>
            </a:r>
            <a:r>
              <a:rPr lang="en-US" baseline="0" dirty="0"/>
              <a:t> </a:t>
            </a:r>
            <a:r>
              <a:rPr lang="en-US" baseline="0" dirty="0" err="1"/>
              <a:t>gạch</a:t>
            </a:r>
            <a:r>
              <a:rPr lang="en-US" baseline="0" dirty="0"/>
              <a:t> </a:t>
            </a:r>
            <a:r>
              <a:rPr lang="en-US" baseline="0" dirty="0" err="1"/>
              <a:t>xây</a:t>
            </a:r>
            <a:r>
              <a:rPr lang="en-US" baseline="0" dirty="0"/>
              <a:t>.. </a:t>
            </a:r>
            <a:r>
              <a:rPr lang="en-US" baseline="0" dirty="0" err="1"/>
              <a:t>Nhân</a:t>
            </a:r>
            <a:r>
              <a:rPr lang="en-US" baseline="0" dirty="0"/>
              <a:t> </a:t>
            </a:r>
            <a:r>
              <a:rPr lang="en-US" baseline="0" dirty="0" err="1"/>
              <a:t>voiwss</a:t>
            </a:r>
            <a:r>
              <a:rPr lang="en-US" baseline="0" dirty="0"/>
              <a:t> 4 </a:t>
            </a:r>
            <a:r>
              <a:rPr lang="en-US" baseline="0" dirty="0" err="1"/>
              <a:t>bước</a:t>
            </a:r>
            <a:r>
              <a:rPr lang="en-US" baseline="0" dirty="0"/>
              <a:t> </a:t>
            </a:r>
            <a:r>
              <a:rPr lang="en-US" baseline="0" dirty="0" err="1"/>
              <a:t>tường</a:t>
            </a:r>
            <a:r>
              <a:rPr lang="en-US" baseline="0" dirty="0"/>
              <a:t>……..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A20E64-2741-4EAF-B3D8-8AF6FCFA159B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81940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A20E64-2741-4EAF-B3D8-8AF6FCFA159B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527839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Ban </a:t>
            </a:r>
            <a:r>
              <a:rPr lang="en-US" baseline="0" dirty="0" err="1"/>
              <a:t>ong</a:t>
            </a:r>
            <a:r>
              <a:rPr lang="en-US" baseline="0" dirty="0"/>
              <a:t> </a:t>
            </a:r>
            <a:r>
              <a:rPr lang="en-US" baseline="0" dirty="0" err="1"/>
              <a:t>sẽ</a:t>
            </a:r>
            <a:r>
              <a:rPr lang="en-US" baseline="0" dirty="0"/>
              <a:t> </a:t>
            </a:r>
            <a:r>
              <a:rPr lang="en-US" baseline="0" dirty="0" err="1"/>
              <a:t>đưa</a:t>
            </a:r>
            <a:r>
              <a:rPr lang="en-US" baseline="0" dirty="0"/>
              <a:t> </a:t>
            </a:r>
            <a:r>
              <a:rPr lang="en-US" baseline="0" dirty="0" err="1"/>
              <a:t>ra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, ,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chúng</a:t>
            </a:r>
            <a:r>
              <a:rPr lang="en-US" baseline="0" dirty="0"/>
              <a:t> ta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thời</a:t>
            </a:r>
            <a:r>
              <a:rPr lang="en-US" baseline="0" dirty="0"/>
              <a:t> </a:t>
            </a:r>
            <a:r>
              <a:rPr lang="en-US" baseline="0" dirty="0" err="1"/>
              <a:t>gian</a:t>
            </a:r>
            <a:r>
              <a:rPr lang="en-US" baseline="0" dirty="0"/>
              <a:t> </a:t>
            </a:r>
            <a:r>
              <a:rPr lang="en-US" baseline="0" dirty="0" err="1"/>
              <a:t>suy</a:t>
            </a:r>
            <a:r>
              <a:rPr lang="en-US" baseline="0" dirty="0"/>
              <a:t> </a:t>
            </a:r>
            <a:r>
              <a:rPr lang="en-US" baseline="0" dirty="0" err="1"/>
              <a:t>nghx</a:t>
            </a:r>
            <a:r>
              <a:rPr lang="en-US" baseline="0" dirty="0"/>
              <a:t> </a:t>
            </a:r>
            <a:r>
              <a:rPr lang="en-US" baseline="0" dirty="0" err="1"/>
              <a:t>là</a:t>
            </a:r>
            <a:r>
              <a:rPr lang="en-US" baseline="0" dirty="0"/>
              <a:t> </a:t>
            </a:r>
            <a:r>
              <a:rPr lang="en-US" baseline="0" dirty="0" err="1"/>
              <a:t>10s</a:t>
            </a:r>
            <a:r>
              <a:rPr lang="en-US" baseline="0" dirty="0"/>
              <a:t>, </a:t>
            </a:r>
            <a:r>
              <a:rPr lang="en-US" baseline="0" dirty="0" err="1"/>
              <a:t>khi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</a:t>
            </a:r>
            <a:r>
              <a:rPr lang="en-US" baseline="0" dirty="0" err="1"/>
              <a:t>thì</a:t>
            </a:r>
            <a:r>
              <a:rPr lang="en-US" baseline="0" dirty="0"/>
              <a:t> </a:t>
            </a:r>
            <a:r>
              <a:rPr lang="en-US" baseline="0" dirty="0" err="1"/>
              <a:t>chúng</a:t>
            </a:r>
            <a:r>
              <a:rPr lang="en-US" baseline="0" dirty="0"/>
              <a:t> ta </a:t>
            </a:r>
            <a:r>
              <a:rPr lang="en-US" baseline="0" dirty="0" err="1"/>
              <a:t>tìm</a:t>
            </a:r>
            <a:r>
              <a:rPr lang="en-US" baseline="0" dirty="0"/>
              <a:t> </a:t>
            </a:r>
            <a:r>
              <a:rPr lang="en-US" baseline="0" dirty="0" err="1"/>
              <a:t>dduowjxc</a:t>
            </a:r>
            <a:r>
              <a:rPr lang="en-US" baseline="0" dirty="0"/>
              <a:t> </a:t>
            </a:r>
            <a:r>
              <a:rPr lang="en-US" baseline="0" dirty="0" err="1"/>
              <a:t>bông</a:t>
            </a:r>
            <a:r>
              <a:rPr lang="en-US" baseline="0" dirty="0"/>
              <a:t> </a:t>
            </a:r>
            <a:r>
              <a:rPr lang="en-US" baseline="0" dirty="0" err="1"/>
              <a:t>hoa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chứa</a:t>
            </a:r>
            <a:r>
              <a:rPr lang="en-US" baseline="0" dirty="0"/>
              <a:t> </a:t>
            </a:r>
            <a:r>
              <a:rPr lang="en-US" baseline="0" dirty="0" err="1"/>
              <a:t>ddaaayf</a:t>
            </a:r>
            <a:r>
              <a:rPr lang="en-US" baseline="0" dirty="0"/>
              <a:t> </a:t>
            </a:r>
            <a:r>
              <a:rPr lang="en-US" baseline="0" dirty="0" err="1"/>
              <a:t>mật</a:t>
            </a:r>
            <a:r>
              <a:rPr lang="en-US" baseline="0" dirty="0"/>
              <a:t> </a:t>
            </a:r>
            <a:r>
              <a:rPr lang="en-US" baseline="0" dirty="0" err="1"/>
              <a:t>ngọt</a:t>
            </a:r>
            <a:r>
              <a:rPr lang="en-US" baseline="0" dirty="0"/>
              <a:t>. </a:t>
            </a:r>
            <a:r>
              <a:rPr lang="en-US" baseline="0" dirty="0" err="1"/>
              <a:t>Nào</a:t>
            </a:r>
            <a:r>
              <a:rPr lang="en-US" baseline="0" dirty="0"/>
              <a:t> </a:t>
            </a:r>
            <a:r>
              <a:rPr lang="en-US" baseline="0" dirty="0" err="1"/>
              <a:t>giờ</a:t>
            </a:r>
            <a:r>
              <a:rPr lang="en-US" baseline="0" dirty="0"/>
              <a:t> </a:t>
            </a:r>
            <a:r>
              <a:rPr lang="en-US" baseline="0" dirty="0" err="1"/>
              <a:t>chúng</a:t>
            </a:r>
            <a:r>
              <a:rPr lang="en-US" baseline="0" dirty="0"/>
              <a:t> ta </a:t>
            </a:r>
            <a:r>
              <a:rPr lang="en-US" baseline="0" dirty="0" err="1"/>
              <a:t>cùng</a:t>
            </a:r>
            <a:r>
              <a:rPr lang="en-US" baseline="0" dirty="0"/>
              <a:t> </a:t>
            </a:r>
            <a:r>
              <a:rPr lang="en-US" baseline="0" dirty="0" err="1"/>
              <a:t>bđ</a:t>
            </a:r>
            <a:r>
              <a:rPr lang="en-US" baseline="0" dirty="0"/>
              <a:t> </a:t>
            </a:r>
            <a:r>
              <a:rPr lang="en-US" baseline="0" dirty="0" err="1"/>
              <a:t>nhé</a:t>
            </a:r>
            <a:r>
              <a:rPr lang="en-US" baseline="0" dirty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13A312-A582-418C-9826-E12AB64AD0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414537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A20E64-2741-4EAF-B3D8-8AF6FCFA159B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60050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A20E64-2741-4EAF-B3D8-8AF6FCFA159B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75256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Vừa</a:t>
            </a:r>
            <a:r>
              <a:rPr lang="en-US" dirty="0"/>
              <a:t> </a:t>
            </a:r>
            <a:r>
              <a:rPr lang="en-US" dirty="0" err="1"/>
              <a:t>rôi</a:t>
            </a:r>
            <a:r>
              <a:rPr lang="en-US" baseline="0" dirty="0"/>
              <a:t> </a:t>
            </a:r>
            <a:r>
              <a:rPr lang="en-US" baseline="0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cùng</a:t>
            </a:r>
            <a:r>
              <a:rPr lang="en-US" baseline="0" dirty="0"/>
              <a:t> </a:t>
            </a:r>
            <a:r>
              <a:rPr lang="en-US" baseline="0" dirty="0" err="1"/>
              <a:t>với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em</a:t>
            </a:r>
            <a:r>
              <a:rPr lang="en-US" baseline="0" dirty="0"/>
              <a:t> </a:t>
            </a:r>
            <a:r>
              <a:rPr lang="en-US" baseline="0" dirty="0" err="1"/>
              <a:t>đẫ</a:t>
            </a:r>
            <a:r>
              <a:rPr lang="en-US" baseline="0" dirty="0"/>
              <a:t> </a:t>
            </a:r>
            <a:r>
              <a:rPr lang="en-US" baseline="0" dirty="0" err="1"/>
              <a:t>hoàn</a:t>
            </a:r>
            <a:r>
              <a:rPr lang="en-US" baseline="0" dirty="0"/>
              <a:t> </a:t>
            </a:r>
            <a:r>
              <a:rPr lang="en-US" baseline="0" dirty="0" err="1"/>
              <a:t>thành</a:t>
            </a:r>
            <a:r>
              <a:rPr lang="en-US" baseline="0" dirty="0"/>
              <a:t> </a:t>
            </a:r>
            <a:r>
              <a:rPr lang="en-US" baseline="0" dirty="0" err="1"/>
              <a:t>nội</a:t>
            </a:r>
            <a:r>
              <a:rPr lang="en-US" baseline="0" dirty="0"/>
              <a:t> dung bài </a:t>
            </a:r>
            <a:r>
              <a:rPr lang="en-US" baseline="0" dirty="0" err="1"/>
              <a:t>học</a:t>
            </a:r>
            <a:r>
              <a:rPr lang="en-US" baseline="0" dirty="0"/>
              <a:t> </a:t>
            </a:r>
            <a:r>
              <a:rPr lang="en-US" baseline="0" dirty="0" err="1"/>
              <a:t>ngày</a:t>
            </a:r>
            <a:r>
              <a:rPr lang="en-US" baseline="0" dirty="0"/>
              <a:t> </a:t>
            </a:r>
            <a:r>
              <a:rPr lang="en-US" baseline="0" dirty="0" err="1"/>
              <a:t>hôm</a:t>
            </a:r>
            <a:r>
              <a:rPr lang="en-US" baseline="0" dirty="0"/>
              <a:t> nay, </a:t>
            </a:r>
            <a:r>
              <a:rPr lang="en-US" baseline="0" dirty="0" err="1"/>
              <a:t>cô</a:t>
            </a:r>
            <a:r>
              <a:rPr lang="en-US" baseline="0" dirty="0"/>
              <a:t> hi </a:t>
            </a:r>
            <a:r>
              <a:rPr lang="en-US" baseline="0" dirty="0" err="1"/>
              <a:t>vọng</a:t>
            </a:r>
            <a:r>
              <a:rPr lang="en-US" baseline="0" dirty="0"/>
              <a:t> </a:t>
            </a:r>
            <a:r>
              <a:rPr lang="en-US" baseline="0" dirty="0" err="1"/>
              <a:t>rằng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em</a:t>
            </a:r>
            <a:r>
              <a:rPr lang="en-US" baseline="0" dirty="0"/>
              <a:t> </a:t>
            </a:r>
            <a:r>
              <a:rPr lang="en-US" baseline="0" dirty="0" err="1"/>
              <a:t>sẽ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mợt</a:t>
            </a:r>
            <a:r>
              <a:rPr lang="en-US" baseline="0" dirty="0"/>
              <a:t> bài </a:t>
            </a:r>
            <a:r>
              <a:rPr lang="en-US" baseline="0" dirty="0" err="1"/>
              <a:t>học</a:t>
            </a:r>
            <a:r>
              <a:rPr lang="en-US" baseline="0" dirty="0"/>
              <a:t> </a:t>
            </a:r>
            <a:r>
              <a:rPr lang="en-US" baseline="0" dirty="0" err="1"/>
              <a:t>bổ</a:t>
            </a:r>
            <a:r>
              <a:rPr lang="en-US" baseline="0" dirty="0"/>
              <a:t> </a:t>
            </a:r>
            <a:r>
              <a:rPr lang="en-US" baseline="0" dirty="0" err="1"/>
              <a:t>ích</a:t>
            </a:r>
            <a:r>
              <a:rPr lang="en-US" baseline="0" dirty="0"/>
              <a:t>, </a:t>
            </a:r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tiết</a:t>
            </a:r>
            <a:r>
              <a:rPr lang="en-US" baseline="0" dirty="0"/>
              <a:t> </a:t>
            </a:r>
            <a:r>
              <a:rPr lang="en-US" baseline="0" dirty="0" err="1"/>
              <a:t>học</a:t>
            </a:r>
            <a:r>
              <a:rPr lang="en-US" baseline="0" dirty="0"/>
              <a:t> </a:t>
            </a:r>
            <a:r>
              <a:rPr lang="en-US" baseline="0" dirty="0" err="1"/>
              <a:t>này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em</a:t>
            </a:r>
            <a:r>
              <a:rPr lang="en-US" baseline="0" dirty="0"/>
              <a:t> </a:t>
            </a:r>
            <a:r>
              <a:rPr lang="en-US" baseline="0" dirty="0" err="1"/>
              <a:t>hãy</a:t>
            </a:r>
            <a:r>
              <a:rPr lang="en-US" baseline="0" dirty="0"/>
              <a:t> </a:t>
            </a:r>
            <a:r>
              <a:rPr lang="en-US" baseline="0" dirty="0" err="1"/>
              <a:t>rèn</a:t>
            </a:r>
            <a:r>
              <a:rPr lang="en-US" baseline="0" dirty="0"/>
              <a:t> </a:t>
            </a:r>
            <a:r>
              <a:rPr lang="en-US" baseline="0" dirty="0" err="1"/>
              <a:t>luyện</a:t>
            </a:r>
            <a:r>
              <a:rPr lang="en-US" baseline="0" dirty="0"/>
              <a:t> </a:t>
            </a:r>
            <a:r>
              <a:rPr lang="en-US" baseline="0" dirty="0" err="1"/>
              <a:t>kĩ</a:t>
            </a:r>
            <a:r>
              <a:rPr lang="en-US" baseline="0" dirty="0"/>
              <a:t> </a:t>
            </a:r>
            <a:r>
              <a:rPr lang="en-US" baseline="0" dirty="0" err="1"/>
              <a:t>năng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bài </a:t>
            </a:r>
            <a:r>
              <a:rPr lang="en-US" baseline="0" dirty="0" err="1"/>
              <a:t>bằng</a:t>
            </a:r>
            <a:r>
              <a:rPr lang="en-US" baseline="0" dirty="0"/>
              <a:t> </a:t>
            </a:r>
            <a:r>
              <a:rPr lang="en-US" baseline="0" dirty="0" err="1"/>
              <a:t>cách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A20E64-2741-4EAF-B3D8-8AF6FCFA159B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972385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0C947A-290D-4C5A-850D-A7E6D29175A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208832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0C947A-290D-4C5A-850D-A7E6D29175A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27812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A39DD-8312-4AF0-8206-6D24B9C9B0E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0240E0-D0D1-46DA-8856-E42DBBDC93B0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Header Placeholder 6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Măng Non Team</a:t>
            </a:r>
          </a:p>
        </p:txBody>
      </p:sp>
    </p:spTree>
    <p:extLst>
      <p:ext uri="{BB962C8B-B14F-4D97-AF65-F5344CB8AC3E}">
        <p14:creationId xmlns:p14="http://schemas.microsoft.com/office/powerpoint/2010/main" val="40445139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phần</a:t>
            </a:r>
            <a:r>
              <a:rPr lang="en-US" baseline="0" dirty="0"/>
              <a:t> </a:t>
            </a:r>
            <a:r>
              <a:rPr lang="en-US" baseline="0" dirty="0" err="1"/>
              <a:t>khởi</a:t>
            </a:r>
            <a:r>
              <a:rPr lang="en-US" baseline="0" dirty="0"/>
              <a:t> </a:t>
            </a:r>
            <a:r>
              <a:rPr lang="en-US" baseline="0" dirty="0" err="1"/>
              <a:t>động</a:t>
            </a:r>
            <a:r>
              <a:rPr lang="en-US" baseline="0" dirty="0"/>
              <a:t> </a:t>
            </a:r>
            <a:r>
              <a:rPr lang="en-US" baseline="0" dirty="0" err="1"/>
              <a:t>chúng</a:t>
            </a:r>
            <a:r>
              <a:rPr lang="en-US" baseline="0" dirty="0"/>
              <a:t> ta </a:t>
            </a:r>
            <a:r>
              <a:rPr lang="en-US" baseline="0" dirty="0" err="1"/>
              <a:t>sẽ</a:t>
            </a:r>
            <a:r>
              <a:rPr lang="en-US" baseline="0" dirty="0"/>
              <a:t> </a:t>
            </a:r>
            <a:r>
              <a:rPr lang="en-US" baseline="0" dirty="0" err="1"/>
              <a:t>tham</a:t>
            </a:r>
            <a:r>
              <a:rPr lang="en-US" baseline="0" dirty="0"/>
              <a:t> </a:t>
            </a:r>
            <a:r>
              <a:rPr lang="en-US" baseline="0" dirty="0" err="1"/>
              <a:t>một</a:t>
            </a:r>
            <a:r>
              <a:rPr lang="en-US" baseline="0" dirty="0"/>
              <a:t> </a:t>
            </a:r>
            <a:r>
              <a:rPr lang="en-US" baseline="0" dirty="0" err="1"/>
              <a:t>trò</a:t>
            </a:r>
            <a:r>
              <a:rPr lang="en-US" baseline="0" dirty="0"/>
              <a:t> </a:t>
            </a:r>
            <a:r>
              <a:rPr lang="en-US" baseline="0" dirty="0" err="1"/>
              <a:t>chơi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r>
              <a:rPr lang="en-US" baseline="0" dirty="0"/>
              <a:t> </a:t>
            </a:r>
            <a:r>
              <a:rPr lang="en-US" baseline="0" dirty="0" err="1"/>
              <a:t>là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13A312-A582-418C-9826-E12AB64AD0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94658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em</a:t>
            </a:r>
            <a:r>
              <a:rPr lang="en-US" baseline="0" dirty="0"/>
              <a:t> </a:t>
            </a:r>
            <a:r>
              <a:rPr lang="en-US" baseline="0" dirty="0" err="1"/>
              <a:t>ơi</a:t>
            </a:r>
            <a:r>
              <a:rPr lang="en-US" baseline="0" dirty="0"/>
              <a:t>, </a:t>
            </a:r>
            <a:r>
              <a:rPr lang="en-US" baseline="0" dirty="0" err="1"/>
              <a:t>mùa</a:t>
            </a:r>
            <a:r>
              <a:rPr lang="en-US" baseline="0" dirty="0"/>
              <a:t> </a:t>
            </a:r>
            <a:r>
              <a:rPr lang="en-US" baseline="0" dirty="0" err="1"/>
              <a:t>đông</a:t>
            </a:r>
            <a:r>
              <a:rPr lang="en-US" baseline="0" dirty="0"/>
              <a:t> </a:t>
            </a:r>
            <a:r>
              <a:rPr lang="en-US" baseline="0" dirty="0" err="1"/>
              <a:t>sắp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rồi</a:t>
            </a:r>
            <a:r>
              <a:rPr lang="en-US" baseline="0" dirty="0"/>
              <a:t>,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bạn</a:t>
            </a:r>
            <a:r>
              <a:rPr lang="en-US" baseline="0" dirty="0"/>
              <a:t> </a:t>
            </a:r>
            <a:r>
              <a:rPr lang="en-US" baseline="0" dirty="0" err="1"/>
              <a:t>sóc</a:t>
            </a:r>
            <a:r>
              <a:rPr lang="en-US" baseline="0" dirty="0"/>
              <a:t> </a:t>
            </a:r>
            <a:r>
              <a:rPr lang="en-US" baseline="0" dirty="0" err="1"/>
              <a:t>phải</a:t>
            </a:r>
            <a:r>
              <a:rPr lang="en-US" baseline="0" dirty="0"/>
              <a:t> </a:t>
            </a:r>
            <a:r>
              <a:rPr lang="en-US" baseline="0" dirty="0" err="1"/>
              <a:t>chuẩn</a:t>
            </a:r>
            <a:r>
              <a:rPr lang="en-US" baseline="0" dirty="0"/>
              <a:t> </a:t>
            </a:r>
            <a:r>
              <a:rPr lang="en-US" baseline="0" dirty="0" err="1"/>
              <a:t>bị</a:t>
            </a:r>
            <a:r>
              <a:rPr lang="en-US" baseline="0" dirty="0"/>
              <a:t> </a:t>
            </a:r>
            <a:r>
              <a:rPr lang="en-US" baseline="0" dirty="0" err="1"/>
              <a:t>thức</a:t>
            </a:r>
            <a:r>
              <a:rPr lang="en-US" baseline="0" dirty="0"/>
              <a:t> </a:t>
            </a:r>
            <a:r>
              <a:rPr lang="en-US" baseline="0" dirty="0" err="1"/>
              <a:t>ăn</a:t>
            </a:r>
            <a:r>
              <a:rPr lang="en-US" baseline="0" dirty="0"/>
              <a:t> </a:t>
            </a:r>
            <a:r>
              <a:rPr lang="en-US" baseline="0" dirty="0" err="1"/>
              <a:t>cho</a:t>
            </a:r>
            <a:r>
              <a:rPr lang="en-US" baseline="0" dirty="0"/>
              <a:t> </a:t>
            </a:r>
            <a:r>
              <a:rPr lang="en-US" baseline="0" dirty="0" err="1"/>
              <a:t>mùa</a:t>
            </a:r>
            <a:r>
              <a:rPr lang="en-US" baseline="0" dirty="0"/>
              <a:t> </a:t>
            </a:r>
            <a:r>
              <a:rPr lang="en-US" baseline="0" dirty="0" err="1"/>
              <a:t>đông</a:t>
            </a:r>
            <a:r>
              <a:rPr lang="en-US" baseline="0" dirty="0"/>
              <a:t> </a:t>
            </a:r>
            <a:r>
              <a:rPr lang="en-US" baseline="0" dirty="0" err="1"/>
              <a:t>dài</a:t>
            </a:r>
            <a:r>
              <a:rPr lang="en-US" baseline="0" dirty="0"/>
              <a:t> </a:t>
            </a:r>
            <a:r>
              <a:rPr lang="en-US" baseline="0" dirty="0" err="1"/>
              <a:t>lạnh</a:t>
            </a:r>
            <a:r>
              <a:rPr lang="en-US" baseline="0" dirty="0"/>
              <a:t> </a:t>
            </a:r>
            <a:r>
              <a:rPr lang="en-US" baseline="0" dirty="0" err="1"/>
              <a:t>lẽo</a:t>
            </a:r>
            <a:r>
              <a:rPr lang="en-US" baseline="0" dirty="0"/>
              <a:t>,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em</a:t>
            </a:r>
            <a:r>
              <a:rPr lang="en-US" baseline="0" dirty="0"/>
              <a:t> </a:t>
            </a:r>
            <a:r>
              <a:rPr lang="en-US" baseline="0" dirty="0" err="1"/>
              <a:t>hãy</a:t>
            </a:r>
            <a:r>
              <a:rPr lang="en-US" baseline="0" dirty="0"/>
              <a:t> </a:t>
            </a:r>
            <a:r>
              <a:rPr lang="en-US" baseline="0" dirty="0" err="1"/>
              <a:t>giúp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bạn</a:t>
            </a:r>
            <a:r>
              <a:rPr lang="en-US" baseline="0" dirty="0"/>
              <a:t> </a:t>
            </a:r>
            <a:r>
              <a:rPr lang="en-US" baseline="0" dirty="0" err="1"/>
              <a:t>sóc</a:t>
            </a:r>
            <a:r>
              <a:rPr lang="en-US" baseline="0" dirty="0"/>
              <a:t> </a:t>
            </a:r>
            <a:r>
              <a:rPr lang="en-US" baseline="0" dirty="0" err="1"/>
              <a:t>tìm</a:t>
            </a:r>
            <a:r>
              <a:rPr lang="en-US" baseline="0" dirty="0"/>
              <a:t> </a:t>
            </a:r>
            <a:r>
              <a:rPr lang="en-US" baseline="0" dirty="0" err="1"/>
              <a:t>những</a:t>
            </a:r>
            <a:r>
              <a:rPr lang="en-US" baseline="0" dirty="0"/>
              <a:t> </a:t>
            </a:r>
            <a:r>
              <a:rPr lang="en-US" baseline="0" dirty="0" err="1"/>
              <a:t>hạt</a:t>
            </a:r>
            <a:r>
              <a:rPr lang="en-US" baseline="0" dirty="0"/>
              <a:t> </a:t>
            </a:r>
            <a:r>
              <a:rPr lang="en-US" baseline="0" dirty="0" err="1"/>
              <a:t>dẻ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dự</a:t>
            </a:r>
            <a:r>
              <a:rPr lang="en-US" baseline="0" dirty="0"/>
              <a:t> </a:t>
            </a:r>
            <a:r>
              <a:rPr lang="en-US" baseline="0" dirty="0" err="1"/>
              <a:t>trữ</a:t>
            </a:r>
            <a:r>
              <a:rPr lang="en-US" baseline="0" dirty="0"/>
              <a:t> </a:t>
            </a:r>
            <a:r>
              <a:rPr lang="en-US" baseline="0" dirty="0" err="1"/>
              <a:t>cho</a:t>
            </a:r>
            <a:r>
              <a:rPr lang="en-US" baseline="0" dirty="0"/>
              <a:t> </a:t>
            </a:r>
            <a:r>
              <a:rPr lang="en-US" baseline="0" dirty="0" err="1"/>
              <a:t>mùa</a:t>
            </a:r>
            <a:r>
              <a:rPr lang="en-US" baseline="0" dirty="0"/>
              <a:t> </a:t>
            </a:r>
            <a:r>
              <a:rPr lang="en-US" baseline="0" dirty="0" err="1"/>
              <a:t>đông</a:t>
            </a:r>
            <a:r>
              <a:rPr lang="en-US" baseline="0" dirty="0"/>
              <a:t> </a:t>
            </a:r>
            <a:r>
              <a:rPr lang="en-US" baseline="0" dirty="0" err="1"/>
              <a:t>sắp</a:t>
            </a:r>
            <a:r>
              <a:rPr lang="en-US" baseline="0" dirty="0"/>
              <a:t> </a:t>
            </a:r>
            <a:r>
              <a:rPr lang="en-US" baseline="0" dirty="0" err="1"/>
              <a:t>tới</a:t>
            </a:r>
            <a:r>
              <a:rPr lang="en-US" baseline="0" dirty="0"/>
              <a:t> </a:t>
            </a:r>
            <a:r>
              <a:rPr lang="en-US" baseline="0" dirty="0" err="1"/>
              <a:t>nhé</a:t>
            </a:r>
            <a:r>
              <a:rPr lang="en-US" baseline="0" dirty="0"/>
              <a:t>.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được</a:t>
            </a:r>
            <a:r>
              <a:rPr lang="en-US" baseline="0" dirty="0"/>
              <a:t> </a:t>
            </a:r>
            <a:r>
              <a:rPr lang="en-US" baseline="0" dirty="0" err="1"/>
              <a:t>những</a:t>
            </a:r>
            <a:r>
              <a:rPr lang="en-US" baseline="0" dirty="0"/>
              <a:t> </a:t>
            </a:r>
            <a:r>
              <a:rPr lang="en-US" baseline="0" dirty="0" err="1"/>
              <a:t>hạt</a:t>
            </a:r>
            <a:r>
              <a:rPr lang="en-US" baseline="0" dirty="0"/>
              <a:t> </a:t>
            </a:r>
            <a:r>
              <a:rPr lang="en-US" baseline="0" dirty="0" err="1"/>
              <a:t>dẻ</a:t>
            </a:r>
            <a:r>
              <a:rPr lang="en-US" baseline="0" dirty="0"/>
              <a:t> </a:t>
            </a:r>
            <a:r>
              <a:rPr lang="en-US" baseline="0" dirty="0" err="1"/>
              <a:t>ngon</a:t>
            </a:r>
            <a:r>
              <a:rPr lang="en-US" baseline="0" dirty="0"/>
              <a:t> </a:t>
            </a:r>
            <a:r>
              <a:rPr lang="en-US" baseline="0" dirty="0" err="1"/>
              <a:t>lành</a:t>
            </a:r>
            <a:r>
              <a:rPr lang="en-US" baseline="0" dirty="0"/>
              <a:t> </a:t>
            </a:r>
            <a:r>
              <a:rPr lang="en-US" baseline="0" dirty="0" err="1"/>
              <a:t>ấy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em</a:t>
            </a:r>
            <a:r>
              <a:rPr lang="en-US" baseline="0" dirty="0"/>
              <a:t> </a:t>
            </a:r>
            <a:r>
              <a:rPr lang="en-US" baseline="0" dirty="0" err="1"/>
              <a:t>phải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.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em</a:t>
            </a:r>
            <a:r>
              <a:rPr lang="en-US" baseline="0" dirty="0"/>
              <a:t> </a:t>
            </a:r>
            <a:r>
              <a:rPr lang="en-US" baseline="0" dirty="0" err="1"/>
              <a:t>đã</a:t>
            </a:r>
            <a:r>
              <a:rPr lang="en-US" baseline="0" dirty="0"/>
              <a:t> </a:t>
            </a:r>
            <a:r>
              <a:rPr lang="en-US" baseline="0" dirty="0" err="1"/>
              <a:t>săn</a:t>
            </a:r>
            <a:r>
              <a:rPr lang="en-US" baseline="0" dirty="0"/>
              <a:t> sang </a:t>
            </a:r>
            <a:r>
              <a:rPr lang="en-US" baseline="0" dirty="0" err="1"/>
              <a:t>chưa</a:t>
            </a:r>
            <a:r>
              <a:rPr lang="en-US" baseline="0" dirty="0"/>
              <a:t>, </a:t>
            </a:r>
            <a:r>
              <a:rPr lang="en-US" baseline="0" dirty="0" err="1"/>
              <a:t>chúng</a:t>
            </a:r>
            <a:r>
              <a:rPr lang="en-US" baseline="0" dirty="0"/>
              <a:t> ta </a:t>
            </a:r>
            <a:r>
              <a:rPr lang="en-US" baseline="0" dirty="0" err="1"/>
              <a:t>cùng</a:t>
            </a:r>
            <a:r>
              <a:rPr lang="en-US" baseline="0" dirty="0"/>
              <a:t>  </a:t>
            </a:r>
            <a:r>
              <a:rPr lang="en-US" baseline="0" dirty="0" err="1"/>
              <a:t>bắt</a:t>
            </a:r>
            <a:r>
              <a:rPr lang="en-US" baseline="0" dirty="0"/>
              <a:t> </a:t>
            </a:r>
            <a:r>
              <a:rPr lang="en-US" baseline="0" dirty="0" err="1"/>
              <a:t>đầu</a:t>
            </a:r>
            <a:r>
              <a:rPr lang="en-US" baseline="0" dirty="0"/>
              <a:t> </a:t>
            </a:r>
            <a:r>
              <a:rPr lang="en-US" baseline="0" dirty="0" err="1"/>
              <a:t>nhé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13A312-A582-418C-9826-E12AB64AD0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99105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</a:t>
            </a:r>
            <a:r>
              <a:rPr lang="en-US" baseline="0" dirty="0" err="1"/>
              <a:t>đầu</a:t>
            </a:r>
            <a:r>
              <a:rPr lang="en-US" baseline="0" dirty="0"/>
              <a:t> </a:t>
            </a:r>
            <a:r>
              <a:rPr lang="en-US" baseline="0" dirty="0" err="1"/>
              <a:t>tiên</a:t>
            </a:r>
            <a:r>
              <a:rPr lang="en-US" baseline="0" dirty="0"/>
              <a:t>, …........................ </a:t>
            </a:r>
            <a:r>
              <a:rPr lang="en-US" baseline="0" dirty="0" err="1"/>
              <a:t>Đểlàm</a:t>
            </a:r>
            <a:r>
              <a:rPr lang="en-US" baseline="0" dirty="0"/>
              <a:t> </a:t>
            </a:r>
            <a:r>
              <a:rPr lang="en-US" baseline="0" dirty="0" err="1"/>
              <a:t>được</a:t>
            </a:r>
            <a:r>
              <a:rPr lang="en-US" baseline="0" dirty="0"/>
              <a:t> bài </a:t>
            </a:r>
            <a:r>
              <a:rPr lang="en-US" baseline="0" dirty="0" err="1"/>
              <a:t>toán</a:t>
            </a:r>
            <a:r>
              <a:rPr lang="en-US" baseline="0" dirty="0"/>
              <a:t> </a:t>
            </a:r>
            <a:r>
              <a:rPr lang="en-US" baseline="0" dirty="0" err="1"/>
              <a:t>trên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em</a:t>
            </a:r>
            <a:r>
              <a:rPr lang="en-US" baseline="0" dirty="0"/>
              <a:t> </a:t>
            </a:r>
            <a:r>
              <a:rPr lang="en-US" baseline="0" dirty="0" err="1"/>
              <a:t>sẽ</a:t>
            </a:r>
            <a:r>
              <a:rPr lang="en-US" baseline="0" dirty="0"/>
              <a:t> </a:t>
            </a:r>
            <a:r>
              <a:rPr lang="en-US" baseline="0" dirty="0" err="1"/>
              <a:t>áp</a:t>
            </a:r>
            <a:r>
              <a:rPr lang="en-US" baseline="0" dirty="0"/>
              <a:t> dung </a:t>
            </a:r>
            <a:r>
              <a:rPr lang="en-US" baseline="0" dirty="0" err="1"/>
              <a:t>quy</a:t>
            </a:r>
            <a:r>
              <a:rPr lang="en-US" baseline="0" dirty="0"/>
              <a:t> </a:t>
            </a:r>
            <a:r>
              <a:rPr lang="en-US" baseline="0" dirty="0" err="1"/>
              <a:t>tắc</a:t>
            </a:r>
            <a:r>
              <a:rPr lang="en-US" baseline="0" dirty="0"/>
              <a:t> </a:t>
            </a:r>
            <a:r>
              <a:rPr lang="en-US" baseline="0" dirty="0" err="1"/>
              <a:t>nhân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ba</a:t>
            </a:r>
            <a:r>
              <a:rPr lang="en-US" baseline="0" dirty="0"/>
              <a:t> </a:t>
            </a:r>
            <a:r>
              <a:rPr lang="en-US" baseline="0" dirty="0" err="1"/>
              <a:t>chữ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</a:t>
            </a:r>
            <a:r>
              <a:rPr lang="en-US" baseline="0" dirty="0" err="1"/>
              <a:t>với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1 </a:t>
            </a:r>
            <a:r>
              <a:rPr lang="en-US" baseline="0" dirty="0" err="1"/>
              <a:t>chữ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,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emcó</a:t>
            </a:r>
            <a:r>
              <a:rPr lang="en-US" baseline="0" dirty="0"/>
              <a:t> 10 s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suy</a:t>
            </a:r>
            <a:r>
              <a:rPr lang="en-US" baseline="0" dirty="0"/>
              <a:t> </a:t>
            </a:r>
            <a:r>
              <a:rPr lang="en-US" baseline="0" dirty="0" err="1"/>
              <a:t>nghĩ</a:t>
            </a:r>
            <a:r>
              <a:rPr lang="en-US" baseline="0" dirty="0"/>
              <a:t> 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</a:t>
            </a:r>
            <a:r>
              <a:rPr lang="en-US" baseline="0" dirty="0" err="1"/>
              <a:t>là</a:t>
            </a:r>
            <a:r>
              <a:rPr lang="en-US" baseline="0" dirty="0"/>
              <a:t> a 486.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13A312-A582-418C-9826-E12AB64AD0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17149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</a:t>
            </a:r>
            <a:r>
              <a:rPr lang="en-US" baseline="0" dirty="0" err="1"/>
              <a:t>thứ</a:t>
            </a:r>
            <a:r>
              <a:rPr lang="en-US" baseline="0" dirty="0"/>
              <a:t> </a:t>
            </a:r>
            <a:r>
              <a:rPr lang="en-US" baseline="0" dirty="0" err="1"/>
              <a:t>hai</a:t>
            </a:r>
            <a:r>
              <a:rPr lang="en-US" baseline="0" dirty="0"/>
              <a:t>……………………… </a:t>
            </a:r>
            <a:r>
              <a:rPr lang="en-US" baseline="0" dirty="0" err="1"/>
              <a:t>chúng</a:t>
            </a:r>
            <a:r>
              <a:rPr lang="en-US" baseline="0" dirty="0"/>
              <a:t> ta </a:t>
            </a:r>
            <a:r>
              <a:rPr lang="en-US" baseline="0" dirty="0" err="1"/>
              <a:t>cùng</a:t>
            </a:r>
            <a:r>
              <a:rPr lang="en-US" baseline="0" dirty="0"/>
              <a:t> </a:t>
            </a:r>
            <a:r>
              <a:rPr lang="en-US" baseline="0" dirty="0" err="1"/>
              <a:t>suy</a:t>
            </a:r>
            <a:r>
              <a:rPr lang="en-US" baseline="0" dirty="0"/>
              <a:t> </a:t>
            </a:r>
            <a:r>
              <a:rPr lang="en-US" baseline="0" dirty="0" err="1"/>
              <a:t>nghĩ</a:t>
            </a:r>
            <a:r>
              <a:rPr lang="en-US" baseline="0" dirty="0"/>
              <a:t> </a:t>
            </a:r>
            <a:r>
              <a:rPr lang="en-US" baseline="0" dirty="0" err="1"/>
              <a:t>nào</a:t>
            </a:r>
            <a:r>
              <a:rPr lang="en-US" baseline="0" dirty="0"/>
              <a:t> </a:t>
            </a:r>
            <a:r>
              <a:rPr lang="en-US" baseline="0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xin</a:t>
            </a:r>
            <a:r>
              <a:rPr lang="en-US" baseline="0" dirty="0"/>
              <a:t> </a:t>
            </a:r>
            <a:r>
              <a:rPr lang="en-US" baseline="0" dirty="0" err="1"/>
              <a:t>chúc</a:t>
            </a:r>
            <a:r>
              <a:rPr lang="en-US" baseline="0" dirty="0"/>
              <a:t> </a:t>
            </a:r>
            <a:r>
              <a:rPr lang="en-US" baseline="0" dirty="0" err="1"/>
              <a:t>mừng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bạn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là</a:t>
            </a:r>
            <a:r>
              <a:rPr lang="en-US" baseline="0" dirty="0"/>
              <a:t> 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13A312-A582-418C-9826-E12AB64AD0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74207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</a:t>
            </a:r>
            <a:r>
              <a:rPr lang="en-US" baseline="0" dirty="0" err="1"/>
              <a:t>cuối</a:t>
            </a:r>
            <a:r>
              <a:rPr lang="en-US" baseline="0" dirty="0"/>
              <a:t> …….. </a:t>
            </a:r>
            <a:r>
              <a:rPr lang="en-US" baseline="0" dirty="0" err="1"/>
              <a:t>Nào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em</a:t>
            </a:r>
            <a:r>
              <a:rPr lang="en-US" baseline="0" dirty="0"/>
              <a:t> </a:t>
            </a:r>
            <a:r>
              <a:rPr lang="en-US" baseline="0" dirty="0" err="1"/>
              <a:t>cùng</a:t>
            </a:r>
            <a:r>
              <a:rPr lang="en-US" baseline="0" dirty="0"/>
              <a:t> </a:t>
            </a:r>
            <a:r>
              <a:rPr lang="en-US" baseline="0" dirty="0" err="1"/>
              <a:t>suy</a:t>
            </a:r>
            <a:r>
              <a:rPr lang="en-US" baseline="0" dirty="0"/>
              <a:t> </a:t>
            </a:r>
            <a:r>
              <a:rPr lang="en-US" baseline="0" dirty="0" err="1"/>
              <a:t>nghĩ</a:t>
            </a:r>
            <a:r>
              <a:rPr lang="en-US" baseline="0" dirty="0"/>
              <a:t>. </a:t>
            </a:r>
            <a:r>
              <a:rPr lang="en-US" baseline="0" dirty="0" err="1"/>
              <a:t>Dáp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</a:t>
            </a:r>
            <a:r>
              <a:rPr lang="en-US" baseline="0" dirty="0" err="1"/>
              <a:t>là</a:t>
            </a:r>
            <a:r>
              <a:rPr lang="en-US" baseline="0" dirty="0"/>
              <a:t> d.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xin</a:t>
            </a:r>
            <a:r>
              <a:rPr lang="en-US" baseline="0" dirty="0"/>
              <a:t> </a:t>
            </a:r>
            <a:r>
              <a:rPr lang="en-US" baseline="0" dirty="0" err="1"/>
              <a:t>chúc</a:t>
            </a:r>
            <a:r>
              <a:rPr lang="en-US" baseline="0" dirty="0"/>
              <a:t> </a:t>
            </a:r>
            <a:r>
              <a:rPr lang="en-US" baseline="0" dirty="0" err="1"/>
              <a:t>mừng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bạn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13A312-A582-418C-9826-E12AB64AD0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63190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em</a:t>
            </a:r>
            <a:r>
              <a:rPr lang="en-US" baseline="0" dirty="0"/>
              <a:t> </a:t>
            </a:r>
            <a:r>
              <a:rPr lang="en-US" baseline="0" dirty="0" err="1"/>
              <a:t>ơi</a:t>
            </a:r>
            <a:r>
              <a:rPr lang="en-US" baseline="0" dirty="0"/>
              <a:t>, </a:t>
            </a:r>
            <a:r>
              <a:rPr lang="en-US" baseline="0" dirty="0" err="1"/>
              <a:t>chúng</a:t>
            </a:r>
            <a:r>
              <a:rPr lang="en-US" baseline="0" dirty="0"/>
              <a:t> ta </a:t>
            </a:r>
            <a:r>
              <a:rPr lang="en-US" baseline="0" dirty="0" err="1"/>
              <a:t>đã</a:t>
            </a:r>
            <a:r>
              <a:rPr lang="en-US" baseline="0" dirty="0"/>
              <a:t> </a:t>
            </a:r>
            <a:r>
              <a:rPr lang="en-US" baseline="0" dirty="0" err="1"/>
              <a:t>giúp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bạn</a:t>
            </a:r>
            <a:r>
              <a:rPr lang="en-US" baseline="0" dirty="0"/>
              <a:t> </a:t>
            </a:r>
            <a:r>
              <a:rPr lang="en-US" baseline="0" dirty="0" err="1"/>
              <a:t>sóc</a:t>
            </a:r>
            <a:r>
              <a:rPr lang="en-US" baseline="0" dirty="0"/>
              <a:t> </a:t>
            </a:r>
            <a:r>
              <a:rPr lang="en-US" baseline="0" dirty="0" err="1"/>
              <a:t>nhặt</a:t>
            </a:r>
            <a:r>
              <a:rPr lang="en-US" baseline="0" dirty="0"/>
              <a:t> </a:t>
            </a:r>
            <a:r>
              <a:rPr lang="en-US" baseline="0" dirty="0" err="1"/>
              <a:t>đầy</a:t>
            </a:r>
            <a:r>
              <a:rPr lang="en-US" baseline="0" dirty="0"/>
              <a:t> </a:t>
            </a:r>
            <a:r>
              <a:rPr lang="en-US" baseline="0" dirty="0" err="1"/>
              <a:t>giỏ</a:t>
            </a:r>
            <a:r>
              <a:rPr lang="en-US" baseline="0" dirty="0"/>
              <a:t> </a:t>
            </a:r>
            <a:r>
              <a:rPr lang="en-US" baseline="0" dirty="0" err="1"/>
              <a:t>hạt</a:t>
            </a:r>
            <a:r>
              <a:rPr lang="en-US" baseline="0" dirty="0"/>
              <a:t> </a:t>
            </a:r>
            <a:r>
              <a:rPr lang="en-US" baseline="0" dirty="0" err="1"/>
              <a:t>dẻ</a:t>
            </a:r>
            <a:r>
              <a:rPr lang="en-US" baseline="0" dirty="0"/>
              <a:t> </a:t>
            </a:r>
            <a:r>
              <a:rPr lang="en-US" baseline="0" dirty="0" err="1"/>
              <a:t>rồi</a:t>
            </a:r>
            <a:r>
              <a:rPr lang="en-US" baseline="0" dirty="0"/>
              <a:t>, </a:t>
            </a:r>
            <a:r>
              <a:rPr lang="en-US" baseline="0" dirty="0" err="1"/>
              <a:t>vây</a:t>
            </a:r>
            <a:r>
              <a:rPr lang="en-US" baseline="0" dirty="0"/>
              <a:t> </a:t>
            </a:r>
            <a:r>
              <a:rPr lang="en-US" baseline="0" dirty="0" err="1"/>
              <a:t>là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bạn</a:t>
            </a:r>
            <a:r>
              <a:rPr lang="en-US" baseline="0" dirty="0"/>
              <a:t> </a:t>
            </a:r>
            <a:r>
              <a:rPr lang="en-US" baseline="0" dirty="0" err="1"/>
              <a:t>sóc</a:t>
            </a:r>
            <a:r>
              <a:rPr lang="en-US" baseline="0" dirty="0"/>
              <a:t> </a:t>
            </a:r>
            <a:r>
              <a:rPr lang="en-US" baseline="0" dirty="0" err="1"/>
              <a:t>đã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đủ</a:t>
            </a:r>
            <a:r>
              <a:rPr lang="en-US" baseline="0" dirty="0"/>
              <a:t>  </a:t>
            </a:r>
            <a:r>
              <a:rPr lang="en-US" baseline="0" dirty="0" err="1"/>
              <a:t>thức</a:t>
            </a:r>
            <a:r>
              <a:rPr lang="en-US" baseline="0" dirty="0"/>
              <a:t> </a:t>
            </a:r>
            <a:r>
              <a:rPr lang="en-US" baseline="0" dirty="0" err="1"/>
              <a:t>ăn</a:t>
            </a:r>
            <a:r>
              <a:rPr lang="en-US" baseline="0" dirty="0"/>
              <a:t> </a:t>
            </a:r>
            <a:r>
              <a:rPr lang="en-US" baseline="0" dirty="0" err="1"/>
              <a:t>dự</a:t>
            </a:r>
            <a:r>
              <a:rPr lang="en-US" baseline="0" dirty="0"/>
              <a:t> </a:t>
            </a:r>
            <a:r>
              <a:rPr lang="en-US" baseline="0" dirty="0" err="1"/>
              <a:t>trữ</a:t>
            </a:r>
            <a:r>
              <a:rPr lang="en-US" baseline="0" dirty="0"/>
              <a:t> </a:t>
            </a:r>
            <a:r>
              <a:rPr lang="en-US" baseline="0" dirty="0" err="1"/>
              <a:t>cho</a:t>
            </a:r>
            <a:r>
              <a:rPr lang="en-US" baseline="0" dirty="0"/>
              <a:t> </a:t>
            </a:r>
            <a:r>
              <a:rPr lang="en-US" baseline="0" dirty="0" err="1"/>
              <a:t>mùa</a:t>
            </a:r>
            <a:r>
              <a:rPr lang="en-US" baseline="0" dirty="0"/>
              <a:t> </a:t>
            </a:r>
            <a:r>
              <a:rPr lang="en-US" baseline="0" dirty="0" err="1"/>
              <a:t>đông</a:t>
            </a:r>
            <a:r>
              <a:rPr lang="en-US" baseline="0" dirty="0"/>
              <a:t> </a:t>
            </a:r>
            <a:r>
              <a:rPr lang="en-US" baseline="0" dirty="0" err="1"/>
              <a:t>rồi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r>
              <a:rPr lang="en-US" baseline="0" dirty="0"/>
              <a:t>. Xin </a:t>
            </a:r>
            <a:r>
              <a:rPr lang="en-US" baseline="0" dirty="0" err="1"/>
              <a:t>chúc</a:t>
            </a:r>
            <a:r>
              <a:rPr lang="en-US" baseline="0" dirty="0"/>
              <a:t> </a:t>
            </a:r>
            <a:r>
              <a:rPr lang="en-US" baseline="0" dirty="0" err="1"/>
              <a:t>mừng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em</a:t>
            </a:r>
            <a:r>
              <a:rPr lang="en-US" baseline="0" dirty="0"/>
              <a:t>. </a:t>
            </a:r>
            <a:r>
              <a:rPr lang="en-US" baseline="0" dirty="0" err="1"/>
              <a:t>Để</a:t>
            </a:r>
            <a:r>
              <a:rPr lang="en-US" baseline="0" dirty="0"/>
              <a:t> 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tốt</a:t>
            </a:r>
            <a:r>
              <a:rPr lang="en-US" baseline="0" dirty="0"/>
              <a:t> 3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</a:t>
            </a:r>
            <a:r>
              <a:rPr lang="en-US" baseline="0" dirty="0" err="1"/>
              <a:t>vừa</a:t>
            </a:r>
            <a:r>
              <a:rPr lang="en-US" baseline="0" dirty="0"/>
              <a:t> </a:t>
            </a:r>
            <a:r>
              <a:rPr lang="en-US" baseline="0" dirty="0" err="1"/>
              <a:t>rồi</a:t>
            </a:r>
            <a:r>
              <a:rPr lang="en-US" baseline="0" dirty="0"/>
              <a:t> </a:t>
            </a:r>
            <a:r>
              <a:rPr lang="en-US" baseline="0" dirty="0" err="1"/>
              <a:t>chúng</a:t>
            </a:r>
            <a:r>
              <a:rPr lang="en-US" baseline="0" dirty="0"/>
              <a:t> ta </a:t>
            </a:r>
            <a:r>
              <a:rPr lang="en-US" baseline="0" dirty="0" err="1"/>
              <a:t>đã</a:t>
            </a:r>
            <a:r>
              <a:rPr lang="en-US" baseline="0" dirty="0"/>
              <a:t> </a:t>
            </a:r>
            <a:r>
              <a:rPr lang="en-US" baseline="0" dirty="0" err="1"/>
              <a:t>áp</a:t>
            </a:r>
            <a:r>
              <a:rPr lang="en-US" baseline="0" dirty="0"/>
              <a:t> dung </a:t>
            </a:r>
            <a:r>
              <a:rPr lang="en-US" baseline="0" dirty="0" err="1"/>
              <a:t>quy</a:t>
            </a:r>
            <a:r>
              <a:rPr lang="en-US" baseline="0" dirty="0"/>
              <a:t> </a:t>
            </a:r>
            <a:r>
              <a:rPr lang="en-US" baseline="0" dirty="0" err="1"/>
              <a:t>tắc</a:t>
            </a:r>
            <a:r>
              <a:rPr lang="en-US" baseline="0" dirty="0"/>
              <a:t> </a:t>
            </a:r>
            <a:r>
              <a:rPr lang="en-US" baseline="0" dirty="0" err="1"/>
              <a:t>nhân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3….. </a:t>
            </a:r>
            <a:r>
              <a:rPr lang="en-US" baseline="0" dirty="0" err="1"/>
              <a:t>Vậy</a:t>
            </a:r>
            <a:r>
              <a:rPr lang="en-US" baseline="0" dirty="0"/>
              <a:t> </a:t>
            </a:r>
            <a:r>
              <a:rPr lang="en-US" baseline="0" dirty="0" err="1"/>
              <a:t>giờ</a:t>
            </a:r>
            <a:r>
              <a:rPr lang="en-US" baseline="0" dirty="0"/>
              <a:t> </a:t>
            </a:r>
            <a:r>
              <a:rPr lang="en-US" baseline="0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trò</a:t>
            </a:r>
            <a:r>
              <a:rPr lang="en-US" baseline="0" dirty="0"/>
              <a:t> </a:t>
            </a:r>
            <a:r>
              <a:rPr lang="en-US" baseline="0" dirty="0" err="1"/>
              <a:t>mình</a:t>
            </a:r>
            <a:r>
              <a:rPr lang="en-US" baseline="0" dirty="0"/>
              <a:t> </a:t>
            </a:r>
            <a:r>
              <a:rPr lang="en-US" baseline="0" dirty="0" err="1"/>
              <a:t>cúng</a:t>
            </a:r>
            <a:r>
              <a:rPr lang="en-US" baseline="0" dirty="0"/>
              <a:t> </a:t>
            </a:r>
            <a:r>
              <a:rPr lang="en-US" baseline="0" dirty="0" err="1"/>
              <a:t>nhắc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r>
              <a:rPr lang="en-US" baseline="0" dirty="0" err="1"/>
              <a:t>quy</a:t>
            </a:r>
            <a:r>
              <a:rPr lang="en-US" baseline="0" dirty="0"/>
              <a:t> </a:t>
            </a:r>
            <a:r>
              <a:rPr lang="en-US" baseline="0" dirty="0" err="1"/>
              <a:t>tắcnày</a:t>
            </a:r>
            <a:r>
              <a:rPr lang="en-US" baseline="0" dirty="0"/>
              <a:t> </a:t>
            </a:r>
            <a:r>
              <a:rPr lang="en-US" baseline="0" dirty="0" err="1"/>
              <a:t>nhé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13A312-A582-418C-9826-E12AB64AD0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01335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C81C43-8C97-4787-9E67-6FEE1D84B4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8585F07-951E-439A-A7DB-15EAAACEFB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F62ED7-EB9D-47A9-BF9F-E8FBF1E305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FA6248-9075-44F6-BABA-ACCDFFA547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34A0AA-8FD5-4C86-8F31-3D31ABD0CD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3F7E8D-06E8-4965-9227-B2B540DF3C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D0A7C2-3364-4B6C-B187-A7ABF31AEE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74556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962CCB-63AE-4BC5-882D-1818C3CE31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1D9169F-AF3E-40B1-BC18-85A4C7B10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11AE00-ACD7-4A15-B185-BC11A1F048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FA6248-9075-44F6-BABA-ACCDFFA547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037F78-7CCD-411A-9584-8030271C4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E8F386-8401-4BD2-A118-F02C56B887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D0A7C2-3364-4B6C-B187-A7ABF31AEE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35983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14702B4-D98D-4F11-BE96-F1FF275EA9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D53901C-0C8D-4F10-9997-6AE651BBC8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6520DE-DAA5-40CC-A3CE-E592942F43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FA6248-9075-44F6-BABA-ACCDFFA547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67F7B6-A811-4FA8-B655-68D93BFD54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BD84E9-52C2-4612-8A21-06EFD27EAC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D0A7C2-3364-4B6C-B187-A7ABF31AEE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32066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B5DA0A-A745-4ADB-9D01-C26C1A2242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29C446-C0D0-41F4-92EC-4EAB950F72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75673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B5DA0A-A745-4ADB-9D01-C26C1A2242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29C446-C0D0-41F4-92EC-4EAB950F72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89256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B5DA0A-A745-4ADB-9D01-C26C1A2242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29C446-C0D0-41F4-92EC-4EAB950F72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51064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B5DA0A-A745-4ADB-9D01-C26C1A2242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29C446-C0D0-41F4-92EC-4EAB950F72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113732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B5DA0A-A745-4ADB-9D01-C26C1A2242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29C446-C0D0-41F4-92EC-4EAB950F72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76894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B5DA0A-A745-4ADB-9D01-C26C1A2242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29C446-C0D0-41F4-92EC-4EAB950F72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2970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B5DA0A-A745-4ADB-9D01-C26C1A2242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29C446-C0D0-41F4-92EC-4EAB950F72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651307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B5DA0A-A745-4ADB-9D01-C26C1A2242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29C446-C0D0-41F4-92EC-4EAB950F72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25343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3CF411-3DEF-46D1-B675-C48FED3905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C91509-E546-43FB-98D6-6B6565906F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B402C0-5D64-4FA8-B7A1-2DC509FE27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FA6248-9075-44F6-BABA-ACCDFFA547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69DC95-C7B6-475F-8785-3B9FAAAC70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BDFA22-6D49-4339-B627-2EBBCC0B6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D0A7C2-3364-4B6C-B187-A7ABF31AEE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414447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B5DA0A-A745-4ADB-9D01-C26C1A2242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29C446-C0D0-41F4-92EC-4EAB950F72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926137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B5DA0A-A745-4ADB-9D01-C26C1A2242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29C446-C0D0-41F4-92EC-4EAB950F72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60237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B5DA0A-A745-4ADB-9D01-C26C1A2242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29C446-C0D0-41F4-92EC-4EAB950F72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835894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8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55" name="Google Shape;855;p22"/>
          <p:cNvGrpSpPr/>
          <p:nvPr/>
        </p:nvGrpSpPr>
        <p:grpSpPr>
          <a:xfrm>
            <a:off x="-11533" y="-829"/>
            <a:ext cx="12201861" cy="6860229"/>
            <a:chOff x="-8650" y="-622"/>
            <a:chExt cx="9151396" cy="5145172"/>
          </a:xfrm>
        </p:grpSpPr>
        <p:sp>
          <p:nvSpPr>
            <p:cNvPr id="856" name="Google Shape;856;p22"/>
            <p:cNvSpPr/>
            <p:nvPr/>
          </p:nvSpPr>
          <p:spPr>
            <a:xfrm>
              <a:off x="-8650" y="15100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57" name="Google Shape;857;p22"/>
            <p:cNvSpPr/>
            <p:nvPr/>
          </p:nvSpPr>
          <p:spPr>
            <a:xfrm>
              <a:off x="364885" y="12830"/>
              <a:ext cx="47" cy="5129397"/>
            </a:xfrm>
            <a:custGeom>
              <a:avLst/>
              <a:gdLst/>
              <a:ahLst/>
              <a:cxnLst/>
              <a:rect l="l" t="t" r="r" b="b"/>
              <a:pathLst>
                <a:path w="1" h="208958" fill="none" extrusionOk="0">
                  <a:moveTo>
                    <a:pt x="0" y="1"/>
                  </a:moveTo>
                  <a:lnTo>
                    <a:pt x="0" y="208958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58" name="Google Shape;858;p22"/>
            <p:cNvSpPr/>
            <p:nvPr/>
          </p:nvSpPr>
          <p:spPr>
            <a:xfrm>
              <a:off x="730467" y="12265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59" name="Google Shape;859;p22"/>
            <p:cNvSpPr/>
            <p:nvPr/>
          </p:nvSpPr>
          <p:spPr>
            <a:xfrm>
              <a:off x="1096049" y="11701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60" name="Google Shape;860;p22"/>
            <p:cNvSpPr/>
            <p:nvPr/>
          </p:nvSpPr>
          <p:spPr>
            <a:xfrm>
              <a:off x="1461584" y="11111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61" name="Google Shape;861;p22"/>
            <p:cNvSpPr/>
            <p:nvPr/>
          </p:nvSpPr>
          <p:spPr>
            <a:xfrm>
              <a:off x="1827166" y="10571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62" name="Google Shape;862;p22"/>
            <p:cNvSpPr/>
            <p:nvPr/>
          </p:nvSpPr>
          <p:spPr>
            <a:xfrm>
              <a:off x="2192747" y="10007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63" name="Google Shape;863;p22"/>
            <p:cNvSpPr/>
            <p:nvPr/>
          </p:nvSpPr>
          <p:spPr>
            <a:xfrm>
              <a:off x="2558283" y="9442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64" name="Google Shape;864;p22"/>
            <p:cNvSpPr/>
            <p:nvPr/>
          </p:nvSpPr>
          <p:spPr>
            <a:xfrm>
              <a:off x="2923864" y="8902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65" name="Google Shape;865;p22"/>
            <p:cNvSpPr/>
            <p:nvPr/>
          </p:nvSpPr>
          <p:spPr>
            <a:xfrm>
              <a:off x="3289399" y="8338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66" name="Google Shape;866;p22"/>
            <p:cNvSpPr/>
            <p:nvPr/>
          </p:nvSpPr>
          <p:spPr>
            <a:xfrm>
              <a:off x="3654981" y="7773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67" name="Google Shape;867;p22"/>
            <p:cNvSpPr/>
            <p:nvPr/>
          </p:nvSpPr>
          <p:spPr>
            <a:xfrm>
              <a:off x="4020516" y="7233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68" name="Google Shape;868;p22"/>
            <p:cNvSpPr/>
            <p:nvPr/>
          </p:nvSpPr>
          <p:spPr>
            <a:xfrm>
              <a:off x="4386098" y="6644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69" name="Google Shape;869;p22"/>
            <p:cNvSpPr/>
            <p:nvPr/>
          </p:nvSpPr>
          <p:spPr>
            <a:xfrm>
              <a:off x="4751680" y="6079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70" name="Google Shape;870;p22"/>
            <p:cNvSpPr/>
            <p:nvPr/>
          </p:nvSpPr>
          <p:spPr>
            <a:xfrm>
              <a:off x="5117215" y="5539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71" name="Google Shape;871;p22"/>
            <p:cNvSpPr/>
            <p:nvPr/>
          </p:nvSpPr>
          <p:spPr>
            <a:xfrm>
              <a:off x="5482797" y="4975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72" name="Google Shape;872;p22"/>
            <p:cNvSpPr/>
            <p:nvPr/>
          </p:nvSpPr>
          <p:spPr>
            <a:xfrm>
              <a:off x="5848332" y="4410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73" name="Google Shape;873;p22"/>
            <p:cNvSpPr/>
            <p:nvPr/>
          </p:nvSpPr>
          <p:spPr>
            <a:xfrm>
              <a:off x="6213914" y="3846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74" name="Google Shape;874;p22"/>
            <p:cNvSpPr/>
            <p:nvPr/>
          </p:nvSpPr>
          <p:spPr>
            <a:xfrm>
              <a:off x="6579496" y="3305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8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75" name="Google Shape;875;p22"/>
            <p:cNvSpPr/>
            <p:nvPr/>
          </p:nvSpPr>
          <p:spPr>
            <a:xfrm>
              <a:off x="6945031" y="2716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76" name="Google Shape;876;p22"/>
            <p:cNvSpPr/>
            <p:nvPr/>
          </p:nvSpPr>
          <p:spPr>
            <a:xfrm>
              <a:off x="7310613" y="2152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77" name="Google Shape;877;p22"/>
            <p:cNvSpPr/>
            <p:nvPr/>
          </p:nvSpPr>
          <p:spPr>
            <a:xfrm>
              <a:off x="7676148" y="1612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78" name="Google Shape;878;p22"/>
            <p:cNvSpPr/>
            <p:nvPr/>
          </p:nvSpPr>
          <p:spPr>
            <a:xfrm>
              <a:off x="8041729" y="1047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79" name="Google Shape;879;p22"/>
            <p:cNvSpPr/>
            <p:nvPr/>
          </p:nvSpPr>
          <p:spPr>
            <a:xfrm>
              <a:off x="8407311" y="483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1" y="0"/>
                  </a:moveTo>
                  <a:lnTo>
                    <a:pt x="1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80" name="Google Shape;880;p22"/>
            <p:cNvSpPr/>
            <p:nvPr/>
          </p:nvSpPr>
          <p:spPr>
            <a:xfrm>
              <a:off x="8772846" y="-57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81" name="Google Shape;881;p22"/>
            <p:cNvSpPr/>
            <p:nvPr/>
          </p:nvSpPr>
          <p:spPr>
            <a:xfrm>
              <a:off x="9138428" y="-622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1" y="0"/>
                  </a:moveTo>
                  <a:lnTo>
                    <a:pt x="1" y="208958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82" name="Google Shape;882;p22"/>
            <p:cNvSpPr/>
            <p:nvPr/>
          </p:nvSpPr>
          <p:spPr>
            <a:xfrm>
              <a:off x="-650" y="3800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83" name="Google Shape;883;p22"/>
            <p:cNvSpPr/>
            <p:nvPr/>
          </p:nvSpPr>
          <p:spPr>
            <a:xfrm>
              <a:off x="338" y="355193"/>
              <a:ext cx="9129135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5" y="0"/>
                  </a:moveTo>
                  <a:lnTo>
                    <a:pt x="1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84" name="Google Shape;884;p22"/>
            <p:cNvSpPr/>
            <p:nvPr/>
          </p:nvSpPr>
          <p:spPr>
            <a:xfrm>
              <a:off x="1326" y="696011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5" y="0"/>
                  </a:moveTo>
                  <a:lnTo>
                    <a:pt x="1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85" name="Google Shape;885;p22"/>
            <p:cNvSpPr/>
            <p:nvPr/>
          </p:nvSpPr>
          <p:spPr>
            <a:xfrm>
              <a:off x="2353" y="1036829"/>
              <a:ext cx="9129135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4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86" name="Google Shape;886;p22"/>
            <p:cNvSpPr/>
            <p:nvPr/>
          </p:nvSpPr>
          <p:spPr>
            <a:xfrm>
              <a:off x="3341" y="1377648"/>
              <a:ext cx="9129135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5" y="0"/>
                  </a:moveTo>
                  <a:lnTo>
                    <a:pt x="1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87" name="Google Shape;887;p22"/>
            <p:cNvSpPr/>
            <p:nvPr/>
          </p:nvSpPr>
          <p:spPr>
            <a:xfrm>
              <a:off x="4369" y="1718466"/>
              <a:ext cx="9129135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4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88" name="Google Shape;888;p22"/>
            <p:cNvSpPr/>
            <p:nvPr/>
          </p:nvSpPr>
          <p:spPr>
            <a:xfrm>
              <a:off x="5317" y="2059284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6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89" name="Google Shape;889;p22"/>
            <p:cNvSpPr/>
            <p:nvPr/>
          </p:nvSpPr>
          <p:spPr>
            <a:xfrm>
              <a:off x="6305" y="2400102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6" y="0"/>
                  </a:moveTo>
                  <a:lnTo>
                    <a:pt x="1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90" name="Google Shape;890;p22"/>
            <p:cNvSpPr/>
            <p:nvPr/>
          </p:nvSpPr>
          <p:spPr>
            <a:xfrm>
              <a:off x="7332" y="2740920"/>
              <a:ext cx="9129175" cy="0"/>
            </a:xfrm>
            <a:custGeom>
              <a:avLst/>
              <a:gdLst/>
              <a:ahLst/>
              <a:cxnLst/>
              <a:rect l="l" t="t" r="r" b="b"/>
              <a:pathLst>
                <a:path w="231016" fill="none" extrusionOk="0">
                  <a:moveTo>
                    <a:pt x="23101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91" name="Google Shape;891;p22"/>
            <p:cNvSpPr/>
            <p:nvPr/>
          </p:nvSpPr>
          <p:spPr>
            <a:xfrm>
              <a:off x="8320" y="3081691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6" y="1"/>
                  </a:moveTo>
                  <a:lnTo>
                    <a:pt x="1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92" name="Google Shape;892;p22"/>
            <p:cNvSpPr/>
            <p:nvPr/>
          </p:nvSpPr>
          <p:spPr>
            <a:xfrm>
              <a:off x="-642" y="3422509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5" y="1"/>
                  </a:moveTo>
                  <a:lnTo>
                    <a:pt x="1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93" name="Google Shape;893;p22"/>
            <p:cNvSpPr/>
            <p:nvPr/>
          </p:nvSpPr>
          <p:spPr>
            <a:xfrm>
              <a:off x="-1525" y="3763325"/>
              <a:ext cx="9141264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4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94" name="Google Shape;894;p22"/>
            <p:cNvSpPr/>
            <p:nvPr/>
          </p:nvSpPr>
          <p:spPr>
            <a:xfrm>
              <a:off x="-536" y="4104094"/>
              <a:ext cx="9141264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5" y="1"/>
                  </a:moveTo>
                  <a:lnTo>
                    <a:pt x="1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95" name="Google Shape;895;p22"/>
            <p:cNvSpPr/>
            <p:nvPr/>
          </p:nvSpPr>
          <p:spPr>
            <a:xfrm>
              <a:off x="493" y="4444911"/>
              <a:ext cx="9141264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4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96" name="Google Shape;896;p22"/>
            <p:cNvSpPr/>
            <p:nvPr/>
          </p:nvSpPr>
          <p:spPr>
            <a:xfrm>
              <a:off x="1443" y="4785728"/>
              <a:ext cx="9141303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6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97" name="Google Shape;897;p22"/>
            <p:cNvSpPr/>
            <p:nvPr/>
          </p:nvSpPr>
          <p:spPr>
            <a:xfrm>
              <a:off x="7413" y="5144503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6" y="1"/>
                  </a:moveTo>
                  <a:lnTo>
                    <a:pt x="1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98" name="Google Shape;898;p22"/>
          <p:cNvSpPr txBox="1">
            <a:spLocks noGrp="1"/>
          </p:cNvSpPr>
          <p:nvPr>
            <p:ph type="subTitle" idx="1"/>
          </p:nvPr>
        </p:nvSpPr>
        <p:spPr>
          <a:xfrm>
            <a:off x="2514600" y="4244933"/>
            <a:ext cx="7162800" cy="140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9" name="Google Shape;899;p22"/>
          <p:cNvSpPr txBox="1">
            <a:spLocks noGrp="1"/>
          </p:cNvSpPr>
          <p:nvPr>
            <p:ph type="title"/>
          </p:nvPr>
        </p:nvSpPr>
        <p:spPr>
          <a:xfrm>
            <a:off x="1898600" y="1387333"/>
            <a:ext cx="8394800" cy="285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5000"/>
              <a:buNone/>
              <a:defRPr sz="20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0378835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" name="Google Shape;102;p4"/>
          <p:cNvGrpSpPr/>
          <p:nvPr/>
        </p:nvGrpSpPr>
        <p:grpSpPr>
          <a:xfrm>
            <a:off x="-11533" y="-829"/>
            <a:ext cx="12201861" cy="6860229"/>
            <a:chOff x="-8650" y="-622"/>
            <a:chExt cx="9151396" cy="5145172"/>
          </a:xfrm>
        </p:grpSpPr>
        <p:sp>
          <p:nvSpPr>
            <p:cNvPr id="103" name="Google Shape;103;p4"/>
            <p:cNvSpPr/>
            <p:nvPr/>
          </p:nvSpPr>
          <p:spPr>
            <a:xfrm>
              <a:off x="-8650" y="15100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4" name="Google Shape;104;p4"/>
            <p:cNvSpPr/>
            <p:nvPr/>
          </p:nvSpPr>
          <p:spPr>
            <a:xfrm>
              <a:off x="364885" y="12830"/>
              <a:ext cx="47" cy="5129397"/>
            </a:xfrm>
            <a:custGeom>
              <a:avLst/>
              <a:gdLst/>
              <a:ahLst/>
              <a:cxnLst/>
              <a:rect l="l" t="t" r="r" b="b"/>
              <a:pathLst>
                <a:path w="1" h="208958" fill="none" extrusionOk="0">
                  <a:moveTo>
                    <a:pt x="0" y="1"/>
                  </a:moveTo>
                  <a:lnTo>
                    <a:pt x="0" y="208958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5" name="Google Shape;105;p4"/>
            <p:cNvSpPr/>
            <p:nvPr/>
          </p:nvSpPr>
          <p:spPr>
            <a:xfrm>
              <a:off x="730467" y="12265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6" name="Google Shape;106;p4"/>
            <p:cNvSpPr/>
            <p:nvPr/>
          </p:nvSpPr>
          <p:spPr>
            <a:xfrm>
              <a:off x="1096049" y="11701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7" name="Google Shape;107;p4"/>
            <p:cNvSpPr/>
            <p:nvPr/>
          </p:nvSpPr>
          <p:spPr>
            <a:xfrm>
              <a:off x="1461584" y="11111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8" name="Google Shape;108;p4"/>
            <p:cNvSpPr/>
            <p:nvPr/>
          </p:nvSpPr>
          <p:spPr>
            <a:xfrm>
              <a:off x="1827166" y="10571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9" name="Google Shape;109;p4"/>
            <p:cNvSpPr/>
            <p:nvPr/>
          </p:nvSpPr>
          <p:spPr>
            <a:xfrm>
              <a:off x="2192747" y="10007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0" name="Google Shape;110;p4"/>
            <p:cNvSpPr/>
            <p:nvPr/>
          </p:nvSpPr>
          <p:spPr>
            <a:xfrm>
              <a:off x="2558283" y="9442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1" name="Google Shape;111;p4"/>
            <p:cNvSpPr/>
            <p:nvPr/>
          </p:nvSpPr>
          <p:spPr>
            <a:xfrm>
              <a:off x="2923864" y="8902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2" name="Google Shape;112;p4"/>
            <p:cNvSpPr/>
            <p:nvPr/>
          </p:nvSpPr>
          <p:spPr>
            <a:xfrm>
              <a:off x="3289399" y="8338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3" name="Google Shape;113;p4"/>
            <p:cNvSpPr/>
            <p:nvPr/>
          </p:nvSpPr>
          <p:spPr>
            <a:xfrm>
              <a:off x="3654981" y="7773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4" name="Google Shape;114;p4"/>
            <p:cNvSpPr/>
            <p:nvPr/>
          </p:nvSpPr>
          <p:spPr>
            <a:xfrm>
              <a:off x="4020516" y="7233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5" name="Google Shape;115;p4"/>
            <p:cNvSpPr/>
            <p:nvPr/>
          </p:nvSpPr>
          <p:spPr>
            <a:xfrm>
              <a:off x="4386098" y="6644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6" name="Google Shape;116;p4"/>
            <p:cNvSpPr/>
            <p:nvPr/>
          </p:nvSpPr>
          <p:spPr>
            <a:xfrm>
              <a:off x="4751680" y="6079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7" name="Google Shape;117;p4"/>
            <p:cNvSpPr/>
            <p:nvPr/>
          </p:nvSpPr>
          <p:spPr>
            <a:xfrm>
              <a:off x="5117215" y="5539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8" name="Google Shape;118;p4"/>
            <p:cNvSpPr/>
            <p:nvPr/>
          </p:nvSpPr>
          <p:spPr>
            <a:xfrm>
              <a:off x="5482797" y="4975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9" name="Google Shape;119;p4"/>
            <p:cNvSpPr/>
            <p:nvPr/>
          </p:nvSpPr>
          <p:spPr>
            <a:xfrm>
              <a:off x="5848332" y="4410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0" name="Google Shape;120;p4"/>
            <p:cNvSpPr/>
            <p:nvPr/>
          </p:nvSpPr>
          <p:spPr>
            <a:xfrm>
              <a:off x="6213914" y="3846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1" name="Google Shape;121;p4"/>
            <p:cNvSpPr/>
            <p:nvPr/>
          </p:nvSpPr>
          <p:spPr>
            <a:xfrm>
              <a:off x="6579496" y="3305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8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2" name="Google Shape;122;p4"/>
            <p:cNvSpPr/>
            <p:nvPr/>
          </p:nvSpPr>
          <p:spPr>
            <a:xfrm>
              <a:off x="6945031" y="2716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3" name="Google Shape;123;p4"/>
            <p:cNvSpPr/>
            <p:nvPr/>
          </p:nvSpPr>
          <p:spPr>
            <a:xfrm>
              <a:off x="7310613" y="2152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4" name="Google Shape;124;p4"/>
            <p:cNvSpPr/>
            <p:nvPr/>
          </p:nvSpPr>
          <p:spPr>
            <a:xfrm>
              <a:off x="7676148" y="1612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5" name="Google Shape;125;p4"/>
            <p:cNvSpPr/>
            <p:nvPr/>
          </p:nvSpPr>
          <p:spPr>
            <a:xfrm>
              <a:off x="8041729" y="1047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6" name="Google Shape;126;p4"/>
            <p:cNvSpPr/>
            <p:nvPr/>
          </p:nvSpPr>
          <p:spPr>
            <a:xfrm>
              <a:off x="8407311" y="483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1" y="0"/>
                  </a:moveTo>
                  <a:lnTo>
                    <a:pt x="1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7" name="Google Shape;127;p4"/>
            <p:cNvSpPr/>
            <p:nvPr/>
          </p:nvSpPr>
          <p:spPr>
            <a:xfrm>
              <a:off x="8772846" y="-57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8" name="Google Shape;128;p4"/>
            <p:cNvSpPr/>
            <p:nvPr/>
          </p:nvSpPr>
          <p:spPr>
            <a:xfrm>
              <a:off x="9138428" y="-622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1" y="0"/>
                  </a:moveTo>
                  <a:lnTo>
                    <a:pt x="1" y="208958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9" name="Google Shape;129;p4"/>
            <p:cNvSpPr/>
            <p:nvPr/>
          </p:nvSpPr>
          <p:spPr>
            <a:xfrm>
              <a:off x="-650" y="3800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0" name="Google Shape;130;p4"/>
            <p:cNvSpPr/>
            <p:nvPr/>
          </p:nvSpPr>
          <p:spPr>
            <a:xfrm>
              <a:off x="338" y="355193"/>
              <a:ext cx="9129135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5" y="0"/>
                  </a:moveTo>
                  <a:lnTo>
                    <a:pt x="1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1" name="Google Shape;131;p4"/>
            <p:cNvSpPr/>
            <p:nvPr/>
          </p:nvSpPr>
          <p:spPr>
            <a:xfrm>
              <a:off x="1326" y="696011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5" y="0"/>
                  </a:moveTo>
                  <a:lnTo>
                    <a:pt x="1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2" name="Google Shape;132;p4"/>
            <p:cNvSpPr/>
            <p:nvPr/>
          </p:nvSpPr>
          <p:spPr>
            <a:xfrm>
              <a:off x="2353" y="1036829"/>
              <a:ext cx="9129135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4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3" name="Google Shape;133;p4"/>
            <p:cNvSpPr/>
            <p:nvPr/>
          </p:nvSpPr>
          <p:spPr>
            <a:xfrm>
              <a:off x="3341" y="1377648"/>
              <a:ext cx="9129135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5" y="0"/>
                  </a:moveTo>
                  <a:lnTo>
                    <a:pt x="1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4" name="Google Shape;134;p4"/>
            <p:cNvSpPr/>
            <p:nvPr/>
          </p:nvSpPr>
          <p:spPr>
            <a:xfrm>
              <a:off x="4369" y="1718466"/>
              <a:ext cx="9129135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4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5" name="Google Shape;135;p4"/>
            <p:cNvSpPr/>
            <p:nvPr/>
          </p:nvSpPr>
          <p:spPr>
            <a:xfrm>
              <a:off x="5317" y="2059284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6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6" name="Google Shape;136;p4"/>
            <p:cNvSpPr/>
            <p:nvPr/>
          </p:nvSpPr>
          <p:spPr>
            <a:xfrm>
              <a:off x="6305" y="2400102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6" y="0"/>
                  </a:moveTo>
                  <a:lnTo>
                    <a:pt x="1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7" name="Google Shape;137;p4"/>
            <p:cNvSpPr/>
            <p:nvPr/>
          </p:nvSpPr>
          <p:spPr>
            <a:xfrm>
              <a:off x="7332" y="2740920"/>
              <a:ext cx="9129175" cy="0"/>
            </a:xfrm>
            <a:custGeom>
              <a:avLst/>
              <a:gdLst/>
              <a:ahLst/>
              <a:cxnLst/>
              <a:rect l="l" t="t" r="r" b="b"/>
              <a:pathLst>
                <a:path w="231016" fill="none" extrusionOk="0">
                  <a:moveTo>
                    <a:pt x="23101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8" name="Google Shape;138;p4"/>
            <p:cNvSpPr/>
            <p:nvPr/>
          </p:nvSpPr>
          <p:spPr>
            <a:xfrm>
              <a:off x="8320" y="3081691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6" y="1"/>
                  </a:moveTo>
                  <a:lnTo>
                    <a:pt x="1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9" name="Google Shape;139;p4"/>
            <p:cNvSpPr/>
            <p:nvPr/>
          </p:nvSpPr>
          <p:spPr>
            <a:xfrm>
              <a:off x="-642" y="3422509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5" y="1"/>
                  </a:moveTo>
                  <a:lnTo>
                    <a:pt x="1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0" name="Google Shape;140;p4"/>
            <p:cNvSpPr/>
            <p:nvPr/>
          </p:nvSpPr>
          <p:spPr>
            <a:xfrm>
              <a:off x="-1525" y="3763325"/>
              <a:ext cx="9141264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4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1" name="Google Shape;141;p4"/>
            <p:cNvSpPr/>
            <p:nvPr/>
          </p:nvSpPr>
          <p:spPr>
            <a:xfrm>
              <a:off x="-536" y="4104094"/>
              <a:ext cx="9141264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5" y="1"/>
                  </a:moveTo>
                  <a:lnTo>
                    <a:pt x="1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2" name="Google Shape;142;p4"/>
            <p:cNvSpPr/>
            <p:nvPr/>
          </p:nvSpPr>
          <p:spPr>
            <a:xfrm>
              <a:off x="493" y="4444911"/>
              <a:ext cx="9141264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4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3" name="Google Shape;143;p4"/>
            <p:cNvSpPr/>
            <p:nvPr/>
          </p:nvSpPr>
          <p:spPr>
            <a:xfrm>
              <a:off x="1443" y="4785728"/>
              <a:ext cx="9141303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6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4" name="Google Shape;144;p4"/>
            <p:cNvSpPr/>
            <p:nvPr/>
          </p:nvSpPr>
          <p:spPr>
            <a:xfrm>
              <a:off x="7413" y="5144503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6" y="1"/>
                  </a:moveTo>
                  <a:lnTo>
                    <a:pt x="1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45" name="Google Shape;145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80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●"/>
              <a:defRPr sz="1900"/>
            </a:lvl1pPr>
            <a:lvl2pPr marL="1219170" lvl="1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46" name="Google Shape;146;p4"/>
          <p:cNvSpPr txBox="1">
            <a:spLocks noGrp="1"/>
          </p:cNvSpPr>
          <p:nvPr>
            <p:ph type="title"/>
          </p:nvPr>
        </p:nvSpPr>
        <p:spPr>
          <a:xfrm>
            <a:off x="960000" y="710567"/>
            <a:ext cx="10272000" cy="59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9002749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1" name="Google Shape;431;p13"/>
          <p:cNvGrpSpPr/>
          <p:nvPr/>
        </p:nvGrpSpPr>
        <p:grpSpPr>
          <a:xfrm>
            <a:off x="-11533" y="-829"/>
            <a:ext cx="12201861" cy="6860229"/>
            <a:chOff x="-8650" y="-622"/>
            <a:chExt cx="9151396" cy="5145172"/>
          </a:xfrm>
        </p:grpSpPr>
        <p:sp>
          <p:nvSpPr>
            <p:cNvPr id="432" name="Google Shape;432;p13"/>
            <p:cNvSpPr/>
            <p:nvPr/>
          </p:nvSpPr>
          <p:spPr>
            <a:xfrm>
              <a:off x="-8650" y="15100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3" name="Google Shape;433;p13"/>
            <p:cNvSpPr/>
            <p:nvPr/>
          </p:nvSpPr>
          <p:spPr>
            <a:xfrm>
              <a:off x="364885" y="12830"/>
              <a:ext cx="47" cy="5129397"/>
            </a:xfrm>
            <a:custGeom>
              <a:avLst/>
              <a:gdLst/>
              <a:ahLst/>
              <a:cxnLst/>
              <a:rect l="l" t="t" r="r" b="b"/>
              <a:pathLst>
                <a:path w="1" h="208958" fill="none" extrusionOk="0">
                  <a:moveTo>
                    <a:pt x="0" y="1"/>
                  </a:moveTo>
                  <a:lnTo>
                    <a:pt x="0" y="208958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4" name="Google Shape;434;p13"/>
            <p:cNvSpPr/>
            <p:nvPr/>
          </p:nvSpPr>
          <p:spPr>
            <a:xfrm>
              <a:off x="730467" y="12265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5" name="Google Shape;435;p13"/>
            <p:cNvSpPr/>
            <p:nvPr/>
          </p:nvSpPr>
          <p:spPr>
            <a:xfrm>
              <a:off x="1096049" y="11701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6" name="Google Shape;436;p13"/>
            <p:cNvSpPr/>
            <p:nvPr/>
          </p:nvSpPr>
          <p:spPr>
            <a:xfrm>
              <a:off x="1461584" y="11111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7" name="Google Shape;437;p13"/>
            <p:cNvSpPr/>
            <p:nvPr/>
          </p:nvSpPr>
          <p:spPr>
            <a:xfrm>
              <a:off x="1827166" y="10571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8" name="Google Shape;438;p13"/>
            <p:cNvSpPr/>
            <p:nvPr/>
          </p:nvSpPr>
          <p:spPr>
            <a:xfrm>
              <a:off x="2192747" y="10007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9" name="Google Shape;439;p13"/>
            <p:cNvSpPr/>
            <p:nvPr/>
          </p:nvSpPr>
          <p:spPr>
            <a:xfrm>
              <a:off x="2558283" y="9442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0" name="Google Shape;440;p13"/>
            <p:cNvSpPr/>
            <p:nvPr/>
          </p:nvSpPr>
          <p:spPr>
            <a:xfrm>
              <a:off x="2923864" y="8902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1" name="Google Shape;441;p13"/>
            <p:cNvSpPr/>
            <p:nvPr/>
          </p:nvSpPr>
          <p:spPr>
            <a:xfrm>
              <a:off x="3289399" y="8338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2" name="Google Shape;442;p13"/>
            <p:cNvSpPr/>
            <p:nvPr/>
          </p:nvSpPr>
          <p:spPr>
            <a:xfrm>
              <a:off x="3654981" y="7773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3" name="Google Shape;443;p13"/>
            <p:cNvSpPr/>
            <p:nvPr/>
          </p:nvSpPr>
          <p:spPr>
            <a:xfrm>
              <a:off x="4020516" y="7233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4" name="Google Shape;444;p13"/>
            <p:cNvSpPr/>
            <p:nvPr/>
          </p:nvSpPr>
          <p:spPr>
            <a:xfrm>
              <a:off x="4386098" y="6644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5" name="Google Shape;445;p13"/>
            <p:cNvSpPr/>
            <p:nvPr/>
          </p:nvSpPr>
          <p:spPr>
            <a:xfrm>
              <a:off x="4751680" y="6079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6" name="Google Shape;446;p13"/>
            <p:cNvSpPr/>
            <p:nvPr/>
          </p:nvSpPr>
          <p:spPr>
            <a:xfrm>
              <a:off x="5117215" y="5539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7" name="Google Shape;447;p13"/>
            <p:cNvSpPr/>
            <p:nvPr/>
          </p:nvSpPr>
          <p:spPr>
            <a:xfrm>
              <a:off x="5482797" y="4975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8" name="Google Shape;448;p13"/>
            <p:cNvSpPr/>
            <p:nvPr/>
          </p:nvSpPr>
          <p:spPr>
            <a:xfrm>
              <a:off x="5848332" y="4410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9" name="Google Shape;449;p13"/>
            <p:cNvSpPr/>
            <p:nvPr/>
          </p:nvSpPr>
          <p:spPr>
            <a:xfrm>
              <a:off x="6213914" y="3846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0" name="Google Shape;450;p13"/>
            <p:cNvSpPr/>
            <p:nvPr/>
          </p:nvSpPr>
          <p:spPr>
            <a:xfrm>
              <a:off x="6579496" y="3305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8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1" name="Google Shape;451;p13"/>
            <p:cNvSpPr/>
            <p:nvPr/>
          </p:nvSpPr>
          <p:spPr>
            <a:xfrm>
              <a:off x="6945031" y="2716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2" name="Google Shape;452;p13"/>
            <p:cNvSpPr/>
            <p:nvPr/>
          </p:nvSpPr>
          <p:spPr>
            <a:xfrm>
              <a:off x="7310613" y="2152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3" name="Google Shape;453;p13"/>
            <p:cNvSpPr/>
            <p:nvPr/>
          </p:nvSpPr>
          <p:spPr>
            <a:xfrm>
              <a:off x="7676148" y="1612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4" name="Google Shape;454;p13"/>
            <p:cNvSpPr/>
            <p:nvPr/>
          </p:nvSpPr>
          <p:spPr>
            <a:xfrm>
              <a:off x="8041729" y="1047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5" name="Google Shape;455;p13"/>
            <p:cNvSpPr/>
            <p:nvPr/>
          </p:nvSpPr>
          <p:spPr>
            <a:xfrm>
              <a:off x="8407311" y="483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1" y="0"/>
                  </a:moveTo>
                  <a:lnTo>
                    <a:pt x="1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6" name="Google Shape;456;p13"/>
            <p:cNvSpPr/>
            <p:nvPr/>
          </p:nvSpPr>
          <p:spPr>
            <a:xfrm>
              <a:off x="8772846" y="-57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7" name="Google Shape;457;p13"/>
            <p:cNvSpPr/>
            <p:nvPr/>
          </p:nvSpPr>
          <p:spPr>
            <a:xfrm>
              <a:off x="9138428" y="-622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1" y="0"/>
                  </a:moveTo>
                  <a:lnTo>
                    <a:pt x="1" y="208958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8" name="Google Shape;458;p13"/>
            <p:cNvSpPr/>
            <p:nvPr/>
          </p:nvSpPr>
          <p:spPr>
            <a:xfrm>
              <a:off x="-650" y="3800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9" name="Google Shape;459;p13"/>
            <p:cNvSpPr/>
            <p:nvPr/>
          </p:nvSpPr>
          <p:spPr>
            <a:xfrm>
              <a:off x="338" y="355193"/>
              <a:ext cx="9129135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5" y="0"/>
                  </a:moveTo>
                  <a:lnTo>
                    <a:pt x="1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0" name="Google Shape;460;p13"/>
            <p:cNvSpPr/>
            <p:nvPr/>
          </p:nvSpPr>
          <p:spPr>
            <a:xfrm>
              <a:off x="1326" y="696011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5" y="0"/>
                  </a:moveTo>
                  <a:lnTo>
                    <a:pt x="1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1" name="Google Shape;461;p13"/>
            <p:cNvSpPr/>
            <p:nvPr/>
          </p:nvSpPr>
          <p:spPr>
            <a:xfrm>
              <a:off x="2353" y="1036829"/>
              <a:ext cx="9129135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4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2" name="Google Shape;462;p13"/>
            <p:cNvSpPr/>
            <p:nvPr/>
          </p:nvSpPr>
          <p:spPr>
            <a:xfrm>
              <a:off x="3341" y="1377648"/>
              <a:ext cx="9129135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5" y="0"/>
                  </a:moveTo>
                  <a:lnTo>
                    <a:pt x="1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3" name="Google Shape;463;p13"/>
            <p:cNvSpPr/>
            <p:nvPr/>
          </p:nvSpPr>
          <p:spPr>
            <a:xfrm>
              <a:off x="4369" y="1718466"/>
              <a:ext cx="9129135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4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4" name="Google Shape;464;p13"/>
            <p:cNvSpPr/>
            <p:nvPr/>
          </p:nvSpPr>
          <p:spPr>
            <a:xfrm>
              <a:off x="5317" y="2059284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6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5" name="Google Shape;465;p13"/>
            <p:cNvSpPr/>
            <p:nvPr/>
          </p:nvSpPr>
          <p:spPr>
            <a:xfrm>
              <a:off x="6305" y="2400102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6" y="0"/>
                  </a:moveTo>
                  <a:lnTo>
                    <a:pt x="1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6" name="Google Shape;466;p13"/>
            <p:cNvSpPr/>
            <p:nvPr/>
          </p:nvSpPr>
          <p:spPr>
            <a:xfrm>
              <a:off x="7332" y="2740920"/>
              <a:ext cx="9129175" cy="0"/>
            </a:xfrm>
            <a:custGeom>
              <a:avLst/>
              <a:gdLst/>
              <a:ahLst/>
              <a:cxnLst/>
              <a:rect l="l" t="t" r="r" b="b"/>
              <a:pathLst>
                <a:path w="231016" fill="none" extrusionOk="0">
                  <a:moveTo>
                    <a:pt x="23101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7" name="Google Shape;467;p13"/>
            <p:cNvSpPr/>
            <p:nvPr/>
          </p:nvSpPr>
          <p:spPr>
            <a:xfrm>
              <a:off x="8320" y="3081691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6" y="1"/>
                  </a:moveTo>
                  <a:lnTo>
                    <a:pt x="1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8" name="Google Shape;468;p13"/>
            <p:cNvSpPr/>
            <p:nvPr/>
          </p:nvSpPr>
          <p:spPr>
            <a:xfrm>
              <a:off x="-642" y="3422509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5" y="1"/>
                  </a:moveTo>
                  <a:lnTo>
                    <a:pt x="1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9" name="Google Shape;469;p13"/>
            <p:cNvSpPr/>
            <p:nvPr/>
          </p:nvSpPr>
          <p:spPr>
            <a:xfrm>
              <a:off x="-1525" y="3763325"/>
              <a:ext cx="9141264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4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70" name="Google Shape;470;p13"/>
            <p:cNvSpPr/>
            <p:nvPr/>
          </p:nvSpPr>
          <p:spPr>
            <a:xfrm>
              <a:off x="-536" y="4104094"/>
              <a:ext cx="9141264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5" y="1"/>
                  </a:moveTo>
                  <a:lnTo>
                    <a:pt x="1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71" name="Google Shape;471;p13"/>
            <p:cNvSpPr/>
            <p:nvPr/>
          </p:nvSpPr>
          <p:spPr>
            <a:xfrm>
              <a:off x="493" y="4444911"/>
              <a:ext cx="9141264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4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72" name="Google Shape;472;p13"/>
            <p:cNvSpPr/>
            <p:nvPr/>
          </p:nvSpPr>
          <p:spPr>
            <a:xfrm>
              <a:off x="1443" y="4785728"/>
              <a:ext cx="9141303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6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73" name="Google Shape;473;p13"/>
            <p:cNvSpPr/>
            <p:nvPr/>
          </p:nvSpPr>
          <p:spPr>
            <a:xfrm>
              <a:off x="7413" y="5144503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6" y="1"/>
                  </a:moveTo>
                  <a:lnTo>
                    <a:pt x="1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474" name="Google Shape;474;p13"/>
          <p:cNvSpPr txBox="1">
            <a:spLocks noGrp="1"/>
          </p:cNvSpPr>
          <p:nvPr>
            <p:ph type="title"/>
          </p:nvPr>
        </p:nvSpPr>
        <p:spPr>
          <a:xfrm>
            <a:off x="960000" y="2323700"/>
            <a:ext cx="3115200" cy="7036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accent5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475" name="Google Shape;475;p13"/>
          <p:cNvSpPr txBox="1">
            <a:spLocks noGrp="1"/>
          </p:cNvSpPr>
          <p:nvPr>
            <p:ph type="title" idx="2" hasCustomPrompt="1"/>
          </p:nvPr>
        </p:nvSpPr>
        <p:spPr>
          <a:xfrm>
            <a:off x="1667400" y="1532800"/>
            <a:ext cx="1700400" cy="7912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5"/>
                </a:solidFill>
                <a:latin typeface="Quicksand SemiBold"/>
                <a:ea typeface="Quicksand SemiBold"/>
                <a:cs typeface="Quicksand SemiBold"/>
                <a:sym typeface="Quicksand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476" name="Google Shape;476;p13"/>
          <p:cNvSpPr txBox="1">
            <a:spLocks noGrp="1"/>
          </p:cNvSpPr>
          <p:nvPr>
            <p:ph type="subTitle" idx="1"/>
          </p:nvPr>
        </p:nvSpPr>
        <p:spPr>
          <a:xfrm>
            <a:off x="960000" y="3105733"/>
            <a:ext cx="3115200" cy="6464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7" name="Google Shape;477;p13"/>
          <p:cNvSpPr txBox="1">
            <a:spLocks noGrp="1"/>
          </p:cNvSpPr>
          <p:nvPr>
            <p:ph type="title" idx="3"/>
          </p:nvPr>
        </p:nvSpPr>
        <p:spPr>
          <a:xfrm>
            <a:off x="4538400" y="2323700"/>
            <a:ext cx="3115200" cy="703600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accent5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478" name="Google Shape;478;p13"/>
          <p:cNvSpPr txBox="1">
            <a:spLocks noGrp="1"/>
          </p:cNvSpPr>
          <p:nvPr>
            <p:ph type="title" idx="4" hasCustomPrompt="1"/>
          </p:nvPr>
        </p:nvSpPr>
        <p:spPr>
          <a:xfrm>
            <a:off x="5245800" y="1532800"/>
            <a:ext cx="1700400" cy="7912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5"/>
                </a:solidFill>
                <a:latin typeface="Quicksand SemiBold"/>
                <a:ea typeface="Quicksand SemiBold"/>
                <a:cs typeface="Quicksand SemiBold"/>
                <a:sym typeface="Quicksand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479" name="Google Shape;479;p13"/>
          <p:cNvSpPr txBox="1">
            <a:spLocks noGrp="1"/>
          </p:cNvSpPr>
          <p:nvPr>
            <p:ph type="subTitle" idx="5"/>
          </p:nvPr>
        </p:nvSpPr>
        <p:spPr>
          <a:xfrm>
            <a:off x="4538400" y="3105733"/>
            <a:ext cx="3115200" cy="6464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0" name="Google Shape;480;p13"/>
          <p:cNvSpPr txBox="1">
            <a:spLocks noGrp="1"/>
          </p:cNvSpPr>
          <p:nvPr>
            <p:ph type="title" idx="6"/>
          </p:nvPr>
        </p:nvSpPr>
        <p:spPr>
          <a:xfrm>
            <a:off x="8116800" y="2323700"/>
            <a:ext cx="3115200" cy="703600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accent5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481" name="Google Shape;481;p13"/>
          <p:cNvSpPr txBox="1">
            <a:spLocks noGrp="1"/>
          </p:cNvSpPr>
          <p:nvPr>
            <p:ph type="title" idx="7" hasCustomPrompt="1"/>
          </p:nvPr>
        </p:nvSpPr>
        <p:spPr>
          <a:xfrm>
            <a:off x="8824200" y="1532800"/>
            <a:ext cx="1700400" cy="7912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5"/>
                </a:solidFill>
                <a:latin typeface="Quicksand SemiBold"/>
                <a:ea typeface="Quicksand SemiBold"/>
                <a:cs typeface="Quicksand SemiBold"/>
                <a:sym typeface="Quicksand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482" name="Google Shape;482;p13"/>
          <p:cNvSpPr txBox="1">
            <a:spLocks noGrp="1"/>
          </p:cNvSpPr>
          <p:nvPr>
            <p:ph type="subTitle" idx="8"/>
          </p:nvPr>
        </p:nvSpPr>
        <p:spPr>
          <a:xfrm>
            <a:off x="8116800" y="3105733"/>
            <a:ext cx="3115200" cy="6464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3" name="Google Shape;483;p13"/>
          <p:cNvSpPr txBox="1">
            <a:spLocks noGrp="1"/>
          </p:cNvSpPr>
          <p:nvPr>
            <p:ph type="title" idx="9"/>
          </p:nvPr>
        </p:nvSpPr>
        <p:spPr>
          <a:xfrm>
            <a:off x="2749200" y="4727733"/>
            <a:ext cx="3115200" cy="703600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accent5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484" name="Google Shape;484;p13"/>
          <p:cNvSpPr txBox="1">
            <a:spLocks noGrp="1"/>
          </p:cNvSpPr>
          <p:nvPr>
            <p:ph type="title" idx="13" hasCustomPrompt="1"/>
          </p:nvPr>
        </p:nvSpPr>
        <p:spPr>
          <a:xfrm>
            <a:off x="3456600" y="3936833"/>
            <a:ext cx="1700400" cy="7912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5"/>
                </a:solidFill>
                <a:latin typeface="Quicksand SemiBold"/>
                <a:ea typeface="Quicksand SemiBold"/>
                <a:cs typeface="Quicksand SemiBold"/>
                <a:sym typeface="Quicksand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485" name="Google Shape;485;p13"/>
          <p:cNvSpPr txBox="1">
            <a:spLocks noGrp="1"/>
          </p:cNvSpPr>
          <p:nvPr>
            <p:ph type="subTitle" idx="14"/>
          </p:nvPr>
        </p:nvSpPr>
        <p:spPr>
          <a:xfrm>
            <a:off x="2749200" y="5509767"/>
            <a:ext cx="3115200" cy="6464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6" name="Google Shape;486;p13"/>
          <p:cNvSpPr txBox="1">
            <a:spLocks noGrp="1"/>
          </p:cNvSpPr>
          <p:nvPr>
            <p:ph type="title" idx="15"/>
          </p:nvPr>
        </p:nvSpPr>
        <p:spPr>
          <a:xfrm>
            <a:off x="6327600" y="4727733"/>
            <a:ext cx="3115200" cy="703600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accent5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487" name="Google Shape;487;p13"/>
          <p:cNvSpPr txBox="1">
            <a:spLocks noGrp="1"/>
          </p:cNvSpPr>
          <p:nvPr>
            <p:ph type="title" idx="16" hasCustomPrompt="1"/>
          </p:nvPr>
        </p:nvSpPr>
        <p:spPr>
          <a:xfrm>
            <a:off x="7035000" y="3936833"/>
            <a:ext cx="1700400" cy="7912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5"/>
                </a:solidFill>
                <a:latin typeface="Quicksand SemiBold"/>
                <a:ea typeface="Quicksand SemiBold"/>
                <a:cs typeface="Quicksand SemiBold"/>
                <a:sym typeface="Quicksand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488" name="Google Shape;488;p13"/>
          <p:cNvSpPr txBox="1">
            <a:spLocks noGrp="1"/>
          </p:cNvSpPr>
          <p:nvPr>
            <p:ph type="subTitle" idx="17"/>
          </p:nvPr>
        </p:nvSpPr>
        <p:spPr>
          <a:xfrm>
            <a:off x="6327600" y="5509767"/>
            <a:ext cx="3115200" cy="6464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9" name="Google Shape;489;p13"/>
          <p:cNvSpPr txBox="1">
            <a:spLocks noGrp="1"/>
          </p:cNvSpPr>
          <p:nvPr>
            <p:ph type="title" idx="18"/>
          </p:nvPr>
        </p:nvSpPr>
        <p:spPr>
          <a:xfrm>
            <a:off x="960000" y="710567"/>
            <a:ext cx="10272000" cy="59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1771901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0" name="Google Shape;290;p8"/>
          <p:cNvGrpSpPr/>
          <p:nvPr/>
        </p:nvGrpSpPr>
        <p:grpSpPr>
          <a:xfrm>
            <a:off x="-11533" y="-829"/>
            <a:ext cx="12201861" cy="6860229"/>
            <a:chOff x="-8650" y="-622"/>
            <a:chExt cx="9151396" cy="5145172"/>
          </a:xfrm>
        </p:grpSpPr>
        <p:sp>
          <p:nvSpPr>
            <p:cNvPr id="291" name="Google Shape;291;p8"/>
            <p:cNvSpPr/>
            <p:nvPr/>
          </p:nvSpPr>
          <p:spPr>
            <a:xfrm>
              <a:off x="-8650" y="15100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2" name="Google Shape;292;p8"/>
            <p:cNvSpPr/>
            <p:nvPr/>
          </p:nvSpPr>
          <p:spPr>
            <a:xfrm>
              <a:off x="364885" y="12830"/>
              <a:ext cx="47" cy="5129397"/>
            </a:xfrm>
            <a:custGeom>
              <a:avLst/>
              <a:gdLst/>
              <a:ahLst/>
              <a:cxnLst/>
              <a:rect l="l" t="t" r="r" b="b"/>
              <a:pathLst>
                <a:path w="1" h="208958" fill="none" extrusionOk="0">
                  <a:moveTo>
                    <a:pt x="0" y="1"/>
                  </a:moveTo>
                  <a:lnTo>
                    <a:pt x="0" y="208958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3" name="Google Shape;293;p8"/>
            <p:cNvSpPr/>
            <p:nvPr/>
          </p:nvSpPr>
          <p:spPr>
            <a:xfrm>
              <a:off x="730467" y="12265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4" name="Google Shape;294;p8"/>
            <p:cNvSpPr/>
            <p:nvPr/>
          </p:nvSpPr>
          <p:spPr>
            <a:xfrm>
              <a:off x="1096049" y="11701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5" name="Google Shape;295;p8"/>
            <p:cNvSpPr/>
            <p:nvPr/>
          </p:nvSpPr>
          <p:spPr>
            <a:xfrm>
              <a:off x="1461584" y="11111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6" name="Google Shape;296;p8"/>
            <p:cNvSpPr/>
            <p:nvPr/>
          </p:nvSpPr>
          <p:spPr>
            <a:xfrm>
              <a:off x="1827166" y="10571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7" name="Google Shape;297;p8"/>
            <p:cNvSpPr/>
            <p:nvPr/>
          </p:nvSpPr>
          <p:spPr>
            <a:xfrm>
              <a:off x="2192747" y="10007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8" name="Google Shape;298;p8"/>
            <p:cNvSpPr/>
            <p:nvPr/>
          </p:nvSpPr>
          <p:spPr>
            <a:xfrm>
              <a:off x="2558283" y="9442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9" name="Google Shape;299;p8"/>
            <p:cNvSpPr/>
            <p:nvPr/>
          </p:nvSpPr>
          <p:spPr>
            <a:xfrm>
              <a:off x="2923864" y="8902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0" name="Google Shape;300;p8"/>
            <p:cNvSpPr/>
            <p:nvPr/>
          </p:nvSpPr>
          <p:spPr>
            <a:xfrm>
              <a:off x="3289399" y="8338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1" name="Google Shape;301;p8"/>
            <p:cNvSpPr/>
            <p:nvPr/>
          </p:nvSpPr>
          <p:spPr>
            <a:xfrm>
              <a:off x="3654981" y="7773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2" name="Google Shape;302;p8"/>
            <p:cNvSpPr/>
            <p:nvPr/>
          </p:nvSpPr>
          <p:spPr>
            <a:xfrm>
              <a:off x="4020516" y="7233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3" name="Google Shape;303;p8"/>
            <p:cNvSpPr/>
            <p:nvPr/>
          </p:nvSpPr>
          <p:spPr>
            <a:xfrm>
              <a:off x="4386098" y="6644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4" name="Google Shape;304;p8"/>
            <p:cNvSpPr/>
            <p:nvPr/>
          </p:nvSpPr>
          <p:spPr>
            <a:xfrm>
              <a:off x="4751680" y="6079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5" name="Google Shape;305;p8"/>
            <p:cNvSpPr/>
            <p:nvPr/>
          </p:nvSpPr>
          <p:spPr>
            <a:xfrm>
              <a:off x="5117215" y="5539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6" name="Google Shape;306;p8"/>
            <p:cNvSpPr/>
            <p:nvPr/>
          </p:nvSpPr>
          <p:spPr>
            <a:xfrm>
              <a:off x="5482797" y="4975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7" name="Google Shape;307;p8"/>
            <p:cNvSpPr/>
            <p:nvPr/>
          </p:nvSpPr>
          <p:spPr>
            <a:xfrm>
              <a:off x="5848332" y="4410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8" name="Google Shape;308;p8"/>
            <p:cNvSpPr/>
            <p:nvPr/>
          </p:nvSpPr>
          <p:spPr>
            <a:xfrm>
              <a:off x="6213914" y="3846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9" name="Google Shape;309;p8"/>
            <p:cNvSpPr/>
            <p:nvPr/>
          </p:nvSpPr>
          <p:spPr>
            <a:xfrm>
              <a:off x="6579496" y="3305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8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0" name="Google Shape;310;p8"/>
            <p:cNvSpPr/>
            <p:nvPr/>
          </p:nvSpPr>
          <p:spPr>
            <a:xfrm>
              <a:off x="6945031" y="2716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1" name="Google Shape;311;p8"/>
            <p:cNvSpPr/>
            <p:nvPr/>
          </p:nvSpPr>
          <p:spPr>
            <a:xfrm>
              <a:off x="7310613" y="2152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2" name="Google Shape;312;p8"/>
            <p:cNvSpPr/>
            <p:nvPr/>
          </p:nvSpPr>
          <p:spPr>
            <a:xfrm>
              <a:off x="7676148" y="1612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3" name="Google Shape;313;p8"/>
            <p:cNvSpPr/>
            <p:nvPr/>
          </p:nvSpPr>
          <p:spPr>
            <a:xfrm>
              <a:off x="8041729" y="1047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4" name="Google Shape;314;p8"/>
            <p:cNvSpPr/>
            <p:nvPr/>
          </p:nvSpPr>
          <p:spPr>
            <a:xfrm>
              <a:off x="8407311" y="483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1" y="0"/>
                  </a:moveTo>
                  <a:lnTo>
                    <a:pt x="1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5" name="Google Shape;315;p8"/>
            <p:cNvSpPr/>
            <p:nvPr/>
          </p:nvSpPr>
          <p:spPr>
            <a:xfrm>
              <a:off x="8772846" y="-57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6" name="Google Shape;316;p8"/>
            <p:cNvSpPr/>
            <p:nvPr/>
          </p:nvSpPr>
          <p:spPr>
            <a:xfrm>
              <a:off x="9138428" y="-622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1" y="0"/>
                  </a:moveTo>
                  <a:lnTo>
                    <a:pt x="1" y="208958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7" name="Google Shape;317;p8"/>
            <p:cNvSpPr/>
            <p:nvPr/>
          </p:nvSpPr>
          <p:spPr>
            <a:xfrm>
              <a:off x="-650" y="3800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8" name="Google Shape;318;p8"/>
            <p:cNvSpPr/>
            <p:nvPr/>
          </p:nvSpPr>
          <p:spPr>
            <a:xfrm>
              <a:off x="338" y="355193"/>
              <a:ext cx="9129135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5" y="0"/>
                  </a:moveTo>
                  <a:lnTo>
                    <a:pt x="1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9" name="Google Shape;319;p8"/>
            <p:cNvSpPr/>
            <p:nvPr/>
          </p:nvSpPr>
          <p:spPr>
            <a:xfrm>
              <a:off x="1326" y="696011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5" y="0"/>
                  </a:moveTo>
                  <a:lnTo>
                    <a:pt x="1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0" name="Google Shape;320;p8"/>
            <p:cNvSpPr/>
            <p:nvPr/>
          </p:nvSpPr>
          <p:spPr>
            <a:xfrm>
              <a:off x="2353" y="1036829"/>
              <a:ext cx="9129135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4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1" name="Google Shape;321;p8"/>
            <p:cNvSpPr/>
            <p:nvPr/>
          </p:nvSpPr>
          <p:spPr>
            <a:xfrm>
              <a:off x="3341" y="1377648"/>
              <a:ext cx="9129135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5" y="0"/>
                  </a:moveTo>
                  <a:lnTo>
                    <a:pt x="1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2" name="Google Shape;322;p8"/>
            <p:cNvSpPr/>
            <p:nvPr/>
          </p:nvSpPr>
          <p:spPr>
            <a:xfrm>
              <a:off x="4369" y="1718466"/>
              <a:ext cx="9129135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4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3" name="Google Shape;323;p8"/>
            <p:cNvSpPr/>
            <p:nvPr/>
          </p:nvSpPr>
          <p:spPr>
            <a:xfrm>
              <a:off x="5317" y="2059284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6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4" name="Google Shape;324;p8"/>
            <p:cNvSpPr/>
            <p:nvPr/>
          </p:nvSpPr>
          <p:spPr>
            <a:xfrm>
              <a:off x="6305" y="2400102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6" y="0"/>
                  </a:moveTo>
                  <a:lnTo>
                    <a:pt x="1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5" name="Google Shape;325;p8"/>
            <p:cNvSpPr/>
            <p:nvPr/>
          </p:nvSpPr>
          <p:spPr>
            <a:xfrm>
              <a:off x="7332" y="2740920"/>
              <a:ext cx="9129175" cy="0"/>
            </a:xfrm>
            <a:custGeom>
              <a:avLst/>
              <a:gdLst/>
              <a:ahLst/>
              <a:cxnLst/>
              <a:rect l="l" t="t" r="r" b="b"/>
              <a:pathLst>
                <a:path w="231016" fill="none" extrusionOk="0">
                  <a:moveTo>
                    <a:pt x="23101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6" name="Google Shape;326;p8"/>
            <p:cNvSpPr/>
            <p:nvPr/>
          </p:nvSpPr>
          <p:spPr>
            <a:xfrm>
              <a:off x="8320" y="3081691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6" y="1"/>
                  </a:moveTo>
                  <a:lnTo>
                    <a:pt x="1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7" name="Google Shape;327;p8"/>
            <p:cNvSpPr/>
            <p:nvPr/>
          </p:nvSpPr>
          <p:spPr>
            <a:xfrm>
              <a:off x="-642" y="3422509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5" y="1"/>
                  </a:moveTo>
                  <a:lnTo>
                    <a:pt x="1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8" name="Google Shape;328;p8"/>
            <p:cNvSpPr/>
            <p:nvPr/>
          </p:nvSpPr>
          <p:spPr>
            <a:xfrm>
              <a:off x="-1525" y="3763325"/>
              <a:ext cx="9141264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4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9" name="Google Shape;329;p8"/>
            <p:cNvSpPr/>
            <p:nvPr/>
          </p:nvSpPr>
          <p:spPr>
            <a:xfrm>
              <a:off x="-536" y="4104094"/>
              <a:ext cx="9141264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5" y="1"/>
                  </a:moveTo>
                  <a:lnTo>
                    <a:pt x="1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30" name="Google Shape;330;p8"/>
            <p:cNvSpPr/>
            <p:nvPr/>
          </p:nvSpPr>
          <p:spPr>
            <a:xfrm>
              <a:off x="493" y="4444911"/>
              <a:ext cx="9141264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4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31" name="Google Shape;331;p8"/>
            <p:cNvSpPr/>
            <p:nvPr/>
          </p:nvSpPr>
          <p:spPr>
            <a:xfrm>
              <a:off x="1443" y="4785728"/>
              <a:ext cx="9141303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6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32" name="Google Shape;332;p8"/>
            <p:cNvSpPr/>
            <p:nvPr/>
          </p:nvSpPr>
          <p:spPr>
            <a:xfrm>
              <a:off x="7413" y="5144503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6" y="1"/>
                  </a:moveTo>
                  <a:lnTo>
                    <a:pt x="1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33" name="Google Shape;333;p8"/>
          <p:cNvSpPr txBox="1">
            <a:spLocks noGrp="1"/>
          </p:cNvSpPr>
          <p:nvPr>
            <p:ph type="title"/>
          </p:nvPr>
        </p:nvSpPr>
        <p:spPr>
          <a:xfrm>
            <a:off x="1850800" y="1742800"/>
            <a:ext cx="8490400" cy="33724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267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4516581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1" name="Google Shape;491;p14"/>
          <p:cNvGrpSpPr/>
          <p:nvPr/>
        </p:nvGrpSpPr>
        <p:grpSpPr>
          <a:xfrm>
            <a:off x="-11533" y="-829"/>
            <a:ext cx="12201861" cy="6860229"/>
            <a:chOff x="-8650" y="-622"/>
            <a:chExt cx="9151396" cy="5145172"/>
          </a:xfrm>
        </p:grpSpPr>
        <p:sp>
          <p:nvSpPr>
            <p:cNvPr id="492" name="Google Shape;492;p14"/>
            <p:cNvSpPr/>
            <p:nvPr/>
          </p:nvSpPr>
          <p:spPr>
            <a:xfrm>
              <a:off x="-8650" y="15100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3" name="Google Shape;493;p14"/>
            <p:cNvSpPr/>
            <p:nvPr/>
          </p:nvSpPr>
          <p:spPr>
            <a:xfrm>
              <a:off x="364885" y="12830"/>
              <a:ext cx="47" cy="5129397"/>
            </a:xfrm>
            <a:custGeom>
              <a:avLst/>
              <a:gdLst/>
              <a:ahLst/>
              <a:cxnLst/>
              <a:rect l="l" t="t" r="r" b="b"/>
              <a:pathLst>
                <a:path w="1" h="208958" fill="none" extrusionOk="0">
                  <a:moveTo>
                    <a:pt x="0" y="1"/>
                  </a:moveTo>
                  <a:lnTo>
                    <a:pt x="0" y="208958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4" name="Google Shape;494;p14"/>
            <p:cNvSpPr/>
            <p:nvPr/>
          </p:nvSpPr>
          <p:spPr>
            <a:xfrm>
              <a:off x="730467" y="12265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5" name="Google Shape;495;p14"/>
            <p:cNvSpPr/>
            <p:nvPr/>
          </p:nvSpPr>
          <p:spPr>
            <a:xfrm>
              <a:off x="1096049" y="11701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6" name="Google Shape;496;p14"/>
            <p:cNvSpPr/>
            <p:nvPr/>
          </p:nvSpPr>
          <p:spPr>
            <a:xfrm>
              <a:off x="1461584" y="11111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7" name="Google Shape;497;p14"/>
            <p:cNvSpPr/>
            <p:nvPr/>
          </p:nvSpPr>
          <p:spPr>
            <a:xfrm>
              <a:off x="1827166" y="10571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8" name="Google Shape;498;p14"/>
            <p:cNvSpPr/>
            <p:nvPr/>
          </p:nvSpPr>
          <p:spPr>
            <a:xfrm>
              <a:off x="2192747" y="10007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9" name="Google Shape;499;p14"/>
            <p:cNvSpPr/>
            <p:nvPr/>
          </p:nvSpPr>
          <p:spPr>
            <a:xfrm>
              <a:off x="2558283" y="9442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0" name="Google Shape;500;p14"/>
            <p:cNvSpPr/>
            <p:nvPr/>
          </p:nvSpPr>
          <p:spPr>
            <a:xfrm>
              <a:off x="2923864" y="8902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1" name="Google Shape;501;p14"/>
            <p:cNvSpPr/>
            <p:nvPr/>
          </p:nvSpPr>
          <p:spPr>
            <a:xfrm>
              <a:off x="3289399" y="8338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2" name="Google Shape;502;p14"/>
            <p:cNvSpPr/>
            <p:nvPr/>
          </p:nvSpPr>
          <p:spPr>
            <a:xfrm>
              <a:off x="3654981" y="7773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3" name="Google Shape;503;p14"/>
            <p:cNvSpPr/>
            <p:nvPr/>
          </p:nvSpPr>
          <p:spPr>
            <a:xfrm>
              <a:off x="4020516" y="7233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4" name="Google Shape;504;p14"/>
            <p:cNvSpPr/>
            <p:nvPr/>
          </p:nvSpPr>
          <p:spPr>
            <a:xfrm>
              <a:off x="4386098" y="6644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5" name="Google Shape;505;p14"/>
            <p:cNvSpPr/>
            <p:nvPr/>
          </p:nvSpPr>
          <p:spPr>
            <a:xfrm>
              <a:off x="4751680" y="6079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6" name="Google Shape;506;p14"/>
            <p:cNvSpPr/>
            <p:nvPr/>
          </p:nvSpPr>
          <p:spPr>
            <a:xfrm>
              <a:off x="5117215" y="5539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7" name="Google Shape;507;p14"/>
            <p:cNvSpPr/>
            <p:nvPr/>
          </p:nvSpPr>
          <p:spPr>
            <a:xfrm>
              <a:off x="5482797" y="4975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8" name="Google Shape;508;p14"/>
            <p:cNvSpPr/>
            <p:nvPr/>
          </p:nvSpPr>
          <p:spPr>
            <a:xfrm>
              <a:off x="5848332" y="4410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9" name="Google Shape;509;p14"/>
            <p:cNvSpPr/>
            <p:nvPr/>
          </p:nvSpPr>
          <p:spPr>
            <a:xfrm>
              <a:off x="6213914" y="3846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10" name="Google Shape;510;p14"/>
            <p:cNvSpPr/>
            <p:nvPr/>
          </p:nvSpPr>
          <p:spPr>
            <a:xfrm>
              <a:off x="6579496" y="3305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8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11" name="Google Shape;511;p14"/>
            <p:cNvSpPr/>
            <p:nvPr/>
          </p:nvSpPr>
          <p:spPr>
            <a:xfrm>
              <a:off x="6945031" y="2716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12" name="Google Shape;512;p14"/>
            <p:cNvSpPr/>
            <p:nvPr/>
          </p:nvSpPr>
          <p:spPr>
            <a:xfrm>
              <a:off x="7310613" y="2152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13" name="Google Shape;513;p14"/>
            <p:cNvSpPr/>
            <p:nvPr/>
          </p:nvSpPr>
          <p:spPr>
            <a:xfrm>
              <a:off x="7676148" y="1612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14" name="Google Shape;514;p14"/>
            <p:cNvSpPr/>
            <p:nvPr/>
          </p:nvSpPr>
          <p:spPr>
            <a:xfrm>
              <a:off x="8041729" y="1047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15" name="Google Shape;515;p14"/>
            <p:cNvSpPr/>
            <p:nvPr/>
          </p:nvSpPr>
          <p:spPr>
            <a:xfrm>
              <a:off x="8407311" y="483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1" y="0"/>
                  </a:moveTo>
                  <a:lnTo>
                    <a:pt x="1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16" name="Google Shape;516;p14"/>
            <p:cNvSpPr/>
            <p:nvPr/>
          </p:nvSpPr>
          <p:spPr>
            <a:xfrm>
              <a:off x="8772846" y="-57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17" name="Google Shape;517;p14"/>
            <p:cNvSpPr/>
            <p:nvPr/>
          </p:nvSpPr>
          <p:spPr>
            <a:xfrm>
              <a:off x="9138428" y="-622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1" y="0"/>
                  </a:moveTo>
                  <a:lnTo>
                    <a:pt x="1" y="208958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18" name="Google Shape;518;p14"/>
            <p:cNvSpPr/>
            <p:nvPr/>
          </p:nvSpPr>
          <p:spPr>
            <a:xfrm>
              <a:off x="-650" y="3800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19" name="Google Shape;519;p14"/>
            <p:cNvSpPr/>
            <p:nvPr/>
          </p:nvSpPr>
          <p:spPr>
            <a:xfrm>
              <a:off x="338" y="355193"/>
              <a:ext cx="9129135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5" y="0"/>
                  </a:moveTo>
                  <a:lnTo>
                    <a:pt x="1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20" name="Google Shape;520;p14"/>
            <p:cNvSpPr/>
            <p:nvPr/>
          </p:nvSpPr>
          <p:spPr>
            <a:xfrm>
              <a:off x="1326" y="696011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5" y="0"/>
                  </a:moveTo>
                  <a:lnTo>
                    <a:pt x="1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21" name="Google Shape;521;p14"/>
            <p:cNvSpPr/>
            <p:nvPr/>
          </p:nvSpPr>
          <p:spPr>
            <a:xfrm>
              <a:off x="2353" y="1036829"/>
              <a:ext cx="9129135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4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22" name="Google Shape;522;p14"/>
            <p:cNvSpPr/>
            <p:nvPr/>
          </p:nvSpPr>
          <p:spPr>
            <a:xfrm>
              <a:off x="3341" y="1377648"/>
              <a:ext cx="9129135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5" y="0"/>
                  </a:moveTo>
                  <a:lnTo>
                    <a:pt x="1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23" name="Google Shape;523;p14"/>
            <p:cNvSpPr/>
            <p:nvPr/>
          </p:nvSpPr>
          <p:spPr>
            <a:xfrm>
              <a:off x="4369" y="1718466"/>
              <a:ext cx="9129135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4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24" name="Google Shape;524;p14"/>
            <p:cNvSpPr/>
            <p:nvPr/>
          </p:nvSpPr>
          <p:spPr>
            <a:xfrm>
              <a:off x="5317" y="2059284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6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25" name="Google Shape;525;p14"/>
            <p:cNvSpPr/>
            <p:nvPr/>
          </p:nvSpPr>
          <p:spPr>
            <a:xfrm>
              <a:off x="6305" y="2400102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6" y="0"/>
                  </a:moveTo>
                  <a:lnTo>
                    <a:pt x="1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26" name="Google Shape;526;p14"/>
            <p:cNvSpPr/>
            <p:nvPr/>
          </p:nvSpPr>
          <p:spPr>
            <a:xfrm>
              <a:off x="7332" y="2740920"/>
              <a:ext cx="9129175" cy="0"/>
            </a:xfrm>
            <a:custGeom>
              <a:avLst/>
              <a:gdLst/>
              <a:ahLst/>
              <a:cxnLst/>
              <a:rect l="l" t="t" r="r" b="b"/>
              <a:pathLst>
                <a:path w="231016" fill="none" extrusionOk="0">
                  <a:moveTo>
                    <a:pt x="23101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27" name="Google Shape;527;p14"/>
            <p:cNvSpPr/>
            <p:nvPr/>
          </p:nvSpPr>
          <p:spPr>
            <a:xfrm>
              <a:off x="8320" y="3081691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6" y="1"/>
                  </a:moveTo>
                  <a:lnTo>
                    <a:pt x="1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28" name="Google Shape;528;p14"/>
            <p:cNvSpPr/>
            <p:nvPr/>
          </p:nvSpPr>
          <p:spPr>
            <a:xfrm>
              <a:off x="-642" y="3422509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5" y="1"/>
                  </a:moveTo>
                  <a:lnTo>
                    <a:pt x="1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29" name="Google Shape;529;p14"/>
            <p:cNvSpPr/>
            <p:nvPr/>
          </p:nvSpPr>
          <p:spPr>
            <a:xfrm>
              <a:off x="-1525" y="3763325"/>
              <a:ext cx="9141264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4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30" name="Google Shape;530;p14"/>
            <p:cNvSpPr/>
            <p:nvPr/>
          </p:nvSpPr>
          <p:spPr>
            <a:xfrm>
              <a:off x="-536" y="4104094"/>
              <a:ext cx="9141264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5" y="1"/>
                  </a:moveTo>
                  <a:lnTo>
                    <a:pt x="1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31" name="Google Shape;531;p14"/>
            <p:cNvSpPr/>
            <p:nvPr/>
          </p:nvSpPr>
          <p:spPr>
            <a:xfrm>
              <a:off x="493" y="4444911"/>
              <a:ext cx="9141264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4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32" name="Google Shape;532;p14"/>
            <p:cNvSpPr/>
            <p:nvPr/>
          </p:nvSpPr>
          <p:spPr>
            <a:xfrm>
              <a:off x="1443" y="4785728"/>
              <a:ext cx="9141303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6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33" name="Google Shape;533;p14"/>
            <p:cNvSpPr/>
            <p:nvPr/>
          </p:nvSpPr>
          <p:spPr>
            <a:xfrm>
              <a:off x="7413" y="5144503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6" y="1"/>
                  </a:moveTo>
                  <a:lnTo>
                    <a:pt x="1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34" name="Google Shape;534;p14"/>
          <p:cNvSpPr txBox="1">
            <a:spLocks noGrp="1"/>
          </p:cNvSpPr>
          <p:nvPr>
            <p:ph type="title"/>
          </p:nvPr>
        </p:nvSpPr>
        <p:spPr>
          <a:xfrm>
            <a:off x="3101333" y="4361084"/>
            <a:ext cx="6085200" cy="7092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535" name="Google Shape;535;p14"/>
          <p:cNvSpPr txBox="1">
            <a:spLocks noGrp="1"/>
          </p:cNvSpPr>
          <p:nvPr>
            <p:ph type="subTitle" idx="1"/>
          </p:nvPr>
        </p:nvSpPr>
        <p:spPr>
          <a:xfrm>
            <a:off x="1944200" y="1731217"/>
            <a:ext cx="8303600" cy="22132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2478688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781572-84B7-49D3-ABF5-B5FB07E2774C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022006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1167B26-604F-4DEA-8B1C-34267CE9101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2/9/2022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56A0A81-E676-4F9F-971A-5234B988ABDA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38903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347905-26D5-4AAD-B9AA-0768E6AC45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004625-889A-4B5E-91DF-886F4BF9A1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2DD92D-CB11-4825-A48A-651A8410EE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FA6248-9075-44F6-BABA-ACCDFFA547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B2DDC4-A3D2-4682-8945-C0DA250DAF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78F52F-B27B-49CB-A3E9-CD723026A9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D0A7C2-3364-4B6C-B187-A7ABF31AEE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633529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940AEEC-1251-493B-9554-85869F4215D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2/9/2022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6EC66F7-2A6C-4872-A691-B28DAAE49276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72292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7C3144E-5CBA-4D64-9C8C-630E35C26EB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2/9/2022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AD4D106-266A-47C6-B2AF-94D5339030A3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627276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3A7D54E-1B78-4FC9-98F9-C9397C64EB4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2/9/2022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E936CAF-036A-4778-8F34-0AD0C452075F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340614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C5893C8-A1FD-4F8D-9BB2-C04DABD2E1C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2/9/2022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5229DBA-2EEE-4375-B079-4D34E33A4B8C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592886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47716F4-8D0C-4595-9B61-314212FC4DD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2/9/2022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1835F35-613C-446E-AE27-D6DEAA209723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915498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183FDC2-1E4B-4E71-BC34-A67184AC671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2/9/2022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881E6FC-65F7-45CF-8001-830523F1F61F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212716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BEBCB77-96C5-428F-AAA1-927DA99805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2/9/2022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A83C129-AD69-4E64-A08E-D48CD7137F7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826182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C607AAB-F5EB-420E-9429-B9D9F305362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2/9/2022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90473A5-B7A6-4D80-995C-166EBBD7EA67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590705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D964B9E-7B88-4B2A-A1A9-F0544CA2D25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2/9/2022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4B9AE42-6421-4076-AC3C-9208A5229F36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061368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2946BB2-E10F-4323-BFA7-41F9DFFDB66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2/9/2022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4C890FA-228C-4006-A31A-55F2AB8EBE4C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86122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FD51D3-81D0-47D0-AFBB-001ADDD333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CBC757-CD1E-4576-A47C-CB261696FB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88A03A0-58CF-4752-9C67-37DF396D57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38A83D-B1BD-46AF-9B04-690C8CE8E2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FA6248-9075-44F6-BABA-ACCDFFA547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369FEE-1515-4398-953A-3B8604E0B6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5AF395-FE11-4E4D-8D74-BFCA29B70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D0A7C2-3364-4B6C-B187-A7ABF31AEE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824543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FC9C7D-2B5B-45CB-B36F-41D20B0A474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C69CD5-A7C1-4226-B90B-51B75C7B04D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630017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FC9C7D-2B5B-45CB-B36F-41D20B0A474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C69CD5-A7C1-4226-B90B-51B75C7B04D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136716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FC9C7D-2B5B-45CB-B36F-41D20B0A474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C69CD5-A7C1-4226-B90B-51B75C7B04D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676891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FC9C7D-2B5B-45CB-B36F-41D20B0A474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C69CD5-A7C1-4226-B90B-51B75C7B04D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464436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FC9C7D-2B5B-45CB-B36F-41D20B0A474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C69CD5-A7C1-4226-B90B-51B75C7B04D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08285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FC9C7D-2B5B-45CB-B36F-41D20B0A474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C69CD5-A7C1-4226-B90B-51B75C7B04D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435895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FC9C7D-2B5B-45CB-B36F-41D20B0A474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C69CD5-A7C1-4226-B90B-51B75C7B04D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491684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FC9C7D-2B5B-45CB-B36F-41D20B0A474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C69CD5-A7C1-4226-B90B-51B75C7B04D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595217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FC9C7D-2B5B-45CB-B36F-41D20B0A474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C69CD5-A7C1-4226-B90B-51B75C7B04D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072266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FC9C7D-2B5B-45CB-B36F-41D20B0A474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C69CD5-A7C1-4226-B90B-51B75C7B04D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34945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658389-E235-40B6-936E-696FC89440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4DAA47-EFF5-4C2F-9FDC-F931255CB5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2C21C54-9AE0-411F-9D51-FEFD85BFDA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0FFB7A6-68BD-4C89-BA50-7D80DB07572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EDE108A-A856-441A-966E-3E2BB71882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E5D45AB-AD0C-43BD-9C71-577057BE2C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FA6248-9075-44F6-BABA-ACCDFFA547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1C994C8-55A9-4DE7-A292-E46EFB6164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A0AFCDF-7718-40FD-9C0C-F867AE621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D0A7C2-3364-4B6C-B187-A7ABF31AEE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047142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FC9C7D-2B5B-45CB-B36F-41D20B0A474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C69CD5-A7C1-4226-B90B-51B75C7B04D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834381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F6FEC97-1389-42A0-89B5-4F932A4A7E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CDC1D9-034D-494F-808F-2EA6504B546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2022/2/9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09FAB89-670F-4C9C-BE31-703288A2A8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AEB3DB9-1814-4EC3-89C6-F00C9328AE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52316D-4692-4B10-B03E-30ED298E00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5683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14277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D045017-8FE4-4B4F-B6D7-932ADBDAED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CDC1D9-034D-494F-808F-2EA6504B546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2022/2/9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937FE39-9B61-445E-970F-5630BACD1F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05F8463-EF49-440C-855E-B35299589A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52316D-4692-4B10-B03E-30ED298E00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7186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617240D-3FFD-4B37-B41A-DE2DC29C7D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CDC1D9-034D-494F-808F-2EA6504B546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2022/2/9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03C2A9F-C11B-44DE-AC3F-6D7007D97C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EFCB1D1-879D-4994-B141-5600ED1A9C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52316D-4692-4B10-B03E-30ED298E00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0431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日期占位符 6">
            <a:extLst>
              <a:ext uri="{FF2B5EF4-FFF2-40B4-BE49-F238E27FC236}">
                <a16:creationId xmlns:a16="http://schemas.microsoft.com/office/drawing/2014/main" id="{091A4C16-115F-4BAF-A7C6-0D35AADE19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CDC1D9-034D-494F-808F-2EA6504B546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2022/2/9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4F8A4299-5DF9-42D3-9B39-6E0CC8097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D881C771-9347-4097-B961-6A14517F4F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52316D-4692-4B10-B03E-30ED298E00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5226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>
            <a:extLst>
              <a:ext uri="{FF2B5EF4-FFF2-40B4-BE49-F238E27FC236}">
                <a16:creationId xmlns:a16="http://schemas.microsoft.com/office/drawing/2014/main" id="{8B4364BB-3573-4087-8070-E8E03F1FFF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CDC1D9-034D-494F-808F-2EA6504B546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2022/2/9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4373BA40-C4D5-4E71-B9FA-63CA17F70E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FD05B9A-50A9-4A72-8A14-8943EF364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52316D-4692-4B10-B03E-30ED298E00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7196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49377C1-05FB-402C-AD10-FE68211C71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CDC1D9-034D-494F-808F-2EA6504B546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2022/2/9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C3AB296-824A-4BBA-9EF9-02A792B683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39DD524-F5B2-4F22-A9A8-A7B1E6B772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52316D-4692-4B10-B03E-30ED298E00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1914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CA4D7D4-47E8-4E05-936E-B2D7F316B6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CDC1D9-034D-494F-808F-2EA6504B546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2022/2/9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F620E06-6DF6-4C99-8CF2-4501BB5893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E6D4E1F-A5C6-4FC6-9D46-A64234A9DE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52316D-4692-4B10-B03E-30ED298E00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1621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B0F18D1-D802-4ACC-9F07-48DC1292A8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CDC1D9-034D-494F-808F-2EA6504B546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2022/2/9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B6BC1E0-E999-4F40-B5DC-E3C2D6C78D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61F03CD-48F1-40DE-B84A-EBA44C3B24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52316D-4692-4B10-B03E-30ED298E00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35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EA30F2-0C34-4AAF-BD4B-54C04629B3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E8AC8DE-6E65-40FA-970C-7DD78403A3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FA6248-9075-44F6-BABA-ACCDFFA547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96379B1-A738-45D1-9C4D-7A96F3D6F1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E3EE0E8-8B6F-4941-AE51-E8A78DF2CD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D0A7C2-3364-4B6C-B187-A7ABF31AEE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096176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E52E2C8-0BC2-4428-B87F-CAE62D24CD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CDC1D9-034D-494F-808F-2EA6504B546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2022/2/9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F36DA95-492B-4B58-BC8B-C4A9E66E5D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7A2E644-4611-4026-8D9F-E5FB5E158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52316D-4692-4B10-B03E-30ED298E00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0099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810C62B-3612-444E-BF93-B496D3C36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CDC1D9-034D-494F-808F-2EA6504B546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2022/2/9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96CF058-403E-4A87-A8D1-1B4558B795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3B2CF62-0FD9-4C35-95A8-7BCD271C26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52316D-4692-4B10-B03E-30ED298E00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7209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C7FD9B6-FCA8-493A-8121-06350FF8D4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FA6248-9075-44F6-BABA-ACCDFFA547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6BAF242-37ED-4A7C-8CB1-E0E053739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786D51-30FA-4C5E-AA2C-4F456027D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D0A7C2-3364-4B6C-B187-A7ABF31AEE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58017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7A13A2-0F07-409B-831B-72D749F7D2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5E48B1-9887-47FC-8B33-EFB7917546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A22928A-5C9B-4E0E-ACA5-DAC8E8FE67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0497BF-46D2-4ED7-92A6-A0DF26DB8C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FA6248-9075-44F6-BABA-ACCDFFA547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C497B6-F20A-41CF-BF5E-E84D9A71A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0B5738-71BB-4769-8CEA-5E666A5EBF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D0A7C2-3364-4B6C-B187-A7ABF31AEE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99810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5FE272-8DF8-4794-AC33-8E0DC53546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B5D5AD1-1ACC-41B3-9D01-029208B9BCD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274EE8-8D24-4E30-85CE-3EAE8BCBF0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6C8062-9A78-4204-B41B-1281F05296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FA6248-9075-44F6-BABA-ACCDFFA547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8CE470-79B5-4EC6-A8D6-3CDD3BC8D0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23C154-4DC8-4458-89AB-A8E9B3F913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D0A7C2-3364-4B6C-B187-A7ABF31AEE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38028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5A2E02D-E0E2-4A80-8F57-8FE31FB5DB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E03057-A137-4B19-865C-2FC72969C7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EFA37F-7CDF-4AA6-93AE-94B3FA4F4A8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FA6248-9075-44F6-BABA-ACCDFFA547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1D6ECB-C279-47B4-8FA3-DE1ADCE708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248301-85C3-4A8E-BC22-25CE7E8FE5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D0A7C2-3364-4B6C-B187-A7ABF31AEE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98382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B5DA0A-A745-4ADB-9D01-C26C1A2242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29C446-C0D0-41F4-92EC-4EAB950F72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06686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/>
              <a:t>Click to edit Master title style</a:t>
            </a:r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/>
              <a:t>Click to edit Master text styles</a:t>
            </a:r>
          </a:p>
          <a:p>
            <a:pPr lvl="1"/>
            <a:r>
              <a:rPr lang="en-US" altLang="vi-VN"/>
              <a:t>Second level</a:t>
            </a:r>
          </a:p>
          <a:p>
            <a:pPr lvl="2"/>
            <a:r>
              <a:rPr lang="en-US" altLang="vi-VN"/>
              <a:t>Third level</a:t>
            </a:r>
          </a:p>
          <a:p>
            <a:pPr lvl="3"/>
            <a:r>
              <a:rPr lang="en-US" altLang="vi-VN"/>
              <a:t>Fourth level</a:t>
            </a:r>
          </a:p>
          <a:p>
            <a:pPr lvl="4"/>
            <a:r>
              <a:rPr lang="en-US" altLang="vi-VN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64DCE7-F82D-48B7-B622-343275D3744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3E9E2BF-A014-466E-A113-0EB7649C7D8A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30588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FC9C7D-2B5B-45CB-B36F-41D20B0A474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C69CD5-A7C1-4226-B90B-51B75C7B04D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35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4F60831-DDEB-4AB4-97D4-1E72AD7ECE6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CDC1D9-034D-494F-808F-2EA6504B546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2022/2/9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D917E1C-9E99-4340-8DCF-65BD953020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1FCA968-239B-4783-A691-344BA3C1C2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52316D-4692-4B10-B03E-30ED298E00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09257" y="-1637705"/>
            <a:ext cx="3309257" cy="5309819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337457" y="145143"/>
            <a:ext cx="18723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7C8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7C8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 Non Team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9982200" y="145143"/>
            <a:ext cx="18723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7C8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7C8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 Non Team</a:t>
            </a:r>
          </a:p>
        </p:txBody>
      </p:sp>
    </p:spTree>
    <p:extLst>
      <p:ext uri="{BB962C8B-B14F-4D97-AF65-F5344CB8AC3E}">
        <p14:creationId xmlns:p14="http://schemas.microsoft.com/office/powerpoint/2010/main" val="36190381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</p:sldLayoutIdLst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microsoft.com/office/2007/relationships/hdphoto" Target="../media/hdphoto3.wdp"/><Relationship Id="rId3" Type="http://schemas.openxmlformats.org/officeDocument/2006/relationships/image" Target="../media/image3.jp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5.png"/><Relationship Id="rId11" Type="http://schemas.openxmlformats.org/officeDocument/2006/relationships/image" Target="../media/image9.png"/><Relationship Id="rId5" Type="http://schemas.microsoft.com/office/2007/relationships/hdphoto" Target="../media/hdphoto1.wdp"/><Relationship Id="rId10" Type="http://schemas.openxmlformats.org/officeDocument/2006/relationships/image" Target="../media/image8.png"/><Relationship Id="rId4" Type="http://schemas.openxmlformats.org/officeDocument/2006/relationships/image" Target="../media/image4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4" Type="http://schemas.openxmlformats.org/officeDocument/2006/relationships/image" Target="../media/image49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4" Type="http://schemas.openxmlformats.org/officeDocument/2006/relationships/image" Target="../media/image5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6" Type="http://schemas.openxmlformats.org/officeDocument/2006/relationships/image" Target="../media/image26.gif"/><Relationship Id="rId5" Type="http://schemas.openxmlformats.org/officeDocument/2006/relationships/image" Target="../media/image25.gif"/><Relationship Id="rId4" Type="http://schemas.openxmlformats.org/officeDocument/2006/relationships/image" Target="../media/image24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30.xml"/><Relationship Id="rId1" Type="http://schemas.openxmlformats.org/officeDocument/2006/relationships/tags" Target="../tags/tag12.xml"/><Relationship Id="rId4" Type="http://schemas.openxmlformats.org/officeDocument/2006/relationships/image" Target="../media/image51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30.xml"/><Relationship Id="rId1" Type="http://schemas.openxmlformats.org/officeDocument/2006/relationships/tags" Target="../tags/tag13.xml"/><Relationship Id="rId4" Type="http://schemas.openxmlformats.org/officeDocument/2006/relationships/image" Target="../media/image51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30.xml"/><Relationship Id="rId1" Type="http://schemas.openxmlformats.org/officeDocument/2006/relationships/tags" Target="../tags/tag14.xml"/><Relationship Id="rId6" Type="http://schemas.openxmlformats.org/officeDocument/2006/relationships/image" Target="../media/image26.gif"/><Relationship Id="rId5" Type="http://schemas.openxmlformats.org/officeDocument/2006/relationships/image" Target="../media/image25.gif"/><Relationship Id="rId4" Type="http://schemas.openxmlformats.org/officeDocument/2006/relationships/image" Target="../media/image24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29.xml"/><Relationship Id="rId1" Type="http://schemas.openxmlformats.org/officeDocument/2006/relationships/tags" Target="../tags/tag15.xml"/><Relationship Id="rId4" Type="http://schemas.openxmlformats.org/officeDocument/2006/relationships/image" Target="../media/image51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13" Type="http://schemas.openxmlformats.org/officeDocument/2006/relationships/image" Target="../media/image15.png"/><Relationship Id="rId3" Type="http://schemas.openxmlformats.org/officeDocument/2006/relationships/notesSlide" Target="../notesSlides/notesSlide2.xml"/><Relationship Id="rId7" Type="http://schemas.openxmlformats.org/officeDocument/2006/relationships/diagramQuickStyle" Target="../diagrams/quickStyle1.xml"/><Relationship Id="rId12" Type="http://schemas.openxmlformats.org/officeDocument/2006/relationships/image" Target="../media/image14.jpeg"/><Relationship Id="rId17" Type="http://schemas.openxmlformats.org/officeDocument/2006/relationships/image" Target="../media/image18.png"/><Relationship Id="rId2" Type="http://schemas.openxmlformats.org/officeDocument/2006/relationships/slideLayout" Target="../slideLayouts/slideLayout46.xml"/><Relationship Id="rId16" Type="http://schemas.openxmlformats.org/officeDocument/2006/relationships/image" Target="../media/image17.png"/><Relationship Id="rId1" Type="http://schemas.openxmlformats.org/officeDocument/2006/relationships/tags" Target="../tags/tag2.xml"/><Relationship Id="rId6" Type="http://schemas.openxmlformats.org/officeDocument/2006/relationships/diagramLayout" Target="../diagrams/layout1.xml"/><Relationship Id="rId11" Type="http://schemas.openxmlformats.org/officeDocument/2006/relationships/image" Target="../media/image13.png"/><Relationship Id="rId5" Type="http://schemas.openxmlformats.org/officeDocument/2006/relationships/diagramData" Target="../diagrams/data1.xml"/><Relationship Id="rId15" Type="http://schemas.microsoft.com/office/2007/relationships/hdphoto" Target="../media/hdphoto4.wdp"/><Relationship Id="rId10" Type="http://schemas.openxmlformats.org/officeDocument/2006/relationships/image" Target="../media/image12.jpeg"/><Relationship Id="rId4" Type="http://schemas.openxmlformats.org/officeDocument/2006/relationships/image" Target="../media/image11.jpg"/><Relationship Id="rId9" Type="http://schemas.microsoft.com/office/2007/relationships/diagramDrawing" Target="../diagrams/drawing1.xml"/><Relationship Id="rId14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29.xml"/><Relationship Id="rId1" Type="http://schemas.openxmlformats.org/officeDocument/2006/relationships/tags" Target="../tags/tag16.xml"/><Relationship Id="rId4" Type="http://schemas.openxmlformats.org/officeDocument/2006/relationships/image" Target="../media/image51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30.xml"/><Relationship Id="rId1" Type="http://schemas.openxmlformats.org/officeDocument/2006/relationships/tags" Target="../tags/tag17.xml"/><Relationship Id="rId4" Type="http://schemas.openxmlformats.org/officeDocument/2006/relationships/image" Target="../media/image51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30.xml"/><Relationship Id="rId1" Type="http://schemas.openxmlformats.org/officeDocument/2006/relationships/tags" Target="../tags/tag18.xml"/><Relationship Id="rId4" Type="http://schemas.openxmlformats.org/officeDocument/2006/relationships/image" Target="../media/image51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7" Type="http://schemas.openxmlformats.org/officeDocument/2006/relationships/image" Target="../media/image26.gif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9.xml"/><Relationship Id="rId6" Type="http://schemas.openxmlformats.org/officeDocument/2006/relationships/image" Target="../media/image25.gif"/><Relationship Id="rId5" Type="http://schemas.openxmlformats.org/officeDocument/2006/relationships/image" Target="../media/image52.jpg"/><Relationship Id="rId4" Type="http://schemas.openxmlformats.org/officeDocument/2006/relationships/audio" Target="../media/audio2.wav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gif"/><Relationship Id="rId13" Type="http://schemas.openxmlformats.org/officeDocument/2006/relationships/image" Target="../media/image57.jpeg"/><Relationship Id="rId3" Type="http://schemas.openxmlformats.org/officeDocument/2006/relationships/audio" Target="../media/media2.wav"/><Relationship Id="rId7" Type="http://schemas.openxmlformats.org/officeDocument/2006/relationships/image" Target="../media/image53.png"/><Relationship Id="rId12" Type="http://schemas.openxmlformats.org/officeDocument/2006/relationships/image" Target="../media/image56.jpeg"/><Relationship Id="rId2" Type="http://schemas.microsoft.com/office/2007/relationships/media" Target="../media/media2.wav"/><Relationship Id="rId1" Type="http://schemas.openxmlformats.org/officeDocument/2006/relationships/tags" Target="../tags/tag20.xml"/><Relationship Id="rId6" Type="http://schemas.openxmlformats.org/officeDocument/2006/relationships/audio" Target="../media/audio3.wav"/><Relationship Id="rId11" Type="http://schemas.openxmlformats.org/officeDocument/2006/relationships/image" Target="../media/image55.png"/><Relationship Id="rId5" Type="http://schemas.openxmlformats.org/officeDocument/2006/relationships/notesSlide" Target="../notesSlides/notesSlide24.xml"/><Relationship Id="rId15" Type="http://schemas.openxmlformats.org/officeDocument/2006/relationships/audio" Target="../media/audio3.wav"/><Relationship Id="rId10" Type="http://schemas.openxmlformats.org/officeDocument/2006/relationships/image" Target="../media/image26.gif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5.gif"/><Relationship Id="rId14" Type="http://schemas.openxmlformats.org/officeDocument/2006/relationships/image" Target="../media/image29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gif"/><Relationship Id="rId13" Type="http://schemas.openxmlformats.org/officeDocument/2006/relationships/image" Target="../media/image29.png"/><Relationship Id="rId3" Type="http://schemas.openxmlformats.org/officeDocument/2006/relationships/audio" Target="../media/media2.wav"/><Relationship Id="rId7" Type="http://schemas.openxmlformats.org/officeDocument/2006/relationships/image" Target="../media/image53.png"/><Relationship Id="rId12" Type="http://schemas.openxmlformats.org/officeDocument/2006/relationships/image" Target="../media/image59.jpeg"/><Relationship Id="rId2" Type="http://schemas.microsoft.com/office/2007/relationships/media" Target="../media/media2.wav"/><Relationship Id="rId1" Type="http://schemas.openxmlformats.org/officeDocument/2006/relationships/tags" Target="../tags/tag21.xml"/><Relationship Id="rId6" Type="http://schemas.openxmlformats.org/officeDocument/2006/relationships/audio" Target="../media/audio3.wav"/><Relationship Id="rId11" Type="http://schemas.openxmlformats.org/officeDocument/2006/relationships/image" Target="../media/image58.jpeg"/><Relationship Id="rId5" Type="http://schemas.openxmlformats.org/officeDocument/2006/relationships/notesSlide" Target="../notesSlides/notesSlide25.xml"/><Relationship Id="rId15" Type="http://schemas.openxmlformats.org/officeDocument/2006/relationships/audio" Target="../media/audio3.wav"/><Relationship Id="rId10" Type="http://schemas.openxmlformats.org/officeDocument/2006/relationships/image" Target="../media/image55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5.gif"/><Relationship Id="rId14" Type="http://schemas.openxmlformats.org/officeDocument/2006/relationships/image" Target="../media/image26.gi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7" Type="http://schemas.openxmlformats.org/officeDocument/2006/relationships/image" Target="../media/image26.gif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2.xml"/><Relationship Id="rId6" Type="http://schemas.openxmlformats.org/officeDocument/2006/relationships/image" Target="../media/image25.gif"/><Relationship Id="rId5" Type="http://schemas.openxmlformats.org/officeDocument/2006/relationships/image" Target="../media/image52.jpg"/><Relationship Id="rId4" Type="http://schemas.openxmlformats.org/officeDocument/2006/relationships/audio" Target="../media/audio2.wav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microsoft.com/office/2007/relationships/hdphoto" Target="../media/hdphoto10.wdp"/><Relationship Id="rId3" Type="http://schemas.openxmlformats.org/officeDocument/2006/relationships/image" Target="../media/image19.jfif"/><Relationship Id="rId7" Type="http://schemas.microsoft.com/office/2007/relationships/hdphoto" Target="../media/hdphoto6.wdp"/><Relationship Id="rId12" Type="http://schemas.openxmlformats.org/officeDocument/2006/relationships/image" Target="../media/image6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22.png"/><Relationship Id="rId11" Type="http://schemas.openxmlformats.org/officeDocument/2006/relationships/image" Target="../media/image62.png"/><Relationship Id="rId5" Type="http://schemas.microsoft.com/office/2007/relationships/hdphoto" Target="../media/hdphoto7.wdp"/><Relationship Id="rId15" Type="http://schemas.openxmlformats.org/officeDocument/2006/relationships/image" Target="../media/image65.png"/><Relationship Id="rId10" Type="http://schemas.microsoft.com/office/2007/relationships/hdphoto" Target="../media/hdphoto9.wdp"/><Relationship Id="rId4" Type="http://schemas.openxmlformats.org/officeDocument/2006/relationships/image" Target="../media/image23.png"/><Relationship Id="rId9" Type="http://schemas.openxmlformats.org/officeDocument/2006/relationships/image" Target="../media/image61.png"/><Relationship Id="rId14" Type="http://schemas.openxmlformats.org/officeDocument/2006/relationships/image" Target="../media/image64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13" Type="http://schemas.microsoft.com/office/2007/relationships/hdphoto" Target="../media/hdphoto3.wdp"/><Relationship Id="rId3" Type="http://schemas.openxmlformats.org/officeDocument/2006/relationships/image" Target="../media/image66.png"/><Relationship Id="rId7" Type="http://schemas.microsoft.com/office/2007/relationships/hdphoto" Target="../media/hdphoto12.wdp"/><Relationship Id="rId12" Type="http://schemas.openxmlformats.org/officeDocument/2006/relationships/image" Target="../media/image10.png"/><Relationship Id="rId17" Type="http://schemas.microsoft.com/office/2007/relationships/hdphoto" Target="../media/hdphoto16.wdp"/><Relationship Id="rId2" Type="http://schemas.openxmlformats.org/officeDocument/2006/relationships/notesSlide" Target="../notesSlides/notesSlide28.xml"/><Relationship Id="rId16" Type="http://schemas.openxmlformats.org/officeDocument/2006/relationships/image" Target="../media/image72.png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68.png"/><Relationship Id="rId11" Type="http://schemas.microsoft.com/office/2007/relationships/hdphoto" Target="../media/hdphoto14.wdp"/><Relationship Id="rId5" Type="http://schemas.microsoft.com/office/2007/relationships/hdphoto" Target="../media/hdphoto11.wdp"/><Relationship Id="rId15" Type="http://schemas.microsoft.com/office/2007/relationships/hdphoto" Target="../media/hdphoto15.wdp"/><Relationship Id="rId10" Type="http://schemas.openxmlformats.org/officeDocument/2006/relationships/image" Target="../media/image70.png"/><Relationship Id="rId4" Type="http://schemas.openxmlformats.org/officeDocument/2006/relationships/image" Target="../media/image67.png"/><Relationship Id="rId9" Type="http://schemas.microsoft.com/office/2007/relationships/hdphoto" Target="../media/hdphoto13.wdp"/><Relationship Id="rId14" Type="http://schemas.openxmlformats.org/officeDocument/2006/relationships/image" Target="../media/image71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19.jfif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2.xml"/><Relationship Id="rId6" Type="http://schemas.microsoft.com/office/2007/relationships/hdphoto" Target="../media/hdphoto5.wdp"/><Relationship Id="rId5" Type="http://schemas.openxmlformats.org/officeDocument/2006/relationships/image" Target="../media/image21.png"/><Relationship Id="rId10" Type="http://schemas.microsoft.com/office/2007/relationships/hdphoto" Target="../media/hdphoto7.wdp"/><Relationship Id="rId4" Type="http://schemas.openxmlformats.org/officeDocument/2006/relationships/image" Target="../media/image20.png"/><Relationship Id="rId9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40.xml"/><Relationship Id="rId1" Type="http://schemas.openxmlformats.org/officeDocument/2006/relationships/tags" Target="../tags/tag3.xml"/><Relationship Id="rId6" Type="http://schemas.openxmlformats.org/officeDocument/2006/relationships/image" Target="../media/image26.gif"/><Relationship Id="rId5" Type="http://schemas.openxmlformats.org/officeDocument/2006/relationships/image" Target="../media/image25.gif"/><Relationship Id="rId4" Type="http://schemas.openxmlformats.org/officeDocument/2006/relationships/image" Target="../media/image24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audio" Target="../media/media1.mp3"/><Relationship Id="rId7" Type="http://schemas.openxmlformats.org/officeDocument/2006/relationships/image" Target="../media/image27.jpg"/><Relationship Id="rId12" Type="http://schemas.openxmlformats.org/officeDocument/2006/relationships/image" Target="../media/image32.png"/><Relationship Id="rId2" Type="http://schemas.microsoft.com/office/2007/relationships/media" Target="../media/media1.mp3"/><Relationship Id="rId1" Type="http://schemas.openxmlformats.org/officeDocument/2006/relationships/tags" Target="../tags/tag4.xml"/><Relationship Id="rId6" Type="http://schemas.openxmlformats.org/officeDocument/2006/relationships/audio" Target="../media/audio1.wav"/><Relationship Id="rId11" Type="http://schemas.openxmlformats.org/officeDocument/2006/relationships/image" Target="../media/image31.png"/><Relationship Id="rId5" Type="http://schemas.openxmlformats.org/officeDocument/2006/relationships/notesSlide" Target="../notesSlides/notesSlide5.xml"/><Relationship Id="rId10" Type="http://schemas.openxmlformats.org/officeDocument/2006/relationships/image" Target="../media/image30.png"/><Relationship Id="rId4" Type="http://schemas.openxmlformats.org/officeDocument/2006/relationships/slideLayout" Target="../slideLayouts/slideLayout18.xml"/><Relationship Id="rId9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slide" Target="slide20.xml"/><Relationship Id="rId18" Type="http://schemas.openxmlformats.org/officeDocument/2006/relationships/image" Target="../media/image39.png"/><Relationship Id="rId3" Type="http://schemas.openxmlformats.org/officeDocument/2006/relationships/audio" Target="../media/media2.wav"/><Relationship Id="rId21" Type="http://schemas.openxmlformats.org/officeDocument/2006/relationships/slide" Target="slide8.xml"/><Relationship Id="rId7" Type="http://schemas.openxmlformats.org/officeDocument/2006/relationships/audio" Target="../media/media4.mp3"/><Relationship Id="rId12" Type="http://schemas.openxmlformats.org/officeDocument/2006/relationships/image" Target="../media/image35.png"/><Relationship Id="rId17" Type="http://schemas.openxmlformats.org/officeDocument/2006/relationships/image" Target="../media/image38.png"/><Relationship Id="rId2" Type="http://schemas.microsoft.com/office/2007/relationships/media" Target="../media/media2.wav"/><Relationship Id="rId16" Type="http://schemas.openxmlformats.org/officeDocument/2006/relationships/slide" Target="slide23.xml"/><Relationship Id="rId20" Type="http://schemas.microsoft.com/office/2007/relationships/hdphoto" Target="../media/hdphoto8.wdp"/><Relationship Id="rId1" Type="http://schemas.openxmlformats.org/officeDocument/2006/relationships/tags" Target="../tags/tag5.xml"/><Relationship Id="rId6" Type="http://schemas.microsoft.com/office/2007/relationships/media" Target="../media/media4.mp3"/><Relationship Id="rId11" Type="http://schemas.openxmlformats.org/officeDocument/2006/relationships/image" Target="../media/image34.png"/><Relationship Id="rId5" Type="http://schemas.openxmlformats.org/officeDocument/2006/relationships/audio" Target="../media/media3.mp3"/><Relationship Id="rId15" Type="http://schemas.openxmlformats.org/officeDocument/2006/relationships/image" Target="../media/image37.png"/><Relationship Id="rId23" Type="http://schemas.openxmlformats.org/officeDocument/2006/relationships/image" Target="../media/image41.jpeg"/><Relationship Id="rId10" Type="http://schemas.openxmlformats.org/officeDocument/2006/relationships/image" Target="../media/image33.jpg"/><Relationship Id="rId19" Type="http://schemas.openxmlformats.org/officeDocument/2006/relationships/image" Target="../media/image40.png"/><Relationship Id="rId4" Type="http://schemas.microsoft.com/office/2007/relationships/media" Target="../media/media3.mp3"/><Relationship Id="rId9" Type="http://schemas.openxmlformats.org/officeDocument/2006/relationships/notesSlide" Target="../notesSlides/notesSlide6.xml"/><Relationship Id="rId14" Type="http://schemas.openxmlformats.org/officeDocument/2006/relationships/image" Target="../media/image36.png"/><Relationship Id="rId22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media" Target="../media/media4.mp3"/><Relationship Id="rId13" Type="http://schemas.openxmlformats.org/officeDocument/2006/relationships/image" Target="../media/image34.png"/><Relationship Id="rId18" Type="http://schemas.openxmlformats.org/officeDocument/2006/relationships/slide" Target="slide10.xml"/><Relationship Id="rId26" Type="http://schemas.openxmlformats.org/officeDocument/2006/relationships/image" Target="../media/image41.jpeg"/><Relationship Id="rId3" Type="http://schemas.openxmlformats.org/officeDocument/2006/relationships/audio" Target="../media/media5.mp3"/><Relationship Id="rId21" Type="http://schemas.openxmlformats.org/officeDocument/2006/relationships/image" Target="../media/image39.png"/><Relationship Id="rId7" Type="http://schemas.openxmlformats.org/officeDocument/2006/relationships/audio" Target="../media/media3.mp3"/><Relationship Id="rId12" Type="http://schemas.openxmlformats.org/officeDocument/2006/relationships/image" Target="../media/image33.jpg"/><Relationship Id="rId17" Type="http://schemas.openxmlformats.org/officeDocument/2006/relationships/image" Target="../media/image37.png"/><Relationship Id="rId25" Type="http://schemas.openxmlformats.org/officeDocument/2006/relationships/image" Target="../media/image29.png"/><Relationship Id="rId2" Type="http://schemas.microsoft.com/office/2007/relationships/media" Target="../media/media5.mp3"/><Relationship Id="rId16" Type="http://schemas.openxmlformats.org/officeDocument/2006/relationships/image" Target="../media/image36.png"/><Relationship Id="rId20" Type="http://schemas.openxmlformats.org/officeDocument/2006/relationships/image" Target="../media/image38.png"/><Relationship Id="rId1" Type="http://schemas.openxmlformats.org/officeDocument/2006/relationships/tags" Target="../tags/tag6.xml"/><Relationship Id="rId6" Type="http://schemas.microsoft.com/office/2007/relationships/media" Target="../media/media3.mp3"/><Relationship Id="rId11" Type="http://schemas.openxmlformats.org/officeDocument/2006/relationships/notesSlide" Target="../notesSlides/notesSlide7.xml"/><Relationship Id="rId24" Type="http://schemas.microsoft.com/office/2007/relationships/hdphoto" Target="../media/hdphoto8.wdp"/><Relationship Id="rId5" Type="http://schemas.openxmlformats.org/officeDocument/2006/relationships/audio" Target="../media/media2.wav"/><Relationship Id="rId15" Type="http://schemas.openxmlformats.org/officeDocument/2006/relationships/slide" Target="slide20.xml"/><Relationship Id="rId23" Type="http://schemas.openxmlformats.org/officeDocument/2006/relationships/image" Target="../media/image40.png"/><Relationship Id="rId10" Type="http://schemas.openxmlformats.org/officeDocument/2006/relationships/slideLayout" Target="../slideLayouts/slideLayout18.xml"/><Relationship Id="rId19" Type="http://schemas.openxmlformats.org/officeDocument/2006/relationships/slide" Target="slide23.xml"/><Relationship Id="rId4" Type="http://schemas.microsoft.com/office/2007/relationships/media" Target="../media/media2.wav"/><Relationship Id="rId9" Type="http://schemas.openxmlformats.org/officeDocument/2006/relationships/audio" Target="../media/media4.mp3"/><Relationship Id="rId14" Type="http://schemas.openxmlformats.org/officeDocument/2006/relationships/image" Target="../media/image35.png"/><Relationship Id="rId22" Type="http://schemas.openxmlformats.org/officeDocument/2006/relationships/slide" Target="slide8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slide" Target="slide7.xml"/><Relationship Id="rId18" Type="http://schemas.openxmlformats.org/officeDocument/2006/relationships/image" Target="../media/image38.png"/><Relationship Id="rId3" Type="http://schemas.openxmlformats.org/officeDocument/2006/relationships/audio" Target="../media/media5.mp3"/><Relationship Id="rId21" Type="http://schemas.openxmlformats.org/officeDocument/2006/relationships/image" Target="../media/image40.png"/><Relationship Id="rId7" Type="http://schemas.openxmlformats.org/officeDocument/2006/relationships/audio" Target="../media/media3.mp3"/><Relationship Id="rId12" Type="http://schemas.openxmlformats.org/officeDocument/2006/relationships/image" Target="../media/image35.png"/><Relationship Id="rId17" Type="http://schemas.openxmlformats.org/officeDocument/2006/relationships/slide" Target="slide23.xml"/><Relationship Id="rId2" Type="http://schemas.microsoft.com/office/2007/relationships/media" Target="../media/media5.mp3"/><Relationship Id="rId16" Type="http://schemas.openxmlformats.org/officeDocument/2006/relationships/slide" Target="slide20.xml"/><Relationship Id="rId20" Type="http://schemas.openxmlformats.org/officeDocument/2006/relationships/slide" Target="slide8.xml"/><Relationship Id="rId1" Type="http://schemas.openxmlformats.org/officeDocument/2006/relationships/tags" Target="../tags/tag7.xml"/><Relationship Id="rId6" Type="http://schemas.microsoft.com/office/2007/relationships/media" Target="../media/media3.mp3"/><Relationship Id="rId11" Type="http://schemas.openxmlformats.org/officeDocument/2006/relationships/image" Target="../media/image34.png"/><Relationship Id="rId24" Type="http://schemas.openxmlformats.org/officeDocument/2006/relationships/image" Target="../media/image41.jpeg"/><Relationship Id="rId5" Type="http://schemas.openxmlformats.org/officeDocument/2006/relationships/audio" Target="../media/media2.wav"/><Relationship Id="rId15" Type="http://schemas.openxmlformats.org/officeDocument/2006/relationships/image" Target="../media/image37.png"/><Relationship Id="rId23" Type="http://schemas.openxmlformats.org/officeDocument/2006/relationships/image" Target="../media/image29.png"/><Relationship Id="rId10" Type="http://schemas.openxmlformats.org/officeDocument/2006/relationships/image" Target="../media/image33.jpg"/><Relationship Id="rId19" Type="http://schemas.openxmlformats.org/officeDocument/2006/relationships/image" Target="../media/image39.png"/><Relationship Id="rId4" Type="http://schemas.microsoft.com/office/2007/relationships/media" Target="../media/media2.wav"/><Relationship Id="rId9" Type="http://schemas.openxmlformats.org/officeDocument/2006/relationships/notesSlide" Target="../notesSlides/notesSlide8.xml"/><Relationship Id="rId14" Type="http://schemas.openxmlformats.org/officeDocument/2006/relationships/image" Target="../media/image36.png"/><Relationship Id="rId22" Type="http://schemas.microsoft.com/office/2007/relationships/hdphoto" Target="../media/hdphoto8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29.png"/><Relationship Id="rId3" Type="http://schemas.openxmlformats.org/officeDocument/2006/relationships/audio" Target="../media/media1.mp3"/><Relationship Id="rId7" Type="http://schemas.openxmlformats.org/officeDocument/2006/relationships/image" Target="../media/image43.png"/><Relationship Id="rId12" Type="http://schemas.openxmlformats.org/officeDocument/2006/relationships/image" Target="../media/image48.png"/><Relationship Id="rId2" Type="http://schemas.microsoft.com/office/2007/relationships/media" Target="../media/media1.mp3"/><Relationship Id="rId1" Type="http://schemas.openxmlformats.org/officeDocument/2006/relationships/tags" Target="../tags/tag8.xml"/><Relationship Id="rId6" Type="http://schemas.openxmlformats.org/officeDocument/2006/relationships/image" Target="../media/image42.jpg"/><Relationship Id="rId11" Type="http://schemas.openxmlformats.org/officeDocument/2006/relationships/image" Target="../media/image47.png"/><Relationship Id="rId5" Type="http://schemas.openxmlformats.org/officeDocument/2006/relationships/notesSlide" Target="../notesSlides/notesSlide9.xml"/><Relationship Id="rId10" Type="http://schemas.openxmlformats.org/officeDocument/2006/relationships/image" Target="../media/image46.png"/><Relationship Id="rId4" Type="http://schemas.openxmlformats.org/officeDocument/2006/relationships/slideLayout" Target="../slideLayouts/slideLayout18.xml"/><Relationship Id="rId9" Type="http://schemas.openxmlformats.org/officeDocument/2006/relationships/image" Target="../media/image45.png"/><Relationship Id="rId1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7187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049" y="2367304"/>
            <a:ext cx="4779880" cy="54341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Rectangle 4"/>
          <p:cNvSpPr/>
          <p:nvPr/>
        </p:nvSpPr>
        <p:spPr>
          <a:xfrm>
            <a:off x="54816" y="594662"/>
            <a:ext cx="11544202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Môn</a:t>
            </a:r>
            <a:r>
              <a:rPr kumimoji="0" lang="en-US" sz="7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7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7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- </a:t>
            </a:r>
            <a:r>
              <a:rPr kumimoji="0" lang="en-US" sz="7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Toán</a:t>
            </a:r>
            <a:r>
              <a:rPr kumimoji="0" lang="en-US" sz="7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3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Bài: </a:t>
            </a: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NHÂN</a:t>
            </a: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BỐN</a:t>
            </a: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CHỮ</a:t>
            </a: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endParaRPr kumimoji="0" lang="en-US" sz="6000" b="1" i="0" u="none" strike="noStrike" kern="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</a:t>
            </a: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CHỮ</a:t>
            </a: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endParaRPr kumimoji="0" lang="en-US" sz="6000" b="1" i="0" u="none" strike="noStrike" kern="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(SGK – </a:t>
            </a: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trang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113) 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4619" y="5608319"/>
            <a:ext cx="971292" cy="11004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6673" y="5665532"/>
            <a:ext cx="2068751" cy="12437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Picture 9" descr="E:\PPT素材\卡通b06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0467" y="5106469"/>
            <a:ext cx="1404864" cy="1801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0" descr="E:\PPT素材\卡通b07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16" y="4778777"/>
            <a:ext cx="1463079" cy="1927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8" descr="E:\PPT素材\卡通b05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2000" y="5681654"/>
            <a:ext cx="1382896" cy="1223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2013" l="958" r="94089">
                        <a14:foregroundMark x1="8786" y1="12939" x2="16294" y2="7348"/>
                        <a14:foregroundMark x1="15495" y1="14377" x2="17412" y2="28594"/>
                        <a14:foregroundMark x1="26358" y1="12300" x2="38818" y2="6709"/>
                        <a14:foregroundMark x1="38339" y1="9904" x2="38818" y2="10863"/>
                        <a14:foregroundMark x1="58466" y1="7668" x2="65655" y2="20767"/>
                        <a14:foregroundMark x1="52716" y1="21565" x2="67093" y2="21086"/>
                        <a14:foregroundMark x1="55751" y1="22204" x2="60224" y2="25240"/>
                        <a14:foregroundMark x1="78594" y1="7348" x2="78594" y2="17093"/>
                        <a14:foregroundMark x1="78754" y1="17093" x2="88978" y2="8946"/>
                        <a14:foregroundMark x1="68850" y1="37061" x2="76837" y2="42332"/>
                        <a14:foregroundMark x1="76677" y1="51597" x2="74760" y2="56230"/>
                        <a14:foregroundMark x1="54792" y1="37061" x2="45527" y2="38339"/>
                        <a14:foregroundMark x1="46006" y1="36262" x2="49361" y2="30192"/>
                        <a14:foregroundMark x1="50000" y1="31310" x2="53994" y2="33067"/>
                        <a14:foregroundMark x1="24760" y1="35942" x2="32588" y2="48722"/>
                        <a14:foregroundMark x1="30032" y1="49042" x2="25240" y2="55272"/>
                        <a14:foregroundMark x1="26997" y1="64696" x2="28914" y2="83546"/>
                        <a14:foregroundMark x1="25879" y1="77636" x2="32428" y2="78914"/>
                        <a14:foregroundMark x1="19489" y1="76198" x2="18850" y2="82748"/>
                        <a14:foregroundMark x1="46166" y1="67252" x2="51118" y2="774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179" y="114728"/>
            <a:ext cx="1845641" cy="18456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55419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4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 tmFilter="0,0; .5, 1; 1, 1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50"/>
                            </p:stCondLst>
                            <p:childTnLst>
                              <p:par>
                                <p:cTn id="52" presetID="4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 tmFilter="0,0; .5, 1; 1, 1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3500"/>
                            </p:stCondLst>
                            <p:childTnLst>
                              <p:par>
                                <p:cTn id="60" presetID="4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 tmFilter="0,0; .5, 1; 1, 1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4700"/>
                            </p:stCondLst>
                            <p:childTnLst>
                              <p:par>
                                <p:cTn id="68" presetID="4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 tmFilter="0,0; .5, 1; 1, 1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66065" y="117693"/>
            <a:ext cx="11673840" cy="67403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normalizeH="0" baseline="0" noProof="0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kumimoji="0" lang="en-US" sz="4800" b="1" i="0" u="none" strike="noStrike" kern="1200" normalizeH="0" noProof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normalizeH="0" baseline="0" noProof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kumimoji="0" lang="en-US" sz="4800" b="1" i="0" u="none" strike="noStrike" kern="1200" normalizeH="0" baseline="0" noProof="0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kumimoji="0" lang="en-US" sz="4800" b="1" i="0" u="none" strike="noStrike" kern="1200" normalizeH="0" baseline="0" noProof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normalizeH="0" baseline="0" noProof="0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4800" b="1" i="0" u="none" strike="noStrike" kern="1200" normalizeH="0" baseline="0" noProof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normalizeH="0" baseline="0" noProof="0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4800" b="1" i="0" u="none" strike="noStrike" kern="1200" normalizeH="0" baseline="0" noProof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normalizeH="0" baseline="0" noProof="0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kumimoji="0" lang="en-US" sz="4800" b="1" i="0" u="none" strike="noStrike" kern="1200" normalizeH="0" baseline="0" noProof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normalizeH="0" baseline="0" noProof="0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kumimoji="0" lang="en-US" sz="4800" b="1" i="0" u="none" strike="noStrike" kern="1200" normalizeH="0" baseline="0" noProof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normalizeH="0" baseline="0" noProof="0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4800" b="1" i="0" u="none" strike="noStrike" kern="1200" normalizeH="0" baseline="0" noProof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normalizeH="0" baseline="0" noProof="0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kumimoji="0" lang="en-US" sz="4800" b="1" i="0" u="none" strike="noStrike" kern="1200" normalizeH="0" baseline="0" noProof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normalizeH="0" baseline="0" noProof="0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4800" b="1" i="0" u="none" strike="noStrike" kern="1200" normalizeH="0" baseline="0" noProof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normalizeH="0" baseline="0" noProof="0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4800" b="1" i="0" u="none" strike="noStrike" kern="1200" normalizeH="0" baseline="0" noProof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normalizeH="0" baseline="0" noProof="0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kumimoji="0" lang="en-US" sz="4800" b="1" i="0" u="none" strike="noStrike" kern="1200" normalizeH="0" baseline="0" noProof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normalizeH="0" baseline="0" noProof="0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kumimoji="0" lang="en-US" sz="4800" b="1" i="0" u="none" strike="noStrike" kern="1200" normalizeH="0" baseline="0" noProof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normalizeH="0" baseline="0" noProof="0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4800" b="1" i="0" u="none" strike="noStrike" kern="1200" normalizeH="0" baseline="0" noProof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” ta </a:t>
            </a:r>
            <a:r>
              <a:rPr kumimoji="0" lang="en-US" sz="4800" b="1" i="0" u="none" strike="noStrike" kern="1200" normalizeH="0" baseline="0" noProof="0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kumimoji="0" lang="en-US" sz="4800" b="1" i="0" u="none" strike="noStrike" kern="1200" normalizeH="0" noProof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normalizeH="0" noProof="0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kumimoji="0" lang="en-US" sz="4800" b="1" i="0" u="none" strike="noStrike" kern="1200" normalizeH="0" noProof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normalizeH="0" noProof="0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kumimoji="0" lang="en-US" sz="4800" b="1" i="0" u="none" strike="noStrike" kern="1200" normalizeH="0" noProof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kumimoji="0" lang="en-US" sz="4800" b="1" i="0" u="none" strike="noStrike" kern="1200" normalizeH="0" baseline="0" noProof="0" dirty="0">
              <a:ln w="10160">
                <a:solidFill>
                  <a:schemeClr val="accent5"/>
                </a:solidFill>
                <a:prstDash val="solid"/>
              </a:ln>
              <a:solidFill>
                <a:srgbClr val="00206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1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kumimoji="0" lang="en-US" sz="4800" b="1" i="1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kumimoji="0" lang="vi-VN" sz="4800" b="1" i="1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Đặt tính: </a:t>
            </a:r>
            <a:endParaRPr kumimoji="0" lang="en-US" sz="4800" b="1" i="1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defRPr/>
            </a:pPr>
            <a:r>
              <a:rPr lang="vi-VN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 thừa số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vi-VN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thừa số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vi-VN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4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1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kumimoji="0" lang="en-US" sz="4800" b="1" i="1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kumimoji="0" lang="en-US" sz="4800" b="1" i="1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kumimoji="0" lang="en-US" sz="4800" b="1" i="1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1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kumimoji="0" lang="en-US" sz="4800" b="1" i="1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t</a:t>
            </a:r>
            <a:r>
              <a:rPr kumimoji="0" lang="vi-VN" sz="4800" b="1" i="1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ính: </a:t>
            </a:r>
            <a:endParaRPr kumimoji="0" lang="en-US" sz="4800" b="1" i="1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0" lvl="0" algn="l" defTabSz="914400" rtl="0" eaLnBrk="1" fontAlgn="auto" latinLnBrk="0" hangingPunct="1">
              <a:spcAft>
                <a:spcPts val="0"/>
              </a:spcAft>
              <a:buClrTx/>
              <a:buSzTx/>
              <a:tabLst/>
              <a:defRPr/>
            </a:pP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hân lần lượt từ phải sang trái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60639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57175" y="1435425"/>
            <a:ext cx="11544202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</a:rPr>
              <a:t>Môn</a:t>
            </a:r>
            <a:r>
              <a:rPr kumimoji="0" lang="en-US" sz="7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</a:rPr>
              <a:t> </a:t>
            </a:r>
            <a:r>
              <a:rPr kumimoji="0" lang="en-US" sz="7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</a:rPr>
              <a:t>học</a:t>
            </a:r>
            <a:r>
              <a:rPr kumimoji="0" lang="en-US" sz="7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</a:rPr>
              <a:t> - </a:t>
            </a:r>
            <a:r>
              <a:rPr kumimoji="0" lang="en-US" sz="7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</a:rPr>
              <a:t>Toán</a:t>
            </a:r>
            <a:r>
              <a:rPr kumimoji="0" lang="en-US" sz="7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</a:rPr>
              <a:t> 3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Bài: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NHÂN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BỐN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CHỮ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CHỮ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</a:t>
            </a: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Trang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113 - </a:t>
            </a: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Sách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khoa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Toán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3)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28278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4147127" y="2595418"/>
            <a:ext cx="4239491" cy="18103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014508" y="2488676"/>
            <a:ext cx="8270135" cy="22159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800" b="1" i="0" u="none" strike="noStrike" kern="1200" cap="none" spc="0" normalizeH="0" baseline="0" noProof="0" dirty="0" err="1">
                <a:ln/>
                <a:solidFill>
                  <a:srgbClr val="FFC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Khám</a:t>
            </a:r>
            <a:r>
              <a:rPr kumimoji="0" lang="en-US" sz="13800" b="1" i="0" u="none" strike="noStrike" kern="1200" cap="none" spc="0" normalizeH="0" baseline="0" noProof="0" dirty="0">
                <a:ln/>
                <a:solidFill>
                  <a:srgbClr val="FFC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800" b="1" i="0" u="none" strike="noStrike" kern="1200" cap="none" spc="0" normalizeH="0" baseline="0" noProof="0" dirty="0" err="1">
                <a:ln/>
                <a:solidFill>
                  <a:srgbClr val="FFC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phá</a:t>
            </a:r>
            <a:endParaRPr kumimoji="0" lang="en-US" sz="13800" b="1" i="0" u="none" strike="noStrike" kern="1200" cap="none" spc="0" normalizeH="0" baseline="0" noProof="0" dirty="0">
              <a:ln/>
              <a:solidFill>
                <a:srgbClr val="FFC000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F8A28A4-4681-4BA9-86E8-2C3B0F385B1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96" y="167481"/>
            <a:ext cx="2857500" cy="28575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27D7D99-9E1A-47C2-9A0E-04166401D75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15458" y="4030511"/>
            <a:ext cx="2681049" cy="266181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01819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563740" y="472182"/>
            <a:ext cx="4941710" cy="683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>
            <a:lvl1pPr marL="109538" indent="-109538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109538" marR="0" lvl="0" indent="-10953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a)  1034 </a:t>
            </a: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Symbol" panose="05050102010706020507" pitchFamily="18" charset="2"/>
              </a:rPr>
              <a:t></a:t>
            </a: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</a:t>
            </a:r>
            <a:r>
              <a:rPr kumimoji="0" lang="vi-VN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= ?</a:t>
            </a:r>
            <a:endParaRPr kumimoji="0" lang="en-US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787038" y="1276546"/>
            <a:ext cx="161905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1034</a:t>
            </a:r>
            <a:endParaRPr kumimoji="0" lang="en-US" altLang="en-US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381242" y="1816509"/>
            <a:ext cx="408383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Symbol" panose="05050102010706020507" pitchFamily="18" charset="2"/>
              </a:rPr>
              <a:t></a:t>
            </a:r>
            <a:endParaRPr kumimoji="0" lang="en-US" altLang="en-US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2141183" y="2247722"/>
            <a:ext cx="1375068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2</a:t>
            </a:r>
            <a:endParaRPr kumimoji="0" lang="en-US" altLang="en-US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1607266" y="3197226"/>
            <a:ext cx="1645920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1776248" y="3121345"/>
            <a:ext cx="456419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vi-VN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  <a:endParaRPr kumimoji="0" lang="en-US" altLang="en-US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Rectangle 17"/>
          <p:cNvSpPr>
            <a:spLocks noChangeArrowheads="1"/>
          </p:cNvSpPr>
          <p:nvPr/>
        </p:nvSpPr>
        <p:spPr bwMode="auto">
          <a:xfrm>
            <a:off x="4872582" y="2061495"/>
            <a:ext cx="7580948" cy="640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* 2 </a:t>
            </a:r>
            <a:r>
              <a:rPr kumimoji="0" lang="en-US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nhân</a:t>
            </a: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 </a:t>
            </a:r>
            <a:r>
              <a:rPr kumimoji="0" lang="en-US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bằng</a:t>
            </a: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6, </a:t>
            </a:r>
          </a:p>
        </p:txBody>
      </p:sp>
      <p:sp>
        <p:nvSpPr>
          <p:cNvPr id="14" name="Rectangle 18"/>
          <p:cNvSpPr>
            <a:spLocks noChangeArrowheads="1"/>
          </p:cNvSpPr>
          <p:nvPr/>
        </p:nvSpPr>
        <p:spPr bwMode="auto">
          <a:xfrm>
            <a:off x="4872582" y="2877185"/>
            <a:ext cx="7498080" cy="640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* 2 </a:t>
            </a:r>
            <a:r>
              <a:rPr kumimoji="0" lang="en-US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nhân</a:t>
            </a: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0 </a:t>
            </a:r>
            <a:r>
              <a:rPr kumimoji="0" lang="en-US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bằng</a:t>
            </a: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0, </a:t>
            </a:r>
          </a:p>
        </p:txBody>
      </p:sp>
      <p:sp>
        <p:nvSpPr>
          <p:cNvPr id="15" name="Rectangle 29"/>
          <p:cNvSpPr>
            <a:spLocks noChangeArrowheads="1"/>
          </p:cNvSpPr>
          <p:nvPr/>
        </p:nvSpPr>
        <p:spPr bwMode="auto">
          <a:xfrm>
            <a:off x="4872582" y="3677478"/>
            <a:ext cx="749808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* 2 </a:t>
            </a:r>
            <a:r>
              <a:rPr kumimoji="0" lang="en-US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nhân</a:t>
            </a: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 </a:t>
            </a:r>
            <a:r>
              <a:rPr kumimoji="0" lang="en-US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bằng</a:t>
            </a: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2, </a:t>
            </a: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auto">
          <a:xfrm>
            <a:off x="2122785" y="3138417"/>
            <a:ext cx="44146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vi-VN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</a:t>
            </a:r>
            <a:endParaRPr kumimoji="0" lang="en-US" altLang="en-US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Rectangle 16"/>
          <p:cNvSpPr>
            <a:spLocks noChangeArrowheads="1"/>
          </p:cNvSpPr>
          <p:nvPr/>
        </p:nvSpPr>
        <p:spPr bwMode="auto">
          <a:xfrm>
            <a:off x="4872582" y="1292246"/>
            <a:ext cx="7498080" cy="640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* 2 </a:t>
            </a:r>
            <a:r>
              <a:rPr kumimoji="0" lang="en-US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nhân</a:t>
            </a: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4 </a:t>
            </a:r>
            <a:r>
              <a:rPr kumimoji="0" lang="en-US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bằng</a:t>
            </a: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8, </a:t>
            </a:r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2844892" y="3138417"/>
            <a:ext cx="408294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vi-VN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8</a:t>
            </a:r>
            <a:endParaRPr kumimoji="0" lang="en-US" altLang="en-US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auto">
          <a:xfrm>
            <a:off x="2470075" y="3148081"/>
            <a:ext cx="470692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vi-VN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</a:t>
            </a:r>
            <a:endParaRPr kumimoji="0" lang="en-US" altLang="en-US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7" name="Rectangle 6"/>
          <p:cNvSpPr>
            <a:spLocks noChangeArrowheads="1"/>
          </p:cNvSpPr>
          <p:nvPr/>
        </p:nvSpPr>
        <p:spPr bwMode="auto">
          <a:xfrm>
            <a:off x="19167" y="4918298"/>
            <a:ext cx="3887641" cy="7620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92075" tIns="46038" rIns="92075" bIns="46038"/>
          <a:lstStyle/>
          <a:p>
            <a:pPr marL="109538" marR="0" lvl="0" indent="-10953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1034 </a:t>
            </a: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Symbol" pitchFamily="18" charset="2"/>
              </a:rPr>
              <a:t></a:t>
            </a: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2</a:t>
            </a:r>
            <a:r>
              <a:rPr kumimoji="0" lang="vi-VN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=</a:t>
            </a:r>
            <a:endParaRPr kumimoji="0" lang="en-US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906808" y="4918298"/>
            <a:ext cx="156966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09538" marR="0" lvl="0" indent="-10953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2068</a:t>
            </a:r>
            <a:endParaRPr kumimoji="0" lang="en-US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759897" y="1196788"/>
            <a:ext cx="175721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4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4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8.</a:t>
            </a:r>
          </a:p>
        </p:txBody>
      </p:sp>
      <p:sp>
        <p:nvSpPr>
          <p:cNvPr id="8" name="Rectangle 7"/>
          <p:cNvSpPr/>
          <p:nvPr/>
        </p:nvSpPr>
        <p:spPr>
          <a:xfrm>
            <a:off x="9759897" y="1966037"/>
            <a:ext cx="175721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4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4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6.</a:t>
            </a:r>
          </a:p>
        </p:txBody>
      </p:sp>
      <p:sp>
        <p:nvSpPr>
          <p:cNvPr id="10" name="Rectangle 9"/>
          <p:cNvSpPr/>
          <p:nvPr/>
        </p:nvSpPr>
        <p:spPr>
          <a:xfrm>
            <a:off x="9759897" y="2781727"/>
            <a:ext cx="175721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4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4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0.</a:t>
            </a:r>
          </a:p>
        </p:txBody>
      </p:sp>
      <p:sp>
        <p:nvSpPr>
          <p:cNvPr id="19" name="Rectangle 18"/>
          <p:cNvSpPr/>
          <p:nvPr/>
        </p:nvSpPr>
        <p:spPr>
          <a:xfrm>
            <a:off x="9759897" y="3677478"/>
            <a:ext cx="175721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4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4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1294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11" grpId="0"/>
      <p:bldP spid="13" grpId="0"/>
      <p:bldP spid="14" grpId="0"/>
      <p:bldP spid="15" grpId="0"/>
      <p:bldP spid="16" grpId="0"/>
      <p:bldP spid="12" grpId="0"/>
      <p:bldP spid="18" grpId="0"/>
      <p:bldP spid="20" grpId="0"/>
      <p:bldP spid="17" grpId="0"/>
      <p:bldP spid="2" grpId="0"/>
      <p:bldP spid="3" grpId="0"/>
      <p:bldP spid="8" grpId="0"/>
      <p:bldP spid="10" grpId="0"/>
      <p:bldP spid="1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463929" y="188778"/>
            <a:ext cx="5562600" cy="59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>
            <a:lvl1pPr marL="109538" indent="-109538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109538" marR="0" lvl="0" indent="-10953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vi-VN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</a:t>
            </a: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</a:t>
            </a:r>
            <a:r>
              <a:rPr kumimoji="0" lang="vi-VN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2125 </a:t>
            </a: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Symbol" panose="05050102010706020507" pitchFamily="18" charset="2"/>
              </a:rPr>
              <a:t></a:t>
            </a: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 </a:t>
            </a:r>
            <a:r>
              <a:rPr kumimoji="0" lang="vi-VN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= ?</a:t>
            </a:r>
            <a:endParaRPr kumimoji="0" lang="en-US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567612" y="1295338"/>
            <a:ext cx="156966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vi-VN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2125</a:t>
            </a:r>
            <a:endParaRPr kumimoji="0" lang="en-US" altLang="en-US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083192" y="1758679"/>
            <a:ext cx="334962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Symbol" panose="05050102010706020507" pitchFamily="18" charset="2"/>
              </a:rPr>
              <a:t></a:t>
            </a:r>
            <a:endParaRPr kumimoji="0" lang="en-US" altLang="en-US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585934" y="2205881"/>
            <a:ext cx="156966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</a:t>
            </a:r>
            <a:r>
              <a:rPr kumimoji="0" lang="vi-VN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  <a:endParaRPr kumimoji="0" lang="en-US" altLang="en-US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1526688" y="3093496"/>
            <a:ext cx="1486415" cy="0"/>
          </a:xfrm>
          <a:prstGeom prst="line">
            <a:avLst/>
          </a:prstGeom>
          <a:ln w="5715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1567612" y="2979302"/>
            <a:ext cx="479522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vi-VN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</a:t>
            </a:r>
            <a:endParaRPr kumimoji="0" lang="en-US" altLang="en-US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Rectangle 17"/>
          <p:cNvSpPr>
            <a:spLocks noChangeArrowheads="1"/>
          </p:cNvSpPr>
          <p:nvPr/>
        </p:nvSpPr>
        <p:spPr bwMode="auto">
          <a:xfrm>
            <a:off x="4373347" y="2583846"/>
            <a:ext cx="7696501" cy="11844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R="0" lvl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kumimoji="0" lang="vi-VN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6,</a:t>
            </a:r>
            <a:r>
              <a:rPr kumimoji="0" lang="en-US" altLang="en-US" sz="4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thêm 1</a:t>
            </a:r>
            <a:endParaRPr lang="en-US" altLang="en-US" sz="4800" b="1" noProof="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0" lvl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kumimoji="0" lang="vi-VN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bằng 7</a:t>
            </a: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kumimoji="0" lang="vi-VN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alt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8"/>
          <p:cNvSpPr>
            <a:spLocks noChangeArrowheads="1"/>
          </p:cNvSpPr>
          <p:nvPr/>
        </p:nvSpPr>
        <p:spPr bwMode="auto">
          <a:xfrm>
            <a:off x="4373347" y="3895395"/>
            <a:ext cx="7888372" cy="649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* </a:t>
            </a:r>
            <a:r>
              <a:rPr kumimoji="0" lang="vi-VN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nhân</a:t>
            </a: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bằng</a:t>
            </a: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</a:p>
        </p:txBody>
      </p:sp>
      <p:sp>
        <p:nvSpPr>
          <p:cNvPr id="15" name="Rectangle 29"/>
          <p:cNvSpPr>
            <a:spLocks noChangeArrowheads="1"/>
          </p:cNvSpPr>
          <p:nvPr/>
        </p:nvSpPr>
        <p:spPr bwMode="auto">
          <a:xfrm>
            <a:off x="4373347" y="4512475"/>
            <a:ext cx="769787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* </a:t>
            </a:r>
            <a:r>
              <a:rPr kumimoji="0" lang="vi-VN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nhân</a:t>
            </a: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bằng</a:t>
            </a: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</a:t>
            </a: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auto">
          <a:xfrm>
            <a:off x="1932042" y="2969696"/>
            <a:ext cx="39201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vi-VN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  <a:endParaRPr kumimoji="0" lang="en-US" altLang="en-US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Rectangle 16"/>
          <p:cNvSpPr>
            <a:spLocks noChangeArrowheads="1"/>
          </p:cNvSpPr>
          <p:nvPr/>
        </p:nvSpPr>
        <p:spPr bwMode="auto">
          <a:xfrm>
            <a:off x="4373347" y="997914"/>
            <a:ext cx="7696501" cy="847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* </a:t>
            </a:r>
            <a:r>
              <a:rPr kumimoji="0" lang="vi-VN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nhân</a:t>
            </a: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 </a:t>
            </a:r>
            <a:r>
              <a:rPr kumimoji="0" lang="en-US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bằng</a:t>
            </a: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15</a:t>
            </a: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2428967" y="2979302"/>
            <a:ext cx="816262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</a:t>
            </a:r>
            <a:endParaRPr kumimoji="0" lang="en-US" altLang="en-US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auto">
          <a:xfrm>
            <a:off x="2263777" y="2982483"/>
            <a:ext cx="479521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vi-VN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7</a:t>
            </a: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7" name="Rectangle 6"/>
          <p:cNvSpPr>
            <a:spLocks noChangeArrowheads="1"/>
          </p:cNvSpPr>
          <p:nvPr/>
        </p:nvSpPr>
        <p:spPr bwMode="auto">
          <a:xfrm>
            <a:off x="788245" y="5435805"/>
            <a:ext cx="4449715" cy="64008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92075" tIns="46038" rIns="92075" bIns="46038"/>
          <a:lstStyle/>
          <a:p>
            <a:pPr marL="109538" marR="0" lvl="0" indent="-109538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2125 </a:t>
            </a: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Symbol" pitchFamily="18" charset="2"/>
              </a:rPr>
              <a:t></a:t>
            </a: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 </a:t>
            </a:r>
            <a:r>
              <a:rPr kumimoji="0" lang="vi-VN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=</a:t>
            </a:r>
            <a:endParaRPr kumimoji="0" lang="en-US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867818" y="5435805"/>
            <a:ext cx="156966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09538" marR="0" lvl="0" indent="-109538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6375</a:t>
            </a:r>
            <a:endParaRPr kumimoji="0" lang="en-US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984954" y="986831"/>
            <a:ext cx="1071716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4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</a:t>
            </a:r>
            <a:r>
              <a:rPr lang="en-US" altLang="en-US" sz="4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4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4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altLang="en-US" sz="48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4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vi-VN" altLang="en-US" sz="4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 1</a:t>
            </a:r>
            <a:r>
              <a:rPr lang="en-US" altLang="en-US" sz="4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Rectangle 7"/>
          <p:cNvSpPr/>
          <p:nvPr/>
        </p:nvSpPr>
        <p:spPr>
          <a:xfrm>
            <a:off x="6790555" y="3129211"/>
            <a:ext cx="175721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4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4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4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en-US" altLang="en-US" sz="4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0" name="Rectangle 9"/>
          <p:cNvSpPr/>
          <p:nvPr/>
        </p:nvSpPr>
        <p:spPr>
          <a:xfrm>
            <a:off x="9207763" y="3810805"/>
            <a:ext cx="175721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4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4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4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en-US" sz="4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9" name="Rectangle 18"/>
          <p:cNvSpPr/>
          <p:nvPr/>
        </p:nvSpPr>
        <p:spPr>
          <a:xfrm>
            <a:off x="9244458" y="4544619"/>
            <a:ext cx="175721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4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4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4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altLang="en-US" sz="4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34506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 nodeType="clickPar">
                      <p:stCondLst>
                        <p:cond delay="indefinite"/>
                      </p:stCondLst>
                      <p:childTnLst>
                        <p:par>
                          <p:cTn id="8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11" grpId="0"/>
      <p:bldP spid="13" grpId="0"/>
      <p:bldP spid="14" grpId="0"/>
      <p:bldP spid="15" grpId="0"/>
      <p:bldP spid="16" grpId="0"/>
      <p:bldP spid="12" grpId="0"/>
      <p:bldP spid="18" grpId="0"/>
      <p:bldP spid="20" grpId="0"/>
      <p:bldP spid="17" grpId="0"/>
      <p:bldP spid="2" grpId="0"/>
      <p:bldP spid="3" grpId="0"/>
      <p:bldP spid="8" grpId="0"/>
      <p:bldP spid="10" grpId="0"/>
      <p:bldP spid="1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308376" y="207134"/>
            <a:ext cx="4941710" cy="683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>
            <a:lvl1pPr marL="109538" indent="-109538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109538" marR="0" lvl="0" indent="-10953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a)  1034 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Symbol" panose="05050102010706020507" pitchFamily="18" charset="2"/>
              </a:rPr>
              <a:t>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</a:t>
            </a:r>
            <a:r>
              <a:rPr kumimoji="0" lang="vi-V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= ?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262546" y="878381"/>
            <a:ext cx="161905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1034</a:t>
            </a:r>
            <a:endParaRPr kumimoji="0" lang="en-US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024042" y="1249232"/>
            <a:ext cx="40838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Symbol" panose="05050102010706020507" pitchFamily="18" charset="2"/>
              </a:rPr>
              <a:t></a:t>
            </a:r>
            <a:endParaRPr kumimoji="0" lang="en-US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516033" y="1480535"/>
            <a:ext cx="137506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2</a:t>
            </a:r>
            <a:endParaRPr kumimoji="0" lang="en-US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1302839" y="2080649"/>
            <a:ext cx="1030638" cy="4653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259266" y="2006271"/>
            <a:ext cx="138351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vi-V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068</a:t>
            </a:r>
            <a:endParaRPr kumimoji="0" lang="en-US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Rectangle 17"/>
          <p:cNvSpPr>
            <a:spLocks noChangeArrowheads="1"/>
          </p:cNvSpPr>
          <p:nvPr/>
        </p:nvSpPr>
        <p:spPr bwMode="auto">
          <a:xfrm>
            <a:off x="3936891" y="1112145"/>
            <a:ext cx="7580948" cy="640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* 2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nhân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bằng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6,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viết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6.</a:t>
            </a:r>
          </a:p>
        </p:txBody>
      </p:sp>
      <p:sp>
        <p:nvSpPr>
          <p:cNvPr id="11" name="Rectangle 18"/>
          <p:cNvSpPr>
            <a:spLocks noChangeArrowheads="1"/>
          </p:cNvSpPr>
          <p:nvPr/>
        </p:nvSpPr>
        <p:spPr bwMode="auto">
          <a:xfrm>
            <a:off x="3936891" y="1630534"/>
            <a:ext cx="7498080" cy="640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* 2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nhân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0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bằng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0,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viết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0.</a:t>
            </a:r>
          </a:p>
        </p:txBody>
      </p:sp>
      <p:sp>
        <p:nvSpPr>
          <p:cNvPr id="12" name="Rectangle 29"/>
          <p:cNvSpPr>
            <a:spLocks noChangeArrowheads="1"/>
          </p:cNvSpPr>
          <p:nvPr/>
        </p:nvSpPr>
        <p:spPr bwMode="auto">
          <a:xfrm>
            <a:off x="3936891" y="2273176"/>
            <a:ext cx="749808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* 2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nhân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bằng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2,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viết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2.</a:t>
            </a: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971538" y="2853937"/>
            <a:ext cx="44146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" name="Rectangle 16"/>
          <p:cNvSpPr>
            <a:spLocks noChangeArrowheads="1"/>
          </p:cNvSpPr>
          <p:nvPr/>
        </p:nvSpPr>
        <p:spPr bwMode="auto">
          <a:xfrm>
            <a:off x="3936891" y="553406"/>
            <a:ext cx="7498080" cy="640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* 2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nhân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4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bằng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8,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viết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8.</a:t>
            </a:r>
          </a:p>
        </p:txBody>
      </p:sp>
      <p:sp>
        <p:nvSpPr>
          <p:cNvPr id="17" name="Rectangle 6"/>
          <p:cNvSpPr>
            <a:spLocks noChangeArrowheads="1"/>
          </p:cNvSpPr>
          <p:nvPr/>
        </p:nvSpPr>
        <p:spPr bwMode="auto">
          <a:xfrm>
            <a:off x="-125663" y="2633014"/>
            <a:ext cx="3887641" cy="64008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92075" tIns="46038" rIns="92075" bIns="46038"/>
          <a:lstStyle/>
          <a:p>
            <a:pPr marL="109538" marR="0" lvl="0" indent="-10953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1034 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Symbol" pitchFamily="18" charset="2"/>
              </a:rPr>
              <a:t>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2</a:t>
            </a:r>
            <a:r>
              <a:rPr kumimoji="0" lang="vi-V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=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779231" y="2633014"/>
            <a:ext cx="1210588" cy="64008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09538" marR="0" lvl="0" indent="-10953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2068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0" name="Rectangle 6"/>
          <p:cNvSpPr>
            <a:spLocks noChangeArrowheads="1"/>
          </p:cNvSpPr>
          <p:nvPr/>
        </p:nvSpPr>
        <p:spPr bwMode="auto">
          <a:xfrm>
            <a:off x="267007" y="3214169"/>
            <a:ext cx="5562600" cy="59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>
            <a:lvl1pPr marL="109538" indent="-109538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109538" marR="0" lvl="0" indent="-10953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vi-V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</a:t>
            </a:r>
            <a:r>
              <a:rPr kumimoji="0" lang="vi-V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2125 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Symbol" panose="05050102010706020507" pitchFamily="18" charset="2"/>
              </a:rPr>
              <a:t>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 </a:t>
            </a:r>
            <a:r>
              <a:rPr kumimoji="0" lang="vi-V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= ?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auto">
          <a:xfrm>
            <a:off x="1302839" y="3936516"/>
            <a:ext cx="121058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vi-V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2125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auto">
          <a:xfrm>
            <a:off x="1006169" y="4263597"/>
            <a:ext cx="33496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Symbol" panose="05050102010706020507" pitchFamily="18" charset="2"/>
              </a:rPr>
              <a:t>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3" name="Rectangle 22"/>
          <p:cNvSpPr>
            <a:spLocks noChangeArrowheads="1"/>
          </p:cNvSpPr>
          <p:nvPr/>
        </p:nvSpPr>
        <p:spPr bwMode="auto">
          <a:xfrm>
            <a:off x="1333870" y="4541420"/>
            <a:ext cx="121058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</a:t>
            </a:r>
            <a:r>
              <a:rPr kumimoji="0" lang="vi-V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24" name="Straight Connector 23"/>
          <p:cNvCxnSpPr/>
          <p:nvPr/>
        </p:nvCxnSpPr>
        <p:spPr>
          <a:xfrm>
            <a:off x="1302839" y="5190067"/>
            <a:ext cx="1150452" cy="0"/>
          </a:xfrm>
          <a:prstGeom prst="line">
            <a:avLst/>
          </a:prstGeom>
          <a:ln w="5715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25" name="Rectangle 24"/>
          <p:cNvSpPr>
            <a:spLocks noChangeArrowheads="1"/>
          </p:cNvSpPr>
          <p:nvPr/>
        </p:nvSpPr>
        <p:spPr bwMode="auto">
          <a:xfrm>
            <a:off x="1303454" y="5170138"/>
            <a:ext cx="127142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vi-V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375</a:t>
            </a:r>
          </a:p>
        </p:txBody>
      </p:sp>
      <p:sp>
        <p:nvSpPr>
          <p:cNvPr id="26" name="Rectangle 17"/>
          <p:cNvSpPr>
            <a:spLocks noChangeArrowheads="1"/>
          </p:cNvSpPr>
          <p:nvPr/>
        </p:nvSpPr>
        <p:spPr bwMode="auto">
          <a:xfrm>
            <a:off x="3936891" y="4125370"/>
            <a:ext cx="8361439" cy="11844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R="0" lvl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kumimoji="0" lang="vi-V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6,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thêm 1</a:t>
            </a:r>
            <a:r>
              <a:rPr lang="en-US" altLang="en-US" sz="4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bằng 7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kumimoji="0" lang="vi-V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7" name="Rectangle 18"/>
          <p:cNvSpPr>
            <a:spLocks noChangeArrowheads="1"/>
          </p:cNvSpPr>
          <p:nvPr/>
        </p:nvSpPr>
        <p:spPr bwMode="auto">
          <a:xfrm>
            <a:off x="3936891" y="5190067"/>
            <a:ext cx="7888372" cy="649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* </a:t>
            </a:r>
            <a:r>
              <a:rPr kumimoji="0" lang="vi-V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nhân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bằng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viết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8" name="Rectangle 29"/>
          <p:cNvSpPr>
            <a:spLocks noChangeArrowheads="1"/>
          </p:cNvSpPr>
          <p:nvPr/>
        </p:nvSpPr>
        <p:spPr bwMode="auto">
          <a:xfrm>
            <a:off x="3936891" y="5706424"/>
            <a:ext cx="769787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* </a:t>
            </a:r>
            <a:r>
              <a:rPr kumimoji="0" lang="vi-V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nhân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bằng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viết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0" name="Rectangle 16"/>
          <p:cNvSpPr>
            <a:spLocks noChangeArrowheads="1"/>
          </p:cNvSpPr>
          <p:nvPr/>
        </p:nvSpPr>
        <p:spPr bwMode="auto">
          <a:xfrm>
            <a:off x="3936891" y="3561556"/>
            <a:ext cx="7816171" cy="79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kumimoji="0" lang="vi-V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5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altLang="en-US" sz="4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nhớ 1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3" name="Rectangle 6"/>
          <p:cNvSpPr>
            <a:spLocks noChangeArrowheads="1"/>
          </p:cNvSpPr>
          <p:nvPr/>
        </p:nvSpPr>
        <p:spPr bwMode="auto">
          <a:xfrm>
            <a:off x="288569" y="6083155"/>
            <a:ext cx="4449715" cy="64008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92075" tIns="46038" rIns="92075" bIns="46038"/>
          <a:lstStyle/>
          <a:p>
            <a:pPr marL="109538" marR="0" lvl="0" indent="-109538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2125 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Symbol" pitchFamily="18" charset="2"/>
              </a:rPr>
              <a:t>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 </a:t>
            </a:r>
            <a:r>
              <a:rPr kumimoji="0" lang="vi-V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=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2596332" y="6083155"/>
            <a:ext cx="1210588" cy="64008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09538" marR="0" lvl="0" indent="-109538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6375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56168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11958" y="455840"/>
            <a:ext cx="107823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5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5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5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5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5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5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5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sz="5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5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5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5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5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5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5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5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5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5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5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5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5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5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5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5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5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5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5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5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5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598890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52425" y="280524"/>
            <a:ext cx="11439525" cy="6093976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normalizeH="0" baseline="0" noProof="0" dirty="0" err="1">
                <a:ln w="10160">
                  <a:solidFill>
                    <a:srgbClr val="00B0F0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kumimoji="0" lang="en-US" sz="5400" b="1" i="0" u="none" strike="noStrike" kern="1200" normalizeH="0" baseline="0" noProof="0" dirty="0">
                <a:ln w="10160">
                  <a:solidFill>
                    <a:srgbClr val="00B0F0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normalizeH="0" baseline="0" noProof="0" dirty="0" err="1">
                <a:ln w="10160">
                  <a:solidFill>
                    <a:srgbClr val="00B0F0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kumimoji="0" lang="en-US" sz="5400" b="1" i="0" u="none" strike="noStrike" kern="1200" normalizeH="0" noProof="0" dirty="0">
                <a:ln w="10160">
                  <a:solidFill>
                    <a:srgbClr val="00B0F0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normalizeH="0" noProof="0" dirty="0" err="1">
                <a:ln w="10160">
                  <a:solidFill>
                    <a:srgbClr val="00B0F0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kumimoji="0" lang="en-US" sz="5400" b="1" i="0" u="none" strike="noStrike" kern="1200" normalizeH="0" noProof="0" dirty="0">
                <a:ln w="10160">
                  <a:solidFill>
                    <a:srgbClr val="00B0F0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kumimoji="0" lang="en-US" sz="5400" b="1" i="0" u="none" strike="noStrike" kern="1200" normalizeH="0" noProof="0" dirty="0" err="1">
                <a:ln w="10160">
                  <a:solidFill>
                    <a:srgbClr val="00B0F0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kumimoji="0" lang="en-US" sz="5400" b="1" i="0" u="none" strike="noStrike" kern="1200" normalizeH="0" noProof="0" dirty="0">
                <a:ln w="10160">
                  <a:solidFill>
                    <a:srgbClr val="00B0F0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kumimoji="0" lang="en-US" sz="5400" b="1" i="0" u="none" strike="noStrike" kern="1200" normalizeH="0" baseline="0" noProof="0" dirty="0">
              <a:ln w="10160">
                <a:solidFill>
                  <a:srgbClr val="00B0F0"/>
                </a:solidFill>
                <a:prstDash val="solid"/>
              </a:ln>
              <a:solidFill>
                <a:srgbClr val="00B0F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u="sng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kumimoji="0" lang="en-US" sz="4800" b="1" u="sng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kumimoji="0" lang="vi-VN" sz="4800" b="1" u="sng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Đặt tính: </a:t>
            </a:r>
            <a:endParaRPr kumimoji="0" lang="en-US" sz="4800" b="1" u="sng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defRPr/>
            </a:pPr>
            <a:r>
              <a:rPr lang="vi-VN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 thừa số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vi-VN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thừa số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vi-VN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 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4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u="sng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kumimoji="0" lang="en-US" sz="4800" b="1" u="sng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kumimoji="0" lang="en-US" sz="4800" b="1" u="sng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kumimoji="0" lang="en-US" sz="4800" b="1" u="sng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u="sng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kumimoji="0" lang="en-US" sz="4800" b="1" u="sng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t</a:t>
            </a:r>
            <a:r>
              <a:rPr kumimoji="0" lang="vi-VN" sz="4800" b="1" u="sng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ính: </a:t>
            </a:r>
            <a:endParaRPr kumimoji="0" lang="en-US" sz="4800" b="1" u="sng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hân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lần lượt từ phải sang trái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1848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147127" y="2595418"/>
            <a:ext cx="4239491" cy="1810327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2067023" y="2416364"/>
            <a:ext cx="8359022" cy="22159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138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Luyện</a:t>
            </a:r>
            <a:r>
              <a:rPr kumimoji="0" lang="en-US" altLang="en-US" sz="138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138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tập</a:t>
            </a:r>
            <a:endParaRPr kumimoji="0" lang="en-US" altLang="en-US" sz="138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F8A28A4-4681-4BA9-86E8-2C3B0F385B1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96" y="167481"/>
            <a:ext cx="2857500" cy="28575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27D7D99-9E1A-47C2-9A0E-04166401D75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15458" y="4030511"/>
            <a:ext cx="2681049" cy="266181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70692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5" name="Text Box 4"/>
          <p:cNvSpPr txBox="1">
            <a:spLocks noChangeArrowheads="1"/>
          </p:cNvSpPr>
          <p:nvPr/>
        </p:nvSpPr>
        <p:spPr bwMode="auto">
          <a:xfrm>
            <a:off x="471316" y="537023"/>
            <a:ext cx="2276135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Bài 1: </a:t>
            </a:r>
          </a:p>
        </p:txBody>
      </p:sp>
      <p:sp>
        <p:nvSpPr>
          <p:cNvPr id="44036" name="Text Box 5"/>
          <p:cNvSpPr txBox="1">
            <a:spLocks noChangeArrowheads="1"/>
          </p:cNvSpPr>
          <p:nvPr/>
        </p:nvSpPr>
        <p:spPr bwMode="auto">
          <a:xfrm>
            <a:off x="2504116" y="537023"/>
            <a:ext cx="2484391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Tính</a:t>
            </a: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: </a:t>
            </a:r>
          </a:p>
        </p:txBody>
      </p:sp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1423594" y="2178454"/>
            <a:ext cx="1750648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1234</a:t>
            </a:r>
          </a:p>
        </p:txBody>
      </p:sp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1899132" y="3079724"/>
            <a:ext cx="1067460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1089643" y="2553786"/>
            <a:ext cx="304800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54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x</a:t>
            </a:r>
          </a:p>
        </p:txBody>
      </p:sp>
      <p:sp>
        <p:nvSpPr>
          <p:cNvPr id="8" name="Line 9"/>
          <p:cNvSpPr>
            <a:spLocks noChangeShapeType="1"/>
          </p:cNvSpPr>
          <p:nvPr/>
        </p:nvSpPr>
        <p:spPr bwMode="auto">
          <a:xfrm flipV="1">
            <a:off x="1345526" y="3975508"/>
            <a:ext cx="1498136" cy="0"/>
          </a:xfrm>
          <a:prstGeom prst="line">
            <a:avLst/>
          </a:prstGeom>
          <a:noFill/>
          <a:ln w="57150" cap="flat" cmpd="sng" algn="ctr">
            <a:solidFill>
              <a:schemeClr val="tx2">
                <a:lumMod val="60000"/>
                <a:lumOff val="40000"/>
              </a:schemeClr>
            </a:solidFill>
            <a:prstDash val="solid"/>
            <a:headEnd/>
            <a:tailEnd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44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Arial"/>
            </a:endParaRPr>
          </a:p>
        </p:txBody>
      </p:sp>
      <p:sp>
        <p:nvSpPr>
          <p:cNvPr id="9" name="Text Box 10"/>
          <p:cNvSpPr txBox="1">
            <a:spLocks noChangeArrowheads="1"/>
          </p:cNvSpPr>
          <p:nvPr/>
        </p:nvSpPr>
        <p:spPr bwMode="auto">
          <a:xfrm>
            <a:off x="2432996" y="3960282"/>
            <a:ext cx="365760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10" name="Text Box 11"/>
          <p:cNvSpPr txBox="1">
            <a:spLocks noChangeArrowheads="1"/>
          </p:cNvSpPr>
          <p:nvPr/>
        </p:nvSpPr>
        <p:spPr bwMode="auto">
          <a:xfrm>
            <a:off x="4276065" y="2169851"/>
            <a:ext cx="1815377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4013</a:t>
            </a:r>
          </a:p>
        </p:txBody>
      </p:sp>
      <p:sp>
        <p:nvSpPr>
          <p:cNvPr id="11" name="Text Box 12"/>
          <p:cNvSpPr txBox="1">
            <a:spLocks noChangeArrowheads="1"/>
          </p:cNvSpPr>
          <p:nvPr/>
        </p:nvSpPr>
        <p:spPr bwMode="auto">
          <a:xfrm>
            <a:off x="4623949" y="3101784"/>
            <a:ext cx="1191460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2" name="Text Box 13"/>
          <p:cNvSpPr txBox="1">
            <a:spLocks noChangeArrowheads="1"/>
          </p:cNvSpPr>
          <p:nvPr/>
        </p:nvSpPr>
        <p:spPr bwMode="auto">
          <a:xfrm>
            <a:off x="3902958" y="2584052"/>
            <a:ext cx="304800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54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x</a:t>
            </a:r>
          </a:p>
        </p:txBody>
      </p:sp>
      <p:sp>
        <p:nvSpPr>
          <p:cNvPr id="13" name="Line 14"/>
          <p:cNvSpPr>
            <a:spLocks noChangeShapeType="1"/>
          </p:cNvSpPr>
          <p:nvPr/>
        </p:nvSpPr>
        <p:spPr bwMode="auto">
          <a:xfrm>
            <a:off x="4206239" y="3911600"/>
            <a:ext cx="1532865" cy="25384"/>
          </a:xfrm>
          <a:prstGeom prst="line">
            <a:avLst/>
          </a:prstGeom>
          <a:noFill/>
          <a:ln w="57150" cap="flat" cmpd="sng" algn="ctr">
            <a:solidFill>
              <a:schemeClr val="tx2">
                <a:lumMod val="60000"/>
                <a:lumOff val="40000"/>
              </a:schemeClr>
            </a:solidFill>
            <a:prstDash val="solid"/>
            <a:headEnd/>
            <a:tailEnd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44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Arial"/>
            </a:endParaRPr>
          </a:p>
        </p:txBody>
      </p:sp>
      <p:sp>
        <p:nvSpPr>
          <p:cNvPr id="14" name="Text Box 15"/>
          <p:cNvSpPr txBox="1">
            <a:spLocks noChangeArrowheads="1"/>
          </p:cNvSpPr>
          <p:nvPr/>
        </p:nvSpPr>
        <p:spPr bwMode="auto">
          <a:xfrm>
            <a:off x="5280192" y="3960282"/>
            <a:ext cx="365760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5" name="Text Box 16"/>
          <p:cNvSpPr txBox="1">
            <a:spLocks noChangeArrowheads="1"/>
          </p:cNvSpPr>
          <p:nvPr/>
        </p:nvSpPr>
        <p:spPr bwMode="auto">
          <a:xfrm>
            <a:off x="7135188" y="2147855"/>
            <a:ext cx="1619477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2116</a:t>
            </a:r>
          </a:p>
        </p:txBody>
      </p:sp>
      <p:sp>
        <p:nvSpPr>
          <p:cNvPr id="16" name="Text Box 17"/>
          <p:cNvSpPr txBox="1">
            <a:spLocks noChangeArrowheads="1"/>
          </p:cNvSpPr>
          <p:nvPr/>
        </p:nvSpPr>
        <p:spPr bwMode="auto">
          <a:xfrm>
            <a:off x="7493155" y="3079724"/>
            <a:ext cx="1191460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7" name="Text Box 18"/>
          <p:cNvSpPr txBox="1">
            <a:spLocks noChangeArrowheads="1"/>
          </p:cNvSpPr>
          <p:nvPr/>
        </p:nvSpPr>
        <p:spPr bwMode="auto">
          <a:xfrm>
            <a:off x="6785549" y="2609520"/>
            <a:ext cx="304800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54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x</a:t>
            </a:r>
          </a:p>
        </p:txBody>
      </p:sp>
      <p:sp>
        <p:nvSpPr>
          <p:cNvPr id="18" name="Line 19"/>
          <p:cNvSpPr>
            <a:spLocks noChangeShapeType="1"/>
          </p:cNvSpPr>
          <p:nvPr/>
        </p:nvSpPr>
        <p:spPr bwMode="auto">
          <a:xfrm flipV="1">
            <a:off x="9560851" y="3936984"/>
            <a:ext cx="1553102" cy="0"/>
          </a:xfrm>
          <a:prstGeom prst="line">
            <a:avLst/>
          </a:prstGeom>
          <a:noFill/>
          <a:ln w="57150" cap="flat" cmpd="sng" algn="ctr">
            <a:solidFill>
              <a:schemeClr val="tx2">
                <a:lumMod val="60000"/>
                <a:lumOff val="40000"/>
              </a:schemeClr>
            </a:solidFill>
            <a:prstDash val="solid"/>
            <a:headEnd/>
            <a:tailEnd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44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Arial"/>
            </a:endParaRPr>
          </a:p>
        </p:txBody>
      </p:sp>
      <p:sp>
        <p:nvSpPr>
          <p:cNvPr id="19" name="Text Box 20"/>
          <p:cNvSpPr txBox="1">
            <a:spLocks noChangeArrowheads="1"/>
          </p:cNvSpPr>
          <p:nvPr/>
        </p:nvSpPr>
        <p:spPr bwMode="auto">
          <a:xfrm>
            <a:off x="8151504" y="3953635"/>
            <a:ext cx="365760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20" name="Text Box 21"/>
          <p:cNvSpPr txBox="1">
            <a:spLocks noChangeArrowheads="1"/>
          </p:cNvSpPr>
          <p:nvPr/>
        </p:nvSpPr>
        <p:spPr bwMode="auto">
          <a:xfrm>
            <a:off x="9560851" y="2092121"/>
            <a:ext cx="1834807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1072</a:t>
            </a:r>
          </a:p>
        </p:txBody>
      </p:sp>
      <p:sp>
        <p:nvSpPr>
          <p:cNvPr id="21" name="Text Box 22"/>
          <p:cNvSpPr txBox="1">
            <a:spLocks noChangeArrowheads="1"/>
          </p:cNvSpPr>
          <p:nvPr/>
        </p:nvSpPr>
        <p:spPr bwMode="auto">
          <a:xfrm>
            <a:off x="9891436" y="3082656"/>
            <a:ext cx="1191460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2" name="Text Box 23"/>
          <p:cNvSpPr txBox="1">
            <a:spLocks noChangeArrowheads="1"/>
          </p:cNvSpPr>
          <p:nvPr/>
        </p:nvSpPr>
        <p:spPr bwMode="auto">
          <a:xfrm>
            <a:off x="9238222" y="2584052"/>
            <a:ext cx="304800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54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x</a:t>
            </a:r>
          </a:p>
        </p:txBody>
      </p:sp>
      <p:sp>
        <p:nvSpPr>
          <p:cNvPr id="23" name="Line 24"/>
          <p:cNvSpPr>
            <a:spLocks noChangeShapeType="1"/>
          </p:cNvSpPr>
          <p:nvPr/>
        </p:nvSpPr>
        <p:spPr bwMode="auto">
          <a:xfrm>
            <a:off x="7146897" y="3936984"/>
            <a:ext cx="1476455" cy="1"/>
          </a:xfrm>
          <a:prstGeom prst="line">
            <a:avLst/>
          </a:prstGeom>
          <a:noFill/>
          <a:ln w="57150" cap="flat" cmpd="sng" algn="ctr">
            <a:solidFill>
              <a:schemeClr val="tx2">
                <a:lumMod val="60000"/>
                <a:lumOff val="40000"/>
              </a:schemeClr>
            </a:solidFill>
            <a:prstDash val="solid"/>
            <a:headEnd/>
            <a:tailEnd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44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Arial"/>
            </a:endParaRPr>
          </a:p>
        </p:txBody>
      </p:sp>
      <p:sp>
        <p:nvSpPr>
          <p:cNvPr id="24" name="Text Box 25"/>
          <p:cNvSpPr txBox="1">
            <a:spLocks noChangeArrowheads="1"/>
          </p:cNvSpPr>
          <p:nvPr/>
        </p:nvSpPr>
        <p:spPr bwMode="auto">
          <a:xfrm>
            <a:off x="10584511" y="3935188"/>
            <a:ext cx="365760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2" name="Rectangle 1"/>
          <p:cNvSpPr/>
          <p:nvPr/>
        </p:nvSpPr>
        <p:spPr>
          <a:xfrm>
            <a:off x="2099415" y="3960282"/>
            <a:ext cx="53091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6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749406" y="3960282"/>
            <a:ext cx="49324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4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415101" y="3960282"/>
            <a:ext cx="53091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2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4928192" y="3967667"/>
            <a:ext cx="53091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2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4595295" y="3960282"/>
            <a:ext cx="53091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0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4251225" y="3960282"/>
            <a:ext cx="53091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8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7837144" y="3960282"/>
            <a:ext cx="53091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4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7517518" y="3960282"/>
            <a:ext cx="53091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3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7146897" y="3960282"/>
            <a:ext cx="53091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6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10243005" y="3960282"/>
            <a:ext cx="53091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8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9920971" y="3953635"/>
            <a:ext cx="53091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2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9575624" y="3960282"/>
            <a:ext cx="53091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4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66227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5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6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6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8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8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9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9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4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0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4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0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4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0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1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4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1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4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4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9" grpId="0"/>
      <p:bldP spid="10" grpId="0"/>
      <p:bldP spid="11" grpId="0"/>
      <p:bldP spid="12" grpId="0"/>
      <p:bldP spid="14" grpId="0"/>
      <p:bldP spid="15" grpId="0"/>
      <p:bldP spid="16" grpId="0"/>
      <p:bldP spid="17" grpId="0"/>
      <p:bldP spid="19" grpId="0"/>
      <p:bldP spid="20" grpId="0"/>
      <p:bldP spid="21" grpId="0"/>
      <p:bldP spid="22" grpId="0"/>
      <p:bldP spid="24" grpId="0"/>
      <p:bldP spid="2" grpId="0"/>
      <p:bldP spid="3" grpId="0"/>
      <p:bldP spid="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76000" b="-7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188824" y="1388032"/>
            <a:ext cx="11689237" cy="5654827"/>
            <a:chOff x="-22111" y="965048"/>
            <a:chExt cx="11830654" cy="5654827"/>
          </a:xfrm>
        </p:grpSpPr>
        <p:graphicFrame>
          <p:nvGraphicFramePr>
            <p:cNvPr id="3" name="Diagram 2"/>
            <p:cNvGraphicFramePr/>
            <p:nvPr/>
          </p:nvGraphicFramePr>
          <p:xfrm>
            <a:off x="-22111" y="965048"/>
            <a:ext cx="11830654" cy="5654827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5" r:lo="rId6" r:qs="rId7" r:cs="rId8"/>
            </a:graphicData>
          </a:graphic>
        </p:graphicFrame>
        <p:pic>
          <p:nvPicPr>
            <p:cNvPr id="1026" name="Picture 2" descr="https://i.pinimg.com/736x/f8/0a/a2/f80aa2c2e576bd5d27976d3eed288518.jpg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338" y="1226388"/>
              <a:ext cx="1173324" cy="1221815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4261" y="3854377"/>
              <a:ext cx="1241740" cy="1097280"/>
            </a:xfrm>
            <a:prstGeom prst="ellipse">
              <a:avLst/>
            </a:prstGeom>
          </p:spPr>
        </p:pic>
        <p:pic>
          <p:nvPicPr>
            <p:cNvPr id="1030" name="Picture 6" descr="https://tse4.mm.bing.net/th?id=OIP.VAQkvoJlkoVZKq7hv9-4ogHaHa&amp;pid=Api&amp;P=0&amp;w=300&amp;h=300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4262" y="2557094"/>
              <a:ext cx="1241740" cy="1188392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 descr="https://vectormienphi.com/wp-content/uploads/2018/12/hinh-co-giao-hinh-giao-vien.png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338" y="5169439"/>
              <a:ext cx="1173324" cy="1188720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9" name="Group 8"/>
          <p:cNvGrpSpPr/>
          <p:nvPr/>
        </p:nvGrpSpPr>
        <p:grpSpPr>
          <a:xfrm>
            <a:off x="89801" y="-88885"/>
            <a:ext cx="10353185" cy="2007909"/>
            <a:chOff x="367142" y="49758"/>
            <a:chExt cx="10027653" cy="2007909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0" b="93272" l="4306" r="99583">
                          <a14:foregroundMark x1="92083" y1="19266" x2="92083" y2="19266"/>
                          <a14:foregroundMark x1="92917" y1="20031" x2="92917" y2="20031"/>
                          <a14:foregroundMark x1="93889" y1="23547" x2="93889" y2="23547"/>
                          <a14:foregroundMark x1="5139" y1="41131" x2="5139" y2="41131"/>
                          <a14:foregroundMark x1="63056" y1="9480" x2="63056" y2="9480"/>
                          <a14:foregroundMark x1="65694" y1="9174" x2="65694" y2="9174"/>
                          <a14:foregroundMark x1="63889" y1="8410" x2="65556" y2="7645"/>
                          <a14:foregroundMark x1="88472" y1="27676" x2="94861" y2="2385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7142" y="49758"/>
              <a:ext cx="2210541" cy="200790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1" name="Rounded Rectangle 10"/>
            <p:cNvSpPr/>
            <p:nvPr/>
          </p:nvSpPr>
          <p:spPr>
            <a:xfrm>
              <a:off x="2577684" y="402482"/>
              <a:ext cx="7817111" cy="1045126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2">
                  <a:lumMod val="20000"/>
                  <a:lumOff val="80000"/>
                </a:schemeClr>
              </a:solidFill>
            </a:ln>
            <a:effectLst>
              <a:glow rad="2286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Yêu</a:t>
              </a:r>
              <a:r>
                <a:rPr kumimoji="0" lang="en-US" alt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cầu</a:t>
              </a:r>
              <a:r>
                <a:rPr kumimoji="0" lang="en-US" alt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tham</a:t>
              </a:r>
              <a:r>
                <a:rPr kumimoji="0" lang="en-US" alt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gia</a:t>
              </a:r>
              <a:r>
                <a:rPr kumimoji="0" lang="en-US" alt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tiết</a:t>
              </a:r>
              <a:r>
                <a:rPr kumimoji="0" lang="en-US" alt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học</a:t>
              </a:r>
              <a:endParaRPr kumimoji="0" lang="vi-VN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9969734" y="-149417"/>
            <a:ext cx="2873829" cy="2226891"/>
            <a:chOff x="5590582" y="575182"/>
            <a:chExt cx="2309343" cy="1985478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90582" y="575182"/>
              <a:ext cx="1151765" cy="123641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12081" y="782745"/>
              <a:ext cx="1887844" cy="140883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14700" y="1331258"/>
              <a:ext cx="1647398" cy="122940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217591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471765" y="748179"/>
            <a:ext cx="7364880" cy="931487"/>
            <a:chOff x="354290" y="652294"/>
            <a:chExt cx="7364880" cy="931487"/>
          </a:xfrm>
        </p:grpSpPr>
        <p:sp>
          <p:nvSpPr>
            <p:cNvPr id="45060" name="Text Box 4"/>
            <p:cNvSpPr txBox="1">
              <a:spLocks noChangeArrowheads="1"/>
            </p:cNvSpPr>
            <p:nvPr/>
          </p:nvSpPr>
          <p:spPr bwMode="auto">
            <a:xfrm>
              <a:off x="354290" y="652294"/>
              <a:ext cx="2065060" cy="9233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altLang="en-US" sz="5400" b="1" u="none" strike="noStrike" kern="120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Bài 2: </a:t>
              </a:r>
            </a:p>
          </p:txBody>
        </p:sp>
        <p:sp>
          <p:nvSpPr>
            <p:cNvPr id="45061" name="Text Box 5"/>
            <p:cNvSpPr txBox="1">
              <a:spLocks noChangeArrowheads="1"/>
            </p:cNvSpPr>
            <p:nvPr/>
          </p:nvSpPr>
          <p:spPr bwMode="auto">
            <a:xfrm>
              <a:off x="2232770" y="660451"/>
              <a:ext cx="5486400" cy="9233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vi-VN" altLang="en-US" sz="5400" b="1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Đặt t</a:t>
              </a:r>
              <a:r>
                <a:rPr kumimoji="0" lang="en-US" altLang="en-US" sz="5400" b="1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ính</a:t>
              </a:r>
              <a:r>
                <a:rPr kumimoji="0" lang="vi-VN" altLang="en-US" sz="5400" b="1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rồi tính:</a:t>
              </a:r>
              <a:r>
                <a:rPr kumimoji="0" lang="en-US" altLang="en-US" sz="5400" b="1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</a:p>
          </p:txBody>
        </p:sp>
      </p:grpSp>
      <p:sp>
        <p:nvSpPr>
          <p:cNvPr id="149" name="Text Box 6"/>
          <p:cNvSpPr txBox="1">
            <a:spLocks noChangeArrowheads="1"/>
          </p:cNvSpPr>
          <p:nvPr/>
        </p:nvSpPr>
        <p:spPr bwMode="auto">
          <a:xfrm>
            <a:off x="2601120" y="2905931"/>
            <a:ext cx="1729758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1023</a:t>
            </a:r>
          </a:p>
        </p:txBody>
      </p:sp>
      <p:sp>
        <p:nvSpPr>
          <p:cNvPr id="150" name="Text Box 7"/>
          <p:cNvSpPr txBox="1">
            <a:spLocks noChangeArrowheads="1"/>
          </p:cNvSpPr>
          <p:nvPr/>
        </p:nvSpPr>
        <p:spPr bwMode="auto">
          <a:xfrm>
            <a:off x="3630399" y="3767691"/>
            <a:ext cx="304800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51" name="Text Box 8"/>
          <p:cNvSpPr txBox="1">
            <a:spLocks noChangeArrowheads="1"/>
          </p:cNvSpPr>
          <p:nvPr/>
        </p:nvSpPr>
        <p:spPr bwMode="auto">
          <a:xfrm>
            <a:off x="2163394" y="3453868"/>
            <a:ext cx="304800" cy="9233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54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152" name="Line 9"/>
          <p:cNvSpPr>
            <a:spLocks noChangeShapeType="1"/>
          </p:cNvSpPr>
          <p:nvPr/>
        </p:nvSpPr>
        <p:spPr bwMode="auto">
          <a:xfrm>
            <a:off x="2489983" y="4691021"/>
            <a:ext cx="1645920" cy="0"/>
          </a:xfrm>
          <a:prstGeom prst="line">
            <a:avLst/>
          </a:prstGeom>
          <a:noFill/>
          <a:ln w="38100" cap="flat" cmpd="sng" algn="ctr">
            <a:solidFill>
              <a:srgbClr val="00B0F0"/>
            </a:solidFill>
            <a:prstDash val="solid"/>
            <a:headEnd/>
            <a:tailEnd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54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3" name="Text Box 10"/>
          <p:cNvSpPr txBox="1">
            <a:spLocks noChangeArrowheads="1"/>
          </p:cNvSpPr>
          <p:nvPr/>
        </p:nvSpPr>
        <p:spPr bwMode="auto">
          <a:xfrm>
            <a:off x="3641128" y="4719992"/>
            <a:ext cx="559994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154" name="Text Box 11"/>
          <p:cNvSpPr txBox="1">
            <a:spLocks noChangeArrowheads="1"/>
          </p:cNvSpPr>
          <p:nvPr/>
        </p:nvSpPr>
        <p:spPr bwMode="auto">
          <a:xfrm>
            <a:off x="8344084" y="2905931"/>
            <a:ext cx="2443906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1810</a:t>
            </a:r>
          </a:p>
        </p:txBody>
      </p:sp>
      <p:sp>
        <p:nvSpPr>
          <p:cNvPr id="155" name="Text Box 12"/>
          <p:cNvSpPr txBox="1">
            <a:spLocks noChangeArrowheads="1"/>
          </p:cNvSpPr>
          <p:nvPr/>
        </p:nvSpPr>
        <p:spPr bwMode="auto">
          <a:xfrm>
            <a:off x="9413637" y="3794870"/>
            <a:ext cx="304800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56" name="Text Box 13"/>
          <p:cNvSpPr txBox="1">
            <a:spLocks noChangeArrowheads="1"/>
          </p:cNvSpPr>
          <p:nvPr/>
        </p:nvSpPr>
        <p:spPr bwMode="auto">
          <a:xfrm>
            <a:off x="7948405" y="3428121"/>
            <a:ext cx="304800" cy="9233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54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157" name="Line 14"/>
          <p:cNvSpPr>
            <a:spLocks noChangeShapeType="1"/>
          </p:cNvSpPr>
          <p:nvPr/>
        </p:nvSpPr>
        <p:spPr bwMode="auto">
          <a:xfrm>
            <a:off x="8253205" y="4689229"/>
            <a:ext cx="1645920" cy="0"/>
          </a:xfrm>
          <a:prstGeom prst="line">
            <a:avLst/>
          </a:prstGeom>
          <a:noFill/>
          <a:ln w="38100" cap="flat" cmpd="sng" algn="ctr">
            <a:solidFill>
              <a:srgbClr val="00B0F0"/>
            </a:solidFill>
            <a:prstDash val="solid"/>
            <a:headEnd/>
            <a:tailEnd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54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8" name="Text Box 15"/>
          <p:cNvSpPr txBox="1">
            <a:spLocks noChangeArrowheads="1"/>
          </p:cNvSpPr>
          <p:nvPr/>
        </p:nvSpPr>
        <p:spPr bwMode="auto">
          <a:xfrm>
            <a:off x="9425308" y="4720388"/>
            <a:ext cx="528238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176482" y="1903801"/>
            <a:ext cx="102835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a)  1023 x 3                  1810 x 5</a:t>
            </a:r>
          </a:p>
        </p:txBody>
      </p:sp>
      <p:sp>
        <p:nvSpPr>
          <p:cNvPr id="3" name="Rectangle 2"/>
          <p:cNvSpPr/>
          <p:nvPr/>
        </p:nvSpPr>
        <p:spPr>
          <a:xfrm>
            <a:off x="3306293" y="4722180"/>
            <a:ext cx="53091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967962" y="4722180"/>
            <a:ext cx="53091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607960" y="4722180"/>
            <a:ext cx="53091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9087372" y="4720388"/>
            <a:ext cx="53091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743059" y="4720388"/>
            <a:ext cx="53091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379145" y="4720388"/>
            <a:ext cx="51397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9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 flipV="1">
            <a:off x="2468194" y="1584960"/>
            <a:ext cx="2347646" cy="1016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V="1">
            <a:off x="6128911" y="1623975"/>
            <a:ext cx="1097280" cy="1016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891653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8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5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8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1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 nodeType="clickPar">
                      <p:stCondLst>
                        <p:cond delay="indefinite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6" dur="20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9" grpId="0"/>
      <p:bldP spid="150" grpId="0"/>
      <p:bldP spid="151" grpId="0"/>
      <p:bldP spid="153" grpId="0"/>
      <p:bldP spid="154" grpId="0"/>
      <p:bldP spid="155" grpId="0"/>
      <p:bldP spid="156" grpId="0"/>
      <p:bldP spid="158" grpId="0"/>
      <p:bldP spid="2" grpId="0"/>
      <p:bldP spid="3" grpId="0"/>
      <p:bldP spid="4" grpId="0"/>
      <p:bldP spid="5" grpId="0"/>
      <p:bldP spid="6" grpId="0"/>
      <p:bldP spid="7" grpId="0"/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53" name="Text Box 17"/>
          <p:cNvSpPr txBox="1">
            <a:spLocks noChangeArrowheads="1"/>
          </p:cNvSpPr>
          <p:nvPr/>
        </p:nvSpPr>
        <p:spPr bwMode="auto">
          <a:xfrm>
            <a:off x="285750" y="243041"/>
            <a:ext cx="11868149" cy="212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60000"/>
                    <a:lumOff val="4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3: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Xây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bức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tường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hết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1015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viên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gạch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r>
              <a:rPr kumimoji="0" lang="vi-VN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xây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4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bức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tường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như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thế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hết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bao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nhiêu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viên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gạch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4" name="Text Box 10"/>
          <p:cNvSpPr txBox="1">
            <a:spLocks noChangeArrowheads="1"/>
          </p:cNvSpPr>
          <p:nvPr/>
        </p:nvSpPr>
        <p:spPr bwMode="auto">
          <a:xfrm>
            <a:off x="2494013" y="2301205"/>
            <a:ext cx="7135556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vi-VN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bức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tường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1015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viên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gạch</a:t>
            </a:r>
            <a:endParaRPr kumimoji="0" lang="en-US" alt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" name="Text Box 11"/>
          <p:cNvSpPr txBox="1">
            <a:spLocks noChangeArrowheads="1"/>
          </p:cNvSpPr>
          <p:nvPr/>
        </p:nvSpPr>
        <p:spPr bwMode="auto">
          <a:xfrm>
            <a:off x="2474353" y="3038693"/>
            <a:ext cx="7350367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bức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tường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    …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viên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gạch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6" name="Text Box 25"/>
          <p:cNvSpPr txBox="1">
            <a:spLocks noChangeArrowheads="1"/>
          </p:cNvSpPr>
          <p:nvPr/>
        </p:nvSpPr>
        <p:spPr bwMode="auto">
          <a:xfrm>
            <a:off x="4912772" y="1561954"/>
            <a:ext cx="2259939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4400" b="1" i="0" u="sng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Tóm</a:t>
            </a:r>
            <a:r>
              <a:rPr kumimoji="0" lang="en-US" altLang="en-US" sz="4400" b="1" i="0" u="sng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sng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tắt</a:t>
            </a:r>
            <a:endParaRPr kumimoji="0" lang="en-US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2760474" y="3680808"/>
            <a:ext cx="6324223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4400" b="1" i="0" u="sng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</a:t>
            </a:r>
            <a:r>
              <a:rPr kumimoji="0" lang="en-US" altLang="en-US" sz="4400" b="1" i="0" u="sng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giải</a:t>
            </a:r>
            <a:endParaRPr kumimoji="0" lang="en-US" altLang="en-US" sz="4400" b="1" i="0" u="sng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611982" y="4444271"/>
            <a:ext cx="10861518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vi-VN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ây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4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bức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tường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như thế hết số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viên</a:t>
            </a:r>
            <a:r>
              <a:rPr kumimoji="0" lang="en-US" altLang="en-US" sz="4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gạch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9" name="Text Box 10"/>
          <p:cNvSpPr txBox="1">
            <a:spLocks noChangeArrowheads="1"/>
          </p:cNvSpPr>
          <p:nvPr/>
        </p:nvSpPr>
        <p:spPr bwMode="auto">
          <a:xfrm>
            <a:off x="2632100" y="5142029"/>
            <a:ext cx="149684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1015</a:t>
            </a:r>
          </a:p>
        </p:txBody>
      </p:sp>
      <p:sp>
        <p:nvSpPr>
          <p:cNvPr id="10" name="Text Box 11"/>
          <p:cNvSpPr txBox="1">
            <a:spLocks noChangeArrowheads="1"/>
          </p:cNvSpPr>
          <p:nvPr/>
        </p:nvSpPr>
        <p:spPr bwMode="auto">
          <a:xfrm>
            <a:off x="3122518" y="5779796"/>
            <a:ext cx="5840447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Đáp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4060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viên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gạch</a:t>
            </a:r>
            <a:endParaRPr kumimoji="0" lang="en-US" alt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 flipH="1">
            <a:off x="2875219" y="854655"/>
            <a:ext cx="339336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 flipV="1">
            <a:off x="7271593" y="1647635"/>
            <a:ext cx="4783423" cy="1233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>
            <a:off x="1438136" y="1561954"/>
            <a:ext cx="3683372" cy="41493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 flipV="1">
            <a:off x="7368879" y="884845"/>
            <a:ext cx="3431636" cy="601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3839923" y="5142029"/>
            <a:ext cx="135325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en-US" sz="4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 4 =</a:t>
            </a:r>
          </a:p>
        </p:txBody>
      </p:sp>
      <p:sp>
        <p:nvSpPr>
          <p:cNvPr id="3" name="Rectangle 2"/>
          <p:cNvSpPr/>
          <p:nvPr/>
        </p:nvSpPr>
        <p:spPr>
          <a:xfrm>
            <a:off x="5121508" y="5142029"/>
            <a:ext cx="410240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en-US" sz="4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4060 (</a:t>
            </a:r>
            <a:r>
              <a:rPr lang="en-US" altLang="en-US" sz="4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altLang="en-US" sz="4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gạch</a:t>
            </a:r>
            <a:r>
              <a:rPr lang="en-US" altLang="en-US" sz="4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cxnSp>
        <p:nvCxnSpPr>
          <p:cNvPr id="19" name="Straight Connector 18"/>
          <p:cNvCxnSpPr/>
          <p:nvPr/>
        </p:nvCxnSpPr>
        <p:spPr>
          <a:xfrm flipH="1">
            <a:off x="409757" y="2310745"/>
            <a:ext cx="1152343" cy="3019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915393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3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3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3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53" grpId="0"/>
      <p:bldP spid="14" grpId="0"/>
      <p:bldP spid="15" grpId="0"/>
      <p:bldP spid="16" grpId="0"/>
      <p:bldP spid="7" grpId="0"/>
      <p:bldP spid="8" grpId="0"/>
      <p:bldP spid="9" grpId="0"/>
      <p:bldP spid="10" grpId="0"/>
      <p:bldP spid="2" grpId="0"/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ext Box 4"/>
          <p:cNvSpPr txBox="1">
            <a:spLocks noChangeArrowheads="1"/>
          </p:cNvSpPr>
          <p:nvPr/>
        </p:nvSpPr>
        <p:spPr bwMode="auto">
          <a:xfrm>
            <a:off x="751491" y="145526"/>
            <a:ext cx="619038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4: </a:t>
            </a:r>
            <a:r>
              <a:rPr kumimoji="0" lang="en-US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Tính</a:t>
            </a: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nhẩm</a:t>
            </a:r>
            <a:endParaRPr kumimoji="0" lang="en-US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0488" name="Text Box 8"/>
          <p:cNvSpPr txBox="1">
            <a:spLocks noChangeArrowheads="1"/>
          </p:cNvSpPr>
          <p:nvPr/>
        </p:nvSpPr>
        <p:spPr bwMode="auto">
          <a:xfrm>
            <a:off x="1848828" y="3715211"/>
            <a:ext cx="3108960" cy="830997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2000 x 2</a:t>
            </a:r>
            <a:endParaRPr kumimoji="0" lang="en-US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316" name="Text Box 13"/>
          <p:cNvSpPr txBox="1">
            <a:spLocks noChangeArrowheads="1"/>
          </p:cNvSpPr>
          <p:nvPr/>
        </p:nvSpPr>
        <p:spPr bwMode="auto">
          <a:xfrm>
            <a:off x="4646576" y="898669"/>
            <a:ext cx="5092077" cy="83099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2000  x  3    =  ?</a:t>
            </a:r>
          </a:p>
        </p:txBody>
      </p:sp>
      <p:sp>
        <p:nvSpPr>
          <p:cNvPr id="20496" name="Text Box 16"/>
          <p:cNvSpPr txBox="1">
            <a:spLocks noChangeArrowheads="1"/>
          </p:cNvSpPr>
          <p:nvPr/>
        </p:nvSpPr>
        <p:spPr bwMode="auto">
          <a:xfrm>
            <a:off x="1648112" y="2437594"/>
            <a:ext cx="1724399" cy="830997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Vậy</a:t>
            </a: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20497" name="Text Box 17"/>
          <p:cNvSpPr txBox="1">
            <a:spLocks noChangeArrowheads="1"/>
          </p:cNvSpPr>
          <p:nvPr/>
        </p:nvSpPr>
        <p:spPr bwMode="auto">
          <a:xfrm>
            <a:off x="7639454" y="4691622"/>
            <a:ext cx="2011680" cy="830997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4000</a:t>
            </a:r>
          </a:p>
        </p:txBody>
      </p:sp>
      <p:sp>
        <p:nvSpPr>
          <p:cNvPr id="10" name="Text Box 17"/>
          <p:cNvSpPr txBox="1">
            <a:spLocks noChangeArrowheads="1"/>
          </p:cNvSpPr>
          <p:nvPr/>
        </p:nvSpPr>
        <p:spPr bwMode="auto">
          <a:xfrm>
            <a:off x="7639454" y="5771682"/>
            <a:ext cx="2011680" cy="830997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8</a:t>
            </a: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000</a:t>
            </a:r>
          </a:p>
        </p:txBody>
      </p:sp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7639454" y="3715211"/>
            <a:ext cx="2011680" cy="830997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</a:t>
            </a: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000</a:t>
            </a:r>
          </a:p>
        </p:txBody>
      </p:sp>
      <p:sp>
        <p:nvSpPr>
          <p:cNvPr id="20495" name="Text Box 15"/>
          <p:cNvSpPr txBox="1">
            <a:spLocks noChangeArrowheads="1"/>
          </p:cNvSpPr>
          <p:nvPr/>
        </p:nvSpPr>
        <p:spPr bwMode="auto">
          <a:xfrm>
            <a:off x="1640608" y="1606597"/>
            <a:ext cx="223874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Nhẩm</a:t>
            </a: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2" name="Rectangle 1"/>
          <p:cNvSpPr/>
          <p:nvPr/>
        </p:nvSpPr>
        <p:spPr>
          <a:xfrm>
            <a:off x="4652650" y="2533947"/>
            <a:ext cx="515237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4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2000  x  3    =  6000</a:t>
            </a:r>
            <a:endParaRPr lang="en-US" sz="1600" dirty="0"/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8163531" y="1688643"/>
            <a:ext cx="230864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6 </a:t>
            </a:r>
            <a:r>
              <a:rPr kumimoji="0" lang="en-US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nghìn</a:t>
            </a:r>
            <a:endParaRPr kumimoji="0" lang="en-US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070916" y="1647620"/>
            <a:ext cx="422136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en-US" sz="4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altLang="en-US" sz="4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r>
              <a:rPr lang="en-US" altLang="en-US" sz="4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  3    =</a:t>
            </a:r>
          </a:p>
        </p:txBody>
      </p:sp>
      <p:sp>
        <p:nvSpPr>
          <p:cNvPr id="6" name="Rectangle 5"/>
          <p:cNvSpPr/>
          <p:nvPr/>
        </p:nvSpPr>
        <p:spPr>
          <a:xfrm>
            <a:off x="1848828" y="4691622"/>
            <a:ext cx="3108960" cy="830997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lvl="0" algn="ctr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en-US" sz="4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4000 x 2</a:t>
            </a:r>
          </a:p>
        </p:txBody>
      </p:sp>
      <p:sp>
        <p:nvSpPr>
          <p:cNvPr id="7" name="Rectangle 6"/>
          <p:cNvSpPr/>
          <p:nvPr/>
        </p:nvSpPr>
        <p:spPr>
          <a:xfrm>
            <a:off x="1848828" y="5771682"/>
            <a:ext cx="3108960" cy="830997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en-US" sz="4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3000 x 2 </a:t>
            </a:r>
            <a:endParaRPr lang="en-US" dirty="0">
              <a:solidFill>
                <a:srgbClr val="7030A0"/>
              </a:solidFill>
            </a:endParaRPr>
          </a:p>
        </p:txBody>
      </p:sp>
      <p:cxnSp>
        <p:nvCxnSpPr>
          <p:cNvPr id="9" name="Straight Arrow Connector 8"/>
          <p:cNvCxnSpPr>
            <a:stCxn id="20488" idx="3"/>
            <a:endCxn id="20497" idx="1"/>
          </p:cNvCxnSpPr>
          <p:nvPr/>
        </p:nvCxnSpPr>
        <p:spPr>
          <a:xfrm>
            <a:off x="4957788" y="4130710"/>
            <a:ext cx="2681666" cy="976411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4957788" y="5107120"/>
            <a:ext cx="2681666" cy="976411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endCxn id="11" idx="1"/>
          </p:cNvCxnSpPr>
          <p:nvPr/>
        </p:nvCxnSpPr>
        <p:spPr>
          <a:xfrm flipV="1">
            <a:off x="4979434" y="4130710"/>
            <a:ext cx="2660020" cy="2080841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98419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7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7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7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710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710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710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710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710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710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710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710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04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04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04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04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04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106" grpId="0"/>
      <p:bldP spid="20488" grpId="0" animBg="1"/>
      <p:bldP spid="13316" grpId="0"/>
      <p:bldP spid="20496" grpId="0"/>
      <p:bldP spid="20497" grpId="0" animBg="1"/>
      <p:bldP spid="10" grpId="0" animBg="1"/>
      <p:bldP spid="11" grpId="0" animBg="1"/>
      <p:bldP spid="20495" grpId="0"/>
      <p:bldP spid="2" grpId="0"/>
      <p:bldP spid="3" grpId="0"/>
      <p:bldP spid="4" grpId="0"/>
      <p:bldP spid="6" grpId="0" animBg="1"/>
      <p:bldP spid="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F8A28A4-4681-4BA9-86E8-2C3B0F385B1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2729" y="883919"/>
            <a:ext cx="2857500" cy="2857500"/>
          </a:xfrm>
          <a:prstGeom prst="rect">
            <a:avLst/>
          </a:prstGeom>
        </p:spPr>
      </p:pic>
      <p:sp>
        <p:nvSpPr>
          <p:cNvPr id="8" name="Hexagon 7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315850" y="13792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Ong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Hexagon 8">
            <a:extLst>
              <a:ext uri="{FF2B5EF4-FFF2-40B4-BE49-F238E27FC236}">
                <a16:creationId xmlns:a16="http://schemas.microsoft.com/office/drawing/2014/main" id="{ECB32C92-7DDE-4979-AB3A-808B65CBF3F1}"/>
              </a:ext>
            </a:extLst>
          </p:cNvPr>
          <p:cNvSpPr/>
          <p:nvPr/>
        </p:nvSpPr>
        <p:spPr>
          <a:xfrm>
            <a:off x="2471927" y="1981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non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Hexagon 9">
            <a:extLst>
              <a:ext uri="{FF2B5EF4-FFF2-40B4-BE49-F238E27FC236}">
                <a16:creationId xmlns:a16="http://schemas.microsoft.com/office/drawing/2014/main" id="{CABDF488-8BEB-4D77-A429-CFB91F278DD1}"/>
              </a:ext>
            </a:extLst>
          </p:cNvPr>
          <p:cNvSpPr/>
          <p:nvPr/>
        </p:nvSpPr>
        <p:spPr>
          <a:xfrm>
            <a:off x="6784081" y="25603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b="1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endParaRPr kumimoji="0" lang="en-US" sz="6600" b="1" i="0" u="none" strike="noStrike" kern="1200" cap="none" spc="0" normalizeH="0" baseline="0" noProof="0" dirty="0">
              <a:ln w="6600">
                <a:solidFill>
                  <a:srgbClr val="ED7D31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ED7D31"/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Hexagon 12">
            <a:extLst>
              <a:ext uri="{FF2B5EF4-FFF2-40B4-BE49-F238E27FC236}">
                <a16:creationId xmlns:a16="http://schemas.microsoft.com/office/drawing/2014/main" id="{199C24C2-6B91-4322-BDB4-819FF0CB9BE4}"/>
              </a:ext>
            </a:extLst>
          </p:cNvPr>
          <p:cNvSpPr/>
          <p:nvPr/>
        </p:nvSpPr>
        <p:spPr>
          <a:xfrm>
            <a:off x="4628004" y="13792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b="1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66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27D7D99-9E1A-47C2-9A0E-04166401D75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5952" y="3436622"/>
            <a:ext cx="2650039" cy="266181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79799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ud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1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3" grpId="0" animBg="1"/>
      <p:bldP spid="13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869" y="2875331"/>
            <a:ext cx="2934336" cy="29343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9966" y="1682246"/>
            <a:ext cx="1959341" cy="1968049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98ECE88-115D-4A1D-8452-F943FF1AC741}"/>
              </a:ext>
            </a:extLst>
          </p:cNvPr>
          <p:cNvSpPr/>
          <p:nvPr/>
        </p:nvSpPr>
        <p:spPr>
          <a:xfrm>
            <a:off x="39494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3963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5202" y="2875331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88E5E567-B90E-4275-AC51-C8D58F3AA2A7}"/>
              </a:ext>
            </a:extLst>
          </p:cNvPr>
          <p:cNvSpPr/>
          <p:nvPr/>
        </p:nvSpPr>
        <p:spPr>
          <a:xfrm>
            <a:off x="3222550" y="5735565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3369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6729" y="2875331"/>
            <a:ext cx="2934336" cy="2934336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64E263D4-FF99-4115-A750-399C550760EE}"/>
              </a:ext>
            </a:extLst>
          </p:cNvPr>
          <p:cNvSpPr/>
          <p:nvPr/>
        </p:nvSpPr>
        <p:spPr>
          <a:xfrm>
            <a:off x="605953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3366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1755" y="2875331"/>
            <a:ext cx="2934336" cy="2934336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00BEFBB1-525B-415D-8E45-ADCB8FD217EA}"/>
              </a:ext>
            </a:extLst>
          </p:cNvPr>
          <p:cNvSpPr/>
          <p:nvPr/>
        </p:nvSpPr>
        <p:spPr>
          <a:xfrm>
            <a:off x="889183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3469</a:t>
            </a:r>
          </a:p>
        </p:txBody>
      </p:sp>
      <p:sp>
        <p:nvSpPr>
          <p:cNvPr id="34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 flipV="1">
            <a:off x="2885440" y="412260"/>
            <a:ext cx="6453339" cy="1764903"/>
          </a:xfrm>
          <a:prstGeom prst="wedgeRoundRectCallout">
            <a:avLst>
              <a:gd name="adj1" fmla="val 63602"/>
              <a:gd name="adj2" fmla="val -10097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5" name="Text Box 2"/>
          <p:cNvSpPr txBox="1">
            <a:spLocks noChangeArrowheads="1"/>
          </p:cNvSpPr>
          <p:nvPr/>
        </p:nvSpPr>
        <p:spPr bwMode="auto">
          <a:xfrm>
            <a:off x="3162702" y="786879"/>
            <a:ext cx="5952333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 algn="ctr" fontAlgn="base">
              <a:spcBef>
                <a:spcPct val="50000"/>
              </a:spcBef>
              <a:spcAft>
                <a:spcPct val="0"/>
              </a:spcAft>
              <a:buNone/>
              <a:defRPr/>
            </a:pPr>
            <a:r>
              <a:rPr lang="en-US" altLang="en-US" sz="6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1123 x 3 = …</a:t>
            </a:r>
          </a:p>
        </p:txBody>
      </p:sp>
      <p:grpSp>
        <p:nvGrpSpPr>
          <p:cNvPr id="105" name="Group 104"/>
          <p:cNvGrpSpPr/>
          <p:nvPr/>
        </p:nvGrpSpPr>
        <p:grpSpPr>
          <a:xfrm>
            <a:off x="103472" y="43353"/>
            <a:ext cx="1887166" cy="1857983"/>
            <a:chOff x="764928" y="860442"/>
            <a:chExt cx="3668130" cy="3998443"/>
          </a:xfrm>
        </p:grpSpPr>
        <p:pic>
          <p:nvPicPr>
            <p:cNvPr id="106" name="Picture 2" descr="https://3.bp.blogspot.com/gXJLTDIvxXTK6uKl2e3Od_zmrlEul1CbkgxWxjbGeDzLl4EMFsdfER2VEgqAue2v1TE=w1200-h630-p-k-no-nu"/>
            <p:cNvPicPr>
              <a:picLocks noChangeAspect="1" noChangeArrowheads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116" t="11805" r="12668" b="12583"/>
            <a:stretch/>
          </p:blipFill>
          <p:spPr bwMode="auto">
            <a:xfrm>
              <a:off x="764928" y="860442"/>
              <a:ext cx="3668130" cy="39984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7" name="Picture 106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77793" y="1568594"/>
              <a:ext cx="2669309" cy="2680135"/>
            </a:xfrm>
            <a:prstGeom prst="ellipse">
              <a:avLst/>
            </a:prstGeom>
          </p:spPr>
        </p:pic>
      </p:grpSp>
      <p:grpSp>
        <p:nvGrpSpPr>
          <p:cNvPr id="108" name="Group 107"/>
          <p:cNvGrpSpPr/>
          <p:nvPr/>
        </p:nvGrpSpPr>
        <p:grpSpPr>
          <a:xfrm>
            <a:off x="372483" y="372415"/>
            <a:ext cx="1373297" cy="1218906"/>
            <a:chOff x="5902035" y="1767174"/>
            <a:chExt cx="2669309" cy="2623127"/>
          </a:xfrm>
        </p:grpSpPr>
        <p:pic>
          <p:nvPicPr>
            <p:cNvPr id="109" name="Picture 108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02035" y="1767174"/>
              <a:ext cx="2669309" cy="2623127"/>
            </a:xfrm>
            <a:prstGeom prst="ellipse">
              <a:avLst/>
            </a:prstGeom>
          </p:spPr>
        </p:pic>
        <p:sp>
          <p:nvSpPr>
            <p:cNvPr id="110" name="TextBox 109"/>
            <p:cNvSpPr txBox="1"/>
            <p:nvPr/>
          </p:nvSpPr>
          <p:spPr>
            <a:xfrm>
              <a:off x="5980540" y="1970741"/>
              <a:ext cx="2530767" cy="2185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lgerian" panose="04020705040A02060702" pitchFamily="82" charset="0"/>
                  <a:ea typeface="+mn-ea"/>
                  <a:cs typeface="+mn-cs"/>
                </a:rPr>
                <a:t>10</a:t>
              </a:r>
            </a:p>
          </p:txBody>
        </p:sp>
      </p:grpSp>
      <p:grpSp>
        <p:nvGrpSpPr>
          <p:cNvPr id="111" name="Group 110"/>
          <p:cNvGrpSpPr/>
          <p:nvPr/>
        </p:nvGrpSpPr>
        <p:grpSpPr>
          <a:xfrm>
            <a:off x="372483" y="372415"/>
            <a:ext cx="1373297" cy="1218906"/>
            <a:chOff x="5902035" y="1767174"/>
            <a:chExt cx="2669309" cy="2623127"/>
          </a:xfrm>
        </p:grpSpPr>
        <p:pic>
          <p:nvPicPr>
            <p:cNvPr id="112" name="Picture 111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02035" y="1767174"/>
              <a:ext cx="2669309" cy="2623127"/>
            </a:xfrm>
            <a:prstGeom prst="ellipse">
              <a:avLst/>
            </a:prstGeom>
          </p:spPr>
        </p:pic>
        <p:sp>
          <p:nvSpPr>
            <p:cNvPr id="113" name="TextBox 112"/>
            <p:cNvSpPr txBox="1"/>
            <p:nvPr/>
          </p:nvSpPr>
          <p:spPr>
            <a:xfrm>
              <a:off x="5980540" y="1970741"/>
              <a:ext cx="2530767" cy="2185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lgerian" panose="04020705040A02060702" pitchFamily="82" charset="0"/>
                  <a:ea typeface="+mn-ea"/>
                  <a:cs typeface="+mn-cs"/>
                </a:rPr>
                <a:t>9</a:t>
              </a:r>
            </a:p>
          </p:txBody>
        </p:sp>
      </p:grpSp>
      <p:grpSp>
        <p:nvGrpSpPr>
          <p:cNvPr id="114" name="Group 113"/>
          <p:cNvGrpSpPr/>
          <p:nvPr/>
        </p:nvGrpSpPr>
        <p:grpSpPr>
          <a:xfrm>
            <a:off x="372483" y="372415"/>
            <a:ext cx="1373297" cy="1218906"/>
            <a:chOff x="5902035" y="1767174"/>
            <a:chExt cx="2669309" cy="2623127"/>
          </a:xfrm>
        </p:grpSpPr>
        <p:pic>
          <p:nvPicPr>
            <p:cNvPr id="115" name="Picture 114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02035" y="1767174"/>
              <a:ext cx="2669309" cy="2623127"/>
            </a:xfrm>
            <a:prstGeom prst="ellipse">
              <a:avLst/>
            </a:prstGeom>
          </p:spPr>
        </p:pic>
        <p:sp>
          <p:nvSpPr>
            <p:cNvPr id="116" name="TextBox 115"/>
            <p:cNvSpPr txBox="1"/>
            <p:nvPr/>
          </p:nvSpPr>
          <p:spPr>
            <a:xfrm>
              <a:off x="5980540" y="1970741"/>
              <a:ext cx="2530767" cy="2185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lgerian" panose="04020705040A02060702" pitchFamily="82" charset="0"/>
                  <a:ea typeface="+mn-ea"/>
                  <a:cs typeface="+mn-cs"/>
                </a:rPr>
                <a:t>8</a:t>
              </a:r>
            </a:p>
          </p:txBody>
        </p:sp>
      </p:grpSp>
      <p:grpSp>
        <p:nvGrpSpPr>
          <p:cNvPr id="117" name="Group 116"/>
          <p:cNvGrpSpPr/>
          <p:nvPr/>
        </p:nvGrpSpPr>
        <p:grpSpPr>
          <a:xfrm>
            <a:off x="372483" y="372415"/>
            <a:ext cx="1373297" cy="1218906"/>
            <a:chOff x="5902035" y="1767174"/>
            <a:chExt cx="2669309" cy="2623127"/>
          </a:xfrm>
        </p:grpSpPr>
        <p:pic>
          <p:nvPicPr>
            <p:cNvPr id="118" name="Picture 117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02035" y="1767174"/>
              <a:ext cx="2669309" cy="2623127"/>
            </a:xfrm>
            <a:prstGeom prst="ellipse">
              <a:avLst/>
            </a:prstGeom>
          </p:spPr>
        </p:pic>
        <p:sp>
          <p:nvSpPr>
            <p:cNvPr id="119" name="TextBox 118"/>
            <p:cNvSpPr txBox="1"/>
            <p:nvPr/>
          </p:nvSpPr>
          <p:spPr>
            <a:xfrm>
              <a:off x="5980540" y="1970741"/>
              <a:ext cx="2530767" cy="2185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lgerian" panose="04020705040A02060702" pitchFamily="82" charset="0"/>
                  <a:ea typeface="+mn-ea"/>
                  <a:cs typeface="+mn-cs"/>
                </a:rPr>
                <a:t>7</a:t>
              </a:r>
            </a:p>
          </p:txBody>
        </p:sp>
      </p:grpSp>
      <p:grpSp>
        <p:nvGrpSpPr>
          <p:cNvPr id="120" name="Group 119"/>
          <p:cNvGrpSpPr/>
          <p:nvPr/>
        </p:nvGrpSpPr>
        <p:grpSpPr>
          <a:xfrm>
            <a:off x="372483" y="372415"/>
            <a:ext cx="1373297" cy="1218906"/>
            <a:chOff x="5902035" y="1767174"/>
            <a:chExt cx="2669309" cy="2623127"/>
          </a:xfrm>
        </p:grpSpPr>
        <p:pic>
          <p:nvPicPr>
            <p:cNvPr id="121" name="Picture 120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02035" y="1767174"/>
              <a:ext cx="2669309" cy="2623127"/>
            </a:xfrm>
            <a:prstGeom prst="ellipse">
              <a:avLst/>
            </a:prstGeom>
          </p:spPr>
        </p:pic>
        <p:sp>
          <p:nvSpPr>
            <p:cNvPr id="122" name="TextBox 121"/>
            <p:cNvSpPr txBox="1"/>
            <p:nvPr/>
          </p:nvSpPr>
          <p:spPr>
            <a:xfrm>
              <a:off x="5980540" y="1970741"/>
              <a:ext cx="2530767" cy="2185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lgerian" panose="04020705040A02060702" pitchFamily="82" charset="0"/>
                  <a:ea typeface="+mn-ea"/>
                  <a:cs typeface="+mn-cs"/>
                </a:rPr>
                <a:t>6</a:t>
              </a:r>
            </a:p>
          </p:txBody>
        </p:sp>
      </p:grpSp>
      <p:grpSp>
        <p:nvGrpSpPr>
          <p:cNvPr id="123" name="Group 122"/>
          <p:cNvGrpSpPr/>
          <p:nvPr/>
        </p:nvGrpSpPr>
        <p:grpSpPr>
          <a:xfrm>
            <a:off x="372483" y="372415"/>
            <a:ext cx="1373297" cy="1218906"/>
            <a:chOff x="5902035" y="1767174"/>
            <a:chExt cx="2669309" cy="2623127"/>
          </a:xfrm>
        </p:grpSpPr>
        <p:pic>
          <p:nvPicPr>
            <p:cNvPr id="124" name="Picture 123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02035" y="1767174"/>
              <a:ext cx="2669309" cy="2623127"/>
            </a:xfrm>
            <a:prstGeom prst="ellipse">
              <a:avLst/>
            </a:prstGeom>
          </p:spPr>
        </p:pic>
        <p:sp>
          <p:nvSpPr>
            <p:cNvPr id="125" name="TextBox 124"/>
            <p:cNvSpPr txBox="1"/>
            <p:nvPr/>
          </p:nvSpPr>
          <p:spPr>
            <a:xfrm>
              <a:off x="5980540" y="1970741"/>
              <a:ext cx="2530767" cy="2185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lgerian" panose="04020705040A02060702" pitchFamily="82" charset="0"/>
                  <a:ea typeface="+mn-ea"/>
                  <a:cs typeface="+mn-cs"/>
                </a:rPr>
                <a:t>5</a:t>
              </a:r>
            </a:p>
          </p:txBody>
        </p:sp>
      </p:grpSp>
      <p:grpSp>
        <p:nvGrpSpPr>
          <p:cNvPr id="126" name="Group 125"/>
          <p:cNvGrpSpPr/>
          <p:nvPr/>
        </p:nvGrpSpPr>
        <p:grpSpPr>
          <a:xfrm>
            <a:off x="372483" y="372415"/>
            <a:ext cx="1373297" cy="1218906"/>
            <a:chOff x="5902035" y="1767174"/>
            <a:chExt cx="2669309" cy="2623127"/>
          </a:xfrm>
        </p:grpSpPr>
        <p:pic>
          <p:nvPicPr>
            <p:cNvPr id="127" name="Picture 126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02035" y="1767174"/>
              <a:ext cx="2669309" cy="2623127"/>
            </a:xfrm>
            <a:prstGeom prst="ellipse">
              <a:avLst/>
            </a:prstGeom>
          </p:spPr>
        </p:pic>
        <p:sp>
          <p:nvSpPr>
            <p:cNvPr id="128" name="TextBox 127"/>
            <p:cNvSpPr txBox="1"/>
            <p:nvPr/>
          </p:nvSpPr>
          <p:spPr>
            <a:xfrm>
              <a:off x="5980540" y="1970741"/>
              <a:ext cx="2530767" cy="2185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lgerian" panose="04020705040A02060702" pitchFamily="82" charset="0"/>
                  <a:ea typeface="+mn-ea"/>
                  <a:cs typeface="+mn-cs"/>
                </a:rPr>
                <a:t>4</a:t>
              </a:r>
            </a:p>
          </p:txBody>
        </p:sp>
      </p:grpSp>
      <p:grpSp>
        <p:nvGrpSpPr>
          <p:cNvPr id="129" name="Group 128"/>
          <p:cNvGrpSpPr/>
          <p:nvPr/>
        </p:nvGrpSpPr>
        <p:grpSpPr>
          <a:xfrm>
            <a:off x="372483" y="372415"/>
            <a:ext cx="1373297" cy="1218906"/>
            <a:chOff x="5902035" y="1767174"/>
            <a:chExt cx="2669309" cy="2623127"/>
          </a:xfrm>
        </p:grpSpPr>
        <p:pic>
          <p:nvPicPr>
            <p:cNvPr id="130" name="Picture 129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02035" y="1767174"/>
              <a:ext cx="2669309" cy="2623127"/>
            </a:xfrm>
            <a:prstGeom prst="ellipse">
              <a:avLst/>
            </a:prstGeom>
          </p:spPr>
        </p:pic>
        <p:sp>
          <p:nvSpPr>
            <p:cNvPr id="131" name="TextBox 130"/>
            <p:cNvSpPr txBox="1"/>
            <p:nvPr/>
          </p:nvSpPr>
          <p:spPr>
            <a:xfrm>
              <a:off x="5980540" y="1970741"/>
              <a:ext cx="2530767" cy="2185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lgerian" panose="04020705040A02060702" pitchFamily="82" charset="0"/>
                  <a:ea typeface="+mn-ea"/>
                  <a:cs typeface="+mn-cs"/>
                </a:rPr>
                <a:t>3</a:t>
              </a:r>
            </a:p>
          </p:txBody>
        </p:sp>
      </p:grpSp>
      <p:grpSp>
        <p:nvGrpSpPr>
          <p:cNvPr id="132" name="Group 131"/>
          <p:cNvGrpSpPr/>
          <p:nvPr/>
        </p:nvGrpSpPr>
        <p:grpSpPr>
          <a:xfrm>
            <a:off x="372483" y="372415"/>
            <a:ext cx="1373297" cy="1218906"/>
            <a:chOff x="5902035" y="1767174"/>
            <a:chExt cx="2669309" cy="2623127"/>
          </a:xfrm>
        </p:grpSpPr>
        <p:pic>
          <p:nvPicPr>
            <p:cNvPr id="133" name="Picture 132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02035" y="1767174"/>
              <a:ext cx="2669309" cy="2623127"/>
            </a:xfrm>
            <a:prstGeom prst="ellipse">
              <a:avLst/>
            </a:prstGeom>
          </p:spPr>
        </p:pic>
        <p:sp>
          <p:nvSpPr>
            <p:cNvPr id="134" name="TextBox 133"/>
            <p:cNvSpPr txBox="1"/>
            <p:nvPr/>
          </p:nvSpPr>
          <p:spPr>
            <a:xfrm>
              <a:off x="5980540" y="1970741"/>
              <a:ext cx="2530767" cy="2185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lgerian" panose="04020705040A02060702" pitchFamily="82" charset="0"/>
                  <a:ea typeface="+mn-ea"/>
                  <a:cs typeface="+mn-cs"/>
                </a:rPr>
                <a:t>2</a:t>
              </a:r>
            </a:p>
          </p:txBody>
        </p:sp>
      </p:grpSp>
      <p:grpSp>
        <p:nvGrpSpPr>
          <p:cNvPr id="135" name="Group 134"/>
          <p:cNvGrpSpPr/>
          <p:nvPr/>
        </p:nvGrpSpPr>
        <p:grpSpPr>
          <a:xfrm>
            <a:off x="372483" y="372415"/>
            <a:ext cx="1373297" cy="1218906"/>
            <a:chOff x="5902035" y="1767174"/>
            <a:chExt cx="2669309" cy="2623127"/>
          </a:xfrm>
        </p:grpSpPr>
        <p:pic>
          <p:nvPicPr>
            <p:cNvPr id="136" name="Picture 135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02035" y="1767174"/>
              <a:ext cx="2669309" cy="2623127"/>
            </a:xfrm>
            <a:prstGeom prst="ellipse">
              <a:avLst/>
            </a:prstGeom>
          </p:spPr>
        </p:pic>
        <p:sp>
          <p:nvSpPr>
            <p:cNvPr id="137" name="TextBox 136"/>
            <p:cNvSpPr txBox="1"/>
            <p:nvPr/>
          </p:nvSpPr>
          <p:spPr>
            <a:xfrm>
              <a:off x="5980540" y="1970741"/>
              <a:ext cx="2530767" cy="2185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lgerian" panose="04020705040A02060702" pitchFamily="82" charset="0"/>
                  <a:ea typeface="+mn-ea"/>
                  <a:cs typeface="+mn-cs"/>
                </a:rPr>
                <a:t>1</a:t>
              </a:r>
            </a:p>
          </p:txBody>
        </p:sp>
      </p:grpSp>
      <p:grpSp>
        <p:nvGrpSpPr>
          <p:cNvPr id="138" name="Group 137"/>
          <p:cNvGrpSpPr/>
          <p:nvPr/>
        </p:nvGrpSpPr>
        <p:grpSpPr>
          <a:xfrm>
            <a:off x="372483" y="271837"/>
            <a:ext cx="1373297" cy="1446550"/>
            <a:chOff x="5902035" y="1550726"/>
            <a:chExt cx="2669309" cy="3113024"/>
          </a:xfrm>
        </p:grpSpPr>
        <p:pic>
          <p:nvPicPr>
            <p:cNvPr id="139" name="Picture 138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02035" y="1767174"/>
              <a:ext cx="2669309" cy="2623127"/>
            </a:xfrm>
            <a:prstGeom prst="ellipse">
              <a:avLst/>
            </a:prstGeom>
          </p:spPr>
        </p:pic>
        <p:sp>
          <p:nvSpPr>
            <p:cNvPr id="140" name="TextBox 139"/>
            <p:cNvSpPr txBox="1"/>
            <p:nvPr/>
          </p:nvSpPr>
          <p:spPr>
            <a:xfrm>
              <a:off x="6140355" y="1550726"/>
              <a:ext cx="2192661" cy="31130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Hết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giờ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41" name="Đồng-hồ-đếm-ngược-10-giây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>
                  <p14:bmkLst>
                    <p14:bmk name="Bookmark 1" time="0"/>
                  </p14:bmkLst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57268" y="-754025"/>
            <a:ext cx="497623" cy="4873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47386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0" presetClass="entr" presetSubtype="0" decel="10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9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.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 prLst="gradientSize: 0.1">
                                          <p:cBhvr>
                                            <p:cTn id="14" dur="10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6" presetID="50" presetClass="entr" presetSubtype="0" decel="10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2" presetID="50" presetClass="entr" presetSubtype="0" decel="10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8" presetID="50" presetClass="entr" presetSubtype="0" decel="10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34" presetID="50" presetClass="entr" presetSubtype="0" decel="10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3" fill="hold">
                          <p:stCondLst>
                            <p:cond delay="indefinite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4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Bookmark(Bookmark 1)">
                                          <p:cBhvr>
                                            <p:cTn id="46" dur="13741" fill="hold"/>
                                            <p:tgtEl>
                                              <p:spTgt spid="14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7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10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9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1249"/>
                                              </p:stCondLst>
                                            </p:cTn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2249"/>
                                              </p:stCondLst>
                                            </p:cTn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3249"/>
                                              </p:stCondLst>
                                            </p:cTn>
                                            <p:tgtEl>
                                              <p:spTgt spid="1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4249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7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5249"/>
                                              </p:stCondLst>
                                            </p:cTn>
                                            <p:tgtEl>
                                              <p:spTgt spid="1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9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6249"/>
                                              </p:stCondLst>
                                            </p:cTn>
                                            <p:tgtEl>
                                              <p:spTgt spid="1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7249"/>
                                              </p:stCondLst>
                                            </p:cTn>
                                            <p:tgtEl>
                                              <p:spTgt spid="1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8249"/>
                                              </p:stCondLst>
                                            </p:cTn>
                                            <p:tgtEl>
                                              <p:spTgt spid="1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9249"/>
                                              </p:stCondLst>
                                            </p:cTn>
                                            <p:tgtEl>
                                              <p:spTgt spid="1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7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10249"/>
                                              </p:stCondLst>
                                            </p:cTn>
                                            <p:tgtEl>
                                              <p:spTgt spid="1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3741"/>
                                </p:stCondLst>
                                <p:childTnLst>
                                  <p:par>
                                    <p:cTn id="70" presetID="32" presetClass="emph" presetSubtype="0" repeatCount="indefinite" fill="hold" nodeType="after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Rot by="120000">
                                          <p:cBhvr>
                                            <p:cTn id="71" dur="2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2" dur="50" fill="hold">
                                              <p:stCondLst>
                                                <p:cond delay="50"/>
                                              </p:stCondLst>
                                            </p:cTn>
                                            <p:tgtEl>
                                              <p:spTgt spid="13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73" dur="50" fill="hold">
                                              <p:stCondLst>
                                                <p:cond delay="100"/>
                                              </p:stCondLst>
                                            </p:cTn>
                                            <p:tgtEl>
                                              <p:spTgt spid="13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4" dur="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13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75" dur="5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3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6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Rot by="120000">
                                          <p:cBhvr>
                                            <p:cTn id="77" dur="2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8" dur="50" fill="hold">
                                              <p:stCondLst>
                                                <p:cond delay="50"/>
                                              </p:stCondLst>
                                            </p:cTn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79" dur="50" fill="hold">
                                              <p:stCondLst>
                                                <p:cond delay="100"/>
                                              </p:stCondLst>
                                            </p:cTn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0" dur="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81" dur="5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2" fill="hold">
                          <p:stCondLst>
                            <p:cond delay="indefinite"/>
                          </p:stCondLst>
                          <p:childTnLst>
                            <p:par>
                              <p:cTn id="8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4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 tmFilter="0, 0; .2, .5; .8, .5; 1, 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6" dur="250" autoRev="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88" presetID="1" presetClass="emph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89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B0F0"/>
                                          </p:to>
                                        </p:animClr>
                                        <p:set>
                                          <p:cBhvr>
                                            <p:cTn id="90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91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applaus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2" presetID="44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58333E-6 -1.11111E-6 L 0.07852 -0.04305 C 0.09493 -0.05255 0.11954 -0.05764 0.14545 -0.05764 C 0.17487 -0.05764 0.19844 -0.05255 0.21485 -0.04305 L 0.29375 -1.11111E-6 " pathEditMode="relative" rAng="0" ptsTypes="AAAAA">
                                          <p:cBhvr>
                                            <p:cTn id="93" dur="2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4687" y="-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9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41"/>
                    </p:tgtEl>
                  </p:cMediaNode>
                </p:audio>
              </p:childTnLst>
            </p:cTn>
          </p:par>
        </p:tnLst>
        <p:bldLst>
          <p:bldP spid="19" grpId="0" animBg="1"/>
          <p:bldP spid="21" grpId="0" animBg="1"/>
          <p:bldP spid="23" grpId="0" animBg="1"/>
          <p:bldP spid="25" grpId="0" animBg="1"/>
          <p:bldP spid="34" grpId="0" animBg="1"/>
          <p:bldP spid="3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0" presetClass="entr" presetSubtype="0" decel="10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9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.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 prLst="gradientSize: 0.1">
                                          <p:cBhvr>
                                            <p:cTn id="14" dur="10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6" presetID="50" presetClass="entr" presetSubtype="0" decel="10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2" presetID="50" presetClass="entr" presetSubtype="0" decel="10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8" presetID="50" presetClass="entr" presetSubtype="0" decel="10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34" presetID="50" presetClass="entr" presetSubtype="0" decel="10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3" fill="hold">
                          <p:stCondLst>
                            <p:cond delay="indefinite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00)">
                                          <p:cBhvr>
                                            <p:cTn id="46" dur="13741" fill="hold"/>
                                            <p:tgtEl>
                                              <p:spTgt spid="14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7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10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9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1249"/>
                                              </p:stCondLst>
                                            </p:cTn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2249"/>
                                              </p:stCondLst>
                                            </p:cTn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3249"/>
                                              </p:stCondLst>
                                            </p:cTn>
                                            <p:tgtEl>
                                              <p:spTgt spid="1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4249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7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5249"/>
                                              </p:stCondLst>
                                            </p:cTn>
                                            <p:tgtEl>
                                              <p:spTgt spid="1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9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6249"/>
                                              </p:stCondLst>
                                            </p:cTn>
                                            <p:tgtEl>
                                              <p:spTgt spid="1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7249"/>
                                              </p:stCondLst>
                                            </p:cTn>
                                            <p:tgtEl>
                                              <p:spTgt spid="1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8249"/>
                                              </p:stCondLst>
                                            </p:cTn>
                                            <p:tgtEl>
                                              <p:spTgt spid="1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9249"/>
                                              </p:stCondLst>
                                            </p:cTn>
                                            <p:tgtEl>
                                              <p:spTgt spid="1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7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10249"/>
                                              </p:stCondLst>
                                            </p:cTn>
                                            <p:tgtEl>
                                              <p:spTgt spid="1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3741"/>
                                </p:stCondLst>
                                <p:childTnLst>
                                  <p:par>
                                    <p:cTn id="70" presetID="32" presetClass="emph" presetSubtype="0" repeatCount="indefinite" fill="hold" nodeType="after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Rot by="120000">
                                          <p:cBhvr>
                                            <p:cTn id="71" dur="2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2" dur="50" fill="hold">
                                              <p:stCondLst>
                                                <p:cond delay="50"/>
                                              </p:stCondLst>
                                            </p:cTn>
                                            <p:tgtEl>
                                              <p:spTgt spid="13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73" dur="50" fill="hold">
                                              <p:stCondLst>
                                                <p:cond delay="100"/>
                                              </p:stCondLst>
                                            </p:cTn>
                                            <p:tgtEl>
                                              <p:spTgt spid="13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4" dur="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13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75" dur="5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3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6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Rot by="120000">
                                          <p:cBhvr>
                                            <p:cTn id="77" dur="2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8" dur="50" fill="hold">
                                              <p:stCondLst>
                                                <p:cond delay="50"/>
                                              </p:stCondLst>
                                            </p:cTn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79" dur="50" fill="hold">
                                              <p:stCondLst>
                                                <p:cond delay="100"/>
                                              </p:stCondLst>
                                            </p:cTn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0" dur="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81" dur="5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2" fill="hold">
                          <p:stCondLst>
                            <p:cond delay="indefinite"/>
                          </p:stCondLst>
                          <p:childTnLst>
                            <p:par>
                              <p:cTn id="8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4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 tmFilter="0, 0; .2, .5; .8, .5; 1, 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6" dur="250" autoRev="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88" presetID="1" presetClass="emph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89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B0F0"/>
                                          </p:to>
                                        </p:animClr>
                                        <p:set>
                                          <p:cBhvr>
                                            <p:cTn id="90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91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applaus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2" presetID="44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58333E-6 -1.11111E-6 L 0.07852 -0.04305 C 0.09493 -0.05255 0.11954 -0.05764 0.14545 -0.05764 C 0.17487 -0.05764 0.19844 -0.05255 0.21485 -0.04305 L 0.29375 -1.11111E-6 " pathEditMode="relative" rAng="0" ptsTypes="AAAAA">
                                          <p:cBhvr>
                                            <p:cTn id="93" dur="2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4687" y="-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9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41"/>
                    </p:tgtEl>
                  </p:cMediaNode>
                </p:audio>
              </p:childTnLst>
            </p:cTn>
          </p:par>
        </p:tnLst>
        <p:bldLst>
          <p:bldP spid="19" grpId="0" animBg="1"/>
          <p:bldP spid="21" grpId="0" animBg="1"/>
          <p:bldP spid="23" grpId="0" animBg="1"/>
          <p:bldP spid="25" grpId="0" animBg="1"/>
          <p:bldP spid="34" grpId="0" animBg="1"/>
          <p:bldP spid="35" grpId="0"/>
        </p:bldLst>
      </p:timing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5522" y="2801229"/>
            <a:ext cx="2934336" cy="29343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3332480" y="674845"/>
            <a:ext cx="6336420" cy="1661955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98ECE88-115D-4A1D-8452-F943FF1AC741}"/>
              </a:ext>
            </a:extLst>
          </p:cNvPr>
          <p:cNvSpPr/>
          <p:nvPr/>
        </p:nvSpPr>
        <p:spPr>
          <a:xfrm>
            <a:off x="9055761" y="5717186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7046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7165" y="2812731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88E5E567-B90E-4275-AC51-C8D58F3AA2A7}"/>
              </a:ext>
            </a:extLst>
          </p:cNvPr>
          <p:cNvSpPr/>
          <p:nvPr/>
        </p:nvSpPr>
        <p:spPr>
          <a:xfrm>
            <a:off x="3227243" y="5717186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6046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9460" y="2812731"/>
            <a:ext cx="2934336" cy="2934336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64E263D4-FF99-4115-A750-399C550760EE}"/>
              </a:ext>
            </a:extLst>
          </p:cNvPr>
          <p:cNvSpPr/>
          <p:nvPr/>
        </p:nvSpPr>
        <p:spPr>
          <a:xfrm>
            <a:off x="6165188" y="5717186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6146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106" y="2764470"/>
            <a:ext cx="2934336" cy="2934336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00BEFBB1-525B-415D-8E45-ADCB8FD217EA}"/>
              </a:ext>
            </a:extLst>
          </p:cNvPr>
          <p:cNvSpPr/>
          <p:nvPr/>
        </p:nvSpPr>
        <p:spPr>
          <a:xfrm>
            <a:off x="354877" y="5717186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7064</a:t>
            </a:r>
          </a:p>
        </p:txBody>
      </p:sp>
      <p:sp>
        <p:nvSpPr>
          <p:cNvPr id="13" name="Text Box 3"/>
          <p:cNvSpPr txBox="1">
            <a:spLocks noChangeArrowheads="1"/>
          </p:cNvSpPr>
          <p:nvPr/>
        </p:nvSpPr>
        <p:spPr bwMode="auto">
          <a:xfrm>
            <a:off x="2776167" y="-24817"/>
            <a:ext cx="7449046" cy="2015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VNI-Times" pitchFamily="2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VNI-Times" pitchFamily="2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VNI-Times" pitchFamily="2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VNI-Times" pitchFamily="2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VNI-Times" pitchFamily="2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VNI-Times" pitchFamily="2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VNI-Times" pitchFamily="2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VNI-Times" pitchFamily="2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VNI-Times" pitchFamily="2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3523 x 2 = …</a:t>
            </a:r>
            <a:endParaRPr kumimoji="0" lang="en-US" altLang="en-US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</a:endParaRPr>
          </a:p>
        </p:txBody>
      </p:sp>
      <p:grpSp>
        <p:nvGrpSpPr>
          <p:cNvPr id="59" name="Group 58"/>
          <p:cNvGrpSpPr/>
          <p:nvPr/>
        </p:nvGrpSpPr>
        <p:grpSpPr>
          <a:xfrm>
            <a:off x="55531" y="29385"/>
            <a:ext cx="1848255" cy="1857983"/>
            <a:chOff x="764928" y="860442"/>
            <a:chExt cx="3668130" cy="3998443"/>
          </a:xfrm>
        </p:grpSpPr>
        <p:pic>
          <p:nvPicPr>
            <p:cNvPr id="60" name="Picture 2" descr="https://3.bp.blogspot.com/gXJLTDIvxXTK6uKl2e3Od_zmrlEul1CbkgxWxjbGeDzLl4EMFsdfER2VEgqAue2v1TE=w1200-h630-p-k-no-nu"/>
            <p:cNvPicPr>
              <a:picLocks noChangeAspect="1" noChangeArrowheads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116" t="11805" r="12668" b="12583"/>
            <a:stretch/>
          </p:blipFill>
          <p:spPr bwMode="auto">
            <a:xfrm>
              <a:off x="764928" y="860442"/>
              <a:ext cx="3668130" cy="39984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1" name="Picture 60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77793" y="1568594"/>
              <a:ext cx="2669309" cy="2680135"/>
            </a:xfrm>
            <a:prstGeom prst="ellipse">
              <a:avLst/>
            </a:prstGeom>
          </p:spPr>
        </p:pic>
      </p:grpSp>
      <p:grpSp>
        <p:nvGrpSpPr>
          <p:cNvPr id="62" name="Group 61"/>
          <p:cNvGrpSpPr/>
          <p:nvPr/>
        </p:nvGrpSpPr>
        <p:grpSpPr>
          <a:xfrm>
            <a:off x="313948" y="358447"/>
            <a:ext cx="1344981" cy="1218906"/>
            <a:chOff x="5902035" y="1767174"/>
            <a:chExt cx="2669309" cy="2623127"/>
          </a:xfrm>
        </p:grpSpPr>
        <p:pic>
          <p:nvPicPr>
            <p:cNvPr id="63" name="Picture 62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02035" y="1767174"/>
              <a:ext cx="2669309" cy="2623127"/>
            </a:xfrm>
            <a:prstGeom prst="ellipse">
              <a:avLst/>
            </a:prstGeom>
          </p:spPr>
        </p:pic>
        <p:sp>
          <p:nvSpPr>
            <p:cNvPr id="64" name="TextBox 63"/>
            <p:cNvSpPr txBox="1"/>
            <p:nvPr/>
          </p:nvSpPr>
          <p:spPr>
            <a:xfrm>
              <a:off x="5980540" y="1970741"/>
              <a:ext cx="2530767" cy="2185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lgerian" panose="04020705040A02060702" pitchFamily="82" charset="0"/>
                  <a:ea typeface="+mn-ea"/>
                  <a:cs typeface="+mn-cs"/>
                </a:rPr>
                <a:t>10</a:t>
              </a:r>
            </a:p>
          </p:txBody>
        </p:sp>
      </p:grpSp>
      <p:grpSp>
        <p:nvGrpSpPr>
          <p:cNvPr id="65" name="Group 64"/>
          <p:cNvGrpSpPr/>
          <p:nvPr/>
        </p:nvGrpSpPr>
        <p:grpSpPr>
          <a:xfrm>
            <a:off x="313948" y="358447"/>
            <a:ext cx="1344981" cy="1218906"/>
            <a:chOff x="5902035" y="1767174"/>
            <a:chExt cx="2669309" cy="2623127"/>
          </a:xfrm>
        </p:grpSpPr>
        <p:pic>
          <p:nvPicPr>
            <p:cNvPr id="66" name="Picture 65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02035" y="1767174"/>
              <a:ext cx="2669309" cy="2623127"/>
            </a:xfrm>
            <a:prstGeom prst="ellipse">
              <a:avLst/>
            </a:prstGeom>
          </p:spPr>
        </p:pic>
        <p:sp>
          <p:nvSpPr>
            <p:cNvPr id="67" name="TextBox 66"/>
            <p:cNvSpPr txBox="1"/>
            <p:nvPr/>
          </p:nvSpPr>
          <p:spPr>
            <a:xfrm>
              <a:off x="5980540" y="1970741"/>
              <a:ext cx="2530767" cy="2185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lgerian" panose="04020705040A02060702" pitchFamily="82" charset="0"/>
                  <a:ea typeface="+mn-ea"/>
                  <a:cs typeface="+mn-cs"/>
                </a:rPr>
                <a:t>9</a:t>
              </a:r>
            </a:p>
          </p:txBody>
        </p:sp>
      </p:grpSp>
      <p:grpSp>
        <p:nvGrpSpPr>
          <p:cNvPr id="68" name="Group 67"/>
          <p:cNvGrpSpPr/>
          <p:nvPr/>
        </p:nvGrpSpPr>
        <p:grpSpPr>
          <a:xfrm>
            <a:off x="313948" y="358447"/>
            <a:ext cx="1344981" cy="1218906"/>
            <a:chOff x="5902035" y="1767174"/>
            <a:chExt cx="2669309" cy="2623127"/>
          </a:xfrm>
        </p:grpSpPr>
        <p:pic>
          <p:nvPicPr>
            <p:cNvPr id="69" name="Picture 68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02035" y="1767174"/>
              <a:ext cx="2669309" cy="2623127"/>
            </a:xfrm>
            <a:prstGeom prst="ellipse">
              <a:avLst/>
            </a:prstGeom>
          </p:spPr>
        </p:pic>
        <p:sp>
          <p:nvSpPr>
            <p:cNvPr id="70" name="TextBox 69"/>
            <p:cNvSpPr txBox="1"/>
            <p:nvPr/>
          </p:nvSpPr>
          <p:spPr>
            <a:xfrm>
              <a:off x="5980540" y="1970741"/>
              <a:ext cx="2530767" cy="2185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lgerian" panose="04020705040A02060702" pitchFamily="82" charset="0"/>
                  <a:ea typeface="+mn-ea"/>
                  <a:cs typeface="+mn-cs"/>
                </a:rPr>
                <a:t>8</a:t>
              </a:r>
            </a:p>
          </p:txBody>
        </p:sp>
      </p:grpSp>
      <p:grpSp>
        <p:nvGrpSpPr>
          <p:cNvPr id="71" name="Group 70"/>
          <p:cNvGrpSpPr/>
          <p:nvPr/>
        </p:nvGrpSpPr>
        <p:grpSpPr>
          <a:xfrm>
            <a:off x="313948" y="358447"/>
            <a:ext cx="1344981" cy="1218906"/>
            <a:chOff x="5902035" y="1767174"/>
            <a:chExt cx="2669309" cy="2623127"/>
          </a:xfrm>
        </p:grpSpPr>
        <p:pic>
          <p:nvPicPr>
            <p:cNvPr id="72" name="Picture 71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02035" y="1767174"/>
              <a:ext cx="2669309" cy="2623127"/>
            </a:xfrm>
            <a:prstGeom prst="ellipse">
              <a:avLst/>
            </a:prstGeom>
          </p:spPr>
        </p:pic>
        <p:sp>
          <p:nvSpPr>
            <p:cNvPr id="73" name="TextBox 72"/>
            <p:cNvSpPr txBox="1"/>
            <p:nvPr/>
          </p:nvSpPr>
          <p:spPr>
            <a:xfrm>
              <a:off x="5980540" y="1970741"/>
              <a:ext cx="2530767" cy="2185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lgerian" panose="04020705040A02060702" pitchFamily="82" charset="0"/>
                  <a:ea typeface="+mn-ea"/>
                  <a:cs typeface="+mn-cs"/>
                </a:rPr>
                <a:t>7</a:t>
              </a:r>
            </a:p>
          </p:txBody>
        </p:sp>
      </p:grpSp>
      <p:grpSp>
        <p:nvGrpSpPr>
          <p:cNvPr id="74" name="Group 73"/>
          <p:cNvGrpSpPr/>
          <p:nvPr/>
        </p:nvGrpSpPr>
        <p:grpSpPr>
          <a:xfrm>
            <a:off x="313948" y="358447"/>
            <a:ext cx="1344981" cy="1218906"/>
            <a:chOff x="5902035" y="1767174"/>
            <a:chExt cx="2669309" cy="2623127"/>
          </a:xfrm>
        </p:grpSpPr>
        <p:pic>
          <p:nvPicPr>
            <p:cNvPr id="75" name="Picture 74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02035" y="1767174"/>
              <a:ext cx="2669309" cy="2623127"/>
            </a:xfrm>
            <a:prstGeom prst="ellipse">
              <a:avLst/>
            </a:prstGeom>
          </p:spPr>
        </p:pic>
        <p:sp>
          <p:nvSpPr>
            <p:cNvPr id="76" name="TextBox 75"/>
            <p:cNvSpPr txBox="1"/>
            <p:nvPr/>
          </p:nvSpPr>
          <p:spPr>
            <a:xfrm>
              <a:off x="5980540" y="1970741"/>
              <a:ext cx="2530767" cy="2185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lgerian" panose="04020705040A02060702" pitchFamily="82" charset="0"/>
                  <a:ea typeface="+mn-ea"/>
                  <a:cs typeface="+mn-cs"/>
                </a:rPr>
                <a:t>6</a:t>
              </a:r>
            </a:p>
          </p:txBody>
        </p:sp>
      </p:grpSp>
      <p:grpSp>
        <p:nvGrpSpPr>
          <p:cNvPr id="77" name="Group 76"/>
          <p:cNvGrpSpPr/>
          <p:nvPr/>
        </p:nvGrpSpPr>
        <p:grpSpPr>
          <a:xfrm>
            <a:off x="313948" y="358447"/>
            <a:ext cx="1344981" cy="1218906"/>
            <a:chOff x="5902035" y="1767174"/>
            <a:chExt cx="2669309" cy="2623127"/>
          </a:xfrm>
        </p:grpSpPr>
        <p:pic>
          <p:nvPicPr>
            <p:cNvPr id="78" name="Picture 77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02035" y="1767174"/>
              <a:ext cx="2669309" cy="2623127"/>
            </a:xfrm>
            <a:prstGeom prst="ellipse">
              <a:avLst/>
            </a:prstGeom>
          </p:spPr>
        </p:pic>
        <p:sp>
          <p:nvSpPr>
            <p:cNvPr id="79" name="TextBox 78"/>
            <p:cNvSpPr txBox="1"/>
            <p:nvPr/>
          </p:nvSpPr>
          <p:spPr>
            <a:xfrm>
              <a:off x="5980540" y="1970741"/>
              <a:ext cx="2530767" cy="2185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lgerian" panose="04020705040A02060702" pitchFamily="82" charset="0"/>
                  <a:ea typeface="+mn-ea"/>
                  <a:cs typeface="+mn-cs"/>
                </a:rPr>
                <a:t>5</a:t>
              </a:r>
            </a:p>
          </p:txBody>
        </p:sp>
      </p:grpSp>
      <p:grpSp>
        <p:nvGrpSpPr>
          <p:cNvPr id="80" name="Group 79"/>
          <p:cNvGrpSpPr/>
          <p:nvPr/>
        </p:nvGrpSpPr>
        <p:grpSpPr>
          <a:xfrm>
            <a:off x="313948" y="358447"/>
            <a:ext cx="1344981" cy="1218906"/>
            <a:chOff x="5902035" y="1767174"/>
            <a:chExt cx="2669309" cy="2623127"/>
          </a:xfrm>
        </p:grpSpPr>
        <p:pic>
          <p:nvPicPr>
            <p:cNvPr id="81" name="Picture 80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02035" y="1767174"/>
              <a:ext cx="2669309" cy="2623127"/>
            </a:xfrm>
            <a:prstGeom prst="ellipse">
              <a:avLst/>
            </a:prstGeom>
          </p:spPr>
        </p:pic>
        <p:sp>
          <p:nvSpPr>
            <p:cNvPr id="82" name="TextBox 81"/>
            <p:cNvSpPr txBox="1"/>
            <p:nvPr/>
          </p:nvSpPr>
          <p:spPr>
            <a:xfrm>
              <a:off x="5980540" y="1970741"/>
              <a:ext cx="2530767" cy="2185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lgerian" panose="04020705040A02060702" pitchFamily="82" charset="0"/>
                  <a:ea typeface="+mn-ea"/>
                  <a:cs typeface="+mn-cs"/>
                </a:rPr>
                <a:t>4</a:t>
              </a:r>
            </a:p>
          </p:txBody>
        </p:sp>
      </p:grpSp>
      <p:grpSp>
        <p:nvGrpSpPr>
          <p:cNvPr id="83" name="Group 82"/>
          <p:cNvGrpSpPr/>
          <p:nvPr/>
        </p:nvGrpSpPr>
        <p:grpSpPr>
          <a:xfrm>
            <a:off x="313948" y="358447"/>
            <a:ext cx="1344981" cy="1218906"/>
            <a:chOff x="5902035" y="1767174"/>
            <a:chExt cx="2669309" cy="2623127"/>
          </a:xfrm>
        </p:grpSpPr>
        <p:pic>
          <p:nvPicPr>
            <p:cNvPr id="84" name="Picture 83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02035" y="1767174"/>
              <a:ext cx="2669309" cy="2623127"/>
            </a:xfrm>
            <a:prstGeom prst="ellipse">
              <a:avLst/>
            </a:prstGeom>
          </p:spPr>
        </p:pic>
        <p:sp>
          <p:nvSpPr>
            <p:cNvPr id="85" name="TextBox 84"/>
            <p:cNvSpPr txBox="1"/>
            <p:nvPr/>
          </p:nvSpPr>
          <p:spPr>
            <a:xfrm>
              <a:off x="5980540" y="1970741"/>
              <a:ext cx="2530767" cy="2185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lgerian" panose="04020705040A02060702" pitchFamily="82" charset="0"/>
                  <a:ea typeface="+mn-ea"/>
                  <a:cs typeface="+mn-cs"/>
                </a:rPr>
                <a:t>3</a:t>
              </a:r>
            </a:p>
          </p:txBody>
        </p:sp>
      </p:grpSp>
      <p:grpSp>
        <p:nvGrpSpPr>
          <p:cNvPr id="86" name="Group 85"/>
          <p:cNvGrpSpPr/>
          <p:nvPr/>
        </p:nvGrpSpPr>
        <p:grpSpPr>
          <a:xfrm>
            <a:off x="313948" y="358447"/>
            <a:ext cx="1344981" cy="1218906"/>
            <a:chOff x="5902035" y="1767174"/>
            <a:chExt cx="2669309" cy="2623127"/>
          </a:xfrm>
        </p:grpSpPr>
        <p:pic>
          <p:nvPicPr>
            <p:cNvPr id="87" name="Picture 86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02035" y="1767174"/>
              <a:ext cx="2669309" cy="2623127"/>
            </a:xfrm>
            <a:prstGeom prst="ellipse">
              <a:avLst/>
            </a:prstGeom>
          </p:spPr>
        </p:pic>
        <p:sp>
          <p:nvSpPr>
            <p:cNvPr id="88" name="TextBox 87"/>
            <p:cNvSpPr txBox="1"/>
            <p:nvPr/>
          </p:nvSpPr>
          <p:spPr>
            <a:xfrm>
              <a:off x="5980540" y="1970741"/>
              <a:ext cx="2530767" cy="2185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lgerian" panose="04020705040A02060702" pitchFamily="82" charset="0"/>
                  <a:ea typeface="+mn-ea"/>
                  <a:cs typeface="+mn-cs"/>
                </a:rPr>
                <a:t>2</a:t>
              </a:r>
            </a:p>
          </p:txBody>
        </p:sp>
      </p:grpSp>
      <p:grpSp>
        <p:nvGrpSpPr>
          <p:cNvPr id="89" name="Group 88"/>
          <p:cNvGrpSpPr/>
          <p:nvPr/>
        </p:nvGrpSpPr>
        <p:grpSpPr>
          <a:xfrm>
            <a:off x="313948" y="358447"/>
            <a:ext cx="1344981" cy="1218906"/>
            <a:chOff x="5902035" y="1767174"/>
            <a:chExt cx="2669309" cy="2623127"/>
          </a:xfrm>
        </p:grpSpPr>
        <p:pic>
          <p:nvPicPr>
            <p:cNvPr id="90" name="Picture 89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02035" y="1767174"/>
              <a:ext cx="2669309" cy="2623127"/>
            </a:xfrm>
            <a:prstGeom prst="ellipse">
              <a:avLst/>
            </a:prstGeom>
          </p:spPr>
        </p:pic>
        <p:sp>
          <p:nvSpPr>
            <p:cNvPr id="91" name="TextBox 90"/>
            <p:cNvSpPr txBox="1"/>
            <p:nvPr/>
          </p:nvSpPr>
          <p:spPr>
            <a:xfrm>
              <a:off x="5980540" y="1970741"/>
              <a:ext cx="2530767" cy="2185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lgerian" panose="04020705040A02060702" pitchFamily="82" charset="0"/>
                  <a:ea typeface="+mn-ea"/>
                  <a:cs typeface="+mn-cs"/>
                </a:rPr>
                <a:t>1</a:t>
              </a:r>
            </a:p>
          </p:txBody>
        </p:sp>
      </p:grpSp>
      <p:grpSp>
        <p:nvGrpSpPr>
          <p:cNvPr id="92" name="Group 91"/>
          <p:cNvGrpSpPr/>
          <p:nvPr/>
        </p:nvGrpSpPr>
        <p:grpSpPr>
          <a:xfrm>
            <a:off x="313948" y="257869"/>
            <a:ext cx="1344981" cy="1446550"/>
            <a:chOff x="5902035" y="1550726"/>
            <a:chExt cx="2669309" cy="3113024"/>
          </a:xfrm>
        </p:grpSpPr>
        <p:pic>
          <p:nvPicPr>
            <p:cNvPr id="93" name="Picture 92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02035" y="1767174"/>
              <a:ext cx="2669309" cy="2623127"/>
            </a:xfrm>
            <a:prstGeom prst="ellipse">
              <a:avLst/>
            </a:prstGeom>
          </p:spPr>
        </p:pic>
        <p:sp>
          <p:nvSpPr>
            <p:cNvPr id="94" name="TextBox 93"/>
            <p:cNvSpPr txBox="1"/>
            <p:nvPr/>
          </p:nvSpPr>
          <p:spPr>
            <a:xfrm>
              <a:off x="6140355" y="1550726"/>
              <a:ext cx="2192661" cy="31130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Hết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giờ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95" name="Đồng-hồ-đếm-ngược-10-giây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>
                  <p14:bmkLst>
                    <p14:bmk name="Bookmark 1" time="0"/>
                  </p14:bmkLst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33859" y="-767993"/>
            <a:ext cx="487363" cy="487363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6032" y="1428749"/>
            <a:ext cx="1935115" cy="194371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25283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3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7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1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4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Bookmark(Bookmark 1)">
                                          <p:cBhvr>
                                            <p:cTn id="30" dur="13741" fill="hold"/>
                                            <p:tgtEl>
                                              <p:spTgt spid="9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1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3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1249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5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2249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7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3249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9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4249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1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5249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3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6249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5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7249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7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8249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9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9249"/>
                                              </p:stCondLst>
                                            </p:cTn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10249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3" fill="hold">
                                <p:stCondLst>
                                  <p:cond delay="13741"/>
                                </p:stCondLst>
                                <p:childTnLst>
                                  <p:par>
                                    <p:cTn id="54" presetID="32" presetClass="emph" presetSubtype="0" repeatCount="indefinite" fill="hold" nodeType="after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Rot by="120000">
                                          <p:cBhvr>
                                            <p:cTn id="55" dur="2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6" dur="50" fill="hold">
                                              <p:stCondLst>
                                                <p:cond delay="5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7" dur="50" fill="hold">
                                              <p:stCondLst>
                                                <p:cond delay="10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8" dur="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9" dur="5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0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Rot by="120000">
                                          <p:cBhvr>
                                            <p:cTn id="61" dur="2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2" dur="50" fill="hold">
                                              <p:stCondLst>
                                                <p:cond delay="5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63" dur="50" fill="hold">
                                              <p:stCondLst>
                                                <p:cond delay="10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4" dur="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5" dur="5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6" fill="hold">
                          <p:stCondLst>
                            <p:cond delay="indefinite"/>
                          </p:stCondLst>
                          <p:childTnLst>
                            <p:par>
                              <p:cTn id="6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8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9" dur="500" tmFilter="0, 0; .2, .5; .8, .5; 1, 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0" dur="250" autoRev="1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72" presetID="1" presetClass="emph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73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B0F0"/>
                                          </p:to>
                                        </p:animClr>
                                        <p:set>
                                          <p:cBhvr>
                                            <p:cTn id="74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75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applaus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76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2331 0.00602 C 0.02461 0.00463 0.02591 0.00301 0.02734 0.00162 C 0.02826 0.00093 0.02917 0.00093 0.02995 0.00023 C 0.03086 -0.00069 0.03151 -0.00185 0.03242 -0.00278 C 0.04023 -0.01065 0.03073 0.00023 0.03984 -0.01019 C 0.04154 -0.01204 0.04297 -0.01505 0.04492 -0.01597 C 0.0457 -0.01667 0.04662 -0.0169 0.0474 -0.01759 C 0.04831 -0.01829 0.04909 -0.01968 0.04987 -0.0206 C 0.05208 -0.02269 0.0543 -0.02454 0.05651 -0.02639 C 0.05768 -0.02731 0.05872 -0.0287 0.0599 -0.0294 C 0.06068 -0.02986 0.06159 -0.03009 0.06237 -0.03079 C 0.06328 -0.03171 0.06393 -0.03333 0.06484 -0.0338 C 0.06654 -0.03472 0.06823 -0.03472 0.06992 -0.03542 C 0.07578 -0.04236 0.06836 -0.03426 0.07656 -0.03981 C 0.07747 -0.04028 0.07826 -0.04167 0.07904 -0.04259 C 0.08125 -0.04213 0.08359 -0.0419 0.08568 -0.0412 C 0.08789 -0.04051 0.08958 -0.03843 0.09154 -0.03681 C 0.09297 -0.03565 0.0944 -0.03472 0.0957 -0.0338 C 0.10573 -0.01597 0.09141 -0.04074 0.10078 -0.02639 C 0.10221 -0.02407 0.10326 -0.02083 0.10495 -0.01898 C 0.10612 -0.01782 0.10768 -0.01806 0.10912 -0.01759 C 0.11172 -0.01273 0.1112 -0.01273 0.11484 -0.01019 C 0.11654 -0.00903 0.11992 -0.00718 0.11992 -0.00694 C 0.12787 0.00694 0.11771 -0.00972 0.12487 -0.00116 C 0.13112 0.00602 0.12396 0.00116 0.12995 0.00463 C 0.13073 0.00602 0.13138 0.00787 0.13242 0.00903 C 0.13997 0.01806 0.12956 0.00185 0.13737 0.01343 C 0.14154 0.01968 0.13802 0.0169 0.14245 0.01944 C 0.14818 0.02986 0.1418 0.01968 0.1474 0.02546 C 0.14857 0.02662 0.14948 0.02847 0.15078 0.02986 C 0.15156 0.03056 0.15247 0.03079 0.15326 0.03125 C 0.15612 0.0331 0.15729 0.03449 0.1599 0.03565 C 0.16107 0.03634 0.16211 0.03657 0.16328 0.03727 C 0.16497 0.03819 0.16654 0.03935 0.16823 0.04028 C 0.17018 0.0412 0.17214 0.04213 0.17409 0.04306 C 0.17578 0.04398 0.1776 0.04444 0.17904 0.04606 C 0.18255 0.05023 0.1806 0.04861 0.1849 0.05046 C 0.18607 0.05208 0.18698 0.05394 0.18828 0.05486 C 0.18932 0.05579 0.1905 0.05579 0.19154 0.05648 C 0.19323 0.05741 0.19492 0.05833 0.19662 0.05949 C 0.1974 0.05995 0.19818 0.06042 0.19909 0.06088 C 0.2013 0.06181 0.20365 0.06204 0.20573 0.06389 C 0.21185 0.06921 0.20612 0.06481 0.21328 0.06829 C 0.2181 0.0706 0.21797 0.0713 0.2224 0.07431 C 0.22409 0.07523 0.22734 0.07708 0.22734 0.07731 L 0.26823 0.07569 C 0.26966 0.07569 0.27096 0.07477 0.2724 0.07431 C 0.27995 0.0713 0.27214 0.07431 0.27826 0.0713 C 0.2806 0.07014 0.28737 0.06759 0.28984 0.06528 C 0.29102 0.06435 0.29206 0.06319 0.29323 0.06227 C 0.29401 0.06181 0.29492 0.06157 0.2957 0.06088 C 0.29662 0.06019 0.29753 0.05903 0.29818 0.05787 C 0.3 0.05509 0.30117 0.05093 0.30326 0.04907 C 0.30651 0.04606 0.30638 0.04653 0.30912 0.04306 C 0.31016 0.04167 0.31146 0.04051 0.31237 0.03866 C 0.31341 0.03704 0.3138 0.03449 0.31484 0.03287 C 0.31641 0.03032 0.31849 0.0294 0.31992 0.02685 C 0.32096 0.02477 0.32188 0.02245 0.32318 0.02083 C 0.32422 0.01991 0.32539 0.01991 0.32656 0.01944 L 0.33151 0.01343 C 0.33242 0.0125 0.3332 0.01157 0.33412 0.01065 C 0.33555 0.00856 0.33815 0.00486 0.33984 0.00324 C 0.34102 0.00208 0.34219 0.00139 0.34323 0.00023 C 0.3444 -0.00116 0.34531 -0.00324 0.34662 -0.00417 C 0.34753 -0.00509 0.34883 -0.00509 0.34987 -0.00579 C 0.35104 -0.00648 0.35221 -0.00764 0.35326 -0.00856 C 0.35404 -0.00949 0.35482 -0.01111 0.35573 -0.01157 C 0.35703 -0.0125 0.35846 -0.01273 0.3599 -0.01319 C 0.36276 -0.01644 0.36289 -0.01713 0.36654 -0.01898 C 0.36797 -0.01968 0.3694 -0.01991 0.3707 -0.0206 C 0.37656 -0.02292 0.37175 -0.02106 0.37656 -0.02338 C 0.3776 -0.02407 0.37878 -0.02454 0.37982 -0.025 C 0.38828 -0.02454 0.39648 -0.02431 0.40495 -0.02338 C 0.40573 -0.02338 0.40651 -0.02222 0.40742 -0.02199 C 0.41029 -0.0213 0.41354 -0.02106 0.41641 -0.0206 C 0.42656 -0.0169 0.41302 -0.02199 0.43073 -0.01319 C 0.43268 -0.01204 0.43464 -0.01134 0.43659 -0.01019 C 0.44167 -0.00694 0.43919 -0.00787 0.44323 -0.00579 C 0.44427 -0.00509 0.44531 -0.00463 0.44648 -0.00417 C 0.44779 -0.0037 0.44935 -0.00347 0.45078 -0.00278 C 0.45247 -0.00185 0.45404 -0.00069 0.45573 0.00023 C 0.45794 0.00139 0.46081 0.00231 0.46315 0.00324 C 0.46849 0.00949 0.46706 0.00856 0.4724 0.01204 C 0.47409 0.01319 0.47734 0.01505 0.47734 0.01528 C 0.47826 0.01644 0.47891 0.01829 0.47995 0.01944 C 0.4806 0.02037 0.48164 0.02014 0.48242 0.02083 C 0.48333 0.02176 0.48398 0.02315 0.4849 0.02384 C 0.4862 0.025 0.48763 0.02593 0.48906 0.02685 C 0.49544 0.03819 0.48893 0.02894 0.49662 0.03426 C 0.50729 0.0419 0.4944 0.03634 0.50495 0.04028 C 0.50573 0.04167 0.50638 0.04375 0.50742 0.04468 C 0.50859 0.04583 0.51016 0.04537 0.51159 0.04606 C 0.51276 0.04676 0.51367 0.04838 0.51484 0.04907 C 0.51602 0.04977 0.51719 0.04977 0.51823 0.05046 C 0.52057 0.05231 0.52253 0.05509 0.52487 0.05648 C 0.53932 0.06505 0.51875 0.05301 0.53659 0.06227 C 0.53906 0.06366 0.54141 0.0662 0.54401 0.0669 L 0.55156 0.06829 C 0.55234 0.06968 0.553 0.07153 0.55404 0.07269 C 0.5569 0.07593 0.55925 0.07593 0.56237 0.07708 C 0.56836 0.07963 0.57175 0.08194 0.57734 0.0831 C 0.58255 0.08426 0.58672 0.08403 0.59154 0.08611 C 0.59349 0.08681 0.59544 0.08796 0.5974 0.08912 L 0.64987 0.08611 C 0.65391 0.08565 0.65469 0.08426 0.6582 0.0831 C 0.6599 0.08241 0.66159 0.08218 0.66328 0.08171 C 0.66602 0.07407 0.66328 0.07917 0.66823 0.07569 C 0.66992 0.07454 0.67148 0.07245 0.67318 0.0713 C 0.67487 0.07014 0.67669 0.06991 0.67826 0.06829 C 0.67904 0.06736 0.67982 0.06597 0.68073 0.06528 C 0.68203 0.06435 0.68346 0.06435 0.6849 0.06389 C 0.68633 0.06227 0.68763 0.06065 0.68906 0.05949 C 0.69141 0.05741 0.69518 0.05694 0.6974 0.05648 C 0.70495 0.04977 0.69557 0.05741 0.70742 0.05046 C 0.71055 0.04861 0.71263 0.04722 0.71576 0.04606 C 0.71732 0.0456 0.71901 0.04514 0.7207 0.04468 C 0.72318 0.04375 0.72565 0.04213 0.72826 0.04167 C 0.73021 0.0412 0.73216 0.04167 0.73412 0.04167 " pathEditMode="relative" rAng="0" ptsTypes="AAAAAAAAAAAAAAAAAAAAAAAAAAAAAAAAAAAAAAAAAAAAAAAAAAAAAAAAAAAAAAAAAAAAAAAAAAAAAAAAAAAAAAAAAAAAAAAAAAAAAAAAAAAAAAAAAAAAAA">
                                          <p:cBhvr>
                                            <p:cTn id="77" dur="20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5534" y="171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7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5"/>
                    </p:tgtEl>
                  </p:cMediaNode>
                </p:audio>
              </p:childTnLst>
            </p:cTn>
          </p:par>
        </p:tnLst>
        <p:bldLst>
          <p:bldP spid="8" grpId="0" animBg="1"/>
          <p:bldP spid="19" grpId="0" animBg="1"/>
          <p:bldP spid="21" grpId="0" animBg="1"/>
          <p:bldP spid="23" grpId="0" animBg="1"/>
          <p:bldP spid="25" grpId="0" animBg="1"/>
          <p:bldP spid="13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3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7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1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00)">
                                          <p:cBhvr>
                                            <p:cTn id="30" dur="13741" fill="hold"/>
                                            <p:tgtEl>
                                              <p:spTgt spid="9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1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3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1249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5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2249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7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3249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9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4249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1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5249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3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6249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5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7249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7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8249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9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9249"/>
                                              </p:stCondLst>
                                            </p:cTn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10249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3" fill="hold">
                                <p:stCondLst>
                                  <p:cond delay="13741"/>
                                </p:stCondLst>
                                <p:childTnLst>
                                  <p:par>
                                    <p:cTn id="54" presetID="32" presetClass="emph" presetSubtype="0" repeatCount="indefinite" fill="hold" nodeType="after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Rot by="120000">
                                          <p:cBhvr>
                                            <p:cTn id="55" dur="2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6" dur="50" fill="hold">
                                              <p:stCondLst>
                                                <p:cond delay="5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7" dur="50" fill="hold">
                                              <p:stCondLst>
                                                <p:cond delay="10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8" dur="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9" dur="5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0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Rot by="120000">
                                          <p:cBhvr>
                                            <p:cTn id="61" dur="2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2" dur="50" fill="hold">
                                              <p:stCondLst>
                                                <p:cond delay="5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63" dur="50" fill="hold">
                                              <p:stCondLst>
                                                <p:cond delay="10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4" dur="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5" dur="5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6" fill="hold">
                          <p:stCondLst>
                            <p:cond delay="indefinite"/>
                          </p:stCondLst>
                          <p:childTnLst>
                            <p:par>
                              <p:cTn id="6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8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9" dur="500" tmFilter="0, 0; .2, .5; .8, .5; 1, 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0" dur="250" autoRev="1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72" presetID="1" presetClass="emph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73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B0F0"/>
                                          </p:to>
                                        </p:animClr>
                                        <p:set>
                                          <p:cBhvr>
                                            <p:cTn id="74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75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applaus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76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2331 0.00602 C 0.02461 0.00463 0.02591 0.00301 0.02734 0.00162 C 0.02826 0.00093 0.02917 0.00093 0.02995 0.00023 C 0.03086 -0.00069 0.03151 -0.00185 0.03242 -0.00278 C 0.04023 -0.01065 0.03073 0.00023 0.03984 -0.01019 C 0.04154 -0.01204 0.04297 -0.01505 0.04492 -0.01597 C 0.0457 -0.01667 0.04662 -0.0169 0.0474 -0.01759 C 0.04831 -0.01829 0.04909 -0.01968 0.04987 -0.0206 C 0.05208 -0.02269 0.0543 -0.02454 0.05651 -0.02639 C 0.05768 -0.02731 0.05872 -0.0287 0.0599 -0.0294 C 0.06068 -0.02986 0.06159 -0.03009 0.06237 -0.03079 C 0.06328 -0.03171 0.06393 -0.03333 0.06484 -0.0338 C 0.06654 -0.03472 0.06823 -0.03472 0.06992 -0.03542 C 0.07578 -0.04236 0.06836 -0.03426 0.07656 -0.03981 C 0.07747 -0.04028 0.07826 -0.04167 0.07904 -0.04259 C 0.08125 -0.04213 0.08359 -0.0419 0.08568 -0.0412 C 0.08789 -0.04051 0.08958 -0.03843 0.09154 -0.03681 C 0.09297 -0.03565 0.0944 -0.03472 0.0957 -0.0338 C 0.10573 -0.01597 0.09141 -0.04074 0.10078 -0.02639 C 0.10221 -0.02407 0.10326 -0.02083 0.10495 -0.01898 C 0.10612 -0.01782 0.10768 -0.01806 0.10912 -0.01759 C 0.11172 -0.01273 0.1112 -0.01273 0.11484 -0.01019 C 0.11654 -0.00903 0.11992 -0.00718 0.11992 -0.00694 C 0.12787 0.00694 0.11771 -0.00972 0.12487 -0.00116 C 0.13112 0.00602 0.12396 0.00116 0.12995 0.00463 C 0.13073 0.00602 0.13138 0.00787 0.13242 0.00903 C 0.13997 0.01806 0.12956 0.00185 0.13737 0.01343 C 0.14154 0.01968 0.13802 0.0169 0.14245 0.01944 C 0.14818 0.02986 0.1418 0.01968 0.1474 0.02546 C 0.14857 0.02662 0.14948 0.02847 0.15078 0.02986 C 0.15156 0.03056 0.15247 0.03079 0.15326 0.03125 C 0.15612 0.0331 0.15729 0.03449 0.1599 0.03565 C 0.16107 0.03634 0.16211 0.03657 0.16328 0.03727 C 0.16497 0.03819 0.16654 0.03935 0.16823 0.04028 C 0.17018 0.0412 0.17214 0.04213 0.17409 0.04306 C 0.17578 0.04398 0.1776 0.04444 0.17904 0.04606 C 0.18255 0.05023 0.1806 0.04861 0.1849 0.05046 C 0.18607 0.05208 0.18698 0.05394 0.18828 0.05486 C 0.18932 0.05579 0.1905 0.05579 0.19154 0.05648 C 0.19323 0.05741 0.19492 0.05833 0.19662 0.05949 C 0.1974 0.05995 0.19818 0.06042 0.19909 0.06088 C 0.2013 0.06181 0.20365 0.06204 0.20573 0.06389 C 0.21185 0.06921 0.20612 0.06481 0.21328 0.06829 C 0.2181 0.0706 0.21797 0.0713 0.2224 0.07431 C 0.22409 0.07523 0.22734 0.07708 0.22734 0.07731 L 0.26823 0.07569 C 0.26966 0.07569 0.27096 0.07477 0.2724 0.07431 C 0.27995 0.0713 0.27214 0.07431 0.27826 0.0713 C 0.2806 0.07014 0.28737 0.06759 0.28984 0.06528 C 0.29102 0.06435 0.29206 0.06319 0.29323 0.06227 C 0.29401 0.06181 0.29492 0.06157 0.2957 0.06088 C 0.29662 0.06019 0.29753 0.05903 0.29818 0.05787 C 0.3 0.05509 0.30117 0.05093 0.30326 0.04907 C 0.30651 0.04606 0.30638 0.04653 0.30912 0.04306 C 0.31016 0.04167 0.31146 0.04051 0.31237 0.03866 C 0.31341 0.03704 0.3138 0.03449 0.31484 0.03287 C 0.31641 0.03032 0.31849 0.0294 0.31992 0.02685 C 0.32096 0.02477 0.32188 0.02245 0.32318 0.02083 C 0.32422 0.01991 0.32539 0.01991 0.32656 0.01944 L 0.33151 0.01343 C 0.33242 0.0125 0.3332 0.01157 0.33412 0.01065 C 0.33555 0.00856 0.33815 0.00486 0.33984 0.00324 C 0.34102 0.00208 0.34219 0.00139 0.34323 0.00023 C 0.3444 -0.00116 0.34531 -0.00324 0.34662 -0.00417 C 0.34753 -0.00509 0.34883 -0.00509 0.34987 -0.00579 C 0.35104 -0.00648 0.35221 -0.00764 0.35326 -0.00856 C 0.35404 -0.00949 0.35482 -0.01111 0.35573 -0.01157 C 0.35703 -0.0125 0.35846 -0.01273 0.3599 -0.01319 C 0.36276 -0.01644 0.36289 -0.01713 0.36654 -0.01898 C 0.36797 -0.01968 0.3694 -0.01991 0.3707 -0.0206 C 0.37656 -0.02292 0.37175 -0.02106 0.37656 -0.02338 C 0.3776 -0.02407 0.37878 -0.02454 0.37982 -0.025 C 0.38828 -0.02454 0.39648 -0.02431 0.40495 -0.02338 C 0.40573 -0.02338 0.40651 -0.02222 0.40742 -0.02199 C 0.41029 -0.0213 0.41354 -0.02106 0.41641 -0.0206 C 0.42656 -0.0169 0.41302 -0.02199 0.43073 -0.01319 C 0.43268 -0.01204 0.43464 -0.01134 0.43659 -0.01019 C 0.44167 -0.00694 0.43919 -0.00787 0.44323 -0.00579 C 0.44427 -0.00509 0.44531 -0.00463 0.44648 -0.00417 C 0.44779 -0.0037 0.44935 -0.00347 0.45078 -0.00278 C 0.45247 -0.00185 0.45404 -0.00069 0.45573 0.00023 C 0.45794 0.00139 0.46081 0.00231 0.46315 0.00324 C 0.46849 0.00949 0.46706 0.00856 0.4724 0.01204 C 0.47409 0.01319 0.47734 0.01505 0.47734 0.01528 C 0.47826 0.01644 0.47891 0.01829 0.47995 0.01944 C 0.4806 0.02037 0.48164 0.02014 0.48242 0.02083 C 0.48333 0.02176 0.48398 0.02315 0.4849 0.02384 C 0.4862 0.025 0.48763 0.02593 0.48906 0.02685 C 0.49544 0.03819 0.48893 0.02894 0.49662 0.03426 C 0.50729 0.0419 0.4944 0.03634 0.50495 0.04028 C 0.50573 0.04167 0.50638 0.04375 0.50742 0.04468 C 0.50859 0.04583 0.51016 0.04537 0.51159 0.04606 C 0.51276 0.04676 0.51367 0.04838 0.51484 0.04907 C 0.51602 0.04977 0.51719 0.04977 0.51823 0.05046 C 0.52057 0.05231 0.52253 0.05509 0.52487 0.05648 C 0.53932 0.06505 0.51875 0.05301 0.53659 0.06227 C 0.53906 0.06366 0.54141 0.0662 0.54401 0.0669 L 0.55156 0.06829 C 0.55234 0.06968 0.553 0.07153 0.55404 0.07269 C 0.5569 0.07593 0.55925 0.07593 0.56237 0.07708 C 0.56836 0.07963 0.57175 0.08194 0.57734 0.0831 C 0.58255 0.08426 0.58672 0.08403 0.59154 0.08611 C 0.59349 0.08681 0.59544 0.08796 0.5974 0.08912 L 0.64987 0.08611 C 0.65391 0.08565 0.65469 0.08426 0.6582 0.0831 C 0.6599 0.08241 0.66159 0.08218 0.66328 0.08171 C 0.66602 0.07407 0.66328 0.07917 0.66823 0.07569 C 0.66992 0.07454 0.67148 0.07245 0.67318 0.0713 C 0.67487 0.07014 0.67669 0.06991 0.67826 0.06829 C 0.67904 0.06736 0.67982 0.06597 0.68073 0.06528 C 0.68203 0.06435 0.68346 0.06435 0.6849 0.06389 C 0.68633 0.06227 0.68763 0.06065 0.68906 0.05949 C 0.69141 0.05741 0.69518 0.05694 0.6974 0.05648 C 0.70495 0.04977 0.69557 0.05741 0.70742 0.05046 C 0.71055 0.04861 0.71263 0.04722 0.71576 0.04606 C 0.71732 0.0456 0.71901 0.04514 0.7207 0.04468 C 0.72318 0.04375 0.72565 0.04213 0.72826 0.04167 C 0.73021 0.0412 0.73216 0.04167 0.73412 0.04167 " pathEditMode="relative" rAng="0" ptsTypes="AAAAAAAAAAAAAAAAAAAAAAAAAAAAAAAAAAAAAAAAAAAAAAAAAAAAAAAAAAAAAAAAAAAAAAAAAAAAAAAAAAAAAAAAAAAAAAAAAAAAAAAAAAAAAAAAAAAAAA">
                                          <p:cBhvr>
                                            <p:cTn id="77" dur="20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5534" y="171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7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5"/>
                    </p:tgtEl>
                  </p:cMediaNode>
                </p:audio>
              </p:childTnLst>
            </p:cTn>
          </p:par>
        </p:tnLst>
        <p:bldLst>
          <p:bldP spid="8" grpId="0" animBg="1"/>
          <p:bldP spid="19" grpId="0" animBg="1"/>
          <p:bldP spid="21" grpId="0" animBg="1"/>
          <p:bldP spid="23" grpId="0" animBg="1"/>
          <p:bldP spid="25" grpId="0" animBg="1"/>
          <p:bldP spid="13" grpId="0"/>
        </p:bldLst>
      </p:timing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F8A28A4-4681-4BA9-86E8-2C3B0F385B1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2729" y="883919"/>
            <a:ext cx="2857500" cy="2857500"/>
          </a:xfrm>
          <a:prstGeom prst="rect">
            <a:avLst/>
          </a:prstGeom>
        </p:spPr>
      </p:pic>
      <p:sp>
        <p:nvSpPr>
          <p:cNvPr id="8" name="Hexagon 7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141402" y="1379218"/>
            <a:ext cx="2914602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Chúc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9" name="Hexagon 8">
            <a:extLst>
              <a:ext uri="{FF2B5EF4-FFF2-40B4-BE49-F238E27FC236}">
                <a16:creationId xmlns:a16="http://schemas.microsoft.com/office/drawing/2014/main" id="{ECB32C92-7DDE-4979-AB3A-808B65CBF3F1}"/>
              </a:ext>
            </a:extLst>
          </p:cNvPr>
          <p:cNvSpPr/>
          <p:nvPr/>
        </p:nvSpPr>
        <p:spPr>
          <a:xfrm>
            <a:off x="2471927" y="1981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mừng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Hexagon 9">
            <a:extLst>
              <a:ext uri="{FF2B5EF4-FFF2-40B4-BE49-F238E27FC236}">
                <a16:creationId xmlns:a16="http://schemas.microsoft.com/office/drawing/2014/main" id="{CABDF488-8BEB-4D77-A429-CFB91F278DD1}"/>
              </a:ext>
            </a:extLst>
          </p:cNvPr>
          <p:cNvSpPr/>
          <p:nvPr/>
        </p:nvSpPr>
        <p:spPr>
          <a:xfrm>
            <a:off x="6784081" y="25603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</a:t>
            </a:r>
            <a:r>
              <a:rPr kumimoji="0" lang="en-US" sz="60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ạn</a:t>
            </a:r>
            <a:endParaRPr kumimoji="0" lang="en-US" sz="6000" b="1" i="0" u="none" strike="noStrike" kern="1200" cap="none" spc="0" normalizeH="0" baseline="0" noProof="0" dirty="0">
              <a:ln w="6600">
                <a:solidFill>
                  <a:srgbClr val="ED7D31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ED7D31"/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Hexagon 12">
            <a:extLst>
              <a:ext uri="{FF2B5EF4-FFF2-40B4-BE49-F238E27FC236}">
                <a16:creationId xmlns:a16="http://schemas.microsoft.com/office/drawing/2014/main" id="{199C24C2-6B91-4322-BDB4-819FF0CB9BE4}"/>
              </a:ext>
            </a:extLst>
          </p:cNvPr>
          <p:cNvSpPr/>
          <p:nvPr/>
        </p:nvSpPr>
        <p:spPr>
          <a:xfrm>
            <a:off x="4628004" y="13792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27D7D99-9E1A-47C2-9A0E-04166401D75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5952" y="3436622"/>
            <a:ext cx="2650039" cy="266181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86761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ud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1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3" grpId="0" animBg="1"/>
      <p:bldP spid="13" grpId="1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76000" b="-7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94" b="9953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0444" y="1816271"/>
            <a:ext cx="5647154" cy="5041729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2192101" y="-704539"/>
            <a:ext cx="6176537" cy="3614323"/>
            <a:chOff x="905656" y="-704538"/>
            <a:chExt cx="6184692" cy="4137285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2500" r="97969">
                          <a14:foregroundMark x1="8125" y1="53125" x2="8125" y2="53125"/>
                          <a14:foregroundMark x1="93125" y1="47500" x2="93125" y2="475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5656" y="-704538"/>
              <a:ext cx="6184692" cy="413728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8" name="Rectangle 7"/>
            <p:cNvSpPr/>
            <p:nvPr/>
          </p:nvSpPr>
          <p:spPr>
            <a:xfrm>
              <a:off x="2488927" y="793761"/>
              <a:ext cx="2807050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 err="1">
                  <a:ln w="12700">
                    <a:solidFill>
                      <a:srgbClr val="44546A">
                        <a:lumMod val="75000"/>
                      </a:srgbClr>
                    </a:solidFill>
                    <a:prstDash val="solid"/>
                  </a:ln>
                  <a:pattFill prst="dkUpDiag">
                    <a:fgClr>
                      <a:srgbClr val="44546A"/>
                    </a:fgClr>
                    <a:bgClr>
                      <a:srgbClr val="44546A">
                        <a:lumMod val="20000"/>
                        <a:lumOff val="80000"/>
                      </a:srgbClr>
                    </a:bgClr>
                  </a:pattFill>
                  <a:effectLst>
                    <a:outerShdw dist="38100" dir="2640000" algn="bl" rotWithShape="0">
                      <a:srgbClr val="44546A">
                        <a:lumMod val="75000"/>
                      </a:srgbClr>
                    </a:outerShdw>
                  </a:effectLst>
                  <a:uLnTx/>
                  <a:uFillTx/>
                  <a:latin typeface="UTM Aircona" panose="02040603050506020204" pitchFamily="18" charset="0"/>
                  <a:ea typeface="+mn-ea"/>
                  <a:cs typeface="+mn-cs"/>
                </a:rPr>
                <a:t>DẶN</a:t>
              </a:r>
              <a:r>
                <a:rPr kumimoji="0" lang="en-US" sz="6000" b="1" i="0" u="none" strike="noStrike" kern="1200" cap="none" spc="0" normalizeH="0" baseline="0" noProof="0" dirty="0">
                  <a:ln w="12700">
                    <a:solidFill>
                      <a:srgbClr val="44546A">
                        <a:lumMod val="75000"/>
                      </a:srgbClr>
                    </a:solidFill>
                    <a:prstDash val="solid"/>
                  </a:ln>
                  <a:pattFill prst="dkUpDiag">
                    <a:fgClr>
                      <a:srgbClr val="44546A"/>
                    </a:fgClr>
                    <a:bgClr>
                      <a:srgbClr val="44546A">
                        <a:lumMod val="20000"/>
                        <a:lumOff val="80000"/>
                      </a:srgbClr>
                    </a:bgClr>
                  </a:pattFill>
                  <a:effectLst>
                    <a:outerShdw dist="38100" dir="2640000" algn="bl" rotWithShape="0">
                      <a:srgbClr val="44546A">
                        <a:lumMod val="75000"/>
                      </a:srgbClr>
                    </a:outerShdw>
                  </a:effectLst>
                  <a:uLnTx/>
                  <a:uFillTx/>
                  <a:latin typeface="UTM Aircona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6000" b="1" i="0" u="none" strike="noStrike" kern="1200" cap="none" spc="0" normalizeH="0" baseline="0" noProof="0" dirty="0" err="1">
                  <a:ln w="12700">
                    <a:solidFill>
                      <a:srgbClr val="44546A">
                        <a:lumMod val="75000"/>
                      </a:srgbClr>
                    </a:solidFill>
                    <a:prstDash val="solid"/>
                  </a:ln>
                  <a:pattFill prst="dkUpDiag">
                    <a:fgClr>
                      <a:srgbClr val="44546A"/>
                    </a:fgClr>
                    <a:bgClr>
                      <a:srgbClr val="44546A">
                        <a:lumMod val="20000"/>
                        <a:lumOff val="80000"/>
                      </a:srgbClr>
                    </a:bgClr>
                  </a:pattFill>
                  <a:effectLst>
                    <a:outerShdw dist="38100" dir="2640000" algn="bl" rotWithShape="0">
                      <a:srgbClr val="44546A">
                        <a:lumMod val="75000"/>
                      </a:srgbClr>
                    </a:outerShdw>
                  </a:effectLst>
                  <a:uLnTx/>
                  <a:uFillTx/>
                  <a:latin typeface="UTM Aircona" panose="02040603050506020204" pitchFamily="18" charset="0"/>
                  <a:ea typeface="+mn-ea"/>
                  <a:cs typeface="+mn-cs"/>
                </a:rPr>
                <a:t>DÒ</a:t>
              </a:r>
              <a:endParaRPr kumimoji="0" lang="en-US" sz="6000" b="1" i="0" u="none" strike="noStrike" kern="1200" cap="none" spc="0" normalizeH="0" baseline="0" noProof="0" dirty="0">
                <a:ln w="12700">
                  <a:solidFill>
                    <a:srgbClr val="44546A">
                      <a:lumMod val="75000"/>
                    </a:srgbClr>
                  </a:solidFill>
                  <a:prstDash val="solid"/>
                </a:ln>
                <a:pattFill prst="dkUpDiag">
                  <a:fgClr>
                    <a:srgbClr val="44546A"/>
                  </a:fgClr>
                  <a:bgClr>
                    <a:srgbClr val="44546A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  <a:uLnTx/>
                <a:uFillTx/>
                <a:latin typeface="UTM Aircona" panose="0204060305050602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9" name="Picture 11" descr="E:\PPT素材\卡通b08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1919" y="0"/>
            <a:ext cx="4238162" cy="24722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1" descr="E:\PPT素材\卡通b08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0374" y="1364104"/>
            <a:ext cx="3003500" cy="17520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5041" y="4867006"/>
            <a:ext cx="2098980" cy="20989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2102" y="5535977"/>
            <a:ext cx="1122778" cy="12720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>
                        <a14:foregroundMark x1="57500" y1="13333" x2="78056" y2="22778"/>
                        <a14:foregroundMark x1="18611" y1="19444" x2="18611" y2="26667"/>
                        <a14:foregroundMark x1="17500" y1="16389" x2="27500" y2="21944"/>
                        <a14:foregroundMark x1="26944" y1="21944" x2="13611" y2="3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7820" y="4505632"/>
            <a:ext cx="2467126" cy="24671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5" name="Group 14"/>
          <p:cNvGrpSpPr/>
          <p:nvPr/>
        </p:nvGrpSpPr>
        <p:grpSpPr>
          <a:xfrm>
            <a:off x="-367826" y="-405899"/>
            <a:ext cx="3316300" cy="1642029"/>
            <a:chOff x="-589871" y="-218457"/>
            <a:chExt cx="2512560" cy="1881057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845" y="-73521"/>
              <a:ext cx="1887844" cy="140883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38212" y="-218457"/>
              <a:ext cx="1887844" cy="140883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89871" y="591219"/>
              <a:ext cx="1435654" cy="107138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sp>
        <p:nvSpPr>
          <p:cNvPr id="28" name="TextBox 27"/>
          <p:cNvSpPr txBox="1"/>
          <p:nvPr/>
        </p:nvSpPr>
        <p:spPr>
          <a:xfrm>
            <a:off x="579626" y="2411413"/>
            <a:ext cx="8976049" cy="2585323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Chuẩn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bị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bài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Nhân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bốn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chữ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chữ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(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tiếp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theo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 (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trang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115 -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SGK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654650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13000" b="-1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4167" l="0" r="100000">
                        <a14:foregroundMark x1="26944" y1="41389" x2="11389" y2="68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3694" y="5225142"/>
            <a:ext cx="1675861" cy="16758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2462" y1="2041" x2="24308" y2="19109"/>
                        <a14:foregroundMark x1="40308" y1="7421" x2="50923" y2="14100"/>
                        <a14:foregroundMark x1="46154" y1="1670" x2="46000" y2="6865"/>
                        <a14:foregroundMark x1="42154" y1="15028" x2="42462" y2="19481"/>
                        <a14:foregroundMark x1="51846" y1="25603" x2="64769" y2="17625"/>
                        <a14:foregroundMark x1="78923" y1="12245" x2="88154" y2="23377"/>
                        <a14:foregroundMark x1="81077" y1="82746" x2="90769" y2="85158"/>
                        <a14:foregroundMark x1="17231" y1="92022" x2="56769" y2="93692"/>
                        <a14:foregroundMark x1="56462" y1="93135" x2="31846" y2="92022"/>
                        <a14:backgroundMark x1="18308" y1="95733" x2="60000" y2="961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7414" y="3830763"/>
            <a:ext cx="4970466" cy="32438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1954" y="4470399"/>
            <a:ext cx="3032422" cy="26041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000" b="98824" l="9753" r="8997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75911" y="-488843"/>
            <a:ext cx="4748294" cy="71752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2013" l="958" r="94089">
                        <a14:foregroundMark x1="8786" y1="12939" x2="16294" y2="7348"/>
                        <a14:foregroundMark x1="15495" y1="14377" x2="17412" y2="28594"/>
                        <a14:foregroundMark x1="26358" y1="12300" x2="38818" y2="6709"/>
                        <a14:foregroundMark x1="38339" y1="9904" x2="38818" y2="10863"/>
                        <a14:foregroundMark x1="58466" y1="7668" x2="65655" y2="20767"/>
                        <a14:foregroundMark x1="52716" y1="21565" x2="67093" y2="21086"/>
                        <a14:foregroundMark x1="55751" y1="22204" x2="60224" y2="25240"/>
                        <a14:foregroundMark x1="78594" y1="7348" x2="78594" y2="17093"/>
                        <a14:foregroundMark x1="78754" y1="17093" x2="88978" y2="8946"/>
                        <a14:foregroundMark x1="68850" y1="37061" x2="76837" y2="42332"/>
                        <a14:foregroundMark x1="76677" y1="51597" x2="74760" y2="56230"/>
                        <a14:foregroundMark x1="54792" y1="37061" x2="45527" y2="38339"/>
                        <a14:foregroundMark x1="46006" y1="36262" x2="49361" y2="30192"/>
                        <a14:foregroundMark x1="50000" y1="31310" x2="53994" y2="33067"/>
                        <a14:foregroundMark x1="24760" y1="35942" x2="32588" y2="48722"/>
                        <a14:foregroundMark x1="30032" y1="49042" x2="25240" y2="55272"/>
                        <a14:foregroundMark x1="26997" y1="64696" x2="28914" y2="83546"/>
                        <a14:foregroundMark x1="25879" y1="77636" x2="32428" y2="78914"/>
                        <a14:foregroundMark x1="19489" y1="76198" x2="18850" y2="82748"/>
                        <a14:foregroundMark x1="46166" y1="67252" x2="51118" y2="774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7771" y="0"/>
            <a:ext cx="1845641" cy="18456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文本框 66"/>
          <p:cNvSpPr txBox="1">
            <a:spLocks noChangeArrowheads="1"/>
          </p:cNvSpPr>
          <p:nvPr/>
        </p:nvSpPr>
        <p:spPr bwMode="auto">
          <a:xfrm>
            <a:off x="2012807" y="1522439"/>
            <a:ext cx="9381355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1" i="0" u="none" strike="noStrike" kern="1200" cap="none" spc="30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kumimoji="0" lang="en-US" altLang="zh-CN" sz="7200" b="1" i="0" u="none" strike="noStrike" kern="1200" cap="none" spc="30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7200" b="1" i="0" u="none" strike="noStrike" kern="1200" cap="none" spc="30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altLang="zh-CN" sz="7200" b="1" i="0" u="none" strike="noStrike" kern="1200" cap="none" spc="30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7200" b="1" i="0" u="none" strike="noStrike" kern="1200" cap="none" spc="30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endParaRPr kumimoji="0" lang="en-US" altLang="zh-CN" sz="7200" b="1" i="0" u="none" strike="noStrike" kern="1200" cap="none" spc="30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1" i="0" u="none" strike="noStrike" kern="1200" cap="none" spc="30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kumimoji="0" lang="en-US" altLang="zh-CN" sz="7200" b="1" i="0" u="none" strike="noStrike" kern="1200" cap="none" spc="30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7200" b="1" i="0" u="none" strike="noStrike" kern="1200" cap="none" spc="30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ngoan</a:t>
            </a:r>
            <a:r>
              <a:rPr kumimoji="0" lang="en-US" altLang="zh-CN" sz="7200" b="1" i="0" u="none" strike="noStrike" kern="1200" cap="none" spc="30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zh-CN" sz="7200" b="1" i="0" u="none" strike="noStrike" kern="1200" cap="none" spc="30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kumimoji="0" lang="en-US" altLang="zh-CN" sz="7200" b="1" i="0" u="none" strike="noStrike" kern="1200" cap="none" spc="30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7200" b="1" i="0" u="none" strike="noStrike" kern="1200" cap="none" spc="30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giỏi</a:t>
            </a:r>
            <a:r>
              <a:rPr kumimoji="0" lang="en-US" altLang="zh-CN" sz="7200" b="1" i="0" u="none" strike="noStrike" kern="1200" cap="none" spc="30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endParaRPr kumimoji="0" lang="zh-CN" altLang="en-US" sz="7200" b="1" i="0" u="none" strike="noStrike" kern="1200" cap="none" spc="30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80220" y1="1777" x2="67720" y2="9360"/>
                        <a14:foregroundMark x1="10989" y1="62915" x2="10989" y2="629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5331" y="381853"/>
            <a:ext cx="1403689" cy="9670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>
                        <a14:foregroundMark x1="80220" y1="1777" x2="67720" y2="9360"/>
                        <a14:foregroundMark x1="10989" y1="62915" x2="10989" y2="629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0773" y="279215"/>
            <a:ext cx="937052" cy="6455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434500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5 -1.48148E-6 L -0.18295 0.04005 C -0.16901 0.04908 -0.14805 0.05394 -0.12605 0.05394 C -0.10105 0.05394 -0.08099 0.04908 -0.06706 0.04005 L 3.54167E-6 -1.48148E-6 " pathEditMode="relative" rAng="0" ptsTypes="AAAAA">
                                      <p:cBhvr>
                                        <p:cTn id="2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2685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5 2.59259E-6 L -0.18295 0.04004 C -0.16901 0.04907 -0.14805 0.05393 -0.12605 0.05393 C -0.10105 0.05393 -0.08099 0.04907 -0.06706 0.04004 L 4.58333E-6 2.59259E-6 " pathEditMode="relative" rAng="0" ptsTypes="AAAAA">
                                      <p:cBhvr>
                                        <p:cTn id="2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76000" b="-7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形 9">
            <a:extLst>
              <a:ext uri="{FF2B5EF4-FFF2-40B4-BE49-F238E27FC236}">
                <a16:creationId xmlns:a16="http://schemas.microsoft.com/office/drawing/2014/main" id="{46A2CE7B-2D51-4F72-B178-2B4204722F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0" y="0"/>
            <a:ext cx="5392273" cy="2730697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744" b="89776" l="4313" r="95048">
                        <a14:foregroundMark x1="18051" y1="57668" x2="19968" y2="61502"/>
                        <a14:foregroundMark x1="23003" y1="68690" x2="24760" y2="75080"/>
                        <a14:foregroundMark x1="50799" y1="64058" x2="31949" y2="79393"/>
                        <a14:foregroundMark x1="37700" y1="69169" x2="26038" y2="81629"/>
                        <a14:foregroundMark x1="56390" y1="63738" x2="74601" y2="78275"/>
                        <a14:foregroundMark x1="75879" y1="84505" x2="79712" y2="79393"/>
                        <a14:foregroundMark x1="75240" y1="83546" x2="72843" y2="87220"/>
                        <a14:foregroundMark x1="84505" y1="62141" x2="85623" y2="643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3203" y="-298181"/>
            <a:ext cx="3228223" cy="28160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2" name="Group 11"/>
          <p:cNvGrpSpPr/>
          <p:nvPr/>
        </p:nvGrpSpPr>
        <p:grpSpPr>
          <a:xfrm>
            <a:off x="3584394" y="-582808"/>
            <a:ext cx="5495867" cy="2909880"/>
            <a:chOff x="824471" y="-630999"/>
            <a:chExt cx="6184692" cy="4137285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2500" r="97969">
                          <a14:foregroundMark x1="8125" y1="53125" x2="8125" y2="53125"/>
                          <a14:foregroundMark x1="93125" y1="47500" x2="93125" y2="475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4471" y="-630999"/>
              <a:ext cx="6184692" cy="413728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4" name="Rectangle 13"/>
            <p:cNvSpPr/>
            <p:nvPr/>
          </p:nvSpPr>
          <p:spPr>
            <a:xfrm>
              <a:off x="2452818" y="715555"/>
              <a:ext cx="2967479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 err="1">
                  <a:ln w="12700">
                    <a:solidFill>
                      <a:srgbClr val="44546A">
                        <a:lumMod val="75000"/>
                      </a:srgbClr>
                    </a:solidFill>
                    <a:prstDash val="solid"/>
                  </a:ln>
                  <a:pattFill prst="dkUpDiag">
                    <a:fgClr>
                      <a:srgbClr val="44546A"/>
                    </a:fgClr>
                    <a:bgClr>
                      <a:srgbClr val="44546A">
                        <a:lumMod val="20000"/>
                        <a:lumOff val="80000"/>
                      </a:srgbClr>
                    </a:bgClr>
                  </a:pattFill>
                  <a:effectLst>
                    <a:outerShdw dist="38100" dir="2640000" algn="bl" rotWithShape="0">
                      <a:srgbClr val="44546A">
                        <a:lumMod val="75000"/>
                      </a:srgbClr>
                    </a:outerShdw>
                  </a:effectLst>
                  <a:uLnTx/>
                  <a:uFillTx/>
                  <a:latin typeface="UTM Aircona" panose="02040603050506020204" pitchFamily="18" charset="0"/>
                  <a:ea typeface="+mn-ea"/>
                  <a:cs typeface="+mn-cs"/>
                </a:rPr>
                <a:t>Mục</a:t>
              </a:r>
              <a:r>
                <a:rPr kumimoji="0" lang="en-US" sz="6000" b="1" i="0" u="none" strike="noStrike" kern="1200" cap="none" spc="0" normalizeH="0" baseline="0" noProof="0" dirty="0">
                  <a:ln w="12700">
                    <a:solidFill>
                      <a:srgbClr val="44546A">
                        <a:lumMod val="75000"/>
                      </a:srgbClr>
                    </a:solidFill>
                    <a:prstDash val="solid"/>
                  </a:ln>
                  <a:pattFill prst="dkUpDiag">
                    <a:fgClr>
                      <a:srgbClr val="44546A"/>
                    </a:fgClr>
                    <a:bgClr>
                      <a:srgbClr val="44546A">
                        <a:lumMod val="20000"/>
                        <a:lumOff val="80000"/>
                      </a:srgbClr>
                    </a:bgClr>
                  </a:pattFill>
                  <a:effectLst>
                    <a:outerShdw dist="38100" dir="2640000" algn="bl" rotWithShape="0">
                      <a:srgbClr val="44546A">
                        <a:lumMod val="75000"/>
                      </a:srgbClr>
                    </a:outerShdw>
                  </a:effectLst>
                  <a:uLnTx/>
                  <a:uFillTx/>
                  <a:latin typeface="UTM Aircona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6000" b="1" i="0" u="none" strike="noStrike" kern="1200" cap="none" spc="0" normalizeH="0" baseline="0" noProof="0" dirty="0" err="1">
                  <a:ln w="12700">
                    <a:solidFill>
                      <a:srgbClr val="44546A">
                        <a:lumMod val="75000"/>
                      </a:srgbClr>
                    </a:solidFill>
                    <a:prstDash val="solid"/>
                  </a:ln>
                  <a:pattFill prst="dkUpDiag">
                    <a:fgClr>
                      <a:srgbClr val="44546A"/>
                    </a:fgClr>
                    <a:bgClr>
                      <a:srgbClr val="44546A">
                        <a:lumMod val="20000"/>
                        <a:lumOff val="80000"/>
                      </a:srgbClr>
                    </a:bgClr>
                  </a:pattFill>
                  <a:effectLst>
                    <a:outerShdw dist="38100" dir="2640000" algn="bl" rotWithShape="0">
                      <a:srgbClr val="44546A">
                        <a:lumMod val="75000"/>
                      </a:srgbClr>
                    </a:outerShdw>
                  </a:effectLst>
                  <a:uLnTx/>
                  <a:uFillTx/>
                  <a:latin typeface="UTM Aircona" panose="02040603050506020204" pitchFamily="18" charset="0"/>
                  <a:ea typeface="+mn-ea"/>
                  <a:cs typeface="+mn-cs"/>
                </a:rPr>
                <a:t>tiêu</a:t>
              </a:r>
              <a:endParaRPr kumimoji="0" lang="en-US" sz="6000" b="1" i="0" u="none" strike="noStrike" kern="1200" cap="none" spc="0" normalizeH="0" baseline="0" noProof="0" dirty="0">
                <a:ln w="12700">
                  <a:solidFill>
                    <a:srgbClr val="44546A">
                      <a:lumMod val="75000"/>
                    </a:srgbClr>
                  </a:solidFill>
                  <a:prstDash val="solid"/>
                </a:ln>
                <a:pattFill prst="dkUpDiag">
                  <a:fgClr>
                    <a:srgbClr val="44546A"/>
                  </a:fgClr>
                  <a:bgClr>
                    <a:srgbClr val="44546A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  <a:uLnTx/>
                <a:uFillTx/>
                <a:latin typeface="UTM Aircona" panose="02040603050506020204" pitchFamily="18" charset="0"/>
                <a:ea typeface="+mn-ea"/>
                <a:cs typeface="+mn-cs"/>
              </a:endParaRP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41738" y="2025685"/>
            <a:ext cx="10335576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 Kiến thức: 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nl-NL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Biết nhân số có bốn chữ số với số có một chữ số (có nhớ một lần).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nl-NL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Giải bài toán gắn với phép nhân.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 Kĩ năng: 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nl-NL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Rèn kĩ năng nhân số có bốn chữ số với số có một chữ số. 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94" b="9953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4491" y="2362391"/>
            <a:ext cx="5126724" cy="4577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110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8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2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2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16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26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26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900" fill="hold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900" fill="hold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2500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147127" y="2595418"/>
            <a:ext cx="4239491" cy="18103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44396" y="2189754"/>
            <a:ext cx="8599133" cy="22159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800" b="1" i="0" u="none" strike="noStrike" kern="1200" cap="none" spc="0" normalizeH="0" baseline="0" noProof="0" dirty="0" err="1">
                <a:ln/>
                <a:solidFill>
                  <a:srgbClr val="FFC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Khởi</a:t>
            </a:r>
            <a:r>
              <a:rPr kumimoji="0" lang="en-US" sz="13800" b="1" i="0" u="none" strike="noStrike" kern="1200" cap="none" spc="0" normalizeH="0" baseline="0" noProof="0" dirty="0">
                <a:ln/>
                <a:solidFill>
                  <a:srgbClr val="FFC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800" b="1" i="0" u="none" strike="noStrike" kern="1200" cap="none" spc="0" normalizeH="0" baseline="0" noProof="0" dirty="0" err="1">
                <a:ln/>
                <a:solidFill>
                  <a:srgbClr val="FFC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endParaRPr kumimoji="0" lang="en-US" sz="13800" b="1" i="0" u="none" strike="noStrike" kern="1200" cap="none" spc="0" normalizeH="0" baseline="0" noProof="0" dirty="0">
              <a:ln/>
              <a:solidFill>
                <a:srgbClr val="FFC000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F8A28A4-4681-4BA9-86E8-2C3B0F385B1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4227" y="62366"/>
            <a:ext cx="2857500" cy="28575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27D7D99-9E1A-47C2-9A0E-04166401D75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15458" y="4030511"/>
            <a:ext cx="2681049" cy="266181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23606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76484" y="2211356"/>
            <a:ext cx="4595842" cy="4595842"/>
          </a:xfrm>
          <a:prstGeom prst="rect">
            <a:avLst/>
          </a:prstGeom>
          <a:ln>
            <a:noFill/>
          </a:ln>
        </p:spPr>
      </p:pic>
      <p:pic>
        <p:nvPicPr>
          <p:cNvPr id="34" name="581c6ee138d9f">
            <a:hlinkClick r:id="" action="ppaction://media"/>
            <a:extLst>
              <a:ext uri="{FF2B5EF4-FFF2-40B4-BE49-F238E27FC236}">
                <a16:creationId xmlns:a16="http://schemas.microsoft.com/office/drawing/2014/main" id="{1D6055FF-8C49-406E-A62C-230215AF608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141322" y="297406"/>
            <a:ext cx="609600" cy="60960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10"/>
          <a:srcRect l="13548" t="19986" r="55968" b="17188"/>
          <a:stretch/>
        </p:blipFill>
        <p:spPr>
          <a:xfrm>
            <a:off x="9790235" y="4159002"/>
            <a:ext cx="2401765" cy="2782997"/>
          </a:xfrm>
          <a:prstGeom prst="rect">
            <a:avLst/>
          </a:prstGeom>
        </p:spPr>
      </p:pic>
      <p:pic>
        <p:nvPicPr>
          <p:cNvPr id="36" name="Picture 3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A152F28D-03D3-4D6D-AC5E-DF195FFC531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3144" y="4857559"/>
            <a:ext cx="1495945" cy="566994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89681" y="2726274"/>
            <a:ext cx="1476972" cy="1476972"/>
          </a:xfrm>
          <a:prstGeom prst="rect">
            <a:avLst/>
          </a:prstGeom>
        </p:spPr>
      </p:pic>
      <p:sp>
        <p:nvSpPr>
          <p:cNvPr id="38" name="Rectangle 37">
            <a:extLst>
              <a:ext uri="{FF2B5EF4-FFF2-40B4-BE49-F238E27FC236}">
                <a16:creationId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617846" y="1685427"/>
            <a:ext cx="10780825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prstTxWarp prst="textChevro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0" cap="none" spc="50" normalizeH="0" baseline="0" noProof="0" dirty="0">
                <a:ln w="28575" cmpd="sng">
                  <a:solidFill>
                    <a:prstClr val="black">
                      <a:lumMod val="95000"/>
                      <a:lumOff val="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THỢ SĂN HẠT DẺ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81621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 tmFilter="0,0; .5, 1; 1, 1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766 -0.00579 L 0.83268 -0.01065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010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800" decel="100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800" decel="100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800" decel="100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500"/>
                            </p:stCondLst>
                            <p:childTnLst>
                              <p:par>
                                <p:cTn id="43" presetID="3" presetClass="mediacall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cmd type="call" cmd="stop">
                                      <p:cBhvr>
                                        <p:cTn id="44" dur="1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9" dur="1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audio>
              <p:cMediaNode vol="47561" numSld="999" showWhenStopped="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  <p:bldLst>
      <p:bldP spid="38" grpId="0"/>
      <p:bldP spid="38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204466" y="-131894"/>
            <a:ext cx="10451094" cy="2584226"/>
            <a:chOff x="935980" y="-48871"/>
            <a:chExt cx="10265420" cy="2461871"/>
          </a:xfrm>
        </p:grpSpPr>
        <p:sp>
          <p:nvSpPr>
            <p:cNvPr id="2" name="Rounded Rectangle 1"/>
            <p:cNvSpPr/>
            <p:nvPr/>
          </p:nvSpPr>
          <p:spPr>
            <a:xfrm>
              <a:off x="1041400" y="457200"/>
              <a:ext cx="10160000" cy="1879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-48871"/>
              <a:ext cx="2505720" cy="2461871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6957" y="-921399"/>
            <a:ext cx="3871059" cy="3871059"/>
          </a:xfrm>
          <a:prstGeom prst="rect">
            <a:avLst/>
          </a:prstGeom>
        </p:spPr>
      </p:pic>
      <p:pic>
        <p:nvPicPr>
          <p:cNvPr id="24" name="Picture 23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379" y="5098536"/>
            <a:ext cx="3384258" cy="1422439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6364645" y="4677022"/>
            <a:ext cx="1749125" cy="1876273"/>
            <a:chOff x="6364645" y="4677022"/>
            <a:chExt cx="1749125" cy="1876273"/>
          </a:xfrm>
        </p:grpSpPr>
        <p:pic>
          <p:nvPicPr>
            <p:cNvPr id="27" name="Picture 26">
              <a:hlinkClick r:id="rId13" action="ppaction://hlinksldjump"/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49333" flipH="1">
              <a:off x="6703697" y="5143222"/>
              <a:ext cx="1487082" cy="1333064"/>
            </a:xfrm>
            <a:prstGeom prst="rect">
              <a:avLst/>
            </a:prstGeom>
          </p:spPr>
        </p:pic>
        <p:sp>
          <p:nvSpPr>
            <p:cNvPr id="30" name="TextBox 29">
              <a:hlinkClick r:id="rId13" action="ppaction://hlinksldjump"/>
            </p:cNvPr>
            <p:cNvSpPr txBox="1"/>
            <p:nvPr/>
          </p:nvSpPr>
          <p:spPr>
            <a:xfrm>
              <a:off x="6364645" y="4677022"/>
              <a:ext cx="925253" cy="132343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 dirty="0">
                  <a:ln w="28575"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D</a:t>
              </a:r>
            </a:p>
          </p:txBody>
        </p:sp>
      </p:grpSp>
      <p:pic>
        <p:nvPicPr>
          <p:cNvPr id="13" name="Picture 12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980" y="5098536"/>
            <a:ext cx="3384258" cy="1422439"/>
          </a:xfrm>
          <a:prstGeom prst="rect">
            <a:avLst/>
          </a:prstGeom>
        </p:spPr>
      </p:pic>
      <p:grpSp>
        <p:nvGrpSpPr>
          <p:cNvPr id="36" name="Group 35"/>
          <p:cNvGrpSpPr/>
          <p:nvPr/>
        </p:nvGrpSpPr>
        <p:grpSpPr>
          <a:xfrm>
            <a:off x="3901682" y="4658713"/>
            <a:ext cx="1788736" cy="1883690"/>
            <a:chOff x="3901682" y="4658713"/>
            <a:chExt cx="1788736" cy="1883690"/>
          </a:xfrm>
        </p:grpSpPr>
        <p:pic>
          <p:nvPicPr>
            <p:cNvPr id="25" name="Picture 24">
              <a:hlinkClick r:id="rId16" action="ppaction://hlinksldjump"/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950667">
              <a:off x="3824673" y="5132330"/>
              <a:ext cx="1487082" cy="1333064"/>
            </a:xfrm>
            <a:prstGeom prst="rect">
              <a:avLst/>
            </a:prstGeom>
          </p:spPr>
        </p:pic>
        <p:sp>
          <p:nvSpPr>
            <p:cNvPr id="28" name="TextBox 27">
              <a:hlinkClick r:id="rId16" action="ppaction://hlinksldjump"/>
            </p:cNvPr>
            <p:cNvSpPr txBox="1"/>
            <p:nvPr/>
          </p:nvSpPr>
          <p:spPr>
            <a:xfrm>
              <a:off x="4765165" y="4658713"/>
              <a:ext cx="925253" cy="132343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 dirty="0">
                  <a:ln w="28575"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C</a:t>
              </a:r>
            </a:p>
          </p:txBody>
        </p:sp>
      </p:grpSp>
      <p:pic>
        <p:nvPicPr>
          <p:cNvPr id="23" name="Picture 22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379" y="3384038"/>
            <a:ext cx="3384258" cy="1422439"/>
          </a:xfrm>
          <a:prstGeom prst="rect">
            <a:avLst/>
          </a:prstGeom>
        </p:spPr>
      </p:pic>
      <p:grpSp>
        <p:nvGrpSpPr>
          <p:cNvPr id="37" name="Group 36"/>
          <p:cNvGrpSpPr/>
          <p:nvPr/>
        </p:nvGrpSpPr>
        <p:grpSpPr>
          <a:xfrm>
            <a:off x="6335218" y="3363817"/>
            <a:ext cx="1563488" cy="1323439"/>
            <a:chOff x="6335218" y="3363817"/>
            <a:chExt cx="1563488" cy="1323439"/>
          </a:xfrm>
        </p:grpSpPr>
        <p:pic>
          <p:nvPicPr>
            <p:cNvPr id="26" name="Picture 25">
              <a:hlinkClick r:id="rId16" action="ppaction://hlinksldjump"/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49333" flipH="1">
              <a:off x="6839234" y="3475145"/>
              <a:ext cx="1117334" cy="1001611"/>
            </a:xfrm>
            <a:prstGeom prst="rect">
              <a:avLst/>
            </a:prstGeom>
          </p:spPr>
        </p:pic>
        <p:sp>
          <p:nvSpPr>
            <p:cNvPr id="29" name="TextBox 28">
              <a:hlinkClick r:id="rId16" action="ppaction://hlinksldjump"/>
            </p:cNvPr>
            <p:cNvSpPr txBox="1"/>
            <p:nvPr/>
          </p:nvSpPr>
          <p:spPr>
            <a:xfrm>
              <a:off x="6335218" y="3363817"/>
              <a:ext cx="869149" cy="132343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 dirty="0">
                  <a:ln w="28575"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B</a:t>
              </a: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169" y="3357784"/>
            <a:ext cx="3384258" cy="1422439"/>
          </a:xfrm>
          <a:prstGeom prst="rect">
            <a:avLst/>
          </a:prstGeom>
          <a:ln>
            <a:noFill/>
          </a:ln>
        </p:spPr>
      </p:pic>
      <p:grpSp>
        <p:nvGrpSpPr>
          <p:cNvPr id="35" name="Group 34"/>
          <p:cNvGrpSpPr/>
          <p:nvPr/>
        </p:nvGrpSpPr>
        <p:grpSpPr>
          <a:xfrm>
            <a:off x="3995626" y="3329647"/>
            <a:ext cx="1688697" cy="1347375"/>
            <a:chOff x="3985437" y="3355901"/>
            <a:chExt cx="1688697" cy="1347375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19" cstate="print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1594" b="100000" l="1786" r="9892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950667">
              <a:off x="3927576" y="3413762"/>
              <a:ext cx="1117334" cy="1001611"/>
            </a:xfrm>
            <a:prstGeom prst="rect">
              <a:avLst/>
            </a:prstGeom>
          </p:spPr>
        </p:pic>
        <p:sp>
          <p:nvSpPr>
            <p:cNvPr id="8" name="TextBox 7">
              <a:hlinkClick r:id="rId16" action="ppaction://hlinksldjump"/>
            </p:cNvPr>
            <p:cNvSpPr txBox="1"/>
            <p:nvPr/>
          </p:nvSpPr>
          <p:spPr>
            <a:xfrm>
              <a:off x="4748881" y="3379837"/>
              <a:ext cx="925253" cy="132343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 dirty="0">
                  <a:ln w="28575"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A</a:t>
              </a:r>
            </a:p>
          </p:txBody>
        </p:sp>
      </p:grpSp>
      <p:sp>
        <p:nvSpPr>
          <p:cNvPr id="44" name="Text Box 3"/>
          <p:cNvSpPr txBox="1">
            <a:spLocks noChangeArrowheads="1"/>
          </p:cNvSpPr>
          <p:nvPr/>
        </p:nvSpPr>
        <p:spPr bwMode="auto">
          <a:xfrm>
            <a:off x="2290257" y="340721"/>
            <a:ext cx="8266252" cy="2015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VNI-Times" pitchFamily="2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VNI-Times" pitchFamily="2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VNI-Times" pitchFamily="2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VNI-Times" pitchFamily="2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VNI-Times" pitchFamily="2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VNI-Times" pitchFamily="2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VNI-Times" pitchFamily="2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VNI-Times" pitchFamily="2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VNI-Times" pitchFamily="2" charset="0"/>
                <a:ea typeface="+mn-ea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600"/>
              </a:spcBef>
              <a:defRPr/>
            </a:pPr>
            <a:r>
              <a:rPr lang="en-US" altLang="en-US" sz="6000" b="1" dirty="0" err="1">
                <a:ln>
                  <a:solidFill>
                    <a:prstClr val="black"/>
                  </a:solidFill>
                </a:ln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altLang="en-US" sz="6000" b="1" dirty="0">
                <a:ln>
                  <a:solidFill>
                    <a:prstClr val="black"/>
                  </a:solidFill>
                </a:ln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 b="1" dirty="0" err="1">
                <a:ln>
                  <a:solidFill>
                    <a:prstClr val="black"/>
                  </a:solidFill>
                </a:ln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altLang="en-US" sz="6000" b="1" dirty="0">
                <a:ln>
                  <a:solidFill>
                    <a:prstClr val="black"/>
                  </a:solidFill>
                </a:ln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 b="1" dirty="0" err="1">
                <a:ln>
                  <a:solidFill>
                    <a:prstClr val="black"/>
                  </a:solidFill>
                </a:ln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6000" b="1" dirty="0">
                <a:ln>
                  <a:solidFill>
                    <a:prstClr val="black"/>
                  </a:solidFill>
                </a:ln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 b="1" dirty="0" err="1">
                <a:ln>
                  <a:solidFill>
                    <a:prstClr val="black"/>
                  </a:solidFill>
                </a:ln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altLang="en-US" sz="6000" b="1" dirty="0">
                <a:ln>
                  <a:solidFill>
                    <a:prstClr val="black"/>
                  </a:solidFill>
                </a:ln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 b="1" dirty="0" err="1">
                <a:ln>
                  <a:solidFill>
                    <a:prstClr val="black"/>
                  </a:solidFill>
                </a:ln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en-US" sz="6000" b="1" dirty="0">
                <a:ln>
                  <a:solidFill>
                    <a:prstClr val="black"/>
                  </a:solidFill>
                </a:ln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kumimoji="0" lang="en-US" altLang="en-US" sz="6000" b="1" i="0" u="none" strike="noStrike" kern="1200" cap="none" spc="0" normalizeH="0" baseline="0" noProof="0" dirty="0">
              <a:ln>
                <a:solidFill>
                  <a:prstClr val="black"/>
                </a:solidFill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243 x 2 = …</a:t>
            </a:r>
            <a:endParaRPr kumimoji="0" lang="en-US" altLang="en-US" sz="6000" b="1" i="0" u="none" strike="noStrike" kern="1200" cap="none" spc="0" normalizeH="0" baseline="0" noProof="0" dirty="0">
              <a:ln>
                <a:solidFill>
                  <a:prstClr val="black"/>
                </a:solidFill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</a:endParaRPr>
          </a:p>
        </p:txBody>
      </p:sp>
      <p:sp>
        <p:nvSpPr>
          <p:cNvPr id="12" name="Rectangle 11">
            <a:hlinkClick r:id="rId21" action="ppaction://hlinksldjump"/>
          </p:cNvPr>
          <p:cNvSpPr/>
          <p:nvPr/>
        </p:nvSpPr>
        <p:spPr>
          <a:xfrm>
            <a:off x="1641784" y="3487801"/>
            <a:ext cx="1723549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486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628656" y="5201053"/>
            <a:ext cx="1723549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684</a:t>
            </a:r>
          </a:p>
        </p:txBody>
      </p:sp>
      <p:sp>
        <p:nvSpPr>
          <p:cNvPr id="16" name="Rectangle 15"/>
          <p:cNvSpPr/>
          <p:nvPr/>
        </p:nvSpPr>
        <p:spPr>
          <a:xfrm>
            <a:off x="8377402" y="3487801"/>
            <a:ext cx="1723549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468</a:t>
            </a:r>
          </a:p>
        </p:txBody>
      </p:sp>
      <p:sp>
        <p:nvSpPr>
          <p:cNvPr id="17" name="Rectangle 16"/>
          <p:cNvSpPr/>
          <p:nvPr/>
        </p:nvSpPr>
        <p:spPr>
          <a:xfrm>
            <a:off x="8474033" y="5201053"/>
            <a:ext cx="1723549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466</a:t>
            </a:r>
          </a:p>
        </p:txBody>
      </p:sp>
      <p:pic>
        <p:nvPicPr>
          <p:cNvPr id="55" name="Đồng-hồ-đếm-ngược-10-giây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5634037" y="-637668"/>
            <a:ext cx="487363" cy="487363"/>
          </a:xfrm>
          <a:prstGeom prst="rect">
            <a:avLst/>
          </a:prstGeom>
        </p:spPr>
      </p:pic>
      <p:sp>
        <p:nvSpPr>
          <p:cNvPr id="56" name="TextBox 55"/>
          <p:cNvSpPr txBox="1"/>
          <p:nvPr/>
        </p:nvSpPr>
        <p:spPr>
          <a:xfrm>
            <a:off x="5035299" y="2331957"/>
            <a:ext cx="2011680" cy="923330"/>
          </a:xfrm>
          <a:prstGeom prst="rect">
            <a:avLst/>
          </a:prstGeom>
          <a:solidFill>
            <a:sysClr val="window" lastClr="FFFFFF"/>
          </a:solidFill>
          <a:ln w="1905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lgerian" panose="04020705040A02060702" pitchFamily="82" charset="0"/>
                <a:ea typeface="+mn-ea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5035299" y="2331957"/>
            <a:ext cx="2011680" cy="923330"/>
          </a:xfrm>
          <a:prstGeom prst="rect">
            <a:avLst/>
          </a:prstGeom>
          <a:solidFill>
            <a:sysClr val="window" lastClr="FFFFFF"/>
          </a:solidFill>
          <a:ln w="1905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lgerian" panose="04020705040A02060702" pitchFamily="82" charset="0"/>
                <a:ea typeface="+mn-ea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5035299" y="2331957"/>
            <a:ext cx="2011680" cy="923330"/>
          </a:xfrm>
          <a:prstGeom prst="rect">
            <a:avLst/>
          </a:prstGeom>
          <a:solidFill>
            <a:sysClr val="window" lastClr="FFFFFF"/>
          </a:solidFill>
          <a:ln w="1905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lgerian" panose="04020705040A02060702" pitchFamily="82" charset="0"/>
                <a:ea typeface="+mn-ea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5035299" y="2331957"/>
            <a:ext cx="2011680" cy="923330"/>
          </a:xfrm>
          <a:prstGeom prst="rect">
            <a:avLst/>
          </a:prstGeom>
          <a:solidFill>
            <a:sysClr val="window" lastClr="FFFFFF"/>
          </a:solidFill>
          <a:ln w="1905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lgerian" panose="04020705040A02060702" pitchFamily="82" charset="0"/>
                <a:ea typeface="+mn-ea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5035299" y="2331957"/>
            <a:ext cx="2011680" cy="923330"/>
          </a:xfrm>
          <a:prstGeom prst="rect">
            <a:avLst/>
          </a:prstGeom>
          <a:solidFill>
            <a:sysClr val="window" lastClr="FFFFFF"/>
          </a:solidFill>
          <a:ln w="1905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lgerian" panose="04020705040A02060702" pitchFamily="82" charset="0"/>
                <a:ea typeface="+mn-ea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5035299" y="2331957"/>
            <a:ext cx="2011680" cy="923330"/>
          </a:xfrm>
          <a:prstGeom prst="rect">
            <a:avLst/>
          </a:prstGeom>
          <a:solidFill>
            <a:sysClr val="window" lastClr="FFFFFF"/>
          </a:solidFill>
          <a:ln w="1905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lgerian" panose="04020705040A02060702" pitchFamily="82" charset="0"/>
                <a:ea typeface="+mn-ea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5035299" y="2331957"/>
            <a:ext cx="2011680" cy="923330"/>
          </a:xfrm>
          <a:prstGeom prst="rect">
            <a:avLst/>
          </a:prstGeom>
          <a:solidFill>
            <a:sysClr val="window" lastClr="FFFFFF"/>
          </a:solidFill>
          <a:ln w="1905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lgerian" panose="04020705040A02060702" pitchFamily="82" charset="0"/>
                <a:ea typeface="+mn-ea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5035299" y="2331957"/>
            <a:ext cx="2011680" cy="923330"/>
          </a:xfrm>
          <a:prstGeom prst="rect">
            <a:avLst/>
          </a:prstGeom>
          <a:solidFill>
            <a:sysClr val="window" lastClr="FFFFFF"/>
          </a:solidFill>
          <a:ln w="1905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lgerian" panose="04020705040A02060702" pitchFamily="82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5035299" y="2331957"/>
            <a:ext cx="2011680" cy="923330"/>
          </a:xfrm>
          <a:prstGeom prst="rect">
            <a:avLst/>
          </a:prstGeom>
          <a:solidFill>
            <a:sysClr val="window" lastClr="FFFFFF"/>
          </a:solidFill>
          <a:ln w="1905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lgerian" panose="04020705040A02060702" pitchFamily="82" charset="0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5035299" y="2331957"/>
            <a:ext cx="2011680" cy="923330"/>
          </a:xfrm>
          <a:prstGeom prst="rect">
            <a:avLst/>
          </a:prstGeom>
          <a:solidFill>
            <a:sysClr val="window" lastClr="FFFFFF"/>
          </a:solidFill>
          <a:ln w="1905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lgerian" panose="04020705040A02060702" pitchFamily="82" charset="0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5035299" y="2311708"/>
            <a:ext cx="2011680" cy="923330"/>
          </a:xfrm>
          <a:prstGeom prst="rect">
            <a:avLst/>
          </a:prstGeom>
          <a:solidFill>
            <a:sysClr val="window" lastClr="FFFFFF"/>
          </a:solidFill>
          <a:ln w="1905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lgerian" panose="04020705040A02060702" pitchFamily="82" charset="0"/>
                <a:ea typeface="+mn-ea"/>
                <a:cs typeface="Times New Roman" panose="02020603050405020304" pitchFamily="18" charset="0"/>
              </a:rPr>
              <a:t>0</a:t>
            </a:r>
          </a:p>
        </p:txBody>
      </p:sp>
      <p:pic>
        <p:nvPicPr>
          <p:cNvPr id="47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408039" y="-609600"/>
            <a:ext cx="609600" cy="609600"/>
          </a:xfrm>
          <a:prstGeom prst="rect">
            <a:avLst/>
          </a:prstGeom>
        </p:spPr>
      </p:pic>
      <p:pic>
        <p:nvPicPr>
          <p:cNvPr id="48" name="Nhac-chuong-tin-nhan-ting-ting-www_tiengdong_com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680657" y="-739877"/>
            <a:ext cx="609600" cy="609600"/>
          </a:xfrm>
          <a:prstGeom prst="rect">
            <a:avLst/>
          </a:prstGeom>
        </p:spPr>
      </p:pic>
      <p:pic>
        <p:nvPicPr>
          <p:cNvPr id="1026" name="Picture 2" descr="https://png.pngtree.com/png-clipart/20190117/ourlarge/pngtree-yellow-alarm-clock-beautiful-alarm-clock-hand-drawn-alarm-clock-cartoon-png-image_413360.jpg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8197" y="2085307"/>
            <a:ext cx="1615855" cy="1292684"/>
          </a:xfrm>
          <a:prstGeom prst="chord">
            <a:avLst>
              <a:gd name="adj1" fmla="val 17560998"/>
              <a:gd name="adj2" fmla="val 16200000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79420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13741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24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224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324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24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524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624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724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824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1074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5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3741"/>
                            </p:stCondLst>
                            <p:childTnLst>
                              <p:par>
                                <p:cTn id="6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66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3741"/>
                            </p:stCondLst>
                            <p:childTnLst>
                              <p:par>
                                <p:cTn id="68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3741"/>
                            </p:stCondLst>
                            <p:childTnLst>
                              <p:par>
                                <p:cTn id="71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3741"/>
                            </p:stCondLst>
                            <p:childTnLst>
                              <p:par>
                                <p:cTn id="74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3741"/>
                            </p:stCondLst>
                            <p:childTnLst>
                              <p:par>
                                <p:cTn id="77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3741"/>
                            </p:stCondLst>
                            <p:childTnLst>
                              <p:par>
                                <p:cTn id="80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3741"/>
                            </p:stCondLst>
                            <p:childTnLst>
                              <p:par>
                                <p:cTn id="83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3741"/>
                            </p:stCondLst>
                            <p:childTnLst>
                              <p:par>
                                <p:cTn id="86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3741"/>
                            </p:stCondLst>
                            <p:childTnLst>
                              <p:par>
                                <p:cTn id="89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3741"/>
                            </p:stCondLst>
                            <p:childTnLst>
                              <p:par>
                                <p:cTn id="92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3741"/>
                            </p:stCondLst>
                            <p:childTnLst>
                              <p:par>
                                <p:cTn id="95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3741"/>
                            </p:stCondLst>
                            <p:childTnLst>
                              <p:par>
                                <p:cTn id="98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3" presetClass="emph" presetSubtype="2" repeatCount="indefinite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0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04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10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1" dur="3448" fill="hold"/>
                                        <p:tgtEl>
                                          <p:spTgt spid="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113" dur="1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  <p:audio>
              <p:cMediaNode vol="80000">
                <p:cTn id="1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7"/>
                </p:tgtEl>
              </p:cMediaNode>
            </p:audio>
            <p:audio>
              <p:cMediaNode vol="80000">
                <p:cTn id="1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8"/>
                </p:tgtEl>
              </p:cMediaNode>
            </p:audio>
          </p:childTnLst>
        </p:cTn>
      </p:par>
    </p:tnLst>
    <p:bldLst>
      <p:bldP spid="44" grpId="0"/>
      <p:bldP spid="12" grpId="0"/>
      <p:bldP spid="12" grpId="1"/>
      <p:bldP spid="12" grpId="2"/>
      <p:bldP spid="14" grpId="0"/>
      <p:bldP spid="16" grpId="0"/>
      <p:bldP spid="17" grpId="0"/>
      <p:bldP spid="56" grpId="0" animBg="1"/>
      <p:bldP spid="56" grpId="1" animBg="1"/>
      <p:bldP spid="57" grpId="0" animBg="1"/>
      <p:bldP spid="57" grpId="1" animBg="1"/>
      <p:bldP spid="62" grpId="0" animBg="1"/>
      <p:bldP spid="62" grpId="1" animBg="1"/>
      <p:bldP spid="63" grpId="0" animBg="1"/>
      <p:bldP spid="63" grpId="1" animBg="1"/>
      <p:bldP spid="64" grpId="0" animBg="1"/>
      <p:bldP spid="64" grpId="1" animBg="1"/>
      <p:bldP spid="65" grpId="0" animBg="1"/>
      <p:bldP spid="65" grpId="1" animBg="1"/>
      <p:bldP spid="66" grpId="0" animBg="1"/>
      <p:bldP spid="66" grpId="1" animBg="1"/>
      <p:bldP spid="67" grpId="0" animBg="1"/>
      <p:bldP spid="67" grpId="1" animBg="1"/>
      <p:bldP spid="68" grpId="0" animBg="1"/>
      <p:bldP spid="68" grpId="1" animBg="1"/>
      <p:bldP spid="69" grpId="0" animBg="1"/>
      <p:bldP spid="69" grpId="1" animBg="1"/>
      <p:bldP spid="70" grpId="0" animBg="1"/>
      <p:bldP spid="70" grpId="1" animBg="1"/>
      <p:bldP spid="70" grpId="2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278755" y="81591"/>
            <a:ext cx="10265420" cy="2461871"/>
            <a:chOff x="935980" y="-48871"/>
            <a:chExt cx="10265420" cy="2461871"/>
          </a:xfrm>
        </p:grpSpPr>
        <p:sp>
          <p:nvSpPr>
            <p:cNvPr id="2" name="Rounded Rectangle 1"/>
            <p:cNvSpPr/>
            <p:nvPr/>
          </p:nvSpPr>
          <p:spPr>
            <a:xfrm>
              <a:off x="1041400" y="457200"/>
              <a:ext cx="10160000" cy="1879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-48871"/>
              <a:ext cx="2505720" cy="2461871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0" y="-330200"/>
            <a:ext cx="2933700" cy="2933700"/>
          </a:xfrm>
          <a:prstGeom prst="rect">
            <a:avLst/>
          </a:prstGeom>
        </p:spPr>
      </p:pic>
      <p:pic>
        <p:nvPicPr>
          <p:cNvPr id="24" name="Picture 23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379" y="5098536"/>
            <a:ext cx="3384258" cy="1422439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6367015" y="4651649"/>
            <a:ext cx="1746755" cy="1901646"/>
            <a:chOff x="6367015" y="4651649"/>
            <a:chExt cx="1746755" cy="1901646"/>
          </a:xfrm>
        </p:grpSpPr>
        <p:pic>
          <p:nvPicPr>
            <p:cNvPr id="27" name="Picture 26">
              <a:hlinkClick r:id="rId15" action="ppaction://hlinksldjump"/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49333" flipH="1">
              <a:off x="6703697" y="5143222"/>
              <a:ext cx="1487082" cy="1333064"/>
            </a:xfrm>
            <a:prstGeom prst="rect">
              <a:avLst/>
            </a:prstGeom>
          </p:spPr>
        </p:pic>
        <p:sp>
          <p:nvSpPr>
            <p:cNvPr id="30" name="TextBox 29">
              <a:hlinkClick r:id="rId15" action="ppaction://hlinksldjump"/>
            </p:cNvPr>
            <p:cNvSpPr txBox="1"/>
            <p:nvPr/>
          </p:nvSpPr>
          <p:spPr>
            <a:xfrm>
              <a:off x="6367015" y="4651649"/>
              <a:ext cx="925253" cy="132343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 dirty="0">
                  <a:ln w="28575"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D</a:t>
              </a:r>
            </a:p>
          </p:txBody>
        </p:sp>
      </p:grpSp>
      <p:pic>
        <p:nvPicPr>
          <p:cNvPr id="13" name="Picture 12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980" y="5098536"/>
            <a:ext cx="3384258" cy="1422439"/>
          </a:xfrm>
          <a:prstGeom prst="rect">
            <a:avLst/>
          </a:prstGeom>
        </p:spPr>
      </p:pic>
      <p:grpSp>
        <p:nvGrpSpPr>
          <p:cNvPr id="36" name="Group 35"/>
          <p:cNvGrpSpPr/>
          <p:nvPr/>
        </p:nvGrpSpPr>
        <p:grpSpPr>
          <a:xfrm>
            <a:off x="3901682" y="4639177"/>
            <a:ext cx="1782533" cy="1903226"/>
            <a:chOff x="3901682" y="4639177"/>
            <a:chExt cx="1782533" cy="1903226"/>
          </a:xfrm>
        </p:grpSpPr>
        <p:pic>
          <p:nvPicPr>
            <p:cNvPr id="25" name="Picture 24">
              <a:hlinkClick r:id="rId18" action="ppaction://hlinksldjump"/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950667">
              <a:off x="3824673" y="5132330"/>
              <a:ext cx="1487082" cy="1333064"/>
            </a:xfrm>
            <a:prstGeom prst="rect">
              <a:avLst/>
            </a:prstGeom>
          </p:spPr>
        </p:pic>
        <p:sp>
          <p:nvSpPr>
            <p:cNvPr id="28" name="TextBox 27">
              <a:hlinkClick r:id="rId19" action="ppaction://hlinksldjump"/>
            </p:cNvPr>
            <p:cNvSpPr txBox="1"/>
            <p:nvPr/>
          </p:nvSpPr>
          <p:spPr>
            <a:xfrm>
              <a:off x="4758962" y="4639177"/>
              <a:ext cx="925253" cy="132343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 dirty="0">
                  <a:ln w="28575"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C</a:t>
              </a:r>
            </a:p>
          </p:txBody>
        </p:sp>
      </p:grpSp>
      <p:pic>
        <p:nvPicPr>
          <p:cNvPr id="23" name="Picture 22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379" y="3384038"/>
            <a:ext cx="3384258" cy="1422439"/>
          </a:xfrm>
          <a:prstGeom prst="rect">
            <a:avLst/>
          </a:prstGeom>
        </p:spPr>
      </p:pic>
      <p:grpSp>
        <p:nvGrpSpPr>
          <p:cNvPr id="37" name="Group 36"/>
          <p:cNvGrpSpPr/>
          <p:nvPr/>
        </p:nvGrpSpPr>
        <p:grpSpPr>
          <a:xfrm>
            <a:off x="6334718" y="3277005"/>
            <a:ext cx="1563988" cy="1323439"/>
            <a:chOff x="6334718" y="3277005"/>
            <a:chExt cx="1563988" cy="1323439"/>
          </a:xfrm>
        </p:grpSpPr>
        <p:pic>
          <p:nvPicPr>
            <p:cNvPr id="26" name="Picture 25">
              <a:hlinkClick r:id="rId19" action="ppaction://hlinksldjump"/>
            </p:cNvPr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49333" flipH="1">
              <a:off x="6839234" y="3475145"/>
              <a:ext cx="1117334" cy="1001611"/>
            </a:xfrm>
            <a:prstGeom prst="rect">
              <a:avLst/>
            </a:prstGeom>
          </p:spPr>
        </p:pic>
        <p:sp>
          <p:nvSpPr>
            <p:cNvPr id="29" name="TextBox 28">
              <a:hlinkClick r:id="rId19" action="ppaction://hlinksldjump"/>
            </p:cNvPr>
            <p:cNvSpPr txBox="1"/>
            <p:nvPr/>
          </p:nvSpPr>
          <p:spPr>
            <a:xfrm>
              <a:off x="6334718" y="3277005"/>
              <a:ext cx="869149" cy="132343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 dirty="0">
                  <a:ln w="28575"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B</a:t>
              </a:r>
            </a:p>
          </p:txBody>
        </p:sp>
      </p:grpSp>
      <p:pic>
        <p:nvPicPr>
          <p:cNvPr id="5" name="Picture 4">
            <a:hlinkClick r:id="rId22" action="ppaction://hlinksldjump"/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980" y="3384038"/>
            <a:ext cx="3384258" cy="1422439"/>
          </a:xfrm>
          <a:prstGeom prst="rect">
            <a:avLst/>
          </a:prstGeom>
          <a:ln>
            <a:noFill/>
          </a:ln>
        </p:spPr>
      </p:pic>
      <p:grpSp>
        <p:nvGrpSpPr>
          <p:cNvPr id="35" name="Group 34"/>
          <p:cNvGrpSpPr/>
          <p:nvPr/>
        </p:nvGrpSpPr>
        <p:grpSpPr>
          <a:xfrm>
            <a:off x="3985437" y="3253137"/>
            <a:ext cx="1686010" cy="1323439"/>
            <a:chOff x="3985437" y="3253137"/>
            <a:chExt cx="1686010" cy="1323439"/>
          </a:xfrm>
        </p:grpSpPr>
        <p:pic>
          <p:nvPicPr>
            <p:cNvPr id="15" name="Picture 14">
              <a:hlinkClick r:id="rId22" action="ppaction://hlinksldjump"/>
            </p:cNvPr>
            <p:cNvPicPr>
              <a:picLocks noChangeAspect="1"/>
            </p:cNvPicPr>
            <p:nvPr/>
          </p:nvPicPr>
          <p:blipFill>
            <a:blip r:embed="rId23" cstate="print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1594" b="100000" l="1786" r="9892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950667">
              <a:off x="3927576" y="3413762"/>
              <a:ext cx="1117334" cy="1001611"/>
            </a:xfrm>
            <a:prstGeom prst="rect">
              <a:avLst/>
            </a:prstGeom>
          </p:spPr>
        </p:pic>
        <p:sp>
          <p:nvSpPr>
            <p:cNvPr id="8" name="TextBox 7">
              <a:hlinkClick r:id="rId19" action="ppaction://hlinksldjump"/>
            </p:cNvPr>
            <p:cNvSpPr txBox="1"/>
            <p:nvPr/>
          </p:nvSpPr>
          <p:spPr>
            <a:xfrm>
              <a:off x="4746194" y="3253137"/>
              <a:ext cx="925253" cy="132343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 dirty="0">
                  <a:ln w="28575"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A</a:t>
              </a:r>
            </a:p>
          </p:txBody>
        </p:sp>
      </p:grpSp>
      <p:sp>
        <p:nvSpPr>
          <p:cNvPr id="12" name="Rectangle 11">
            <a:hlinkClick r:id="rId22" action="ppaction://hlinksldjump"/>
          </p:cNvPr>
          <p:cNvSpPr/>
          <p:nvPr/>
        </p:nvSpPr>
        <p:spPr>
          <a:xfrm>
            <a:off x="1629656" y="3493105"/>
            <a:ext cx="1723549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634</a:t>
            </a:r>
          </a:p>
        </p:txBody>
      </p:sp>
      <p:sp>
        <p:nvSpPr>
          <p:cNvPr id="14" name="Rectangle 13">
            <a:hlinkClick r:id="rId18" action="ppaction://hlinksldjump"/>
          </p:cNvPr>
          <p:cNvSpPr/>
          <p:nvPr/>
        </p:nvSpPr>
        <p:spPr>
          <a:xfrm>
            <a:off x="1629656" y="5200303"/>
            <a:ext cx="1723549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843</a:t>
            </a:r>
          </a:p>
        </p:txBody>
      </p:sp>
      <p:sp>
        <p:nvSpPr>
          <p:cNvPr id="16" name="Rectangle 15"/>
          <p:cNvSpPr/>
          <p:nvPr/>
        </p:nvSpPr>
        <p:spPr>
          <a:xfrm>
            <a:off x="8378402" y="3493105"/>
            <a:ext cx="1723549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873</a:t>
            </a:r>
          </a:p>
        </p:txBody>
      </p:sp>
      <p:sp>
        <p:nvSpPr>
          <p:cNvPr id="17" name="Rectangle 16"/>
          <p:cNvSpPr/>
          <p:nvPr/>
        </p:nvSpPr>
        <p:spPr>
          <a:xfrm>
            <a:off x="8614539" y="5165667"/>
            <a:ext cx="1454244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643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2543502" y="520821"/>
            <a:ext cx="782655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Kết</a:t>
            </a:r>
            <a:r>
              <a:rPr kumimoji="0" lang="en-US" altLang="en-US" sz="60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6000" b="1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quả</a:t>
            </a:r>
            <a:r>
              <a:rPr kumimoji="0" lang="en-US" altLang="en-US" sz="60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6000" b="1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altLang="en-US" sz="60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6000" b="1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phép</a:t>
            </a:r>
            <a:r>
              <a:rPr kumimoji="0" lang="en-US" altLang="en-US" sz="60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6000" b="1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tính</a:t>
            </a:r>
            <a:r>
              <a:rPr kumimoji="0" lang="en-US" altLang="en-US" sz="60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281 x 3 = ...</a:t>
            </a:r>
          </a:p>
        </p:txBody>
      </p:sp>
      <p:pic>
        <p:nvPicPr>
          <p:cNvPr id="54" name="Am-thanh-lam-phep-bang-cay-dua-than-www_tiengdong_com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113768" y="-830151"/>
            <a:ext cx="609600" cy="609600"/>
          </a:xfrm>
          <a:prstGeom prst="rect">
            <a:avLst/>
          </a:prstGeom>
        </p:spPr>
      </p:pic>
      <p:pic>
        <p:nvPicPr>
          <p:cNvPr id="55" name="Đồng-hồ-đếm-ngược-10-giây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1399966" y="-807107"/>
            <a:ext cx="487363" cy="487363"/>
          </a:xfrm>
          <a:prstGeom prst="rect">
            <a:avLst/>
          </a:prstGeom>
        </p:spPr>
      </p:pic>
      <p:sp>
        <p:nvSpPr>
          <p:cNvPr id="56" name="TextBox 55"/>
          <p:cNvSpPr txBox="1"/>
          <p:nvPr/>
        </p:nvSpPr>
        <p:spPr>
          <a:xfrm>
            <a:off x="4717267" y="2284642"/>
            <a:ext cx="2011680" cy="923330"/>
          </a:xfrm>
          <a:prstGeom prst="rect">
            <a:avLst/>
          </a:prstGeom>
          <a:solidFill>
            <a:sysClr val="window" lastClr="FFFFFF"/>
          </a:solidFill>
          <a:ln w="1905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lgerian" panose="04020705040A02060702" pitchFamily="82" charset="0"/>
                <a:ea typeface="+mn-ea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4717267" y="2284642"/>
            <a:ext cx="2011680" cy="923330"/>
          </a:xfrm>
          <a:prstGeom prst="rect">
            <a:avLst/>
          </a:prstGeom>
          <a:solidFill>
            <a:sysClr val="window" lastClr="FFFFFF"/>
          </a:solidFill>
          <a:ln w="1905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lgerian" panose="04020705040A02060702" pitchFamily="82" charset="0"/>
                <a:ea typeface="+mn-ea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4717267" y="2284642"/>
            <a:ext cx="2011680" cy="923330"/>
          </a:xfrm>
          <a:prstGeom prst="rect">
            <a:avLst/>
          </a:prstGeom>
          <a:solidFill>
            <a:sysClr val="window" lastClr="FFFFFF"/>
          </a:solidFill>
          <a:ln w="1905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lgerian" panose="04020705040A02060702" pitchFamily="82" charset="0"/>
                <a:ea typeface="+mn-ea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4717267" y="2284642"/>
            <a:ext cx="2011680" cy="923330"/>
          </a:xfrm>
          <a:prstGeom prst="rect">
            <a:avLst/>
          </a:prstGeom>
          <a:solidFill>
            <a:sysClr val="window" lastClr="FFFFFF"/>
          </a:solidFill>
          <a:ln w="1905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lgerian" panose="04020705040A02060702" pitchFamily="82" charset="0"/>
                <a:ea typeface="+mn-ea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4717267" y="2284642"/>
            <a:ext cx="2011680" cy="923330"/>
          </a:xfrm>
          <a:prstGeom prst="rect">
            <a:avLst/>
          </a:prstGeom>
          <a:solidFill>
            <a:sysClr val="window" lastClr="FFFFFF"/>
          </a:solidFill>
          <a:ln w="1905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lgerian" panose="04020705040A02060702" pitchFamily="82" charset="0"/>
                <a:ea typeface="+mn-ea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4717267" y="2284642"/>
            <a:ext cx="2011680" cy="923330"/>
          </a:xfrm>
          <a:prstGeom prst="rect">
            <a:avLst/>
          </a:prstGeom>
          <a:solidFill>
            <a:sysClr val="window" lastClr="FFFFFF"/>
          </a:solidFill>
          <a:ln w="1905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lgerian" panose="04020705040A02060702" pitchFamily="82" charset="0"/>
                <a:ea typeface="+mn-ea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4717267" y="2284642"/>
            <a:ext cx="2011680" cy="923330"/>
          </a:xfrm>
          <a:prstGeom prst="rect">
            <a:avLst/>
          </a:prstGeom>
          <a:solidFill>
            <a:sysClr val="window" lastClr="FFFFFF"/>
          </a:solidFill>
          <a:ln w="1905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lgerian" panose="04020705040A02060702" pitchFamily="82" charset="0"/>
                <a:ea typeface="+mn-ea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4717267" y="2284642"/>
            <a:ext cx="2011680" cy="923330"/>
          </a:xfrm>
          <a:prstGeom prst="rect">
            <a:avLst/>
          </a:prstGeom>
          <a:solidFill>
            <a:sysClr val="window" lastClr="FFFFFF"/>
          </a:solidFill>
          <a:ln w="1905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lgerian" panose="04020705040A02060702" pitchFamily="82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4717267" y="2284642"/>
            <a:ext cx="2011680" cy="923330"/>
          </a:xfrm>
          <a:prstGeom prst="rect">
            <a:avLst/>
          </a:prstGeom>
          <a:solidFill>
            <a:sysClr val="window" lastClr="FFFFFF"/>
          </a:solidFill>
          <a:ln w="1905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lgerian" panose="04020705040A02060702" pitchFamily="82" charset="0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4717267" y="2284642"/>
            <a:ext cx="2011680" cy="923330"/>
          </a:xfrm>
          <a:prstGeom prst="rect">
            <a:avLst/>
          </a:prstGeom>
          <a:solidFill>
            <a:sysClr val="window" lastClr="FFFFFF"/>
          </a:solidFill>
          <a:ln w="1905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lgerian" panose="04020705040A02060702" pitchFamily="82" charset="0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4717267" y="2301527"/>
            <a:ext cx="1992849" cy="923330"/>
          </a:xfrm>
          <a:prstGeom prst="rect">
            <a:avLst/>
          </a:prstGeom>
          <a:solidFill>
            <a:sysClr val="window" lastClr="FFFFFF"/>
          </a:solidFill>
          <a:ln w="1905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lgerian" panose="04020705040A02060702" pitchFamily="82" charset="0"/>
                <a:ea typeface="+mn-ea"/>
                <a:cs typeface="Times New Roman" panose="02020603050405020304" pitchFamily="18" charset="0"/>
              </a:rPr>
              <a:t>0</a:t>
            </a:r>
          </a:p>
        </p:txBody>
      </p:sp>
      <p:pic>
        <p:nvPicPr>
          <p:cNvPr id="48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3272958" y="-759905"/>
            <a:ext cx="609600" cy="609600"/>
          </a:xfrm>
          <a:prstGeom prst="rect">
            <a:avLst/>
          </a:prstGeom>
        </p:spPr>
      </p:pic>
      <p:pic>
        <p:nvPicPr>
          <p:cNvPr id="49" name="Nhac-chuong-tin-nhan-ting-ting-www_tiengdong_com">
            <a:hlinkClick r:id="" action="ppaction://media"/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4545576" y="-890182"/>
            <a:ext cx="609600" cy="609600"/>
          </a:xfrm>
          <a:prstGeom prst="rect">
            <a:avLst/>
          </a:prstGeom>
        </p:spPr>
      </p:pic>
      <p:pic>
        <p:nvPicPr>
          <p:cNvPr id="51" name="Picture 2" descr="https://png.pngtree.com/png-clipart/20190117/ourlarge/pngtree-yellow-alarm-clock-beautiful-alarm-clock-hand-drawn-alarm-clock-cartoon-png-image_413360.jpg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4630" y="2121748"/>
            <a:ext cx="1615855" cy="1292684"/>
          </a:xfrm>
          <a:prstGeom prst="chord">
            <a:avLst>
              <a:gd name="adj1" fmla="val 17560998"/>
              <a:gd name="adj2" fmla="val 16200000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8231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13741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224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324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24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524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624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724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824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24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1074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5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3741"/>
                            </p:stCondLst>
                            <p:childTnLst>
                              <p:par>
                                <p:cTn id="6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66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3741"/>
                            </p:stCondLst>
                            <p:childTnLst>
                              <p:par>
                                <p:cTn id="68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3741"/>
                            </p:stCondLst>
                            <p:childTnLst>
                              <p:par>
                                <p:cTn id="71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3741"/>
                            </p:stCondLst>
                            <p:childTnLst>
                              <p:par>
                                <p:cTn id="74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3741"/>
                            </p:stCondLst>
                            <p:childTnLst>
                              <p:par>
                                <p:cTn id="77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3741"/>
                            </p:stCondLst>
                            <p:childTnLst>
                              <p:par>
                                <p:cTn id="80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3741"/>
                            </p:stCondLst>
                            <p:childTnLst>
                              <p:par>
                                <p:cTn id="83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3741"/>
                            </p:stCondLst>
                            <p:childTnLst>
                              <p:par>
                                <p:cTn id="86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3741"/>
                            </p:stCondLst>
                            <p:childTnLst>
                              <p:par>
                                <p:cTn id="89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3741"/>
                            </p:stCondLst>
                            <p:childTnLst>
                              <p:par>
                                <p:cTn id="92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3741"/>
                            </p:stCondLst>
                            <p:childTnLst>
                              <p:par>
                                <p:cTn id="95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3741"/>
                            </p:stCondLst>
                            <p:childTnLst>
                              <p:par>
                                <p:cTn id="98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0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0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0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10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113" dur="1" fill="hold"/>
                                        <p:tgtEl>
                                          <p:spTgt spid="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5" dur="3448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  <p:audio>
              <p:cMediaNode vol="80000">
                <p:cTn id="1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  <p:audio>
              <p:cMediaNode vol="80000">
                <p:cTn id="1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8"/>
                </p:tgtEl>
              </p:cMediaNode>
            </p:audio>
            <p:audio>
              <p:cMediaNode vol="80000">
                <p:cTn id="1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9"/>
                </p:tgtEl>
              </p:cMediaNode>
            </p:audio>
          </p:childTnLst>
        </p:cTn>
      </p:par>
    </p:tnLst>
    <p:bldLst>
      <p:bldP spid="12" grpId="0"/>
      <p:bldP spid="14" grpId="0"/>
      <p:bldP spid="14" grpId="1"/>
      <p:bldP spid="14" grpId="2"/>
      <p:bldP spid="16" grpId="0"/>
      <p:bldP spid="17" grpId="0"/>
      <p:bldP spid="39" grpId="0"/>
      <p:bldP spid="56" grpId="0" animBg="1"/>
      <p:bldP spid="56" grpId="1" animBg="1"/>
      <p:bldP spid="57" grpId="0" animBg="1"/>
      <p:bldP spid="57" grpId="1" animBg="1"/>
      <p:bldP spid="62" grpId="0" animBg="1"/>
      <p:bldP spid="62" grpId="1" animBg="1"/>
      <p:bldP spid="63" grpId="0" animBg="1"/>
      <p:bldP spid="63" grpId="1" animBg="1"/>
      <p:bldP spid="64" grpId="0" animBg="1"/>
      <p:bldP spid="64" grpId="1" animBg="1"/>
      <p:bldP spid="65" grpId="0" animBg="1"/>
      <p:bldP spid="65" grpId="1" animBg="1"/>
      <p:bldP spid="66" grpId="0" animBg="1"/>
      <p:bldP spid="66" grpId="1" animBg="1"/>
      <p:bldP spid="67" grpId="0" animBg="1"/>
      <p:bldP spid="67" grpId="1" animBg="1"/>
      <p:bldP spid="68" grpId="0" animBg="1"/>
      <p:bldP spid="68" grpId="1" animBg="1"/>
      <p:bldP spid="69" grpId="0" animBg="1"/>
      <p:bldP spid="69" grpId="1" animBg="1"/>
      <p:bldP spid="70" grpId="0" animBg="1"/>
      <p:bldP spid="70" grpId="1" animBg="1"/>
      <p:bldP spid="70" grpId="2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250122" y="-68910"/>
            <a:ext cx="10570220" cy="2461871"/>
            <a:chOff x="935980" y="-48871"/>
            <a:chExt cx="10265420" cy="2461871"/>
          </a:xfrm>
        </p:grpSpPr>
        <p:sp>
          <p:nvSpPr>
            <p:cNvPr id="2" name="Rounded Rectangle 1"/>
            <p:cNvSpPr/>
            <p:nvPr/>
          </p:nvSpPr>
          <p:spPr>
            <a:xfrm>
              <a:off x="1041400" y="457200"/>
              <a:ext cx="10160000" cy="1879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-48871"/>
              <a:ext cx="2505720" cy="2461871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0" y="-330200"/>
            <a:ext cx="2933700" cy="2933700"/>
          </a:xfrm>
          <a:prstGeom prst="rect">
            <a:avLst/>
          </a:prstGeom>
        </p:spPr>
      </p:pic>
      <p:pic>
        <p:nvPicPr>
          <p:cNvPr id="24" name="Picture 23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379" y="5098536"/>
            <a:ext cx="3384258" cy="1422439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6321809" y="4726101"/>
            <a:ext cx="1791961" cy="1827194"/>
            <a:chOff x="6321809" y="4726101"/>
            <a:chExt cx="1791961" cy="1827194"/>
          </a:xfrm>
        </p:grpSpPr>
        <p:pic>
          <p:nvPicPr>
            <p:cNvPr id="27" name="Picture 26">
              <a:hlinkClick r:id="rId13" action="ppaction://hlinksldjump"/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49333" flipH="1">
              <a:off x="6703697" y="5143222"/>
              <a:ext cx="1487082" cy="1333064"/>
            </a:xfrm>
            <a:prstGeom prst="rect">
              <a:avLst/>
            </a:prstGeom>
          </p:spPr>
        </p:pic>
        <p:sp>
          <p:nvSpPr>
            <p:cNvPr id="30" name="TextBox 29">
              <a:hlinkClick r:id="rId16" action="ppaction://hlinksldjump"/>
            </p:cNvPr>
            <p:cNvSpPr txBox="1"/>
            <p:nvPr/>
          </p:nvSpPr>
          <p:spPr>
            <a:xfrm>
              <a:off x="6321809" y="4726101"/>
              <a:ext cx="998991" cy="1446550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1" i="0" u="none" strike="noStrike" kern="1200" cap="none" spc="0" normalizeH="0" baseline="0" noProof="0" dirty="0">
                  <a:ln w="28575"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D</a:t>
              </a:r>
            </a:p>
          </p:txBody>
        </p:sp>
      </p:grpSp>
      <p:pic>
        <p:nvPicPr>
          <p:cNvPr id="13" name="Picture 12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980" y="5098536"/>
            <a:ext cx="3384258" cy="1422439"/>
          </a:xfrm>
          <a:prstGeom prst="rect">
            <a:avLst/>
          </a:prstGeom>
        </p:spPr>
      </p:pic>
      <p:grpSp>
        <p:nvGrpSpPr>
          <p:cNvPr id="36" name="Group 35"/>
          <p:cNvGrpSpPr/>
          <p:nvPr/>
        </p:nvGrpSpPr>
        <p:grpSpPr>
          <a:xfrm>
            <a:off x="3901682" y="4726101"/>
            <a:ext cx="1858136" cy="1816302"/>
            <a:chOff x="3901682" y="4726101"/>
            <a:chExt cx="1858136" cy="1816302"/>
          </a:xfrm>
        </p:grpSpPr>
        <p:pic>
          <p:nvPicPr>
            <p:cNvPr id="25" name="Picture 24">
              <a:hlinkClick r:id="rId17" action="ppaction://hlinksldjump"/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950667">
              <a:off x="3824673" y="5132330"/>
              <a:ext cx="1487082" cy="1333064"/>
            </a:xfrm>
            <a:prstGeom prst="rect">
              <a:avLst/>
            </a:prstGeom>
          </p:spPr>
        </p:pic>
        <p:sp>
          <p:nvSpPr>
            <p:cNvPr id="28" name="TextBox 27">
              <a:hlinkClick r:id="rId17" action="ppaction://hlinksldjump"/>
            </p:cNvPr>
            <p:cNvSpPr txBox="1"/>
            <p:nvPr/>
          </p:nvSpPr>
          <p:spPr>
            <a:xfrm>
              <a:off x="4760827" y="4726101"/>
              <a:ext cx="998991" cy="1446550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1" i="0" u="none" strike="noStrike" kern="1200" cap="none" spc="0" normalizeH="0" baseline="0" noProof="0" dirty="0">
                  <a:ln w="28575"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C</a:t>
              </a:r>
            </a:p>
          </p:txBody>
        </p:sp>
      </p:grpSp>
      <p:pic>
        <p:nvPicPr>
          <p:cNvPr id="23" name="Picture 22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379" y="3384038"/>
            <a:ext cx="3384258" cy="1422439"/>
          </a:xfrm>
          <a:prstGeom prst="rect">
            <a:avLst/>
          </a:prstGeom>
        </p:spPr>
      </p:pic>
      <p:grpSp>
        <p:nvGrpSpPr>
          <p:cNvPr id="37" name="Group 36"/>
          <p:cNvGrpSpPr/>
          <p:nvPr/>
        </p:nvGrpSpPr>
        <p:grpSpPr>
          <a:xfrm>
            <a:off x="6232168" y="3301455"/>
            <a:ext cx="1666538" cy="1446550"/>
            <a:chOff x="6232168" y="3301455"/>
            <a:chExt cx="1666538" cy="1446550"/>
          </a:xfrm>
        </p:grpSpPr>
        <p:pic>
          <p:nvPicPr>
            <p:cNvPr id="26" name="Picture 25">
              <a:hlinkClick r:id="rId17" action="ppaction://hlinksldjump"/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49333" flipH="1">
              <a:off x="6839234" y="3475145"/>
              <a:ext cx="1117334" cy="1001611"/>
            </a:xfrm>
            <a:prstGeom prst="rect">
              <a:avLst/>
            </a:prstGeom>
          </p:spPr>
        </p:pic>
        <p:sp>
          <p:nvSpPr>
            <p:cNvPr id="29" name="TextBox 28">
              <a:hlinkClick r:id="rId17" action="ppaction://hlinksldjump"/>
            </p:cNvPr>
            <p:cNvSpPr txBox="1"/>
            <p:nvPr/>
          </p:nvSpPr>
          <p:spPr>
            <a:xfrm>
              <a:off x="6232168" y="3301455"/>
              <a:ext cx="938077" cy="1446550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1" i="0" u="none" strike="noStrike" kern="1200" cap="none" spc="0" normalizeH="0" baseline="0" noProof="0" dirty="0">
                  <a:ln w="28575"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B</a:t>
              </a:r>
            </a:p>
          </p:txBody>
        </p:sp>
      </p:grpSp>
      <p:pic>
        <p:nvPicPr>
          <p:cNvPr id="5" name="Picture 4">
            <a:hlinkClick r:id="rId20" action="ppaction://hlinksldjump"/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980" y="3384038"/>
            <a:ext cx="3384258" cy="1422439"/>
          </a:xfrm>
          <a:prstGeom prst="rect">
            <a:avLst/>
          </a:prstGeom>
          <a:ln>
            <a:noFill/>
          </a:ln>
        </p:spPr>
      </p:pic>
      <p:grpSp>
        <p:nvGrpSpPr>
          <p:cNvPr id="35" name="Group 34"/>
          <p:cNvGrpSpPr/>
          <p:nvPr/>
        </p:nvGrpSpPr>
        <p:grpSpPr>
          <a:xfrm>
            <a:off x="3985437" y="3266499"/>
            <a:ext cx="1713821" cy="1446550"/>
            <a:chOff x="3985437" y="3266499"/>
            <a:chExt cx="1713821" cy="1446550"/>
          </a:xfrm>
        </p:grpSpPr>
        <p:pic>
          <p:nvPicPr>
            <p:cNvPr id="15" name="Picture 14">
              <a:hlinkClick r:id="rId20" action="ppaction://hlinksldjump"/>
            </p:cNvPr>
            <p:cNvPicPr>
              <a:picLocks noChangeAspect="1"/>
            </p:cNvPicPr>
            <p:nvPr/>
          </p:nvPicPr>
          <p:blipFill>
            <a:blip r:embed="rId21" cstate="print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1594" b="100000" l="1786" r="9892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950667">
              <a:off x="3927576" y="3413762"/>
              <a:ext cx="1117334" cy="1001611"/>
            </a:xfrm>
            <a:prstGeom prst="rect">
              <a:avLst/>
            </a:prstGeom>
          </p:spPr>
        </p:pic>
        <p:sp>
          <p:nvSpPr>
            <p:cNvPr id="8" name="TextBox 7">
              <a:hlinkClick r:id="rId17" action="ppaction://hlinksldjump"/>
            </p:cNvPr>
            <p:cNvSpPr txBox="1"/>
            <p:nvPr/>
          </p:nvSpPr>
          <p:spPr>
            <a:xfrm>
              <a:off x="4700267" y="3266499"/>
              <a:ext cx="998991" cy="1446550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1" i="0" u="none" strike="noStrike" kern="1200" cap="none" spc="0" normalizeH="0" baseline="0" noProof="0" dirty="0">
                  <a:ln w="28575"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A</a:t>
              </a:r>
            </a:p>
          </p:txBody>
        </p:sp>
      </p:grpSp>
      <p:sp>
        <p:nvSpPr>
          <p:cNvPr id="44" name="Text Box 3"/>
          <p:cNvSpPr txBox="1">
            <a:spLocks noChangeArrowheads="1"/>
          </p:cNvSpPr>
          <p:nvPr/>
        </p:nvSpPr>
        <p:spPr bwMode="auto">
          <a:xfrm>
            <a:off x="2608610" y="285237"/>
            <a:ext cx="7897641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VNI-Times" pitchFamily="2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VNI-Times" pitchFamily="2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VNI-Times" pitchFamily="2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VNI-Times" pitchFamily="2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VNI-Times" pitchFamily="2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VNI-Times" pitchFamily="2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VNI-Times" pitchFamily="2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VNI-Times" pitchFamily="2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VNI-Times" pitchFamily="2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0" cap="none" spc="0" normalizeH="0" baseline="0" noProof="0" dirty="0" err="1">
                <a:ln>
                  <a:solidFill>
                    <a:prstClr val="black"/>
                  </a:solidFill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Kết</a:t>
            </a:r>
            <a:r>
              <a:rPr kumimoji="0" lang="en-US" altLang="en-US" sz="6000" b="1" i="0" u="none" strike="noStrike" kern="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6000" b="1" i="0" u="none" strike="noStrike" kern="0" cap="none" spc="0" normalizeH="0" baseline="0" noProof="0" dirty="0" err="1">
                <a:ln>
                  <a:solidFill>
                    <a:prstClr val="black"/>
                  </a:solidFill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quả</a:t>
            </a:r>
            <a:r>
              <a:rPr kumimoji="0" lang="en-US" altLang="en-US" sz="6000" b="1" i="0" u="none" strike="noStrike" kern="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6000" b="1" i="0" u="none" strike="noStrike" kern="0" cap="none" spc="0" normalizeH="0" baseline="0" noProof="0" dirty="0" err="1">
                <a:ln>
                  <a:solidFill>
                    <a:prstClr val="black"/>
                  </a:solidFill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altLang="en-US" sz="6000" b="1" i="0" u="none" strike="noStrike" kern="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6000" b="1" i="0" u="none" strike="noStrike" kern="0" cap="none" spc="0" normalizeH="0" baseline="0" noProof="0" dirty="0" err="1">
                <a:ln>
                  <a:solidFill>
                    <a:prstClr val="black"/>
                  </a:solidFill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phép</a:t>
            </a:r>
            <a:r>
              <a:rPr kumimoji="0" lang="en-US" altLang="en-US" sz="6000" b="1" i="0" u="none" strike="noStrike" kern="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6000" b="1" i="0" u="none" strike="noStrike" kern="0" cap="none" spc="0" normalizeH="0" baseline="0" noProof="0" dirty="0" err="1">
                <a:ln>
                  <a:solidFill>
                    <a:prstClr val="black"/>
                  </a:solidFill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tính</a:t>
            </a:r>
            <a:r>
              <a:rPr kumimoji="0" lang="en-US" altLang="en-US" sz="6000" b="1" i="0" u="none" strike="noStrike" kern="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  <a:endParaRPr kumimoji="0" lang="en-US" sz="6000" b="1" i="0" u="none" strike="noStrike" kern="0" cap="none" spc="0" normalizeH="0" baseline="0" noProof="0" dirty="0">
              <a:ln>
                <a:solidFill>
                  <a:prstClr val="black"/>
                </a:solidFill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209 x 3 = …</a:t>
            </a:r>
          </a:p>
        </p:txBody>
      </p:sp>
      <p:sp>
        <p:nvSpPr>
          <p:cNvPr id="12" name="Rectangle 11">
            <a:hlinkClick r:id="rId20" action="ppaction://hlinksldjump"/>
          </p:cNvPr>
          <p:cNvSpPr/>
          <p:nvPr/>
        </p:nvSpPr>
        <p:spPr>
          <a:xfrm>
            <a:off x="1676205" y="3500363"/>
            <a:ext cx="1723550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672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676205" y="5193681"/>
            <a:ext cx="1723550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607</a:t>
            </a:r>
          </a:p>
        </p:txBody>
      </p:sp>
      <p:sp>
        <p:nvSpPr>
          <p:cNvPr id="16" name="Rectangle 15"/>
          <p:cNvSpPr/>
          <p:nvPr/>
        </p:nvSpPr>
        <p:spPr>
          <a:xfrm>
            <a:off x="8424951" y="3500363"/>
            <a:ext cx="1723550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637</a:t>
            </a:r>
          </a:p>
        </p:txBody>
      </p:sp>
      <p:sp>
        <p:nvSpPr>
          <p:cNvPr id="17" name="Rectangle 16">
            <a:hlinkClick r:id="rId13" action="ppaction://hlinksldjump"/>
          </p:cNvPr>
          <p:cNvSpPr/>
          <p:nvPr/>
        </p:nvSpPr>
        <p:spPr>
          <a:xfrm>
            <a:off x="8526436" y="5159045"/>
            <a:ext cx="1723550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627</a:t>
            </a:r>
          </a:p>
        </p:txBody>
      </p:sp>
      <p:pic>
        <p:nvPicPr>
          <p:cNvPr id="54" name="Am-thanh-lam-phep-bang-cay-dua-than-www_tiengdong_com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356720" y="-862468"/>
            <a:ext cx="609600" cy="609600"/>
          </a:xfrm>
          <a:prstGeom prst="rect">
            <a:avLst/>
          </a:prstGeom>
        </p:spPr>
      </p:pic>
      <p:pic>
        <p:nvPicPr>
          <p:cNvPr id="55" name="Đồng-hồ-đếm-ngược-10-giây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642918" y="-839424"/>
            <a:ext cx="487363" cy="487363"/>
          </a:xfrm>
          <a:prstGeom prst="rect">
            <a:avLst/>
          </a:prstGeom>
        </p:spPr>
      </p:pic>
      <p:sp>
        <p:nvSpPr>
          <p:cNvPr id="56" name="TextBox 55"/>
          <p:cNvSpPr txBox="1"/>
          <p:nvPr/>
        </p:nvSpPr>
        <p:spPr>
          <a:xfrm>
            <a:off x="4960219" y="2252325"/>
            <a:ext cx="2011680" cy="923330"/>
          </a:xfrm>
          <a:prstGeom prst="rect">
            <a:avLst/>
          </a:prstGeom>
          <a:solidFill>
            <a:sysClr val="window" lastClr="FFFFFF"/>
          </a:solidFill>
          <a:ln w="1905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lgerian" panose="04020705040A02060702" pitchFamily="82" charset="0"/>
                <a:ea typeface="+mn-ea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4960219" y="2252325"/>
            <a:ext cx="2011680" cy="923330"/>
          </a:xfrm>
          <a:prstGeom prst="rect">
            <a:avLst/>
          </a:prstGeom>
          <a:solidFill>
            <a:sysClr val="window" lastClr="FFFFFF"/>
          </a:solidFill>
          <a:ln w="1905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lgerian" panose="04020705040A02060702" pitchFamily="82" charset="0"/>
                <a:ea typeface="+mn-ea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4960219" y="2252325"/>
            <a:ext cx="2011680" cy="923330"/>
          </a:xfrm>
          <a:prstGeom prst="rect">
            <a:avLst/>
          </a:prstGeom>
          <a:solidFill>
            <a:sysClr val="window" lastClr="FFFFFF"/>
          </a:solidFill>
          <a:ln w="1905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lgerian" panose="04020705040A02060702" pitchFamily="82" charset="0"/>
                <a:ea typeface="+mn-ea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4960219" y="2252325"/>
            <a:ext cx="2011680" cy="923330"/>
          </a:xfrm>
          <a:prstGeom prst="rect">
            <a:avLst/>
          </a:prstGeom>
          <a:solidFill>
            <a:sysClr val="window" lastClr="FFFFFF"/>
          </a:solidFill>
          <a:ln w="1905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lgerian" panose="04020705040A02060702" pitchFamily="82" charset="0"/>
                <a:ea typeface="+mn-ea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4960219" y="2252325"/>
            <a:ext cx="2011680" cy="923330"/>
          </a:xfrm>
          <a:prstGeom prst="rect">
            <a:avLst/>
          </a:prstGeom>
          <a:solidFill>
            <a:sysClr val="window" lastClr="FFFFFF"/>
          </a:solidFill>
          <a:ln w="1905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lgerian" panose="04020705040A02060702" pitchFamily="82" charset="0"/>
                <a:ea typeface="+mn-ea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4960219" y="2252325"/>
            <a:ext cx="2011680" cy="923330"/>
          </a:xfrm>
          <a:prstGeom prst="rect">
            <a:avLst/>
          </a:prstGeom>
          <a:solidFill>
            <a:sysClr val="window" lastClr="FFFFFF"/>
          </a:solidFill>
          <a:ln w="1905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lgerian" panose="04020705040A02060702" pitchFamily="82" charset="0"/>
                <a:ea typeface="+mn-ea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4960219" y="2252325"/>
            <a:ext cx="2011680" cy="923330"/>
          </a:xfrm>
          <a:prstGeom prst="rect">
            <a:avLst/>
          </a:prstGeom>
          <a:solidFill>
            <a:sysClr val="window" lastClr="FFFFFF"/>
          </a:solidFill>
          <a:ln w="1905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lgerian" panose="04020705040A02060702" pitchFamily="82" charset="0"/>
                <a:ea typeface="+mn-ea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4960219" y="2252325"/>
            <a:ext cx="2011680" cy="923330"/>
          </a:xfrm>
          <a:prstGeom prst="rect">
            <a:avLst/>
          </a:prstGeom>
          <a:solidFill>
            <a:sysClr val="window" lastClr="FFFFFF"/>
          </a:solidFill>
          <a:ln w="1905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lgerian" panose="04020705040A02060702" pitchFamily="82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4960219" y="2252325"/>
            <a:ext cx="2011680" cy="923330"/>
          </a:xfrm>
          <a:prstGeom prst="rect">
            <a:avLst/>
          </a:prstGeom>
          <a:solidFill>
            <a:sysClr val="window" lastClr="FFFFFF"/>
          </a:solidFill>
          <a:ln w="1905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lgerian" panose="04020705040A02060702" pitchFamily="82" charset="0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4960219" y="2252325"/>
            <a:ext cx="2011680" cy="923330"/>
          </a:xfrm>
          <a:prstGeom prst="rect">
            <a:avLst/>
          </a:prstGeom>
          <a:solidFill>
            <a:sysClr val="window" lastClr="FFFFFF"/>
          </a:solidFill>
          <a:ln w="1905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lgerian" panose="04020705040A02060702" pitchFamily="82" charset="0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4960219" y="2203480"/>
            <a:ext cx="2011680" cy="923330"/>
          </a:xfrm>
          <a:prstGeom prst="rect">
            <a:avLst/>
          </a:prstGeom>
          <a:solidFill>
            <a:sysClr val="window" lastClr="FFFFFF"/>
          </a:solidFill>
          <a:ln w="1905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lgerian" panose="04020705040A02060702" pitchFamily="82" charset="0"/>
                <a:ea typeface="+mn-ea"/>
                <a:cs typeface="Times New Roman" panose="02020603050405020304" pitchFamily="18" charset="0"/>
              </a:rPr>
              <a:t>0</a:t>
            </a:r>
          </a:p>
        </p:txBody>
      </p:sp>
      <p:pic>
        <p:nvPicPr>
          <p:cNvPr id="48" name="Am-thanh-lam-phep-bang-cay-dua-than-www_tiengdong_com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4925632" y="-862468"/>
            <a:ext cx="609600" cy="609600"/>
          </a:xfrm>
          <a:prstGeom prst="rect">
            <a:avLst/>
          </a:prstGeom>
        </p:spPr>
      </p:pic>
      <p:pic>
        <p:nvPicPr>
          <p:cNvPr id="49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3272958" y="-759905"/>
            <a:ext cx="609600" cy="609600"/>
          </a:xfrm>
          <a:prstGeom prst="rect">
            <a:avLst/>
          </a:prstGeom>
        </p:spPr>
      </p:pic>
      <p:pic>
        <p:nvPicPr>
          <p:cNvPr id="50" name="Picture 2" descr="https://png.pngtree.com/png-clipart/20190117/ourlarge/pngtree-yellow-alarm-clock-beautiful-alarm-clock-hand-drawn-alarm-clock-cartoon-png-image_413360.jpg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6665" y="1959769"/>
            <a:ext cx="1615855" cy="1292684"/>
          </a:xfrm>
          <a:prstGeom prst="chord">
            <a:avLst>
              <a:gd name="adj1" fmla="val 17560998"/>
              <a:gd name="adj2" fmla="val 16200000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27824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13741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224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324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24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524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624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724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824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24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1074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5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3741"/>
                            </p:stCondLst>
                            <p:childTnLst>
                              <p:par>
                                <p:cTn id="6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66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3741"/>
                            </p:stCondLst>
                            <p:childTnLst>
                              <p:par>
                                <p:cTn id="68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3741"/>
                            </p:stCondLst>
                            <p:childTnLst>
                              <p:par>
                                <p:cTn id="71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3741"/>
                            </p:stCondLst>
                            <p:childTnLst>
                              <p:par>
                                <p:cTn id="74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3741"/>
                            </p:stCondLst>
                            <p:childTnLst>
                              <p:par>
                                <p:cTn id="77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3741"/>
                            </p:stCondLst>
                            <p:childTnLst>
                              <p:par>
                                <p:cTn id="80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3741"/>
                            </p:stCondLst>
                            <p:childTnLst>
                              <p:par>
                                <p:cTn id="83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3741"/>
                            </p:stCondLst>
                            <p:childTnLst>
                              <p:par>
                                <p:cTn id="86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3741"/>
                            </p:stCondLst>
                            <p:childTnLst>
                              <p:par>
                                <p:cTn id="89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3741"/>
                            </p:stCondLst>
                            <p:childTnLst>
                              <p:par>
                                <p:cTn id="92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3741"/>
                            </p:stCondLst>
                            <p:childTnLst>
                              <p:par>
                                <p:cTn id="95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3741"/>
                            </p:stCondLst>
                            <p:childTnLst>
                              <p:par>
                                <p:cTn id="98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0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0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0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10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3" dur="1645" fill="hold"/>
                                        <p:tgtEl>
                                          <p:spTgt spid="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115" dur="1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  <p:audio>
              <p:cMediaNode vol="80000">
                <p:cTn id="1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  <p:audio>
              <p:cMediaNode vol="80000">
                <p:cTn id="1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8"/>
                </p:tgtEl>
              </p:cMediaNode>
            </p:audio>
            <p:audio>
              <p:cMediaNode vol="80000">
                <p:cTn id="1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9"/>
                </p:tgtEl>
              </p:cMediaNode>
            </p:audio>
          </p:childTnLst>
        </p:cTn>
      </p:par>
    </p:tnLst>
    <p:bldLst>
      <p:bldP spid="44" grpId="0"/>
      <p:bldP spid="12" grpId="0"/>
      <p:bldP spid="14" grpId="0"/>
      <p:bldP spid="16" grpId="0"/>
      <p:bldP spid="17" grpId="0"/>
      <p:bldP spid="17" grpId="1"/>
      <p:bldP spid="17" grpId="2"/>
      <p:bldP spid="56" grpId="0" animBg="1"/>
      <p:bldP spid="56" grpId="1" animBg="1"/>
      <p:bldP spid="57" grpId="0" animBg="1"/>
      <p:bldP spid="57" grpId="1" animBg="1"/>
      <p:bldP spid="62" grpId="0" animBg="1"/>
      <p:bldP spid="62" grpId="1" animBg="1"/>
      <p:bldP spid="63" grpId="0" animBg="1"/>
      <p:bldP spid="63" grpId="1" animBg="1"/>
      <p:bldP spid="64" grpId="0" animBg="1"/>
      <p:bldP spid="64" grpId="1" animBg="1"/>
      <p:bldP spid="65" grpId="0" animBg="1"/>
      <p:bldP spid="65" grpId="1" animBg="1"/>
      <p:bldP spid="66" grpId="0" animBg="1"/>
      <p:bldP spid="66" grpId="1" animBg="1"/>
      <p:bldP spid="67" grpId="0" animBg="1"/>
      <p:bldP spid="67" grpId="1" animBg="1"/>
      <p:bldP spid="68" grpId="0" animBg="1"/>
      <p:bldP spid="68" grpId="1" animBg="1"/>
      <p:bldP spid="69" grpId="0" animBg="1"/>
      <p:bldP spid="69" grpId="1" animBg="1"/>
      <p:bldP spid="70" grpId="0" animBg="1"/>
      <p:bldP spid="70" grpId="1" animBg="1"/>
      <p:bldP spid="70" grpId="2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 rot="1735020">
            <a:off x="8629173" y="2692118"/>
            <a:ext cx="3741859" cy="3391311"/>
            <a:chOff x="7974265" y="3937882"/>
            <a:chExt cx="1674275" cy="1936767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7974265" y="3937882"/>
              <a:ext cx="1674275" cy="1936767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48677" y="4717478"/>
              <a:ext cx="700765" cy="628186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07550" y="4403385"/>
              <a:ext cx="700765" cy="628186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31996" y="4717478"/>
              <a:ext cx="700765" cy="628186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01077" y="4869878"/>
              <a:ext cx="700765" cy="628186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26771" y="4403385"/>
              <a:ext cx="700765" cy="628186"/>
            </a:xfrm>
            <a:prstGeom prst="rect">
              <a:avLst/>
            </a:prstGeom>
          </p:spPr>
        </p:pic>
      </p:grpSp>
      <p:grpSp>
        <p:nvGrpSpPr>
          <p:cNvPr id="22" name="Group 21"/>
          <p:cNvGrpSpPr/>
          <p:nvPr/>
        </p:nvGrpSpPr>
        <p:grpSpPr>
          <a:xfrm rot="20382807">
            <a:off x="7975889" y="3386408"/>
            <a:ext cx="2769039" cy="3093970"/>
            <a:chOff x="3407044" y="3961843"/>
            <a:chExt cx="1199082" cy="1387074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22721">
              <a:off x="3407044" y="3961843"/>
              <a:ext cx="1199082" cy="1387074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087029" y="4608301"/>
              <a:ext cx="350382" cy="314093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697915" y="4479585"/>
              <a:ext cx="530757" cy="475786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559604" y="4343864"/>
              <a:ext cx="530757" cy="475786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932161" y="4725817"/>
              <a:ext cx="379355" cy="340065"/>
            </a:xfrm>
            <a:prstGeom prst="rect">
              <a:avLst/>
            </a:prstGeom>
          </p:spPr>
        </p:pic>
      </p:grpSp>
      <p:pic>
        <p:nvPicPr>
          <p:cNvPr id="24" name="581c6ee138d9f">
            <a:hlinkClick r:id="" action="ppaction://media"/>
            <a:extLst>
              <a:ext uri="{FF2B5EF4-FFF2-40B4-BE49-F238E27FC236}">
                <a16:creationId xmlns:a16="http://schemas.microsoft.com/office/drawing/2014/main" id="{1D6055FF-8C49-406E-A62C-230215AF608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553494" y="323532"/>
            <a:ext cx="609600" cy="60960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03805" y="464548"/>
            <a:ext cx="5611894" cy="5611894"/>
          </a:xfrm>
          <a:prstGeom prst="rect">
            <a:avLst/>
          </a:prstGeom>
          <a:ln>
            <a:noFill/>
          </a:ln>
        </p:spPr>
      </p:pic>
      <p:grpSp>
        <p:nvGrpSpPr>
          <p:cNvPr id="14" name="Group 13"/>
          <p:cNvGrpSpPr/>
          <p:nvPr/>
        </p:nvGrpSpPr>
        <p:grpSpPr>
          <a:xfrm>
            <a:off x="1763768" y="473206"/>
            <a:ext cx="10176673" cy="1923153"/>
            <a:chOff x="4935448" y="2641783"/>
            <a:chExt cx="3515162" cy="2218030"/>
          </a:xfrm>
        </p:grpSpPr>
        <p:grpSp>
          <p:nvGrpSpPr>
            <p:cNvPr id="6" name="Group 5"/>
            <p:cNvGrpSpPr/>
            <p:nvPr/>
          </p:nvGrpSpPr>
          <p:grpSpPr>
            <a:xfrm>
              <a:off x="4935448" y="2641783"/>
              <a:ext cx="3515162" cy="2218030"/>
              <a:chOff x="5062066" y="2758555"/>
              <a:chExt cx="2990649" cy="1894327"/>
            </a:xfrm>
          </p:grpSpPr>
          <p:sp>
            <p:nvSpPr>
              <p:cNvPr id="5" name="Isosceles Triangle 4"/>
              <p:cNvSpPr/>
              <p:nvPr/>
            </p:nvSpPr>
            <p:spPr>
              <a:xfrm rot="20634689">
                <a:off x="6256096" y="4409242"/>
                <a:ext cx="630129" cy="234285"/>
              </a:xfrm>
              <a:prstGeom prst="triangle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" name="Cloud 3"/>
              <p:cNvSpPr/>
              <p:nvPr/>
            </p:nvSpPr>
            <p:spPr>
              <a:xfrm>
                <a:off x="5062066" y="2758555"/>
                <a:ext cx="2990649" cy="1894327"/>
              </a:xfrm>
              <a:prstGeom prst="cloud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3" name="TextBox 2"/>
            <p:cNvSpPr txBox="1"/>
            <p:nvPr/>
          </p:nvSpPr>
          <p:spPr>
            <a:xfrm>
              <a:off x="5281430" y="2961458"/>
              <a:ext cx="2855568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 dirty="0" err="1">
                  <a:ln w="22225">
                    <a:solidFill>
                      <a:srgbClr val="ED7D31"/>
                    </a:solidFill>
                    <a:prstDash val="solid"/>
                  </a:ln>
                  <a:solidFill>
                    <a:srgbClr val="ED7D31">
                      <a:lumMod val="40000"/>
                      <a:lumOff val="6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CẢM</a:t>
              </a:r>
              <a:r>
                <a:rPr kumimoji="0" lang="en-US" sz="8000" b="1" i="0" u="none" strike="noStrike" kern="1200" cap="none" spc="0" normalizeH="0" baseline="0" noProof="0" dirty="0">
                  <a:ln w="22225">
                    <a:solidFill>
                      <a:srgbClr val="ED7D31"/>
                    </a:solidFill>
                    <a:prstDash val="solid"/>
                  </a:ln>
                  <a:solidFill>
                    <a:srgbClr val="ED7D31">
                      <a:lumMod val="40000"/>
                      <a:lumOff val="6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8000" b="1" i="0" u="none" strike="noStrike" kern="1200" cap="none" spc="0" normalizeH="0" baseline="0" noProof="0" dirty="0" err="1">
                  <a:ln w="22225">
                    <a:solidFill>
                      <a:srgbClr val="ED7D31"/>
                    </a:solidFill>
                    <a:prstDash val="solid"/>
                  </a:ln>
                  <a:solidFill>
                    <a:srgbClr val="ED7D31">
                      <a:lumMod val="40000"/>
                      <a:lumOff val="6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ƠN</a:t>
              </a:r>
              <a:r>
                <a:rPr kumimoji="0" lang="en-US" sz="8000" b="1" i="0" u="none" strike="noStrike" kern="1200" cap="none" spc="0" normalizeH="0" baseline="0" noProof="0" dirty="0">
                  <a:ln w="22225">
                    <a:solidFill>
                      <a:srgbClr val="ED7D31"/>
                    </a:solidFill>
                    <a:prstDash val="solid"/>
                  </a:ln>
                  <a:solidFill>
                    <a:srgbClr val="ED7D31">
                      <a:lumMod val="40000"/>
                      <a:lumOff val="6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8000" b="1" i="0" u="none" strike="noStrike" kern="1200" cap="none" spc="0" normalizeH="0" baseline="0" noProof="0" dirty="0" err="1">
                  <a:ln w="22225">
                    <a:solidFill>
                      <a:srgbClr val="ED7D31"/>
                    </a:solidFill>
                    <a:prstDash val="solid"/>
                  </a:ln>
                  <a:solidFill>
                    <a:srgbClr val="ED7D31">
                      <a:lumMod val="40000"/>
                      <a:lumOff val="6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CÁC</a:t>
              </a:r>
              <a:r>
                <a:rPr kumimoji="0" lang="en-US" sz="8000" b="1" i="0" u="none" strike="noStrike" kern="1200" cap="none" spc="0" normalizeH="0" baseline="0" noProof="0" dirty="0">
                  <a:ln w="22225">
                    <a:solidFill>
                      <a:srgbClr val="ED7D31"/>
                    </a:solidFill>
                    <a:prstDash val="solid"/>
                  </a:ln>
                  <a:solidFill>
                    <a:srgbClr val="ED7D31">
                      <a:lumMod val="40000"/>
                      <a:lumOff val="6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8000" b="1" i="0" u="none" strike="noStrike" kern="1200" cap="none" spc="0" normalizeH="0" baseline="0" noProof="0" dirty="0" err="1">
                  <a:ln w="22225">
                    <a:solidFill>
                      <a:srgbClr val="ED7D31"/>
                    </a:solidFill>
                    <a:prstDash val="solid"/>
                  </a:ln>
                  <a:solidFill>
                    <a:srgbClr val="ED7D31">
                      <a:lumMod val="40000"/>
                      <a:lumOff val="6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BẠN</a:t>
              </a:r>
              <a:endParaRPr kumimoji="0" lang="en-US" sz="8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576224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3" presetClass="mediacall" presetSubtype="0" fill="hold" nodeType="afterEffect">
                                  <p:stCondLst>
                                    <p:cond delay="5500"/>
                                  </p:stCondLst>
                                  <p:childTnLst>
                                    <p:cmd type="call" cmd="stop">
                                      <p:cBhvr>
                                        <p:cTn id="21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9362 0.025 L 0.65221 0.02546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930" y="23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FOLDER" val="C:\Users\ASUS VivoBook\Desktop\thử\"/>
  <p:tag name="ISPRING_PRESENTATION_PATH" val="C:\Users\ASUS VivoBook\Desktop\thử.pptx"/>
  <p:tag name="ISPRING_PROJECT_VERSION" val="9.3"/>
  <p:tag name="ISPRING_PROJECT_FOLDER_UPDATED" val="1"/>
  <p:tag name="ISPRING_SCREEN_RECS_UPDATED" val="C:\Users\ASUS VivoBook\Desktop\thử\"/>
  <p:tag name="ISPRING_PRESENTATION_TITLE" val="thử"/>
  <p:tag name="ISPRING_FIRST_PUBLISH" val="1"/>
  <p:tag name="FLASHSPRING_ZOOM_TAG" val="59"/>
  <p:tag name="ISPRING_PRESENTATION_INFO_2" val="&lt;?xml version=&quot;1.0&quot; encoding=&quot;UTF-8&quot; standalone=&quot;no&quot; ?&gt;&#10;&lt;presentation2&gt;&#10;&#10;  &lt;slides&gt;&#10;    &lt;slide id=&quot;{26D7C562-5CE4-4C8A-834E-3267DBF05992}&quot; pptId=&quot;257&quot;/&gt;&#10;    &lt;slide id=&quot;{7C90AF4D-7212-4904-9D5F-7B4913C6F10B}&quot; pptId=&quot;258&quot;/&gt;&#10;    &lt;slide id=&quot;{25E6D7A4-6825-446D-AAD3-3A0D78EC377C}&quot; pptId=&quot;259&quot;/&gt;&#10;    &lt;slide id=&quot;{82146924-3824-43A4-9178-0C20E48D0739}&quot; pptId=&quot;260&quot;/&gt;&#10;    &lt;slide id=&quot;{BC288EB6-3302-4D67-ACBD-6BF37DA527E3}&quot; pptId=&quot;261&quot;/&gt;&#10;    &lt;slide id=&quot;{26975C2A-71CF-4F41-987A-1CBF94E3F0ED}&quot; pptId=&quot;262&quot;/&gt;&#10;    &lt;slide id=&quot;{C7A1BAFA-AC0F-4458-B512-6CBE385B758B}&quot; pptId=&quot;263&quot;/&gt;&#10;    &lt;slide id=&quot;{BE2C6D79-0E76-427D-981D-EE2D8FAF2F8E}&quot; pptId=&quot;264&quot;/&gt;&#10;    &lt;slide id=&quot;{C0165992-BFB0-4F57-8523-4497B2730DAC}&quot; pptId=&quot;265&quot;/&gt;&#10;    &lt;slide id=&quot;{0E0A6615-7506-4F0A-8E92-1B043D90CE7F}&quot; pptId=&quot;266&quot;/&gt;&#10;    &lt;slide id=&quot;{D53C1FCE-93CC-4EB1-8989-652C3997B05F}&quot; pptId=&quot;267&quot;/&gt;&#10;    &lt;slide id=&quot;{FE72001A-BA65-4363-BFB3-483EF3F99079}&quot; pptId=&quot;268&quot;/&gt;&#10;    &lt;slide id=&quot;{FAED8651-8364-4250-BB71-CDC32C42563C}&quot; pptId=&quot;269&quot;/&gt;&#10;    &lt;slide id=&quot;{DF146974-A6ED-4CB5-A198-DBA7D56BD45A}&quot; pptId=&quot;270&quot;/&gt;&#10;    &lt;slide id=&quot;{76C06C7C-A546-4989-9144-9215F04CDDAF}&quot; pptId=&quot;271&quot;/&gt;&#10;    &lt;slide id=&quot;{C59B0167-F559-43AE-9DC4-65B99BA6CDC5}&quot; pptId=&quot;272&quot;/&gt;&#10;    &lt;slide id=&quot;{F9B28240-C588-4DBA-B15D-570306BD98AB}&quot; pptId=&quot;273&quot;/&gt;&#10;    &lt;slide id=&quot;{4904D5B5-6918-4B2B-BD32-11D2D7FC989E}&quot; pptId=&quot;274&quot;/&gt;&#10;    &lt;slide id=&quot;{CF6A3FF2-644D-4FAE-A6C6-8031AED03F3C}&quot; pptId=&quot;275&quot;/&gt;&#10;    &lt;slide id=&quot;{DD3AF92C-B40D-445D-8D94-0F0ED1F2DBC3}&quot; pptId=&quot;276&quot;/&gt;&#10;    &lt;slide id=&quot;{36E3D142-E3DB-404B-A2CD-4054A1EB5264}&quot; pptId=&quot;277&quot;/&gt;&#10;    &lt;slide id=&quot;{EF70698B-B32D-4725-A222-7F422975E7BF}&quot; pptId=&quot;278&quot;/&gt;&#10;    &lt;slide id=&quot;{6188C4FE-BE1B-48D0-B185-1E489BE6937A}&quot; pptId=&quot;279&quot;/&gt;&#10;    &lt;slide id=&quot;{0F9B570E-8DAE-456F-9DA3-E429BA1B75C6}&quot; pptId=&quot;280&quot;/&gt;&#10;    &lt;slide id=&quot;{BD7FB54C-4580-4A7E-B3A8-F3AB895834C2}&quot; pptId=&quot;281&quot;/&gt;&#10;    &lt;slide id=&quot;{2BFA8500-C0C8-4453-B41C-7D2FDA1B1BC0}&quot; pptId=&quot;282&quot;/&gt;&#10;    &lt;slide id=&quot;{874A8A09-BD6B-4365-BF07-24E092791612}&quot; pptId=&quot;283&quot;/&gt;&#10;    &lt;slide id=&quot;{840B3E9E-5760-4C20-8F8E-9393E9F0587D}&quot; pptId=&quot;284&quot;/&gt;&#10;  &lt;/slides&gt;&#10;&#10;  &lt;narration&gt;&#10;    &lt;audioTracks&gt;&#10;      &lt;audioTrack muted=&quot;false&quot; name=&quot;Audio 6&quot; resource=&quot;b422278c&quot; slideId=&quot;{25E6D7A4-6825-446D-AAD3-3A0D78EC377C}&quot; startTime=&quot;0&quot; stepIndex=&quot;0&quot; volume=&quot;1&quot;&gt;&#10;        &lt;audio channels=&quot;1&quot; format=&quot;s16&quot; sampleRate=&quot;44100&quot;/&gt;&#10;      &lt;/audioTrack&gt;&#10;      &lt;audioTrack muted=&quot;false&quot; name=&quot;Audio 8&quot; resource=&quot;2b02bf4f&quot; slideId=&quot;{BC288EB6-3302-4D67-ACBD-6BF37DA527E3}&quot; startTime=&quot;0&quot; stepIndex=&quot;0&quot; volume=&quot;1&quot;&gt;&#10;        &lt;audio channels=&quot;1&quot; format=&quot;s16&quot; sampleRate=&quot;44100&quot;/&gt;&#10;      &lt;/audioTrack&gt;&#10;      &lt;audioTrack muted=&quot;false&quot; name=&quot;Audio 9&quot; resource=&quot;dfa8171b&quot; slideId=&quot;{82146924-3824-43A4-9178-0C20E48D0739}&quot; startTime=&quot;0&quot; stepIndex=&quot;0&quot; volume=&quot;1&quot;&gt;&#10;        &lt;audio channels=&quot;1&quot; format=&quot;s16&quot; sampleRate=&quot;44100&quot;/&gt;&#10;      &lt;/audioTrack&gt;&#10;      &lt;audioTrack muted=&quot;false&quot; name=&quot;Audio 10&quot; resource=&quot;b3486103&quot; slideId=&quot;{7C90AF4D-7212-4904-9D5F-7B4913C6F10B}&quot; startTime=&quot;0&quot; stepIndex=&quot;0&quot; volume=&quot;1&quot;&gt;&#10;        &lt;audio channels=&quot;1&quot; format=&quot;s16&quot; sampleRate=&quot;44100&quot;/&gt;&#10;      &lt;/audioTrack&gt;&#10;    &lt;/audioTracks&gt;&#10;    &lt;videoTracks/&gt;&#10;  &lt;/narration&gt;&#10;&#10;&lt;/presentation2&gt;&#10;"/>
  <p:tag name="ISPRING_UUID" val="{B5DDE8CB-E4F0-4D5A-B965-ED63839302E4}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001"/>
  <p:tag name="ISPRING_CUSTOM_TIMING_USED" val="1"/>
  <p:tag name="GENSWF_SLIDE_UID" val="{D4D64B7A-049F-4F56-AA57-0733F2036B87}:267"/>
  <p:tag name="GENSWF_ADVANCE_TIME" val="5"/>
  <p:tag name="ISPRING_SLIDE_ID_2" val="{D53C1FCE-93CC-4EB1-8989-652C3997B05F}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"/>
  <p:tag name="ISPRING_CUSTOM_TIMING_USED" val="1"/>
  <p:tag name="GENSWF_SLIDE_UID" val="{0B3ECB7F-7FB7-4EDA-A116-71F325CB3C6F}:268"/>
  <p:tag name="GENSWF_ADVANCE_TIME" val="5"/>
  <p:tag name="ISPRING_SLIDE_ID_2" val="{FE72001A-BA65-4363-BFB3-483EF3F99079}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6.001"/>
  <p:tag name="TIMING" val="|0.001|0.5|0.5|0.5|0.5|0.5|0.5|0.5|0.5|0.5|0.5|0.5"/>
  <p:tag name="ISPRING_CUSTOM_TIMING_USED" val="1"/>
  <p:tag name="GENSWF_SLIDE_UID" val="{28D093B0-1615-4F6D-96E0-D123F0BB4BEC}:269"/>
  <p:tag name="ISPRING_SLIDE_ID_2" val="{FAED8651-8364-4250-BB71-CDC32C42563C}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6.001"/>
  <p:tag name="TIMING" val="|0.001|0.5|0.5|0.5|0.5|0.5|0.5|0.5|0.5|0.5|0.5|0.5"/>
  <p:tag name="ISPRING_CUSTOM_TIMING_USED" val="1"/>
  <p:tag name="GENSWF_SLIDE_UID" val="{493528AA-4793-430D-946C-C174B9BCF053}:270"/>
  <p:tag name="ISPRING_SLIDE_ID_2" val="{DF146974-A6ED-4CB5-A198-DBA7D56BD45A}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"/>
  <p:tag name="ISPRING_CUSTOM_TIMING_USED" val="1"/>
  <p:tag name="GENSWF_SLIDE_UID" val="{AB9D36B2-1626-4241-9F6C-A46D4685580F}:272"/>
  <p:tag name="GENSWF_ADVANCE_TIME" val="5"/>
  <p:tag name="ISPRING_SLIDE_ID_2" val="{C59B0167-F559-43AE-9DC4-65B99BA6CDC5}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13.001"/>
  <p:tag name="TIMING" val="|0.001|0.5|0.5|0.5|0.5|0.5|2|0.5|0.5|0.5|2|0.5|0.5|0.5|2|0.5|0.5"/>
  <p:tag name="ISPRING_CUSTOM_TIMING_USED" val="1"/>
  <p:tag name="GENSWF_SLIDE_UID" val="{2FA3A87E-2090-4705-984B-801278728B24}:273"/>
  <p:tag name="ISPRING_SLIDE_ID_2" val="{F9B28240-C588-4DBA-B15D-570306BD98AB}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11.501"/>
  <p:tag name="TIMING" val="|0.001|0.5|0.5|0.5|0.5|0.5|2|0.5|0.5|0.5|0.5|0.5|0.5|0.5|2|0.5|0.5"/>
  <p:tag name="ISPRING_CUSTOM_TIMING_USED" val="1"/>
  <p:tag name="GENSWF_SLIDE_UID" val="{1CAE8E77-24D6-4C30-924C-76054E60F1D4}:274"/>
  <p:tag name="ISPRING_SLIDE_ID_2" val="{4904D5B5-6918-4B2B-BD32-11D2D7FC989E}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9.501"/>
  <p:tag name="TIMING" val="|0.001|0.5|0.5|0.5|0.5|0.5|0.5|0.5|2|2"/>
  <p:tag name="ISPRING_CUSTOM_TIMING_USED" val="1"/>
  <p:tag name="GENSWF_SLIDE_UID" val="{09CB852E-1742-4A8A-A4D9-5A03811A0CF1}:275"/>
  <p:tag name="ISPRING_SLIDE_ID_2" val="{CF6A3FF2-644D-4FAE-A6C6-8031AED03F3C}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001|0.5|0.5|0.5|0.5|0.5|0.5|0.5"/>
  <p:tag name="ISPRING_CUSTOM_TIMING_USED" val="1"/>
  <p:tag name="GENSWF_SLIDE_UID" val="{70B636DC-2F4F-42EE-837D-7C711D6EF36D}:276"/>
  <p:tag name="GENSWF_ADVANCE_TIME" val="5"/>
  <p:tag name="ISPRING_SLIDE_ID_2" val="{DD3AF92C-B40D-445D-8D94-0F0ED1F2DBC3}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UID" val="{90FBBB66-3050-4ABF-A8C6-74F6A53DB5B3}:278"/>
  <p:tag name="GENSWF_ADVANCE_TIME" val="5"/>
  <p:tag name="ISPRING_SLIDE_ID_2" val="{EF70698B-B32D-4725-A222-7F422975E7BF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UID" val="{87DA7B12-5DF9-4EE5-873E-DB0F3698EC11}:258"/>
  <p:tag name="ISPRING_SLIDE_ID_2" val="{7C90AF4D-7212-4904-9D5F-7B4913C6F10B}"/>
  <p:tag name="GENSWF_ADVANCE_TIME" val="20.577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UID" val="{AC145890-2925-41B0-9CE9-4B7C0E486FF4}:279"/>
  <p:tag name="GENSWF_ADVANCE_TIME" val="4"/>
  <p:tag name="ISPRING_SLIDE_ID_2" val="{6188C4FE-BE1B-48D0-B185-1E489BE6937A}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UID" val="{A7D6460F-F93D-4C91-B401-37BF382A8124}:280"/>
  <p:tag name="GENSWF_ADVANCE_TIME" val="3"/>
  <p:tag name="ISPRING_SLIDE_ID_2" val="{0F9B570E-8DAE-456F-9DA3-E429BA1B75C6}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UID" val="{0D3F4A77-ACFE-4715-8E86-159081E704D2}:282"/>
  <p:tag name="GENSWF_ADVANCE_TIME" val="5"/>
  <p:tag name="ISPRING_SLIDE_ID_2" val="{2BFA8500-C0C8-4453-B41C-7D2FDA1B1BC0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UID" val="{0B16ED11-0FA1-40D9-AC4E-68E7AB892DB1}:260"/>
  <p:tag name="GENSWF_ADVANCE_TIME" val="5.384"/>
  <p:tag name="ISPRING_SLIDE_ID_2" val="{82146924-3824-43A4-9178-0C20E48D0739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UID" val="{555FD1BD-F58D-4815-BFE7-AF84065A1FAC}:261"/>
  <p:tag name="GENSWF_ADVANCE_TIME" val="0.001"/>
  <p:tag name="ISPRING_SLIDE_ID_2" val="{BC288EB6-3302-4D67-ACBD-6BF37DA527E3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"/>
  <p:tag name="ISPRING_CUSTOM_TIMING_USED" val="1"/>
  <p:tag name="GENSWF_SLIDE_UID" val="{26A86A20-1750-492C-8ECC-757EA67C57BE}:262"/>
  <p:tag name="GENSWF_ADVANCE_TIME" val="17.7"/>
  <p:tag name="ISPRING_SLIDE_ID_2" val="{26975C2A-71CF-4F41-987A-1CBF94E3F0ED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"/>
  <p:tag name="ISPRING_CUSTOM_TIMING_USED" val="1"/>
  <p:tag name="GENSWF_SLIDE_UID" val="{C0783D39-7A78-48B3-9D49-C5E608ACB329}:263"/>
  <p:tag name="GENSWF_ADVANCE_TIME" val="17.7"/>
  <p:tag name="ISPRING_SLIDE_ID_2" val="{C7A1BAFA-AC0F-4458-B512-6CBE385B758B}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14.253"/>
  <p:tag name="TIMING" val="|0.5"/>
  <p:tag name="ISPRING_CUSTOM_TIMING_USED" val="1"/>
  <p:tag name="GENSWF_SLIDE_UID" val="{2B1A31A1-10A0-4536-832A-650E64EC590A}:264"/>
  <p:tag name="ISPRING_SLIDE_ID_2" val="{BE2C6D79-0E76-427D-981D-EE2D8FAF2F8E}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10.001"/>
  <p:tag name="ISPRING_CUSTOM_TIMING_USED" val="1"/>
  <p:tag name="GENSWF_SLIDE_UID" val="{B7566F1E-1013-4C5D-8650-53B0345BBB68}:265"/>
  <p:tag name="ISPRING_SLIDE_ID_2" val="{C0165992-BFB0-4F57-8523-4497B2730DAC}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UID" val="{0AC605DC-FE97-4EAC-9218-62AD59C1E8E5}:266"/>
  <p:tag name="GENSWF_ADVANCE_TIME" val="5"/>
  <p:tag name="ISPRING_SLIDE_ID_2" val="{0E0A6615-7506-4F0A-8E92-1B043D90CE7F}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2716</TotalTime>
  <Words>2132</Words>
  <Application>Microsoft Office PowerPoint</Application>
  <PresentationFormat>Widescreen</PresentationFormat>
  <Paragraphs>322</Paragraphs>
  <Slides>28</Slides>
  <Notes>28</Notes>
  <HiddenSlides>0</HiddenSlides>
  <MMClips>15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28</vt:i4>
      </vt:variant>
    </vt:vector>
  </HeadingPairs>
  <TitlesOfParts>
    <vt:vector size="43" baseType="lpstr">
      <vt:lpstr>等线</vt:lpstr>
      <vt:lpstr>Algerian</vt:lpstr>
      <vt:lpstr>Arial</vt:lpstr>
      <vt:lpstr>Calibri</vt:lpstr>
      <vt:lpstr>Calibri Light</vt:lpstr>
      <vt:lpstr>Quicksand SemiBold</vt:lpstr>
      <vt:lpstr>Tahoma</vt:lpstr>
      <vt:lpstr>Times New Roman</vt:lpstr>
      <vt:lpstr>UTM Aircona</vt:lpstr>
      <vt:lpstr>VNI-Times</vt:lpstr>
      <vt:lpstr>1_Office Theme</vt:lpstr>
      <vt:lpstr>4_Office Theme</vt:lpstr>
      <vt:lpstr>3_Office Theme</vt:lpstr>
      <vt:lpstr>Office Theme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thử</dc:title>
  <dc:creator>ASUS VivoBook</dc:creator>
  <cp:lastModifiedBy>Dương Thủy</cp:lastModifiedBy>
  <cp:revision>146</cp:revision>
  <dcterms:created xsi:type="dcterms:W3CDTF">2021-12-10T11:33:15Z</dcterms:created>
  <dcterms:modified xsi:type="dcterms:W3CDTF">2022-02-09T08:18:43Z</dcterms:modified>
</cp:coreProperties>
</file>