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8.xml" ContentType="application/vnd.openxmlformats-officedocument.presentationml.tags+xml"/>
  <Override PartName="/ppt/notesSlides/notesSlide10.xml" ContentType="application/vnd.openxmlformats-officedocument.presentationml.notesSlide+xml"/>
  <Override PartName="/ppt/tags/tag9.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0.xml" ContentType="application/vnd.openxmlformats-officedocument.presentationml.tags+xml"/>
  <Override PartName="/ppt/notesSlides/notesSlide13.xml" ContentType="application/vnd.openxmlformats-officedocument.presentationml.notesSlide+xml"/>
  <Override PartName="/ppt/tags/tag11.xml" ContentType="application/vnd.openxmlformats-officedocument.presentationml.tags+xml"/>
  <Override PartName="/ppt/notesSlides/notesSlide14.xml" ContentType="application/vnd.openxmlformats-officedocument.presentationml.notesSlide+xml"/>
  <Override PartName="/ppt/tags/tag12.xml" ContentType="application/vnd.openxmlformats-officedocument.presentationml.tags+xml"/>
  <Override PartName="/ppt/notesSlides/notesSlide15.xml" ContentType="application/vnd.openxmlformats-officedocument.presentationml.notesSlide+xml"/>
  <Override PartName="/ppt/tags/tag13.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7" r:id="rId1"/>
  </p:sldMasterIdLst>
  <p:notesMasterIdLst>
    <p:notesMasterId r:id="rId20"/>
  </p:notesMasterIdLst>
  <p:sldIdLst>
    <p:sldId id="256" r:id="rId2"/>
    <p:sldId id="257" r:id="rId3"/>
    <p:sldId id="264" r:id="rId4"/>
    <p:sldId id="258" r:id="rId5"/>
    <p:sldId id="259" r:id="rId6"/>
    <p:sldId id="261" r:id="rId7"/>
    <p:sldId id="262" r:id="rId8"/>
    <p:sldId id="260" r:id="rId9"/>
    <p:sldId id="263" r:id="rId10"/>
    <p:sldId id="274" r:id="rId11"/>
    <p:sldId id="265" r:id="rId12"/>
    <p:sldId id="268" r:id="rId13"/>
    <p:sldId id="272" r:id="rId14"/>
    <p:sldId id="266" r:id="rId15"/>
    <p:sldId id="311" r:id="rId16"/>
    <p:sldId id="273" r:id="rId17"/>
    <p:sldId id="275" r:id="rId18"/>
    <p:sldId id="288" r:id="rId19"/>
  </p:sldIdLst>
  <p:sldSz cx="9144000" cy="5143500" type="screen16x9"/>
  <p:notesSz cx="6858000" cy="9144000"/>
  <p:embeddedFontLst>
    <p:embeddedFont>
      <p:font typeface="Jua" panose="020B0604020202020204" charset="-127"/>
      <p:regular r:id="rId21"/>
    </p:embeddedFont>
    <p:embeddedFont>
      <p:font typeface="Calibri" panose="020F0502020204030204" pitchFamily="34" charset="0"/>
      <p:regular r:id="rId22"/>
      <p:bold r:id="rId23"/>
      <p:italic r:id="rId24"/>
      <p:boldItalic r:id="rId25"/>
    </p:embeddedFont>
    <p:embeddedFont>
      <p:font typeface="HP001 4 hàng" panose="020B0603050302020204" pitchFamily="34" charset="0"/>
      <p:regular r:id="rId26"/>
      <p:bold r:id="rId27"/>
    </p:embeddedFont>
    <p:embeddedFont>
      <p:font typeface="Maven Pro" panose="020B0604020202020204" charset="0"/>
      <p:regular r:id="rId28"/>
      <p:bold r:id="rId29"/>
    </p:embeddedFont>
    <p:embeddedFont>
      <p:font typeface="Prompt" panose="00000500000000000000" pitchFamily="2" charset="-34"/>
      <p:regular r:id="rId30"/>
      <p:bold r:id="rId31"/>
      <p:italic r:id="rId32"/>
      <p:boldItalic r:id="rId33"/>
    </p:embeddedFont>
    <p:embeddedFont>
      <p:font typeface="Roboto" panose="02000000000000000000" pitchFamily="2" charset="0"/>
      <p:regular r:id="rId34"/>
      <p:bold r:id="rId35"/>
      <p:italic r:id="rId36"/>
      <p:boldItalic r:id="rId37"/>
    </p:embeddedFont>
    <p:embeddedFont>
      <p:font typeface="Sansita" panose="020B0604020202020204" charset="0"/>
      <p:regular r:id="rId38"/>
      <p:bold r:id="rId39"/>
      <p:italic r:id="rId40"/>
      <p:boldItalic r:id="rId41"/>
    </p:embeddedFont>
    <p:embeddedFont>
      <p:font typeface="Segoe UI Black" panose="020B0A02040204020203" pitchFamily="34" charset="0"/>
      <p:bold r:id="rId42"/>
      <p:boldItalic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EAC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988A419-ECD0-4A98-8413-E3727519595E}">
  <a:tblStyle styleId="{6988A419-ECD0-4A98-8413-E3727519595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7" d="100"/>
          <a:sy n="87" d="100"/>
        </p:scale>
        <p:origin x="82" y="38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9" Type="http://schemas.openxmlformats.org/officeDocument/2006/relationships/font" Target="fonts/font19.fntdata"/><Relationship Id="rId21" Type="http://schemas.openxmlformats.org/officeDocument/2006/relationships/font" Target="fonts/font1.fntdata"/><Relationship Id="rId34" Type="http://schemas.openxmlformats.org/officeDocument/2006/relationships/font" Target="fonts/font14.fntdata"/><Relationship Id="rId42" Type="http://schemas.openxmlformats.org/officeDocument/2006/relationships/font" Target="fonts/font22.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font" Target="fonts/font17.fntdata"/><Relationship Id="rId40" Type="http://schemas.openxmlformats.org/officeDocument/2006/relationships/font" Target="fonts/font20.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font" Target="fonts/font1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 Id="rId43" Type="http://schemas.openxmlformats.org/officeDocument/2006/relationships/font" Target="fonts/font23.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font" Target="fonts/font18.fntdata"/><Relationship Id="rId46" Type="http://schemas.openxmlformats.org/officeDocument/2006/relationships/theme" Target="theme/theme1.xml"/><Relationship Id="rId20" Type="http://schemas.openxmlformats.org/officeDocument/2006/relationships/notesMaster" Target="notesMasters/notesMaster1.xml"/><Relationship Id="rId41" Type="http://schemas.openxmlformats.org/officeDocument/2006/relationships/font" Target="fonts/font2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9"/>
        <p:cNvGrpSpPr/>
        <p:nvPr/>
      </p:nvGrpSpPr>
      <p:grpSpPr>
        <a:xfrm>
          <a:off x="0" y="0"/>
          <a:ext cx="0" cy="0"/>
          <a:chOff x="0" y="0"/>
          <a:chExt cx="0" cy="0"/>
        </a:xfrm>
      </p:grpSpPr>
      <p:sp>
        <p:nvSpPr>
          <p:cNvPr id="930" name="Google Shape;93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1" name="Google Shape;93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9"/>
        <p:cNvGrpSpPr/>
        <p:nvPr/>
      </p:nvGrpSpPr>
      <p:grpSpPr>
        <a:xfrm>
          <a:off x="0" y="0"/>
          <a:ext cx="0" cy="0"/>
          <a:chOff x="0" y="0"/>
          <a:chExt cx="0" cy="0"/>
        </a:xfrm>
      </p:grpSpPr>
      <p:sp>
        <p:nvSpPr>
          <p:cNvPr id="1700" name="Google Shape;1700;g95a9c4bbe7_0_9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1" name="Google Shape;1701;g95a9c4bbe7_0_9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6"/>
        <p:cNvGrpSpPr/>
        <p:nvPr/>
      </p:nvGrpSpPr>
      <p:grpSpPr>
        <a:xfrm>
          <a:off x="0" y="0"/>
          <a:ext cx="0" cy="0"/>
          <a:chOff x="0" y="0"/>
          <a:chExt cx="0" cy="0"/>
        </a:xfrm>
      </p:grpSpPr>
      <p:sp>
        <p:nvSpPr>
          <p:cNvPr id="1227" name="Google Shape;1227;g95a9c4bbe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8" name="Google Shape;1228;g95a9c4bbe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3"/>
        <p:cNvGrpSpPr/>
        <p:nvPr/>
      </p:nvGrpSpPr>
      <p:grpSpPr>
        <a:xfrm>
          <a:off x="0" y="0"/>
          <a:ext cx="0" cy="0"/>
          <a:chOff x="0" y="0"/>
          <a:chExt cx="0" cy="0"/>
        </a:xfrm>
      </p:grpSpPr>
      <p:sp>
        <p:nvSpPr>
          <p:cNvPr id="1344" name="Google Shape;1344;g95a9c4bbe7_0_8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5" name="Google Shape;1345;g95a9c4bbe7_0_8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6"/>
        <p:cNvGrpSpPr/>
        <p:nvPr/>
      </p:nvGrpSpPr>
      <p:grpSpPr>
        <a:xfrm>
          <a:off x="0" y="0"/>
          <a:ext cx="0" cy="0"/>
          <a:chOff x="0" y="0"/>
          <a:chExt cx="0" cy="0"/>
        </a:xfrm>
      </p:grpSpPr>
      <p:sp>
        <p:nvSpPr>
          <p:cNvPr id="1547" name="Google Shape;1547;g95a9c4bbe7_0_4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8" name="Google Shape;1548;g95a9c4bbe7_0_4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4"/>
        <p:cNvGrpSpPr/>
        <p:nvPr/>
      </p:nvGrpSpPr>
      <p:grpSpPr>
        <a:xfrm>
          <a:off x="0" y="0"/>
          <a:ext cx="0" cy="0"/>
          <a:chOff x="0" y="0"/>
          <a:chExt cx="0" cy="0"/>
        </a:xfrm>
      </p:grpSpPr>
      <p:sp>
        <p:nvSpPr>
          <p:cNvPr id="1275" name="Google Shape;1275;g95a9c4bbe7_0_2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6" name="Google Shape;1276;g95a9c4bbe7_0_2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6"/>
        <p:cNvGrpSpPr/>
        <p:nvPr/>
      </p:nvGrpSpPr>
      <p:grpSpPr>
        <a:xfrm>
          <a:off x="0" y="0"/>
          <a:ext cx="0" cy="0"/>
          <a:chOff x="0" y="0"/>
          <a:chExt cx="0" cy="0"/>
        </a:xfrm>
      </p:grpSpPr>
      <p:sp>
        <p:nvSpPr>
          <p:cNvPr id="1227" name="Google Shape;1227;g95a9c4bbe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8" name="Google Shape;1228;g95a9c4bbe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802600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3"/>
        <p:cNvGrpSpPr/>
        <p:nvPr/>
      </p:nvGrpSpPr>
      <p:grpSpPr>
        <a:xfrm>
          <a:off x="0" y="0"/>
          <a:ext cx="0" cy="0"/>
          <a:chOff x="0" y="0"/>
          <a:chExt cx="0" cy="0"/>
        </a:xfrm>
      </p:grpSpPr>
      <p:sp>
        <p:nvSpPr>
          <p:cNvPr id="1634" name="Google Shape;1634;g95a9c4bbe7_0_5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5" name="Google Shape;1635;g95a9c4bbe7_0_5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6"/>
        <p:cNvGrpSpPr/>
        <p:nvPr/>
      </p:nvGrpSpPr>
      <p:grpSpPr>
        <a:xfrm>
          <a:off x="0" y="0"/>
          <a:ext cx="0" cy="0"/>
          <a:chOff x="0" y="0"/>
          <a:chExt cx="0" cy="0"/>
        </a:xfrm>
      </p:grpSpPr>
      <p:sp>
        <p:nvSpPr>
          <p:cNvPr id="1717" name="Google Shape;1717;g95a9c4bbe7_0_10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8" name="Google Shape;1718;g95a9c4bbe7_0_10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1"/>
        <p:cNvGrpSpPr/>
        <p:nvPr/>
      </p:nvGrpSpPr>
      <p:grpSpPr>
        <a:xfrm>
          <a:off x="0" y="0"/>
          <a:ext cx="0" cy="0"/>
          <a:chOff x="0" y="0"/>
          <a:chExt cx="0" cy="0"/>
        </a:xfrm>
      </p:grpSpPr>
      <p:sp>
        <p:nvSpPr>
          <p:cNvPr id="2302" name="Google Shape;2302;g9669c8b86c_0_10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3" name="Google Shape;2303;g9669c8b86c_0_10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8"/>
        <p:cNvGrpSpPr/>
        <p:nvPr/>
      </p:nvGrpSpPr>
      <p:grpSpPr>
        <a:xfrm>
          <a:off x="0" y="0"/>
          <a:ext cx="0" cy="0"/>
          <a:chOff x="0" y="0"/>
          <a:chExt cx="0" cy="0"/>
        </a:xfrm>
      </p:grpSpPr>
      <p:sp>
        <p:nvSpPr>
          <p:cNvPr id="959" name="Google Shape;959;g9669c8b86c_0_261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0" name="Google Shape;960;g9669c8b86c_0_26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g9414509433_0_4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4" name="Google Shape;1184;g9414509433_0_4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p:cNvGrpSpPr/>
        <p:nvPr/>
      </p:nvGrpSpPr>
      <p:grpSpPr>
        <a:xfrm>
          <a:off x="0" y="0"/>
          <a:ext cx="0" cy="0"/>
          <a:chOff x="0" y="0"/>
          <a:chExt cx="0" cy="0"/>
        </a:xfrm>
      </p:grpSpPr>
      <p:sp>
        <p:nvSpPr>
          <p:cNvPr id="966" name="Google Shape;966;g9669c8b86c_0_262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7" name="Google Shape;967;g9669c8b86c_0_262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6"/>
        <p:cNvGrpSpPr/>
        <p:nvPr/>
      </p:nvGrpSpPr>
      <p:grpSpPr>
        <a:xfrm>
          <a:off x="0" y="0"/>
          <a:ext cx="0" cy="0"/>
          <a:chOff x="0" y="0"/>
          <a:chExt cx="0" cy="0"/>
        </a:xfrm>
      </p:grpSpPr>
      <p:sp>
        <p:nvSpPr>
          <p:cNvPr id="987" name="Google Shape;987;g95a9c4bbe7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8" name="Google Shape;988;g95a9c4bbe7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Google Shape;1055;g9669c8b86c_0_8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6" name="Google Shape;1056;g9669c8b86c_0_8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7"/>
        <p:cNvGrpSpPr/>
        <p:nvPr/>
      </p:nvGrpSpPr>
      <p:grpSpPr>
        <a:xfrm>
          <a:off x="0" y="0"/>
          <a:ext cx="0" cy="0"/>
          <a:chOff x="0" y="0"/>
          <a:chExt cx="0" cy="0"/>
        </a:xfrm>
      </p:grpSpPr>
      <p:sp>
        <p:nvSpPr>
          <p:cNvPr id="1088" name="Google Shape;1088;g941f27e7d2_0_1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9" name="Google Shape;1089;g941f27e7d2_0_1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a:lnSpc>
                <a:spcPct val="115000"/>
              </a:lnSpc>
              <a:spcBef>
                <a:spcPts val="0"/>
              </a:spcBef>
              <a:spcAft>
                <a:spcPts val="10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Nét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1: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Đặt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bút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trên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đường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kẻ</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3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viết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nét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cong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trái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nét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lượn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ngang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dừng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bút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giữa</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đường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kẻ</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3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4.</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Nét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2: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dừng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bút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nét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1,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viết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nét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khuyết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ngược</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dừng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bút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giữa</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đường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kẻ</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ngang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1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Nét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3: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Đặt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bút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trên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đường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kẻ</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3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viết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nét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móc</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xuôi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phải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đến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giữa</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thân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chữ</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thì</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lượn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vào</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vòng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xoắn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nhỏ</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lồng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vào</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thân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nét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móc</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2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viết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tiếp</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nét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móc</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ngược</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phải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dừng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bút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giữa</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đường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kẻ</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ngang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1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3"/>
        <p:cNvGrpSpPr/>
        <p:nvPr/>
      </p:nvGrpSpPr>
      <p:grpSpPr>
        <a:xfrm>
          <a:off x="0" y="0"/>
          <a:ext cx="0" cy="0"/>
          <a:chOff x="0" y="0"/>
          <a:chExt cx="0" cy="0"/>
        </a:xfrm>
      </p:grpSpPr>
      <p:sp>
        <p:nvSpPr>
          <p:cNvPr id="994" name="Google Shape;994;g9414509433_0_2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5" name="Google Shape;995;g9414509433_0_2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9"/>
        <p:cNvGrpSpPr/>
        <p:nvPr/>
      </p:nvGrpSpPr>
      <p:grpSpPr>
        <a:xfrm>
          <a:off x="0" y="0"/>
          <a:ext cx="0" cy="0"/>
          <a:chOff x="0" y="0"/>
          <a:chExt cx="0" cy="0"/>
        </a:xfrm>
      </p:grpSpPr>
      <p:sp>
        <p:nvSpPr>
          <p:cNvPr id="1130" name="Google Shape;1130;g95a9c4bbe7_0_2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1" name="Google Shape;1131;g95a9c4bbe7_0_2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a:lnSpc>
                <a:spcPct val="115000"/>
              </a:lnSpc>
              <a:spcBef>
                <a:spcPts val="0"/>
              </a:spcBef>
              <a:spcAft>
                <a:spcPts val="1000"/>
              </a:spcAft>
            </a:pP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Nét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1: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Đặt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bút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trên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đường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kẻ</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3.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Viết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nét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móc</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hai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đầu</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đầu</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móc</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bên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trái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cuộn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vào</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đầu</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móc</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bên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phải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hướng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ra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ngoài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Dừng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bút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giữa</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đường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kẻ</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1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Nét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2: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dừng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bút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nét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1.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Rê</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bút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thẳng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lên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giữa</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đường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kẻ</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3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4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rồi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hướng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ngược</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lại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viết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nét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khuyết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ngược</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kéo</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dài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xuống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giữa</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đường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kẻ</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2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3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phía</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dưới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Dừng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bút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giữa</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đường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kẻ</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1, 2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bên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trên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rot="1871974">
            <a:off x="6927020" y="676935"/>
            <a:ext cx="1881892" cy="1143355"/>
            <a:chOff x="4422200" y="1605489"/>
            <a:chExt cx="3671784" cy="2230815"/>
          </a:xfrm>
        </p:grpSpPr>
        <p:sp>
          <p:nvSpPr>
            <p:cNvPr id="10" name="Google Shape;10;p2"/>
            <p:cNvSpPr/>
            <p:nvPr/>
          </p:nvSpPr>
          <p:spPr>
            <a:xfrm>
              <a:off x="4422200" y="1605489"/>
              <a:ext cx="1800986" cy="1664339"/>
            </a:xfrm>
            <a:custGeom>
              <a:avLst/>
              <a:gdLst/>
              <a:ahLst/>
              <a:cxnLst/>
              <a:rect l="l" t="t" r="r" b="b"/>
              <a:pathLst>
                <a:path w="33635" h="31083" extrusionOk="0">
                  <a:moveTo>
                    <a:pt x="4965" y="0"/>
                  </a:moveTo>
                  <a:cubicBezTo>
                    <a:pt x="3984" y="0"/>
                    <a:pt x="3162" y="351"/>
                    <a:pt x="2632" y="1160"/>
                  </a:cubicBezTo>
                  <a:cubicBezTo>
                    <a:pt x="0" y="5095"/>
                    <a:pt x="6592" y="9832"/>
                    <a:pt x="11003" y="12238"/>
                  </a:cubicBezTo>
                  <a:cubicBezTo>
                    <a:pt x="10357" y="12170"/>
                    <a:pt x="9768" y="12138"/>
                    <a:pt x="9233" y="12138"/>
                  </a:cubicBezTo>
                  <a:cubicBezTo>
                    <a:pt x="38" y="12138"/>
                    <a:pt x="6883" y="21641"/>
                    <a:pt x="15060" y="21641"/>
                  </a:cubicBezTo>
                  <a:cubicBezTo>
                    <a:pt x="15170" y="21641"/>
                    <a:pt x="15279" y="21640"/>
                    <a:pt x="15389" y="21636"/>
                  </a:cubicBezTo>
                  <a:lnTo>
                    <a:pt x="15389" y="21636"/>
                  </a:lnTo>
                  <a:cubicBezTo>
                    <a:pt x="3991" y="26299"/>
                    <a:pt x="14561" y="31082"/>
                    <a:pt x="25308" y="31082"/>
                  </a:cubicBezTo>
                  <a:cubicBezTo>
                    <a:pt x="27558" y="31082"/>
                    <a:pt x="29815" y="30872"/>
                    <a:pt x="31880" y="30408"/>
                  </a:cubicBezTo>
                  <a:lnTo>
                    <a:pt x="33108" y="29105"/>
                  </a:lnTo>
                  <a:cubicBezTo>
                    <a:pt x="33108" y="22213"/>
                    <a:pt x="33635" y="8228"/>
                    <a:pt x="28948" y="7626"/>
                  </a:cubicBezTo>
                  <a:cubicBezTo>
                    <a:pt x="28713" y="7570"/>
                    <a:pt x="28493" y="7544"/>
                    <a:pt x="28286" y="7544"/>
                  </a:cubicBezTo>
                  <a:cubicBezTo>
                    <a:pt x="26075" y="7544"/>
                    <a:pt x="25306" y="10519"/>
                    <a:pt x="24161" y="12238"/>
                  </a:cubicBezTo>
                  <a:cubicBezTo>
                    <a:pt x="24620" y="7630"/>
                    <a:pt x="21345" y="2528"/>
                    <a:pt x="18500" y="2528"/>
                  </a:cubicBezTo>
                  <a:cubicBezTo>
                    <a:pt x="16996" y="2528"/>
                    <a:pt x="15613" y="3952"/>
                    <a:pt x="14963" y="7626"/>
                  </a:cubicBezTo>
                  <a:cubicBezTo>
                    <a:pt x="13173" y="3835"/>
                    <a:pt x="8207" y="0"/>
                    <a:pt x="4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4899939" y="1950753"/>
              <a:ext cx="1248134" cy="1278976"/>
            </a:xfrm>
            <a:custGeom>
              <a:avLst/>
              <a:gdLst/>
              <a:ahLst/>
              <a:cxnLst/>
              <a:rect l="l" t="t" r="r" b="b"/>
              <a:pathLst>
                <a:path w="23310" h="23886" extrusionOk="0">
                  <a:moveTo>
                    <a:pt x="1" y="0"/>
                  </a:moveTo>
                  <a:cubicBezTo>
                    <a:pt x="1" y="0"/>
                    <a:pt x="352" y="376"/>
                    <a:pt x="928" y="1028"/>
                  </a:cubicBezTo>
                  <a:cubicBezTo>
                    <a:pt x="1229" y="1354"/>
                    <a:pt x="1580" y="1730"/>
                    <a:pt x="2006" y="2181"/>
                  </a:cubicBezTo>
                  <a:cubicBezTo>
                    <a:pt x="2206" y="2431"/>
                    <a:pt x="2432" y="2657"/>
                    <a:pt x="2657" y="2907"/>
                  </a:cubicBezTo>
                  <a:cubicBezTo>
                    <a:pt x="2883" y="3158"/>
                    <a:pt x="3159" y="3409"/>
                    <a:pt x="3409" y="3684"/>
                  </a:cubicBezTo>
                  <a:cubicBezTo>
                    <a:pt x="4462" y="4762"/>
                    <a:pt x="5715" y="5990"/>
                    <a:pt x="7043" y="7319"/>
                  </a:cubicBezTo>
                  <a:cubicBezTo>
                    <a:pt x="7695" y="7970"/>
                    <a:pt x="8397" y="8647"/>
                    <a:pt x="9073" y="9374"/>
                  </a:cubicBezTo>
                  <a:cubicBezTo>
                    <a:pt x="9399" y="9725"/>
                    <a:pt x="9750" y="10075"/>
                    <a:pt x="10101" y="10451"/>
                  </a:cubicBezTo>
                  <a:lnTo>
                    <a:pt x="10602" y="11003"/>
                  </a:lnTo>
                  <a:lnTo>
                    <a:pt x="10878" y="11253"/>
                  </a:lnTo>
                  <a:lnTo>
                    <a:pt x="10928" y="11329"/>
                  </a:lnTo>
                  <a:lnTo>
                    <a:pt x="10953" y="11379"/>
                  </a:lnTo>
                  <a:lnTo>
                    <a:pt x="11078" y="11504"/>
                  </a:lnTo>
                  <a:cubicBezTo>
                    <a:pt x="12407" y="13058"/>
                    <a:pt x="13760" y="14537"/>
                    <a:pt x="14988" y="15940"/>
                  </a:cubicBezTo>
                  <a:cubicBezTo>
                    <a:pt x="15590" y="16642"/>
                    <a:pt x="16166" y="17319"/>
                    <a:pt x="16692" y="17970"/>
                  </a:cubicBezTo>
                  <a:cubicBezTo>
                    <a:pt x="17219" y="18622"/>
                    <a:pt x="17695" y="19248"/>
                    <a:pt x="18096" y="19850"/>
                  </a:cubicBezTo>
                  <a:cubicBezTo>
                    <a:pt x="18522" y="20426"/>
                    <a:pt x="18873" y="20978"/>
                    <a:pt x="19149" y="21454"/>
                  </a:cubicBezTo>
                  <a:cubicBezTo>
                    <a:pt x="19299" y="21705"/>
                    <a:pt x="19399" y="21930"/>
                    <a:pt x="19525" y="22156"/>
                  </a:cubicBezTo>
                  <a:cubicBezTo>
                    <a:pt x="19625" y="22356"/>
                    <a:pt x="19700" y="22532"/>
                    <a:pt x="19775" y="22707"/>
                  </a:cubicBezTo>
                  <a:cubicBezTo>
                    <a:pt x="19850" y="22857"/>
                    <a:pt x="19901" y="22983"/>
                    <a:pt x="19951" y="23133"/>
                  </a:cubicBezTo>
                  <a:cubicBezTo>
                    <a:pt x="20026" y="23284"/>
                    <a:pt x="20051" y="23434"/>
                    <a:pt x="20101" y="23534"/>
                  </a:cubicBezTo>
                  <a:cubicBezTo>
                    <a:pt x="20176" y="23760"/>
                    <a:pt x="20226" y="23885"/>
                    <a:pt x="20226" y="23885"/>
                  </a:cubicBezTo>
                  <a:lnTo>
                    <a:pt x="23309" y="22632"/>
                  </a:lnTo>
                  <a:cubicBezTo>
                    <a:pt x="23309" y="22632"/>
                    <a:pt x="23259" y="22507"/>
                    <a:pt x="23159" y="22306"/>
                  </a:cubicBezTo>
                  <a:cubicBezTo>
                    <a:pt x="23109" y="22206"/>
                    <a:pt x="23058" y="22055"/>
                    <a:pt x="22983" y="21905"/>
                  </a:cubicBezTo>
                  <a:cubicBezTo>
                    <a:pt x="22908" y="21755"/>
                    <a:pt x="22783" y="21529"/>
                    <a:pt x="22657" y="21304"/>
                  </a:cubicBezTo>
                  <a:cubicBezTo>
                    <a:pt x="22582" y="21178"/>
                    <a:pt x="22507" y="21053"/>
                    <a:pt x="22432" y="20928"/>
                  </a:cubicBezTo>
                  <a:cubicBezTo>
                    <a:pt x="22382" y="20802"/>
                    <a:pt x="22281" y="20702"/>
                    <a:pt x="22206" y="20577"/>
                  </a:cubicBezTo>
                  <a:cubicBezTo>
                    <a:pt x="22056" y="20351"/>
                    <a:pt x="21880" y="20075"/>
                    <a:pt x="21680" y="19800"/>
                  </a:cubicBezTo>
                  <a:cubicBezTo>
                    <a:pt x="21304" y="19273"/>
                    <a:pt x="20853" y="18697"/>
                    <a:pt x="20327" y="18096"/>
                  </a:cubicBezTo>
                  <a:cubicBezTo>
                    <a:pt x="19800" y="17519"/>
                    <a:pt x="19224" y="16892"/>
                    <a:pt x="18622" y="16266"/>
                  </a:cubicBezTo>
                  <a:cubicBezTo>
                    <a:pt x="17996" y="15639"/>
                    <a:pt x="17319" y="15013"/>
                    <a:pt x="16617" y="14361"/>
                  </a:cubicBezTo>
                  <a:cubicBezTo>
                    <a:pt x="15239" y="13058"/>
                    <a:pt x="13735" y="11730"/>
                    <a:pt x="12306" y="10376"/>
                  </a:cubicBezTo>
                  <a:lnTo>
                    <a:pt x="12156" y="10251"/>
                  </a:lnTo>
                  <a:lnTo>
                    <a:pt x="12056" y="10151"/>
                  </a:lnTo>
                  <a:lnTo>
                    <a:pt x="12006" y="10075"/>
                  </a:lnTo>
                  <a:lnTo>
                    <a:pt x="11705" y="9850"/>
                  </a:lnTo>
                  <a:lnTo>
                    <a:pt x="11129" y="9349"/>
                  </a:lnTo>
                  <a:cubicBezTo>
                    <a:pt x="10753" y="9023"/>
                    <a:pt x="10377" y="8697"/>
                    <a:pt x="10001" y="8396"/>
                  </a:cubicBezTo>
                  <a:cubicBezTo>
                    <a:pt x="9249" y="7745"/>
                    <a:pt x="8497" y="7118"/>
                    <a:pt x="7770" y="6542"/>
                  </a:cubicBezTo>
                  <a:cubicBezTo>
                    <a:pt x="6291" y="5364"/>
                    <a:pt x="4938" y="4236"/>
                    <a:pt x="3760" y="3308"/>
                  </a:cubicBezTo>
                  <a:cubicBezTo>
                    <a:pt x="3484" y="3058"/>
                    <a:pt x="3184" y="2832"/>
                    <a:pt x="2933" y="2607"/>
                  </a:cubicBezTo>
                  <a:cubicBezTo>
                    <a:pt x="2682" y="2381"/>
                    <a:pt x="2432" y="2181"/>
                    <a:pt x="2206" y="1980"/>
                  </a:cubicBezTo>
                  <a:cubicBezTo>
                    <a:pt x="1755" y="1554"/>
                    <a:pt x="1354" y="1203"/>
                    <a:pt x="1028" y="928"/>
                  </a:cubicBezTo>
                  <a:cubicBezTo>
                    <a:pt x="377" y="326"/>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5458212" y="2008421"/>
              <a:ext cx="77908" cy="495291"/>
            </a:xfrm>
            <a:custGeom>
              <a:avLst/>
              <a:gdLst/>
              <a:ahLst/>
              <a:cxnLst/>
              <a:rect l="l" t="t" r="r" b="b"/>
              <a:pathLst>
                <a:path w="1455" h="9250" extrusionOk="0">
                  <a:moveTo>
                    <a:pt x="176" y="1"/>
                  </a:moveTo>
                  <a:cubicBezTo>
                    <a:pt x="176" y="1"/>
                    <a:pt x="151" y="577"/>
                    <a:pt x="101" y="1429"/>
                  </a:cubicBezTo>
                  <a:cubicBezTo>
                    <a:pt x="76" y="1881"/>
                    <a:pt x="51" y="2382"/>
                    <a:pt x="26" y="2933"/>
                  </a:cubicBezTo>
                  <a:cubicBezTo>
                    <a:pt x="26" y="3460"/>
                    <a:pt x="26" y="4036"/>
                    <a:pt x="1" y="4612"/>
                  </a:cubicBezTo>
                  <a:cubicBezTo>
                    <a:pt x="26" y="5214"/>
                    <a:pt x="26" y="5790"/>
                    <a:pt x="51" y="6342"/>
                  </a:cubicBezTo>
                  <a:cubicBezTo>
                    <a:pt x="51" y="6617"/>
                    <a:pt x="51" y="6868"/>
                    <a:pt x="76" y="7119"/>
                  </a:cubicBezTo>
                  <a:cubicBezTo>
                    <a:pt x="76" y="7369"/>
                    <a:pt x="101" y="7595"/>
                    <a:pt x="126" y="7820"/>
                  </a:cubicBezTo>
                  <a:cubicBezTo>
                    <a:pt x="176" y="8673"/>
                    <a:pt x="226" y="9249"/>
                    <a:pt x="226" y="9249"/>
                  </a:cubicBezTo>
                  <a:lnTo>
                    <a:pt x="1454" y="9099"/>
                  </a:lnTo>
                  <a:cubicBezTo>
                    <a:pt x="1454" y="9099"/>
                    <a:pt x="1329" y="8522"/>
                    <a:pt x="1154" y="7670"/>
                  </a:cubicBezTo>
                  <a:cubicBezTo>
                    <a:pt x="1129" y="7470"/>
                    <a:pt x="1078" y="7244"/>
                    <a:pt x="1028" y="6993"/>
                  </a:cubicBezTo>
                  <a:cubicBezTo>
                    <a:pt x="953" y="6743"/>
                    <a:pt x="928" y="6492"/>
                    <a:pt x="903" y="6242"/>
                  </a:cubicBezTo>
                  <a:cubicBezTo>
                    <a:pt x="803" y="5715"/>
                    <a:pt x="728" y="5139"/>
                    <a:pt x="627" y="4587"/>
                  </a:cubicBezTo>
                  <a:cubicBezTo>
                    <a:pt x="552" y="4011"/>
                    <a:pt x="502" y="3434"/>
                    <a:pt x="427" y="2908"/>
                  </a:cubicBezTo>
                  <a:cubicBezTo>
                    <a:pt x="352" y="2382"/>
                    <a:pt x="327" y="1881"/>
                    <a:pt x="302" y="1429"/>
                  </a:cubicBezTo>
                  <a:cubicBezTo>
                    <a:pt x="226" y="577"/>
                    <a:pt x="176" y="1"/>
                    <a:pt x="1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5834000" y="2378851"/>
              <a:ext cx="100718" cy="463004"/>
            </a:xfrm>
            <a:custGeom>
              <a:avLst/>
              <a:gdLst/>
              <a:ahLst/>
              <a:cxnLst/>
              <a:rect l="l" t="t" r="r" b="b"/>
              <a:pathLst>
                <a:path w="1881" h="8647" extrusionOk="0">
                  <a:moveTo>
                    <a:pt x="1830" y="0"/>
                  </a:moveTo>
                  <a:cubicBezTo>
                    <a:pt x="1830" y="0"/>
                    <a:pt x="1730" y="527"/>
                    <a:pt x="1579" y="1329"/>
                  </a:cubicBezTo>
                  <a:cubicBezTo>
                    <a:pt x="1504" y="1730"/>
                    <a:pt x="1429" y="2181"/>
                    <a:pt x="1329" y="2682"/>
                  </a:cubicBezTo>
                  <a:cubicBezTo>
                    <a:pt x="1253" y="3183"/>
                    <a:pt x="1153" y="3710"/>
                    <a:pt x="1028" y="4211"/>
                  </a:cubicBezTo>
                  <a:cubicBezTo>
                    <a:pt x="903" y="4737"/>
                    <a:pt x="802" y="5263"/>
                    <a:pt x="677" y="5740"/>
                  </a:cubicBezTo>
                  <a:cubicBezTo>
                    <a:pt x="552" y="6241"/>
                    <a:pt x="426" y="6692"/>
                    <a:pt x="326" y="7068"/>
                  </a:cubicBezTo>
                  <a:cubicBezTo>
                    <a:pt x="126" y="7845"/>
                    <a:pt x="0" y="8371"/>
                    <a:pt x="0" y="8371"/>
                  </a:cubicBezTo>
                  <a:lnTo>
                    <a:pt x="1654" y="8647"/>
                  </a:lnTo>
                  <a:cubicBezTo>
                    <a:pt x="1654" y="8647"/>
                    <a:pt x="1680" y="8095"/>
                    <a:pt x="1730" y="7293"/>
                  </a:cubicBezTo>
                  <a:cubicBezTo>
                    <a:pt x="1755" y="6892"/>
                    <a:pt x="1780" y="6416"/>
                    <a:pt x="1805" y="5915"/>
                  </a:cubicBezTo>
                  <a:cubicBezTo>
                    <a:pt x="1830" y="5414"/>
                    <a:pt x="1830" y="4862"/>
                    <a:pt x="1855" y="4311"/>
                  </a:cubicBezTo>
                  <a:cubicBezTo>
                    <a:pt x="1880" y="3785"/>
                    <a:pt x="1880" y="3233"/>
                    <a:pt x="1855" y="2732"/>
                  </a:cubicBezTo>
                  <a:cubicBezTo>
                    <a:pt x="1855" y="2231"/>
                    <a:pt x="1855" y="1755"/>
                    <a:pt x="1855" y="1354"/>
                  </a:cubicBezTo>
                  <a:cubicBezTo>
                    <a:pt x="1830" y="552"/>
                    <a:pt x="1830" y="0"/>
                    <a:pt x="18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4917395" y="2432504"/>
              <a:ext cx="586478" cy="127544"/>
            </a:xfrm>
            <a:custGeom>
              <a:avLst/>
              <a:gdLst/>
              <a:ahLst/>
              <a:cxnLst/>
              <a:rect l="l" t="t" r="r" b="b"/>
              <a:pathLst>
                <a:path w="10953" h="2382" extrusionOk="0">
                  <a:moveTo>
                    <a:pt x="0" y="1"/>
                  </a:moveTo>
                  <a:cubicBezTo>
                    <a:pt x="1" y="1"/>
                    <a:pt x="677" y="151"/>
                    <a:pt x="1680" y="402"/>
                  </a:cubicBezTo>
                  <a:cubicBezTo>
                    <a:pt x="2181" y="502"/>
                    <a:pt x="2782" y="652"/>
                    <a:pt x="3409" y="803"/>
                  </a:cubicBezTo>
                  <a:cubicBezTo>
                    <a:pt x="4036" y="928"/>
                    <a:pt x="4712" y="1103"/>
                    <a:pt x="5389" y="1254"/>
                  </a:cubicBezTo>
                  <a:cubicBezTo>
                    <a:pt x="8071" y="1805"/>
                    <a:pt x="10752" y="2382"/>
                    <a:pt x="10752" y="2382"/>
                  </a:cubicBezTo>
                  <a:lnTo>
                    <a:pt x="10953" y="1129"/>
                  </a:lnTo>
                  <a:cubicBezTo>
                    <a:pt x="10953" y="1129"/>
                    <a:pt x="8196" y="878"/>
                    <a:pt x="5464" y="627"/>
                  </a:cubicBezTo>
                  <a:cubicBezTo>
                    <a:pt x="4787" y="552"/>
                    <a:pt x="4111" y="477"/>
                    <a:pt x="3459" y="402"/>
                  </a:cubicBezTo>
                  <a:cubicBezTo>
                    <a:pt x="2833" y="327"/>
                    <a:pt x="2231" y="251"/>
                    <a:pt x="1730" y="201"/>
                  </a:cubicBezTo>
                  <a:cubicBezTo>
                    <a:pt x="702" y="76"/>
                    <a:pt x="1"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5252916" y="2829760"/>
              <a:ext cx="603934" cy="107411"/>
            </a:xfrm>
            <a:custGeom>
              <a:avLst/>
              <a:gdLst/>
              <a:ahLst/>
              <a:cxnLst/>
              <a:rect l="l" t="t" r="r" b="b"/>
              <a:pathLst>
                <a:path w="11279" h="2006" extrusionOk="0">
                  <a:moveTo>
                    <a:pt x="11053" y="0"/>
                  </a:moveTo>
                  <a:cubicBezTo>
                    <a:pt x="11053" y="0"/>
                    <a:pt x="10376" y="151"/>
                    <a:pt x="9324" y="376"/>
                  </a:cubicBezTo>
                  <a:cubicBezTo>
                    <a:pt x="8822" y="502"/>
                    <a:pt x="8221" y="627"/>
                    <a:pt x="7569" y="752"/>
                  </a:cubicBezTo>
                  <a:cubicBezTo>
                    <a:pt x="6943" y="878"/>
                    <a:pt x="6241" y="1003"/>
                    <a:pt x="5564" y="1128"/>
                  </a:cubicBezTo>
                  <a:cubicBezTo>
                    <a:pt x="4862" y="1253"/>
                    <a:pt x="4186" y="1379"/>
                    <a:pt x="3534" y="1479"/>
                  </a:cubicBezTo>
                  <a:cubicBezTo>
                    <a:pt x="3208" y="1529"/>
                    <a:pt x="2882" y="1579"/>
                    <a:pt x="2582" y="1629"/>
                  </a:cubicBezTo>
                  <a:cubicBezTo>
                    <a:pt x="2281" y="1654"/>
                    <a:pt x="2005" y="1705"/>
                    <a:pt x="1755" y="1730"/>
                  </a:cubicBezTo>
                  <a:cubicBezTo>
                    <a:pt x="702" y="1855"/>
                    <a:pt x="0" y="1930"/>
                    <a:pt x="0" y="1930"/>
                  </a:cubicBezTo>
                  <a:cubicBezTo>
                    <a:pt x="0" y="1930"/>
                    <a:pt x="702" y="1955"/>
                    <a:pt x="1755" y="1980"/>
                  </a:cubicBezTo>
                  <a:cubicBezTo>
                    <a:pt x="2030" y="2005"/>
                    <a:pt x="2306" y="2005"/>
                    <a:pt x="2607" y="2005"/>
                  </a:cubicBezTo>
                  <a:lnTo>
                    <a:pt x="3559" y="2005"/>
                  </a:lnTo>
                  <a:cubicBezTo>
                    <a:pt x="4236" y="1980"/>
                    <a:pt x="4938" y="1980"/>
                    <a:pt x="5639" y="1980"/>
                  </a:cubicBezTo>
                  <a:cubicBezTo>
                    <a:pt x="6341" y="1930"/>
                    <a:pt x="7068" y="1905"/>
                    <a:pt x="7720" y="1880"/>
                  </a:cubicBezTo>
                  <a:cubicBezTo>
                    <a:pt x="8396" y="1855"/>
                    <a:pt x="8998" y="1830"/>
                    <a:pt x="9524" y="1780"/>
                  </a:cubicBezTo>
                  <a:cubicBezTo>
                    <a:pt x="10577" y="1705"/>
                    <a:pt x="11278" y="1654"/>
                    <a:pt x="11278" y="1654"/>
                  </a:cubicBezTo>
                  <a:lnTo>
                    <a:pt x="1105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6292944" y="1605489"/>
              <a:ext cx="1801040" cy="1664339"/>
            </a:xfrm>
            <a:custGeom>
              <a:avLst/>
              <a:gdLst/>
              <a:ahLst/>
              <a:cxnLst/>
              <a:rect l="l" t="t" r="r" b="b"/>
              <a:pathLst>
                <a:path w="33636" h="31083" extrusionOk="0">
                  <a:moveTo>
                    <a:pt x="28670" y="0"/>
                  </a:moveTo>
                  <a:cubicBezTo>
                    <a:pt x="25428" y="0"/>
                    <a:pt x="20462" y="3835"/>
                    <a:pt x="18673" y="7626"/>
                  </a:cubicBezTo>
                  <a:cubicBezTo>
                    <a:pt x="18023" y="3952"/>
                    <a:pt x="16642" y="2528"/>
                    <a:pt x="15143" y="2528"/>
                  </a:cubicBezTo>
                  <a:cubicBezTo>
                    <a:pt x="12304" y="2528"/>
                    <a:pt x="9040" y="7630"/>
                    <a:pt x="9500" y="12238"/>
                  </a:cubicBezTo>
                  <a:cubicBezTo>
                    <a:pt x="8354" y="10519"/>
                    <a:pt x="7564" y="7544"/>
                    <a:pt x="5350" y="7544"/>
                  </a:cubicBezTo>
                  <a:cubicBezTo>
                    <a:pt x="5142" y="7544"/>
                    <a:pt x="4922" y="7570"/>
                    <a:pt x="4688" y="7626"/>
                  </a:cubicBezTo>
                  <a:cubicBezTo>
                    <a:pt x="1" y="8228"/>
                    <a:pt x="527" y="22213"/>
                    <a:pt x="527" y="29105"/>
                  </a:cubicBezTo>
                  <a:lnTo>
                    <a:pt x="1755" y="30408"/>
                  </a:lnTo>
                  <a:cubicBezTo>
                    <a:pt x="3820" y="30872"/>
                    <a:pt x="6079" y="31082"/>
                    <a:pt x="8330" y="31082"/>
                  </a:cubicBezTo>
                  <a:cubicBezTo>
                    <a:pt x="19082" y="31082"/>
                    <a:pt x="29670" y="26299"/>
                    <a:pt x="18272" y="21636"/>
                  </a:cubicBezTo>
                  <a:lnTo>
                    <a:pt x="18272" y="21636"/>
                  </a:lnTo>
                  <a:cubicBezTo>
                    <a:pt x="18376" y="21639"/>
                    <a:pt x="18480" y="21641"/>
                    <a:pt x="18584" y="21641"/>
                  </a:cubicBezTo>
                  <a:cubicBezTo>
                    <a:pt x="22675" y="21641"/>
                    <a:pt x="26432" y="19270"/>
                    <a:pt x="28021" y="16874"/>
                  </a:cubicBezTo>
                  <a:cubicBezTo>
                    <a:pt x="29593" y="14516"/>
                    <a:pt x="29012" y="12138"/>
                    <a:pt x="24420" y="12138"/>
                  </a:cubicBezTo>
                  <a:cubicBezTo>
                    <a:pt x="23887" y="12138"/>
                    <a:pt x="23301" y="12170"/>
                    <a:pt x="22658" y="12238"/>
                  </a:cubicBezTo>
                  <a:cubicBezTo>
                    <a:pt x="27044" y="9832"/>
                    <a:pt x="33635" y="5095"/>
                    <a:pt x="31003" y="1160"/>
                  </a:cubicBezTo>
                  <a:cubicBezTo>
                    <a:pt x="30474" y="351"/>
                    <a:pt x="29651" y="0"/>
                    <a:pt x="286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6360038" y="1950753"/>
              <a:ext cx="1248134" cy="1278976"/>
            </a:xfrm>
            <a:custGeom>
              <a:avLst/>
              <a:gdLst/>
              <a:ahLst/>
              <a:cxnLst/>
              <a:rect l="l" t="t" r="r" b="b"/>
              <a:pathLst>
                <a:path w="23310" h="23886" extrusionOk="0">
                  <a:moveTo>
                    <a:pt x="23309" y="0"/>
                  </a:moveTo>
                  <a:cubicBezTo>
                    <a:pt x="23309" y="0"/>
                    <a:pt x="22958" y="326"/>
                    <a:pt x="22282" y="928"/>
                  </a:cubicBezTo>
                  <a:cubicBezTo>
                    <a:pt x="21956" y="1203"/>
                    <a:pt x="21580" y="1554"/>
                    <a:pt x="21129" y="1980"/>
                  </a:cubicBezTo>
                  <a:cubicBezTo>
                    <a:pt x="20903" y="2181"/>
                    <a:pt x="20653" y="2381"/>
                    <a:pt x="20402" y="2607"/>
                  </a:cubicBezTo>
                  <a:cubicBezTo>
                    <a:pt x="20126" y="2832"/>
                    <a:pt x="19851" y="3058"/>
                    <a:pt x="19550" y="3308"/>
                  </a:cubicBezTo>
                  <a:cubicBezTo>
                    <a:pt x="18397" y="4236"/>
                    <a:pt x="17044" y="5364"/>
                    <a:pt x="15565" y="6542"/>
                  </a:cubicBezTo>
                  <a:cubicBezTo>
                    <a:pt x="14838" y="7118"/>
                    <a:pt x="14061" y="7745"/>
                    <a:pt x="13334" y="8396"/>
                  </a:cubicBezTo>
                  <a:cubicBezTo>
                    <a:pt x="12958" y="8697"/>
                    <a:pt x="12582" y="9023"/>
                    <a:pt x="12181" y="9349"/>
                  </a:cubicBezTo>
                  <a:lnTo>
                    <a:pt x="11630" y="9850"/>
                  </a:lnTo>
                  <a:lnTo>
                    <a:pt x="11329" y="10075"/>
                  </a:lnTo>
                  <a:lnTo>
                    <a:pt x="11254" y="10151"/>
                  </a:lnTo>
                  <a:lnTo>
                    <a:pt x="11154" y="10251"/>
                  </a:lnTo>
                  <a:lnTo>
                    <a:pt x="11029" y="10376"/>
                  </a:lnTo>
                  <a:cubicBezTo>
                    <a:pt x="9600" y="11730"/>
                    <a:pt x="8096" y="13058"/>
                    <a:pt x="6693" y="14361"/>
                  </a:cubicBezTo>
                  <a:cubicBezTo>
                    <a:pt x="6016" y="15013"/>
                    <a:pt x="5339" y="15639"/>
                    <a:pt x="4713" y="16266"/>
                  </a:cubicBezTo>
                  <a:cubicBezTo>
                    <a:pt x="4086" y="16892"/>
                    <a:pt x="3510" y="17519"/>
                    <a:pt x="3008" y="18096"/>
                  </a:cubicBezTo>
                  <a:cubicBezTo>
                    <a:pt x="2482" y="18697"/>
                    <a:pt x="2031" y="19273"/>
                    <a:pt x="1630" y="19800"/>
                  </a:cubicBezTo>
                  <a:cubicBezTo>
                    <a:pt x="1430" y="20075"/>
                    <a:pt x="1279" y="20351"/>
                    <a:pt x="1104" y="20577"/>
                  </a:cubicBezTo>
                  <a:cubicBezTo>
                    <a:pt x="1029" y="20702"/>
                    <a:pt x="953" y="20802"/>
                    <a:pt x="878" y="20928"/>
                  </a:cubicBezTo>
                  <a:cubicBezTo>
                    <a:pt x="803" y="21053"/>
                    <a:pt x="753" y="21178"/>
                    <a:pt x="678" y="21304"/>
                  </a:cubicBezTo>
                  <a:cubicBezTo>
                    <a:pt x="552" y="21529"/>
                    <a:pt x="427" y="21755"/>
                    <a:pt x="352" y="21905"/>
                  </a:cubicBezTo>
                  <a:cubicBezTo>
                    <a:pt x="277" y="22055"/>
                    <a:pt x="201" y="22206"/>
                    <a:pt x="176" y="22306"/>
                  </a:cubicBezTo>
                  <a:cubicBezTo>
                    <a:pt x="76" y="22507"/>
                    <a:pt x="1" y="22632"/>
                    <a:pt x="1" y="22632"/>
                  </a:cubicBezTo>
                  <a:lnTo>
                    <a:pt x="3109" y="23885"/>
                  </a:lnTo>
                  <a:cubicBezTo>
                    <a:pt x="3109" y="23885"/>
                    <a:pt x="3159" y="23760"/>
                    <a:pt x="3234" y="23534"/>
                  </a:cubicBezTo>
                  <a:cubicBezTo>
                    <a:pt x="3259" y="23434"/>
                    <a:pt x="3309" y="23284"/>
                    <a:pt x="3359" y="23133"/>
                  </a:cubicBezTo>
                  <a:cubicBezTo>
                    <a:pt x="3435" y="22983"/>
                    <a:pt x="3485" y="22857"/>
                    <a:pt x="3560" y="22707"/>
                  </a:cubicBezTo>
                  <a:cubicBezTo>
                    <a:pt x="3610" y="22532"/>
                    <a:pt x="3685" y="22356"/>
                    <a:pt x="3811" y="22156"/>
                  </a:cubicBezTo>
                  <a:cubicBezTo>
                    <a:pt x="3936" y="21930"/>
                    <a:pt x="4036" y="21705"/>
                    <a:pt x="4186" y="21454"/>
                  </a:cubicBezTo>
                  <a:cubicBezTo>
                    <a:pt x="4462" y="20978"/>
                    <a:pt x="4813" y="20426"/>
                    <a:pt x="5214" y="19850"/>
                  </a:cubicBezTo>
                  <a:cubicBezTo>
                    <a:pt x="5640" y="19248"/>
                    <a:pt x="6091" y="18622"/>
                    <a:pt x="6643" y="17970"/>
                  </a:cubicBezTo>
                  <a:cubicBezTo>
                    <a:pt x="7144" y="17319"/>
                    <a:pt x="7745" y="16642"/>
                    <a:pt x="8347" y="15940"/>
                  </a:cubicBezTo>
                  <a:cubicBezTo>
                    <a:pt x="9550" y="14537"/>
                    <a:pt x="10928" y="13058"/>
                    <a:pt x="12232" y="11504"/>
                  </a:cubicBezTo>
                  <a:lnTo>
                    <a:pt x="12357" y="11379"/>
                  </a:lnTo>
                  <a:lnTo>
                    <a:pt x="12407" y="11329"/>
                  </a:lnTo>
                  <a:lnTo>
                    <a:pt x="12457" y="11253"/>
                  </a:lnTo>
                  <a:lnTo>
                    <a:pt x="12708" y="11003"/>
                  </a:lnTo>
                  <a:lnTo>
                    <a:pt x="13234" y="10451"/>
                  </a:lnTo>
                  <a:cubicBezTo>
                    <a:pt x="13585" y="10075"/>
                    <a:pt x="13911" y="9725"/>
                    <a:pt x="14262" y="9374"/>
                  </a:cubicBezTo>
                  <a:cubicBezTo>
                    <a:pt x="14938" y="8647"/>
                    <a:pt x="15615" y="7970"/>
                    <a:pt x="16292" y="7319"/>
                  </a:cubicBezTo>
                  <a:cubicBezTo>
                    <a:pt x="17620" y="5990"/>
                    <a:pt x="18848" y="4762"/>
                    <a:pt x="19926" y="3684"/>
                  </a:cubicBezTo>
                  <a:cubicBezTo>
                    <a:pt x="20177" y="3409"/>
                    <a:pt x="20427" y="3158"/>
                    <a:pt x="20678" y="2907"/>
                  </a:cubicBezTo>
                  <a:cubicBezTo>
                    <a:pt x="20903" y="2657"/>
                    <a:pt x="21129" y="2431"/>
                    <a:pt x="21329" y="2181"/>
                  </a:cubicBezTo>
                  <a:cubicBezTo>
                    <a:pt x="21755" y="1730"/>
                    <a:pt x="22106" y="1354"/>
                    <a:pt x="22407" y="1028"/>
                  </a:cubicBezTo>
                  <a:cubicBezTo>
                    <a:pt x="22983" y="376"/>
                    <a:pt x="23309" y="0"/>
                    <a:pt x="233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6973356" y="2008421"/>
              <a:ext cx="94025" cy="496630"/>
            </a:xfrm>
            <a:custGeom>
              <a:avLst/>
              <a:gdLst/>
              <a:ahLst/>
              <a:cxnLst/>
              <a:rect l="l" t="t" r="r" b="b"/>
              <a:pathLst>
                <a:path w="1756" h="9275" extrusionOk="0">
                  <a:moveTo>
                    <a:pt x="1705" y="1"/>
                  </a:moveTo>
                  <a:cubicBezTo>
                    <a:pt x="1705" y="1"/>
                    <a:pt x="1630" y="577"/>
                    <a:pt x="1529" y="1429"/>
                  </a:cubicBezTo>
                  <a:cubicBezTo>
                    <a:pt x="1504" y="1655"/>
                    <a:pt x="1479" y="1881"/>
                    <a:pt x="1454" y="2131"/>
                  </a:cubicBezTo>
                  <a:cubicBezTo>
                    <a:pt x="1429" y="2382"/>
                    <a:pt x="1379" y="2632"/>
                    <a:pt x="1329" y="2908"/>
                  </a:cubicBezTo>
                  <a:cubicBezTo>
                    <a:pt x="1229" y="3434"/>
                    <a:pt x="1128" y="4011"/>
                    <a:pt x="1028" y="4562"/>
                  </a:cubicBezTo>
                  <a:cubicBezTo>
                    <a:pt x="778" y="5690"/>
                    <a:pt x="527" y="6818"/>
                    <a:pt x="326" y="7670"/>
                  </a:cubicBezTo>
                  <a:cubicBezTo>
                    <a:pt x="126" y="8497"/>
                    <a:pt x="1" y="9074"/>
                    <a:pt x="1" y="9074"/>
                  </a:cubicBezTo>
                  <a:lnTo>
                    <a:pt x="1229" y="9274"/>
                  </a:lnTo>
                  <a:cubicBezTo>
                    <a:pt x="1229" y="9274"/>
                    <a:pt x="1279" y="8698"/>
                    <a:pt x="1379" y="7846"/>
                  </a:cubicBezTo>
                  <a:cubicBezTo>
                    <a:pt x="1454" y="6968"/>
                    <a:pt x="1555" y="5815"/>
                    <a:pt x="1655" y="4637"/>
                  </a:cubicBezTo>
                  <a:cubicBezTo>
                    <a:pt x="1680" y="4061"/>
                    <a:pt x="1705" y="3485"/>
                    <a:pt x="1730" y="2933"/>
                  </a:cubicBezTo>
                  <a:cubicBezTo>
                    <a:pt x="1730" y="2658"/>
                    <a:pt x="1755" y="2407"/>
                    <a:pt x="1755" y="2156"/>
                  </a:cubicBezTo>
                  <a:cubicBezTo>
                    <a:pt x="1730" y="1906"/>
                    <a:pt x="1730" y="1680"/>
                    <a:pt x="1730" y="1455"/>
                  </a:cubicBezTo>
                  <a:cubicBezTo>
                    <a:pt x="1705" y="577"/>
                    <a:pt x="1705" y="1"/>
                    <a:pt x="17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6576150" y="2334569"/>
              <a:ext cx="99326" cy="507285"/>
            </a:xfrm>
            <a:custGeom>
              <a:avLst/>
              <a:gdLst/>
              <a:ahLst/>
              <a:cxnLst/>
              <a:rect l="l" t="t" r="r" b="b"/>
              <a:pathLst>
                <a:path w="1855" h="9474" extrusionOk="0">
                  <a:moveTo>
                    <a:pt x="25" y="0"/>
                  </a:moveTo>
                  <a:cubicBezTo>
                    <a:pt x="25" y="0"/>
                    <a:pt x="0" y="2356"/>
                    <a:pt x="0" y="4712"/>
                  </a:cubicBezTo>
                  <a:cubicBezTo>
                    <a:pt x="25" y="5313"/>
                    <a:pt x="25" y="5915"/>
                    <a:pt x="50" y="6466"/>
                  </a:cubicBezTo>
                  <a:cubicBezTo>
                    <a:pt x="50" y="6742"/>
                    <a:pt x="50" y="7018"/>
                    <a:pt x="75" y="7268"/>
                  </a:cubicBezTo>
                  <a:cubicBezTo>
                    <a:pt x="75" y="7519"/>
                    <a:pt x="100" y="7770"/>
                    <a:pt x="100" y="7995"/>
                  </a:cubicBezTo>
                  <a:cubicBezTo>
                    <a:pt x="176" y="8872"/>
                    <a:pt x="201" y="9474"/>
                    <a:pt x="201" y="9474"/>
                  </a:cubicBezTo>
                  <a:lnTo>
                    <a:pt x="1855" y="9198"/>
                  </a:lnTo>
                  <a:cubicBezTo>
                    <a:pt x="1855" y="9198"/>
                    <a:pt x="1704" y="8647"/>
                    <a:pt x="1504" y="7770"/>
                  </a:cubicBezTo>
                  <a:cubicBezTo>
                    <a:pt x="1454" y="7569"/>
                    <a:pt x="1404" y="7318"/>
                    <a:pt x="1328" y="7093"/>
                  </a:cubicBezTo>
                  <a:cubicBezTo>
                    <a:pt x="1278" y="6842"/>
                    <a:pt x="1228" y="6592"/>
                    <a:pt x="1178" y="6316"/>
                  </a:cubicBezTo>
                  <a:cubicBezTo>
                    <a:pt x="1078" y="5790"/>
                    <a:pt x="952" y="5213"/>
                    <a:pt x="852" y="4637"/>
                  </a:cubicBezTo>
                  <a:cubicBezTo>
                    <a:pt x="426" y="2331"/>
                    <a:pt x="25" y="0"/>
                    <a:pt x="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7009607" y="2432504"/>
              <a:ext cx="559652" cy="127544"/>
            </a:xfrm>
            <a:custGeom>
              <a:avLst/>
              <a:gdLst/>
              <a:ahLst/>
              <a:cxnLst/>
              <a:rect l="l" t="t" r="r" b="b"/>
              <a:pathLst>
                <a:path w="10452" h="2382" extrusionOk="0">
                  <a:moveTo>
                    <a:pt x="10452" y="1"/>
                  </a:moveTo>
                  <a:cubicBezTo>
                    <a:pt x="10451" y="1"/>
                    <a:pt x="9800" y="126"/>
                    <a:pt x="8822" y="327"/>
                  </a:cubicBezTo>
                  <a:cubicBezTo>
                    <a:pt x="8321" y="427"/>
                    <a:pt x="7770" y="527"/>
                    <a:pt x="7143" y="627"/>
                  </a:cubicBezTo>
                  <a:cubicBezTo>
                    <a:pt x="6842" y="677"/>
                    <a:pt x="6517" y="728"/>
                    <a:pt x="6191" y="778"/>
                  </a:cubicBezTo>
                  <a:cubicBezTo>
                    <a:pt x="5890" y="828"/>
                    <a:pt x="5564" y="878"/>
                    <a:pt x="5238" y="903"/>
                  </a:cubicBezTo>
                  <a:cubicBezTo>
                    <a:pt x="4913" y="953"/>
                    <a:pt x="4562" y="978"/>
                    <a:pt x="4261" y="1028"/>
                  </a:cubicBezTo>
                  <a:cubicBezTo>
                    <a:pt x="3935" y="1053"/>
                    <a:pt x="3609" y="1078"/>
                    <a:pt x="3309" y="1103"/>
                  </a:cubicBezTo>
                  <a:cubicBezTo>
                    <a:pt x="3008" y="1103"/>
                    <a:pt x="2707" y="1154"/>
                    <a:pt x="2431" y="1154"/>
                  </a:cubicBezTo>
                  <a:lnTo>
                    <a:pt x="1654" y="1154"/>
                  </a:lnTo>
                  <a:cubicBezTo>
                    <a:pt x="1515" y="1161"/>
                    <a:pt x="1380" y="1164"/>
                    <a:pt x="1251" y="1164"/>
                  </a:cubicBezTo>
                  <a:cubicBezTo>
                    <a:pt x="939" y="1164"/>
                    <a:pt x="664" y="1146"/>
                    <a:pt x="451" y="1129"/>
                  </a:cubicBezTo>
                  <a:lnTo>
                    <a:pt x="0" y="1129"/>
                  </a:lnTo>
                  <a:lnTo>
                    <a:pt x="25" y="2382"/>
                  </a:lnTo>
                  <a:cubicBezTo>
                    <a:pt x="25" y="2382"/>
                    <a:pt x="201" y="2357"/>
                    <a:pt x="477" y="2332"/>
                  </a:cubicBezTo>
                  <a:cubicBezTo>
                    <a:pt x="777" y="2306"/>
                    <a:pt x="1178" y="2306"/>
                    <a:pt x="1705" y="2206"/>
                  </a:cubicBezTo>
                  <a:cubicBezTo>
                    <a:pt x="1955" y="2181"/>
                    <a:pt x="2231" y="2156"/>
                    <a:pt x="2507" y="2106"/>
                  </a:cubicBezTo>
                  <a:cubicBezTo>
                    <a:pt x="2807" y="2056"/>
                    <a:pt x="3108" y="2006"/>
                    <a:pt x="3409" y="1956"/>
                  </a:cubicBezTo>
                  <a:cubicBezTo>
                    <a:pt x="3735" y="1880"/>
                    <a:pt x="4035" y="1830"/>
                    <a:pt x="4361" y="1755"/>
                  </a:cubicBezTo>
                  <a:cubicBezTo>
                    <a:pt x="4687" y="1680"/>
                    <a:pt x="5013" y="1605"/>
                    <a:pt x="5339" y="1530"/>
                  </a:cubicBezTo>
                  <a:cubicBezTo>
                    <a:pt x="5665" y="1454"/>
                    <a:pt x="5990" y="1354"/>
                    <a:pt x="6316" y="1279"/>
                  </a:cubicBezTo>
                  <a:cubicBezTo>
                    <a:pt x="6617" y="1204"/>
                    <a:pt x="6943" y="1103"/>
                    <a:pt x="7244" y="1028"/>
                  </a:cubicBezTo>
                  <a:cubicBezTo>
                    <a:pt x="7845" y="853"/>
                    <a:pt x="8396" y="677"/>
                    <a:pt x="8873" y="527"/>
                  </a:cubicBezTo>
                  <a:cubicBezTo>
                    <a:pt x="9800" y="201"/>
                    <a:pt x="10451" y="1"/>
                    <a:pt x="104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6651276" y="2829760"/>
              <a:ext cx="605273" cy="107411"/>
            </a:xfrm>
            <a:custGeom>
              <a:avLst/>
              <a:gdLst/>
              <a:ahLst/>
              <a:cxnLst/>
              <a:rect l="l" t="t" r="r" b="b"/>
              <a:pathLst>
                <a:path w="11304" h="2006" extrusionOk="0">
                  <a:moveTo>
                    <a:pt x="251" y="0"/>
                  </a:moveTo>
                  <a:lnTo>
                    <a:pt x="1" y="1654"/>
                  </a:lnTo>
                  <a:cubicBezTo>
                    <a:pt x="1" y="1654"/>
                    <a:pt x="702" y="1705"/>
                    <a:pt x="1755" y="1780"/>
                  </a:cubicBezTo>
                  <a:cubicBezTo>
                    <a:pt x="2281" y="1830"/>
                    <a:pt x="2908" y="1855"/>
                    <a:pt x="3560" y="1880"/>
                  </a:cubicBezTo>
                  <a:cubicBezTo>
                    <a:pt x="4236" y="1905"/>
                    <a:pt x="4938" y="1930"/>
                    <a:pt x="5640" y="1980"/>
                  </a:cubicBezTo>
                  <a:cubicBezTo>
                    <a:pt x="6367" y="1980"/>
                    <a:pt x="7068" y="1980"/>
                    <a:pt x="7720" y="2005"/>
                  </a:cubicBezTo>
                  <a:lnTo>
                    <a:pt x="8672" y="2005"/>
                  </a:lnTo>
                  <a:cubicBezTo>
                    <a:pt x="8998" y="2005"/>
                    <a:pt x="9274" y="2005"/>
                    <a:pt x="9550" y="1980"/>
                  </a:cubicBezTo>
                  <a:cubicBezTo>
                    <a:pt x="10602" y="1955"/>
                    <a:pt x="11304" y="1930"/>
                    <a:pt x="11304" y="1930"/>
                  </a:cubicBezTo>
                  <a:cubicBezTo>
                    <a:pt x="11304" y="1930"/>
                    <a:pt x="10602" y="1855"/>
                    <a:pt x="9550" y="1730"/>
                  </a:cubicBezTo>
                  <a:cubicBezTo>
                    <a:pt x="9299" y="1705"/>
                    <a:pt x="8998" y="1654"/>
                    <a:pt x="8697" y="1629"/>
                  </a:cubicBezTo>
                  <a:cubicBezTo>
                    <a:pt x="8422" y="1579"/>
                    <a:pt x="8096" y="1529"/>
                    <a:pt x="7770" y="1479"/>
                  </a:cubicBezTo>
                  <a:cubicBezTo>
                    <a:pt x="7118" y="1379"/>
                    <a:pt x="6442" y="1253"/>
                    <a:pt x="5740" y="1128"/>
                  </a:cubicBezTo>
                  <a:cubicBezTo>
                    <a:pt x="5063" y="1003"/>
                    <a:pt x="4362" y="878"/>
                    <a:pt x="3710" y="752"/>
                  </a:cubicBezTo>
                  <a:cubicBezTo>
                    <a:pt x="3083" y="627"/>
                    <a:pt x="2482" y="502"/>
                    <a:pt x="1955" y="376"/>
                  </a:cubicBezTo>
                  <a:cubicBezTo>
                    <a:pt x="928" y="151"/>
                    <a:pt x="251" y="0"/>
                    <a:pt x="2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5416607" y="3165332"/>
              <a:ext cx="1002041" cy="670972"/>
            </a:xfrm>
            <a:custGeom>
              <a:avLst/>
              <a:gdLst/>
              <a:ahLst/>
              <a:cxnLst/>
              <a:rect l="l" t="t" r="r" b="b"/>
              <a:pathLst>
                <a:path w="18714" h="12531" extrusionOk="0">
                  <a:moveTo>
                    <a:pt x="8924" y="1"/>
                  </a:moveTo>
                  <a:cubicBezTo>
                    <a:pt x="1021" y="1"/>
                    <a:pt x="1" y="12506"/>
                    <a:pt x="10101" y="12530"/>
                  </a:cubicBezTo>
                  <a:cubicBezTo>
                    <a:pt x="10109" y="12530"/>
                    <a:pt x="10117" y="12530"/>
                    <a:pt x="10124" y="12530"/>
                  </a:cubicBezTo>
                  <a:cubicBezTo>
                    <a:pt x="17747" y="12530"/>
                    <a:pt x="18713" y="249"/>
                    <a:pt x="9525" y="24"/>
                  </a:cubicBezTo>
                  <a:cubicBezTo>
                    <a:pt x="9320" y="8"/>
                    <a:pt x="9120" y="1"/>
                    <a:pt x="89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5601823" y="3406823"/>
              <a:ext cx="280522" cy="187943"/>
            </a:xfrm>
            <a:custGeom>
              <a:avLst/>
              <a:gdLst/>
              <a:ahLst/>
              <a:cxnLst/>
              <a:rect l="l" t="t" r="r" b="b"/>
              <a:pathLst>
                <a:path w="5239" h="3510" extrusionOk="0">
                  <a:moveTo>
                    <a:pt x="2507" y="0"/>
                  </a:moveTo>
                  <a:cubicBezTo>
                    <a:pt x="301" y="0"/>
                    <a:pt x="0" y="3509"/>
                    <a:pt x="2833" y="3509"/>
                  </a:cubicBezTo>
                  <a:cubicBezTo>
                    <a:pt x="4988" y="3509"/>
                    <a:pt x="5239" y="75"/>
                    <a:pt x="2682" y="25"/>
                  </a:cubicBezTo>
                  <a:cubicBezTo>
                    <a:pt x="2607" y="0"/>
                    <a:pt x="2557" y="0"/>
                    <a:pt x="25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6110459" y="3165332"/>
              <a:ext cx="1000649" cy="670972"/>
            </a:xfrm>
            <a:custGeom>
              <a:avLst/>
              <a:gdLst/>
              <a:ahLst/>
              <a:cxnLst/>
              <a:rect l="l" t="t" r="r" b="b"/>
              <a:pathLst>
                <a:path w="18688" h="12531" extrusionOk="0">
                  <a:moveTo>
                    <a:pt x="8923" y="1"/>
                  </a:moveTo>
                  <a:cubicBezTo>
                    <a:pt x="1021" y="1"/>
                    <a:pt x="0" y="12506"/>
                    <a:pt x="10101" y="12530"/>
                  </a:cubicBezTo>
                  <a:cubicBezTo>
                    <a:pt x="10108" y="12530"/>
                    <a:pt x="10116" y="12530"/>
                    <a:pt x="10124" y="12530"/>
                  </a:cubicBezTo>
                  <a:cubicBezTo>
                    <a:pt x="17747" y="12530"/>
                    <a:pt x="18688" y="249"/>
                    <a:pt x="9524" y="24"/>
                  </a:cubicBezTo>
                  <a:cubicBezTo>
                    <a:pt x="9320" y="8"/>
                    <a:pt x="9119" y="1"/>
                    <a:pt x="89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6608332" y="3496727"/>
              <a:ext cx="280522" cy="187943"/>
            </a:xfrm>
            <a:custGeom>
              <a:avLst/>
              <a:gdLst/>
              <a:ahLst/>
              <a:cxnLst/>
              <a:rect l="l" t="t" r="r" b="b"/>
              <a:pathLst>
                <a:path w="5239" h="3510" extrusionOk="0">
                  <a:moveTo>
                    <a:pt x="2507" y="1"/>
                  </a:moveTo>
                  <a:cubicBezTo>
                    <a:pt x="301" y="1"/>
                    <a:pt x="1" y="3509"/>
                    <a:pt x="2833" y="3509"/>
                  </a:cubicBezTo>
                  <a:cubicBezTo>
                    <a:pt x="4988" y="3509"/>
                    <a:pt x="5239" y="76"/>
                    <a:pt x="26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5729370" y="2964053"/>
              <a:ext cx="1001988" cy="670972"/>
            </a:xfrm>
            <a:custGeom>
              <a:avLst/>
              <a:gdLst/>
              <a:ahLst/>
              <a:cxnLst/>
              <a:rect l="l" t="t" r="r" b="b"/>
              <a:pathLst>
                <a:path w="18713" h="12531" extrusionOk="0">
                  <a:moveTo>
                    <a:pt x="8948" y="0"/>
                  </a:moveTo>
                  <a:cubicBezTo>
                    <a:pt x="1044" y="0"/>
                    <a:pt x="0" y="12506"/>
                    <a:pt x="10125" y="12530"/>
                  </a:cubicBezTo>
                  <a:cubicBezTo>
                    <a:pt x="10133" y="12530"/>
                    <a:pt x="10140" y="12530"/>
                    <a:pt x="10148" y="12530"/>
                  </a:cubicBezTo>
                  <a:cubicBezTo>
                    <a:pt x="17771" y="12530"/>
                    <a:pt x="18712" y="249"/>
                    <a:pt x="9548" y="24"/>
                  </a:cubicBezTo>
                  <a:cubicBezTo>
                    <a:pt x="9344" y="8"/>
                    <a:pt x="9144" y="0"/>
                    <a:pt x="89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6205718" y="3094116"/>
              <a:ext cx="280522" cy="187943"/>
            </a:xfrm>
            <a:custGeom>
              <a:avLst/>
              <a:gdLst/>
              <a:ahLst/>
              <a:cxnLst/>
              <a:rect l="l" t="t" r="r" b="b"/>
              <a:pathLst>
                <a:path w="5239" h="3510" extrusionOk="0">
                  <a:moveTo>
                    <a:pt x="2507" y="1"/>
                  </a:moveTo>
                  <a:cubicBezTo>
                    <a:pt x="301" y="1"/>
                    <a:pt x="1" y="3509"/>
                    <a:pt x="2833" y="3509"/>
                  </a:cubicBezTo>
                  <a:cubicBezTo>
                    <a:pt x="4988" y="3509"/>
                    <a:pt x="5239" y="76"/>
                    <a:pt x="26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 name="Google Shape;28;p2"/>
          <p:cNvGrpSpPr/>
          <p:nvPr/>
        </p:nvGrpSpPr>
        <p:grpSpPr>
          <a:xfrm rot="-1871974" flipH="1">
            <a:off x="335095" y="676935"/>
            <a:ext cx="1881892" cy="1143355"/>
            <a:chOff x="4422200" y="1605489"/>
            <a:chExt cx="3671784" cy="2230815"/>
          </a:xfrm>
        </p:grpSpPr>
        <p:sp>
          <p:nvSpPr>
            <p:cNvPr id="29" name="Google Shape;29;p2"/>
            <p:cNvSpPr/>
            <p:nvPr/>
          </p:nvSpPr>
          <p:spPr>
            <a:xfrm>
              <a:off x="4422200" y="1605489"/>
              <a:ext cx="1800986" cy="1664339"/>
            </a:xfrm>
            <a:custGeom>
              <a:avLst/>
              <a:gdLst/>
              <a:ahLst/>
              <a:cxnLst/>
              <a:rect l="l" t="t" r="r" b="b"/>
              <a:pathLst>
                <a:path w="33635" h="31083" extrusionOk="0">
                  <a:moveTo>
                    <a:pt x="4965" y="0"/>
                  </a:moveTo>
                  <a:cubicBezTo>
                    <a:pt x="3984" y="0"/>
                    <a:pt x="3162" y="351"/>
                    <a:pt x="2632" y="1160"/>
                  </a:cubicBezTo>
                  <a:cubicBezTo>
                    <a:pt x="0" y="5095"/>
                    <a:pt x="6592" y="9832"/>
                    <a:pt x="11003" y="12238"/>
                  </a:cubicBezTo>
                  <a:cubicBezTo>
                    <a:pt x="10357" y="12170"/>
                    <a:pt x="9768" y="12138"/>
                    <a:pt x="9233" y="12138"/>
                  </a:cubicBezTo>
                  <a:cubicBezTo>
                    <a:pt x="38" y="12138"/>
                    <a:pt x="6883" y="21641"/>
                    <a:pt x="15060" y="21641"/>
                  </a:cubicBezTo>
                  <a:cubicBezTo>
                    <a:pt x="15170" y="21641"/>
                    <a:pt x="15279" y="21640"/>
                    <a:pt x="15389" y="21636"/>
                  </a:cubicBezTo>
                  <a:lnTo>
                    <a:pt x="15389" y="21636"/>
                  </a:lnTo>
                  <a:cubicBezTo>
                    <a:pt x="3991" y="26299"/>
                    <a:pt x="14561" y="31082"/>
                    <a:pt x="25308" y="31082"/>
                  </a:cubicBezTo>
                  <a:cubicBezTo>
                    <a:pt x="27558" y="31082"/>
                    <a:pt x="29815" y="30872"/>
                    <a:pt x="31880" y="30408"/>
                  </a:cubicBezTo>
                  <a:lnTo>
                    <a:pt x="33108" y="29105"/>
                  </a:lnTo>
                  <a:cubicBezTo>
                    <a:pt x="33108" y="22213"/>
                    <a:pt x="33635" y="8228"/>
                    <a:pt x="28948" y="7626"/>
                  </a:cubicBezTo>
                  <a:cubicBezTo>
                    <a:pt x="28713" y="7570"/>
                    <a:pt x="28493" y="7544"/>
                    <a:pt x="28286" y="7544"/>
                  </a:cubicBezTo>
                  <a:cubicBezTo>
                    <a:pt x="26075" y="7544"/>
                    <a:pt x="25306" y="10519"/>
                    <a:pt x="24161" y="12238"/>
                  </a:cubicBezTo>
                  <a:cubicBezTo>
                    <a:pt x="24620" y="7630"/>
                    <a:pt x="21345" y="2528"/>
                    <a:pt x="18500" y="2528"/>
                  </a:cubicBezTo>
                  <a:cubicBezTo>
                    <a:pt x="16996" y="2528"/>
                    <a:pt x="15613" y="3952"/>
                    <a:pt x="14963" y="7626"/>
                  </a:cubicBezTo>
                  <a:cubicBezTo>
                    <a:pt x="13173" y="3835"/>
                    <a:pt x="8207" y="0"/>
                    <a:pt x="4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4899939" y="1950753"/>
              <a:ext cx="1248134" cy="1278976"/>
            </a:xfrm>
            <a:custGeom>
              <a:avLst/>
              <a:gdLst/>
              <a:ahLst/>
              <a:cxnLst/>
              <a:rect l="l" t="t" r="r" b="b"/>
              <a:pathLst>
                <a:path w="23310" h="23886" extrusionOk="0">
                  <a:moveTo>
                    <a:pt x="1" y="0"/>
                  </a:moveTo>
                  <a:cubicBezTo>
                    <a:pt x="1" y="0"/>
                    <a:pt x="352" y="376"/>
                    <a:pt x="928" y="1028"/>
                  </a:cubicBezTo>
                  <a:cubicBezTo>
                    <a:pt x="1229" y="1354"/>
                    <a:pt x="1580" y="1730"/>
                    <a:pt x="2006" y="2181"/>
                  </a:cubicBezTo>
                  <a:cubicBezTo>
                    <a:pt x="2206" y="2431"/>
                    <a:pt x="2432" y="2657"/>
                    <a:pt x="2657" y="2907"/>
                  </a:cubicBezTo>
                  <a:cubicBezTo>
                    <a:pt x="2883" y="3158"/>
                    <a:pt x="3159" y="3409"/>
                    <a:pt x="3409" y="3684"/>
                  </a:cubicBezTo>
                  <a:cubicBezTo>
                    <a:pt x="4462" y="4762"/>
                    <a:pt x="5715" y="5990"/>
                    <a:pt x="7043" y="7319"/>
                  </a:cubicBezTo>
                  <a:cubicBezTo>
                    <a:pt x="7695" y="7970"/>
                    <a:pt x="8397" y="8647"/>
                    <a:pt x="9073" y="9374"/>
                  </a:cubicBezTo>
                  <a:cubicBezTo>
                    <a:pt x="9399" y="9725"/>
                    <a:pt x="9750" y="10075"/>
                    <a:pt x="10101" y="10451"/>
                  </a:cubicBezTo>
                  <a:lnTo>
                    <a:pt x="10602" y="11003"/>
                  </a:lnTo>
                  <a:lnTo>
                    <a:pt x="10878" y="11253"/>
                  </a:lnTo>
                  <a:lnTo>
                    <a:pt x="10928" y="11329"/>
                  </a:lnTo>
                  <a:lnTo>
                    <a:pt x="10953" y="11379"/>
                  </a:lnTo>
                  <a:lnTo>
                    <a:pt x="11078" y="11504"/>
                  </a:lnTo>
                  <a:cubicBezTo>
                    <a:pt x="12407" y="13058"/>
                    <a:pt x="13760" y="14537"/>
                    <a:pt x="14988" y="15940"/>
                  </a:cubicBezTo>
                  <a:cubicBezTo>
                    <a:pt x="15590" y="16642"/>
                    <a:pt x="16166" y="17319"/>
                    <a:pt x="16692" y="17970"/>
                  </a:cubicBezTo>
                  <a:cubicBezTo>
                    <a:pt x="17219" y="18622"/>
                    <a:pt x="17695" y="19248"/>
                    <a:pt x="18096" y="19850"/>
                  </a:cubicBezTo>
                  <a:cubicBezTo>
                    <a:pt x="18522" y="20426"/>
                    <a:pt x="18873" y="20978"/>
                    <a:pt x="19149" y="21454"/>
                  </a:cubicBezTo>
                  <a:cubicBezTo>
                    <a:pt x="19299" y="21705"/>
                    <a:pt x="19399" y="21930"/>
                    <a:pt x="19525" y="22156"/>
                  </a:cubicBezTo>
                  <a:cubicBezTo>
                    <a:pt x="19625" y="22356"/>
                    <a:pt x="19700" y="22532"/>
                    <a:pt x="19775" y="22707"/>
                  </a:cubicBezTo>
                  <a:cubicBezTo>
                    <a:pt x="19850" y="22857"/>
                    <a:pt x="19901" y="22983"/>
                    <a:pt x="19951" y="23133"/>
                  </a:cubicBezTo>
                  <a:cubicBezTo>
                    <a:pt x="20026" y="23284"/>
                    <a:pt x="20051" y="23434"/>
                    <a:pt x="20101" y="23534"/>
                  </a:cubicBezTo>
                  <a:cubicBezTo>
                    <a:pt x="20176" y="23760"/>
                    <a:pt x="20226" y="23885"/>
                    <a:pt x="20226" y="23885"/>
                  </a:cubicBezTo>
                  <a:lnTo>
                    <a:pt x="23309" y="22632"/>
                  </a:lnTo>
                  <a:cubicBezTo>
                    <a:pt x="23309" y="22632"/>
                    <a:pt x="23259" y="22507"/>
                    <a:pt x="23159" y="22306"/>
                  </a:cubicBezTo>
                  <a:cubicBezTo>
                    <a:pt x="23109" y="22206"/>
                    <a:pt x="23058" y="22055"/>
                    <a:pt x="22983" y="21905"/>
                  </a:cubicBezTo>
                  <a:cubicBezTo>
                    <a:pt x="22908" y="21755"/>
                    <a:pt x="22783" y="21529"/>
                    <a:pt x="22657" y="21304"/>
                  </a:cubicBezTo>
                  <a:cubicBezTo>
                    <a:pt x="22582" y="21178"/>
                    <a:pt x="22507" y="21053"/>
                    <a:pt x="22432" y="20928"/>
                  </a:cubicBezTo>
                  <a:cubicBezTo>
                    <a:pt x="22382" y="20802"/>
                    <a:pt x="22281" y="20702"/>
                    <a:pt x="22206" y="20577"/>
                  </a:cubicBezTo>
                  <a:cubicBezTo>
                    <a:pt x="22056" y="20351"/>
                    <a:pt x="21880" y="20075"/>
                    <a:pt x="21680" y="19800"/>
                  </a:cubicBezTo>
                  <a:cubicBezTo>
                    <a:pt x="21304" y="19273"/>
                    <a:pt x="20853" y="18697"/>
                    <a:pt x="20327" y="18096"/>
                  </a:cubicBezTo>
                  <a:cubicBezTo>
                    <a:pt x="19800" y="17519"/>
                    <a:pt x="19224" y="16892"/>
                    <a:pt x="18622" y="16266"/>
                  </a:cubicBezTo>
                  <a:cubicBezTo>
                    <a:pt x="17996" y="15639"/>
                    <a:pt x="17319" y="15013"/>
                    <a:pt x="16617" y="14361"/>
                  </a:cubicBezTo>
                  <a:cubicBezTo>
                    <a:pt x="15239" y="13058"/>
                    <a:pt x="13735" y="11730"/>
                    <a:pt x="12306" y="10376"/>
                  </a:cubicBezTo>
                  <a:lnTo>
                    <a:pt x="12156" y="10251"/>
                  </a:lnTo>
                  <a:lnTo>
                    <a:pt x="12056" y="10151"/>
                  </a:lnTo>
                  <a:lnTo>
                    <a:pt x="12006" y="10075"/>
                  </a:lnTo>
                  <a:lnTo>
                    <a:pt x="11705" y="9850"/>
                  </a:lnTo>
                  <a:lnTo>
                    <a:pt x="11129" y="9349"/>
                  </a:lnTo>
                  <a:cubicBezTo>
                    <a:pt x="10753" y="9023"/>
                    <a:pt x="10377" y="8697"/>
                    <a:pt x="10001" y="8396"/>
                  </a:cubicBezTo>
                  <a:cubicBezTo>
                    <a:pt x="9249" y="7745"/>
                    <a:pt x="8497" y="7118"/>
                    <a:pt x="7770" y="6542"/>
                  </a:cubicBezTo>
                  <a:cubicBezTo>
                    <a:pt x="6291" y="5364"/>
                    <a:pt x="4938" y="4236"/>
                    <a:pt x="3760" y="3308"/>
                  </a:cubicBezTo>
                  <a:cubicBezTo>
                    <a:pt x="3484" y="3058"/>
                    <a:pt x="3184" y="2832"/>
                    <a:pt x="2933" y="2607"/>
                  </a:cubicBezTo>
                  <a:cubicBezTo>
                    <a:pt x="2682" y="2381"/>
                    <a:pt x="2432" y="2181"/>
                    <a:pt x="2206" y="1980"/>
                  </a:cubicBezTo>
                  <a:cubicBezTo>
                    <a:pt x="1755" y="1554"/>
                    <a:pt x="1354" y="1203"/>
                    <a:pt x="1028" y="928"/>
                  </a:cubicBezTo>
                  <a:cubicBezTo>
                    <a:pt x="377" y="326"/>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5458212" y="2008421"/>
              <a:ext cx="77908" cy="495291"/>
            </a:xfrm>
            <a:custGeom>
              <a:avLst/>
              <a:gdLst/>
              <a:ahLst/>
              <a:cxnLst/>
              <a:rect l="l" t="t" r="r" b="b"/>
              <a:pathLst>
                <a:path w="1455" h="9250" extrusionOk="0">
                  <a:moveTo>
                    <a:pt x="176" y="1"/>
                  </a:moveTo>
                  <a:cubicBezTo>
                    <a:pt x="176" y="1"/>
                    <a:pt x="151" y="577"/>
                    <a:pt x="101" y="1429"/>
                  </a:cubicBezTo>
                  <a:cubicBezTo>
                    <a:pt x="76" y="1881"/>
                    <a:pt x="51" y="2382"/>
                    <a:pt x="26" y="2933"/>
                  </a:cubicBezTo>
                  <a:cubicBezTo>
                    <a:pt x="26" y="3460"/>
                    <a:pt x="26" y="4036"/>
                    <a:pt x="1" y="4612"/>
                  </a:cubicBezTo>
                  <a:cubicBezTo>
                    <a:pt x="26" y="5214"/>
                    <a:pt x="26" y="5790"/>
                    <a:pt x="51" y="6342"/>
                  </a:cubicBezTo>
                  <a:cubicBezTo>
                    <a:pt x="51" y="6617"/>
                    <a:pt x="51" y="6868"/>
                    <a:pt x="76" y="7119"/>
                  </a:cubicBezTo>
                  <a:cubicBezTo>
                    <a:pt x="76" y="7369"/>
                    <a:pt x="101" y="7595"/>
                    <a:pt x="126" y="7820"/>
                  </a:cubicBezTo>
                  <a:cubicBezTo>
                    <a:pt x="176" y="8673"/>
                    <a:pt x="226" y="9249"/>
                    <a:pt x="226" y="9249"/>
                  </a:cubicBezTo>
                  <a:lnTo>
                    <a:pt x="1454" y="9099"/>
                  </a:lnTo>
                  <a:cubicBezTo>
                    <a:pt x="1454" y="9099"/>
                    <a:pt x="1329" y="8522"/>
                    <a:pt x="1154" y="7670"/>
                  </a:cubicBezTo>
                  <a:cubicBezTo>
                    <a:pt x="1129" y="7470"/>
                    <a:pt x="1078" y="7244"/>
                    <a:pt x="1028" y="6993"/>
                  </a:cubicBezTo>
                  <a:cubicBezTo>
                    <a:pt x="953" y="6743"/>
                    <a:pt x="928" y="6492"/>
                    <a:pt x="903" y="6242"/>
                  </a:cubicBezTo>
                  <a:cubicBezTo>
                    <a:pt x="803" y="5715"/>
                    <a:pt x="728" y="5139"/>
                    <a:pt x="627" y="4587"/>
                  </a:cubicBezTo>
                  <a:cubicBezTo>
                    <a:pt x="552" y="4011"/>
                    <a:pt x="502" y="3434"/>
                    <a:pt x="427" y="2908"/>
                  </a:cubicBezTo>
                  <a:cubicBezTo>
                    <a:pt x="352" y="2382"/>
                    <a:pt x="327" y="1881"/>
                    <a:pt x="302" y="1429"/>
                  </a:cubicBezTo>
                  <a:cubicBezTo>
                    <a:pt x="226" y="577"/>
                    <a:pt x="176" y="1"/>
                    <a:pt x="1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5834000" y="2378851"/>
              <a:ext cx="100718" cy="463004"/>
            </a:xfrm>
            <a:custGeom>
              <a:avLst/>
              <a:gdLst/>
              <a:ahLst/>
              <a:cxnLst/>
              <a:rect l="l" t="t" r="r" b="b"/>
              <a:pathLst>
                <a:path w="1881" h="8647" extrusionOk="0">
                  <a:moveTo>
                    <a:pt x="1830" y="0"/>
                  </a:moveTo>
                  <a:cubicBezTo>
                    <a:pt x="1830" y="0"/>
                    <a:pt x="1730" y="527"/>
                    <a:pt x="1579" y="1329"/>
                  </a:cubicBezTo>
                  <a:cubicBezTo>
                    <a:pt x="1504" y="1730"/>
                    <a:pt x="1429" y="2181"/>
                    <a:pt x="1329" y="2682"/>
                  </a:cubicBezTo>
                  <a:cubicBezTo>
                    <a:pt x="1253" y="3183"/>
                    <a:pt x="1153" y="3710"/>
                    <a:pt x="1028" y="4211"/>
                  </a:cubicBezTo>
                  <a:cubicBezTo>
                    <a:pt x="903" y="4737"/>
                    <a:pt x="802" y="5263"/>
                    <a:pt x="677" y="5740"/>
                  </a:cubicBezTo>
                  <a:cubicBezTo>
                    <a:pt x="552" y="6241"/>
                    <a:pt x="426" y="6692"/>
                    <a:pt x="326" y="7068"/>
                  </a:cubicBezTo>
                  <a:cubicBezTo>
                    <a:pt x="126" y="7845"/>
                    <a:pt x="0" y="8371"/>
                    <a:pt x="0" y="8371"/>
                  </a:cubicBezTo>
                  <a:lnTo>
                    <a:pt x="1654" y="8647"/>
                  </a:lnTo>
                  <a:cubicBezTo>
                    <a:pt x="1654" y="8647"/>
                    <a:pt x="1680" y="8095"/>
                    <a:pt x="1730" y="7293"/>
                  </a:cubicBezTo>
                  <a:cubicBezTo>
                    <a:pt x="1755" y="6892"/>
                    <a:pt x="1780" y="6416"/>
                    <a:pt x="1805" y="5915"/>
                  </a:cubicBezTo>
                  <a:cubicBezTo>
                    <a:pt x="1830" y="5414"/>
                    <a:pt x="1830" y="4862"/>
                    <a:pt x="1855" y="4311"/>
                  </a:cubicBezTo>
                  <a:cubicBezTo>
                    <a:pt x="1880" y="3785"/>
                    <a:pt x="1880" y="3233"/>
                    <a:pt x="1855" y="2732"/>
                  </a:cubicBezTo>
                  <a:cubicBezTo>
                    <a:pt x="1855" y="2231"/>
                    <a:pt x="1855" y="1755"/>
                    <a:pt x="1855" y="1354"/>
                  </a:cubicBezTo>
                  <a:cubicBezTo>
                    <a:pt x="1830" y="552"/>
                    <a:pt x="1830" y="0"/>
                    <a:pt x="18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4917395" y="2432504"/>
              <a:ext cx="586478" cy="127544"/>
            </a:xfrm>
            <a:custGeom>
              <a:avLst/>
              <a:gdLst/>
              <a:ahLst/>
              <a:cxnLst/>
              <a:rect l="l" t="t" r="r" b="b"/>
              <a:pathLst>
                <a:path w="10953" h="2382" extrusionOk="0">
                  <a:moveTo>
                    <a:pt x="0" y="1"/>
                  </a:moveTo>
                  <a:cubicBezTo>
                    <a:pt x="1" y="1"/>
                    <a:pt x="677" y="151"/>
                    <a:pt x="1680" y="402"/>
                  </a:cubicBezTo>
                  <a:cubicBezTo>
                    <a:pt x="2181" y="502"/>
                    <a:pt x="2782" y="652"/>
                    <a:pt x="3409" y="803"/>
                  </a:cubicBezTo>
                  <a:cubicBezTo>
                    <a:pt x="4036" y="928"/>
                    <a:pt x="4712" y="1103"/>
                    <a:pt x="5389" y="1254"/>
                  </a:cubicBezTo>
                  <a:cubicBezTo>
                    <a:pt x="8071" y="1805"/>
                    <a:pt x="10752" y="2382"/>
                    <a:pt x="10752" y="2382"/>
                  </a:cubicBezTo>
                  <a:lnTo>
                    <a:pt x="10953" y="1129"/>
                  </a:lnTo>
                  <a:cubicBezTo>
                    <a:pt x="10953" y="1129"/>
                    <a:pt x="8196" y="878"/>
                    <a:pt x="5464" y="627"/>
                  </a:cubicBezTo>
                  <a:cubicBezTo>
                    <a:pt x="4787" y="552"/>
                    <a:pt x="4111" y="477"/>
                    <a:pt x="3459" y="402"/>
                  </a:cubicBezTo>
                  <a:cubicBezTo>
                    <a:pt x="2833" y="327"/>
                    <a:pt x="2231" y="251"/>
                    <a:pt x="1730" y="201"/>
                  </a:cubicBezTo>
                  <a:cubicBezTo>
                    <a:pt x="702" y="76"/>
                    <a:pt x="1"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5252916" y="2829760"/>
              <a:ext cx="603934" cy="107411"/>
            </a:xfrm>
            <a:custGeom>
              <a:avLst/>
              <a:gdLst/>
              <a:ahLst/>
              <a:cxnLst/>
              <a:rect l="l" t="t" r="r" b="b"/>
              <a:pathLst>
                <a:path w="11279" h="2006" extrusionOk="0">
                  <a:moveTo>
                    <a:pt x="11053" y="0"/>
                  </a:moveTo>
                  <a:cubicBezTo>
                    <a:pt x="11053" y="0"/>
                    <a:pt x="10376" y="151"/>
                    <a:pt x="9324" y="376"/>
                  </a:cubicBezTo>
                  <a:cubicBezTo>
                    <a:pt x="8822" y="502"/>
                    <a:pt x="8221" y="627"/>
                    <a:pt x="7569" y="752"/>
                  </a:cubicBezTo>
                  <a:cubicBezTo>
                    <a:pt x="6943" y="878"/>
                    <a:pt x="6241" y="1003"/>
                    <a:pt x="5564" y="1128"/>
                  </a:cubicBezTo>
                  <a:cubicBezTo>
                    <a:pt x="4862" y="1253"/>
                    <a:pt x="4186" y="1379"/>
                    <a:pt x="3534" y="1479"/>
                  </a:cubicBezTo>
                  <a:cubicBezTo>
                    <a:pt x="3208" y="1529"/>
                    <a:pt x="2882" y="1579"/>
                    <a:pt x="2582" y="1629"/>
                  </a:cubicBezTo>
                  <a:cubicBezTo>
                    <a:pt x="2281" y="1654"/>
                    <a:pt x="2005" y="1705"/>
                    <a:pt x="1755" y="1730"/>
                  </a:cubicBezTo>
                  <a:cubicBezTo>
                    <a:pt x="702" y="1855"/>
                    <a:pt x="0" y="1930"/>
                    <a:pt x="0" y="1930"/>
                  </a:cubicBezTo>
                  <a:cubicBezTo>
                    <a:pt x="0" y="1930"/>
                    <a:pt x="702" y="1955"/>
                    <a:pt x="1755" y="1980"/>
                  </a:cubicBezTo>
                  <a:cubicBezTo>
                    <a:pt x="2030" y="2005"/>
                    <a:pt x="2306" y="2005"/>
                    <a:pt x="2607" y="2005"/>
                  </a:cubicBezTo>
                  <a:lnTo>
                    <a:pt x="3559" y="2005"/>
                  </a:lnTo>
                  <a:cubicBezTo>
                    <a:pt x="4236" y="1980"/>
                    <a:pt x="4938" y="1980"/>
                    <a:pt x="5639" y="1980"/>
                  </a:cubicBezTo>
                  <a:cubicBezTo>
                    <a:pt x="6341" y="1930"/>
                    <a:pt x="7068" y="1905"/>
                    <a:pt x="7720" y="1880"/>
                  </a:cubicBezTo>
                  <a:cubicBezTo>
                    <a:pt x="8396" y="1855"/>
                    <a:pt x="8998" y="1830"/>
                    <a:pt x="9524" y="1780"/>
                  </a:cubicBezTo>
                  <a:cubicBezTo>
                    <a:pt x="10577" y="1705"/>
                    <a:pt x="11278" y="1654"/>
                    <a:pt x="11278" y="1654"/>
                  </a:cubicBezTo>
                  <a:lnTo>
                    <a:pt x="1105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6292944" y="1605489"/>
              <a:ext cx="1801040" cy="1664339"/>
            </a:xfrm>
            <a:custGeom>
              <a:avLst/>
              <a:gdLst/>
              <a:ahLst/>
              <a:cxnLst/>
              <a:rect l="l" t="t" r="r" b="b"/>
              <a:pathLst>
                <a:path w="33636" h="31083" extrusionOk="0">
                  <a:moveTo>
                    <a:pt x="28670" y="0"/>
                  </a:moveTo>
                  <a:cubicBezTo>
                    <a:pt x="25428" y="0"/>
                    <a:pt x="20462" y="3835"/>
                    <a:pt x="18673" y="7626"/>
                  </a:cubicBezTo>
                  <a:cubicBezTo>
                    <a:pt x="18023" y="3952"/>
                    <a:pt x="16642" y="2528"/>
                    <a:pt x="15143" y="2528"/>
                  </a:cubicBezTo>
                  <a:cubicBezTo>
                    <a:pt x="12304" y="2528"/>
                    <a:pt x="9040" y="7630"/>
                    <a:pt x="9500" y="12238"/>
                  </a:cubicBezTo>
                  <a:cubicBezTo>
                    <a:pt x="8354" y="10519"/>
                    <a:pt x="7564" y="7544"/>
                    <a:pt x="5350" y="7544"/>
                  </a:cubicBezTo>
                  <a:cubicBezTo>
                    <a:pt x="5142" y="7544"/>
                    <a:pt x="4922" y="7570"/>
                    <a:pt x="4688" y="7626"/>
                  </a:cubicBezTo>
                  <a:cubicBezTo>
                    <a:pt x="1" y="8228"/>
                    <a:pt x="527" y="22213"/>
                    <a:pt x="527" y="29105"/>
                  </a:cubicBezTo>
                  <a:lnTo>
                    <a:pt x="1755" y="30408"/>
                  </a:lnTo>
                  <a:cubicBezTo>
                    <a:pt x="3820" y="30872"/>
                    <a:pt x="6079" y="31082"/>
                    <a:pt x="8330" y="31082"/>
                  </a:cubicBezTo>
                  <a:cubicBezTo>
                    <a:pt x="19082" y="31082"/>
                    <a:pt x="29670" y="26299"/>
                    <a:pt x="18272" y="21636"/>
                  </a:cubicBezTo>
                  <a:lnTo>
                    <a:pt x="18272" y="21636"/>
                  </a:lnTo>
                  <a:cubicBezTo>
                    <a:pt x="18376" y="21639"/>
                    <a:pt x="18480" y="21641"/>
                    <a:pt x="18584" y="21641"/>
                  </a:cubicBezTo>
                  <a:cubicBezTo>
                    <a:pt x="22675" y="21641"/>
                    <a:pt x="26432" y="19270"/>
                    <a:pt x="28021" y="16874"/>
                  </a:cubicBezTo>
                  <a:cubicBezTo>
                    <a:pt x="29593" y="14516"/>
                    <a:pt x="29012" y="12138"/>
                    <a:pt x="24420" y="12138"/>
                  </a:cubicBezTo>
                  <a:cubicBezTo>
                    <a:pt x="23887" y="12138"/>
                    <a:pt x="23301" y="12170"/>
                    <a:pt x="22658" y="12238"/>
                  </a:cubicBezTo>
                  <a:cubicBezTo>
                    <a:pt x="27044" y="9832"/>
                    <a:pt x="33635" y="5095"/>
                    <a:pt x="31003" y="1160"/>
                  </a:cubicBezTo>
                  <a:cubicBezTo>
                    <a:pt x="30474" y="351"/>
                    <a:pt x="29651" y="0"/>
                    <a:pt x="286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6360038" y="1950753"/>
              <a:ext cx="1248134" cy="1278976"/>
            </a:xfrm>
            <a:custGeom>
              <a:avLst/>
              <a:gdLst/>
              <a:ahLst/>
              <a:cxnLst/>
              <a:rect l="l" t="t" r="r" b="b"/>
              <a:pathLst>
                <a:path w="23310" h="23886" extrusionOk="0">
                  <a:moveTo>
                    <a:pt x="23309" y="0"/>
                  </a:moveTo>
                  <a:cubicBezTo>
                    <a:pt x="23309" y="0"/>
                    <a:pt x="22958" y="326"/>
                    <a:pt x="22282" y="928"/>
                  </a:cubicBezTo>
                  <a:cubicBezTo>
                    <a:pt x="21956" y="1203"/>
                    <a:pt x="21580" y="1554"/>
                    <a:pt x="21129" y="1980"/>
                  </a:cubicBezTo>
                  <a:cubicBezTo>
                    <a:pt x="20903" y="2181"/>
                    <a:pt x="20653" y="2381"/>
                    <a:pt x="20402" y="2607"/>
                  </a:cubicBezTo>
                  <a:cubicBezTo>
                    <a:pt x="20126" y="2832"/>
                    <a:pt x="19851" y="3058"/>
                    <a:pt x="19550" y="3308"/>
                  </a:cubicBezTo>
                  <a:cubicBezTo>
                    <a:pt x="18397" y="4236"/>
                    <a:pt x="17044" y="5364"/>
                    <a:pt x="15565" y="6542"/>
                  </a:cubicBezTo>
                  <a:cubicBezTo>
                    <a:pt x="14838" y="7118"/>
                    <a:pt x="14061" y="7745"/>
                    <a:pt x="13334" y="8396"/>
                  </a:cubicBezTo>
                  <a:cubicBezTo>
                    <a:pt x="12958" y="8697"/>
                    <a:pt x="12582" y="9023"/>
                    <a:pt x="12181" y="9349"/>
                  </a:cubicBezTo>
                  <a:lnTo>
                    <a:pt x="11630" y="9850"/>
                  </a:lnTo>
                  <a:lnTo>
                    <a:pt x="11329" y="10075"/>
                  </a:lnTo>
                  <a:lnTo>
                    <a:pt x="11254" y="10151"/>
                  </a:lnTo>
                  <a:lnTo>
                    <a:pt x="11154" y="10251"/>
                  </a:lnTo>
                  <a:lnTo>
                    <a:pt x="11029" y="10376"/>
                  </a:lnTo>
                  <a:cubicBezTo>
                    <a:pt x="9600" y="11730"/>
                    <a:pt x="8096" y="13058"/>
                    <a:pt x="6693" y="14361"/>
                  </a:cubicBezTo>
                  <a:cubicBezTo>
                    <a:pt x="6016" y="15013"/>
                    <a:pt x="5339" y="15639"/>
                    <a:pt x="4713" y="16266"/>
                  </a:cubicBezTo>
                  <a:cubicBezTo>
                    <a:pt x="4086" y="16892"/>
                    <a:pt x="3510" y="17519"/>
                    <a:pt x="3008" y="18096"/>
                  </a:cubicBezTo>
                  <a:cubicBezTo>
                    <a:pt x="2482" y="18697"/>
                    <a:pt x="2031" y="19273"/>
                    <a:pt x="1630" y="19800"/>
                  </a:cubicBezTo>
                  <a:cubicBezTo>
                    <a:pt x="1430" y="20075"/>
                    <a:pt x="1279" y="20351"/>
                    <a:pt x="1104" y="20577"/>
                  </a:cubicBezTo>
                  <a:cubicBezTo>
                    <a:pt x="1029" y="20702"/>
                    <a:pt x="953" y="20802"/>
                    <a:pt x="878" y="20928"/>
                  </a:cubicBezTo>
                  <a:cubicBezTo>
                    <a:pt x="803" y="21053"/>
                    <a:pt x="753" y="21178"/>
                    <a:pt x="678" y="21304"/>
                  </a:cubicBezTo>
                  <a:cubicBezTo>
                    <a:pt x="552" y="21529"/>
                    <a:pt x="427" y="21755"/>
                    <a:pt x="352" y="21905"/>
                  </a:cubicBezTo>
                  <a:cubicBezTo>
                    <a:pt x="277" y="22055"/>
                    <a:pt x="201" y="22206"/>
                    <a:pt x="176" y="22306"/>
                  </a:cubicBezTo>
                  <a:cubicBezTo>
                    <a:pt x="76" y="22507"/>
                    <a:pt x="1" y="22632"/>
                    <a:pt x="1" y="22632"/>
                  </a:cubicBezTo>
                  <a:lnTo>
                    <a:pt x="3109" y="23885"/>
                  </a:lnTo>
                  <a:cubicBezTo>
                    <a:pt x="3109" y="23885"/>
                    <a:pt x="3159" y="23760"/>
                    <a:pt x="3234" y="23534"/>
                  </a:cubicBezTo>
                  <a:cubicBezTo>
                    <a:pt x="3259" y="23434"/>
                    <a:pt x="3309" y="23284"/>
                    <a:pt x="3359" y="23133"/>
                  </a:cubicBezTo>
                  <a:cubicBezTo>
                    <a:pt x="3435" y="22983"/>
                    <a:pt x="3485" y="22857"/>
                    <a:pt x="3560" y="22707"/>
                  </a:cubicBezTo>
                  <a:cubicBezTo>
                    <a:pt x="3610" y="22532"/>
                    <a:pt x="3685" y="22356"/>
                    <a:pt x="3811" y="22156"/>
                  </a:cubicBezTo>
                  <a:cubicBezTo>
                    <a:pt x="3936" y="21930"/>
                    <a:pt x="4036" y="21705"/>
                    <a:pt x="4186" y="21454"/>
                  </a:cubicBezTo>
                  <a:cubicBezTo>
                    <a:pt x="4462" y="20978"/>
                    <a:pt x="4813" y="20426"/>
                    <a:pt x="5214" y="19850"/>
                  </a:cubicBezTo>
                  <a:cubicBezTo>
                    <a:pt x="5640" y="19248"/>
                    <a:pt x="6091" y="18622"/>
                    <a:pt x="6643" y="17970"/>
                  </a:cubicBezTo>
                  <a:cubicBezTo>
                    <a:pt x="7144" y="17319"/>
                    <a:pt x="7745" y="16642"/>
                    <a:pt x="8347" y="15940"/>
                  </a:cubicBezTo>
                  <a:cubicBezTo>
                    <a:pt x="9550" y="14537"/>
                    <a:pt x="10928" y="13058"/>
                    <a:pt x="12232" y="11504"/>
                  </a:cubicBezTo>
                  <a:lnTo>
                    <a:pt x="12357" y="11379"/>
                  </a:lnTo>
                  <a:lnTo>
                    <a:pt x="12407" y="11329"/>
                  </a:lnTo>
                  <a:lnTo>
                    <a:pt x="12457" y="11253"/>
                  </a:lnTo>
                  <a:lnTo>
                    <a:pt x="12708" y="11003"/>
                  </a:lnTo>
                  <a:lnTo>
                    <a:pt x="13234" y="10451"/>
                  </a:lnTo>
                  <a:cubicBezTo>
                    <a:pt x="13585" y="10075"/>
                    <a:pt x="13911" y="9725"/>
                    <a:pt x="14262" y="9374"/>
                  </a:cubicBezTo>
                  <a:cubicBezTo>
                    <a:pt x="14938" y="8647"/>
                    <a:pt x="15615" y="7970"/>
                    <a:pt x="16292" y="7319"/>
                  </a:cubicBezTo>
                  <a:cubicBezTo>
                    <a:pt x="17620" y="5990"/>
                    <a:pt x="18848" y="4762"/>
                    <a:pt x="19926" y="3684"/>
                  </a:cubicBezTo>
                  <a:cubicBezTo>
                    <a:pt x="20177" y="3409"/>
                    <a:pt x="20427" y="3158"/>
                    <a:pt x="20678" y="2907"/>
                  </a:cubicBezTo>
                  <a:cubicBezTo>
                    <a:pt x="20903" y="2657"/>
                    <a:pt x="21129" y="2431"/>
                    <a:pt x="21329" y="2181"/>
                  </a:cubicBezTo>
                  <a:cubicBezTo>
                    <a:pt x="21755" y="1730"/>
                    <a:pt x="22106" y="1354"/>
                    <a:pt x="22407" y="1028"/>
                  </a:cubicBezTo>
                  <a:cubicBezTo>
                    <a:pt x="22983" y="376"/>
                    <a:pt x="23309" y="0"/>
                    <a:pt x="233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6973356" y="2008421"/>
              <a:ext cx="94025" cy="496630"/>
            </a:xfrm>
            <a:custGeom>
              <a:avLst/>
              <a:gdLst/>
              <a:ahLst/>
              <a:cxnLst/>
              <a:rect l="l" t="t" r="r" b="b"/>
              <a:pathLst>
                <a:path w="1756" h="9275" extrusionOk="0">
                  <a:moveTo>
                    <a:pt x="1705" y="1"/>
                  </a:moveTo>
                  <a:cubicBezTo>
                    <a:pt x="1705" y="1"/>
                    <a:pt x="1630" y="577"/>
                    <a:pt x="1529" y="1429"/>
                  </a:cubicBezTo>
                  <a:cubicBezTo>
                    <a:pt x="1504" y="1655"/>
                    <a:pt x="1479" y="1881"/>
                    <a:pt x="1454" y="2131"/>
                  </a:cubicBezTo>
                  <a:cubicBezTo>
                    <a:pt x="1429" y="2382"/>
                    <a:pt x="1379" y="2632"/>
                    <a:pt x="1329" y="2908"/>
                  </a:cubicBezTo>
                  <a:cubicBezTo>
                    <a:pt x="1229" y="3434"/>
                    <a:pt x="1128" y="4011"/>
                    <a:pt x="1028" y="4562"/>
                  </a:cubicBezTo>
                  <a:cubicBezTo>
                    <a:pt x="778" y="5690"/>
                    <a:pt x="527" y="6818"/>
                    <a:pt x="326" y="7670"/>
                  </a:cubicBezTo>
                  <a:cubicBezTo>
                    <a:pt x="126" y="8497"/>
                    <a:pt x="1" y="9074"/>
                    <a:pt x="1" y="9074"/>
                  </a:cubicBezTo>
                  <a:lnTo>
                    <a:pt x="1229" y="9274"/>
                  </a:lnTo>
                  <a:cubicBezTo>
                    <a:pt x="1229" y="9274"/>
                    <a:pt x="1279" y="8698"/>
                    <a:pt x="1379" y="7846"/>
                  </a:cubicBezTo>
                  <a:cubicBezTo>
                    <a:pt x="1454" y="6968"/>
                    <a:pt x="1555" y="5815"/>
                    <a:pt x="1655" y="4637"/>
                  </a:cubicBezTo>
                  <a:cubicBezTo>
                    <a:pt x="1680" y="4061"/>
                    <a:pt x="1705" y="3485"/>
                    <a:pt x="1730" y="2933"/>
                  </a:cubicBezTo>
                  <a:cubicBezTo>
                    <a:pt x="1730" y="2658"/>
                    <a:pt x="1755" y="2407"/>
                    <a:pt x="1755" y="2156"/>
                  </a:cubicBezTo>
                  <a:cubicBezTo>
                    <a:pt x="1730" y="1906"/>
                    <a:pt x="1730" y="1680"/>
                    <a:pt x="1730" y="1455"/>
                  </a:cubicBezTo>
                  <a:cubicBezTo>
                    <a:pt x="1705" y="577"/>
                    <a:pt x="1705" y="1"/>
                    <a:pt x="17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6576150" y="2334569"/>
              <a:ext cx="99326" cy="507285"/>
            </a:xfrm>
            <a:custGeom>
              <a:avLst/>
              <a:gdLst/>
              <a:ahLst/>
              <a:cxnLst/>
              <a:rect l="l" t="t" r="r" b="b"/>
              <a:pathLst>
                <a:path w="1855" h="9474" extrusionOk="0">
                  <a:moveTo>
                    <a:pt x="25" y="0"/>
                  </a:moveTo>
                  <a:cubicBezTo>
                    <a:pt x="25" y="0"/>
                    <a:pt x="0" y="2356"/>
                    <a:pt x="0" y="4712"/>
                  </a:cubicBezTo>
                  <a:cubicBezTo>
                    <a:pt x="25" y="5313"/>
                    <a:pt x="25" y="5915"/>
                    <a:pt x="50" y="6466"/>
                  </a:cubicBezTo>
                  <a:cubicBezTo>
                    <a:pt x="50" y="6742"/>
                    <a:pt x="50" y="7018"/>
                    <a:pt x="75" y="7268"/>
                  </a:cubicBezTo>
                  <a:cubicBezTo>
                    <a:pt x="75" y="7519"/>
                    <a:pt x="100" y="7770"/>
                    <a:pt x="100" y="7995"/>
                  </a:cubicBezTo>
                  <a:cubicBezTo>
                    <a:pt x="176" y="8872"/>
                    <a:pt x="201" y="9474"/>
                    <a:pt x="201" y="9474"/>
                  </a:cubicBezTo>
                  <a:lnTo>
                    <a:pt x="1855" y="9198"/>
                  </a:lnTo>
                  <a:cubicBezTo>
                    <a:pt x="1855" y="9198"/>
                    <a:pt x="1704" y="8647"/>
                    <a:pt x="1504" y="7770"/>
                  </a:cubicBezTo>
                  <a:cubicBezTo>
                    <a:pt x="1454" y="7569"/>
                    <a:pt x="1404" y="7318"/>
                    <a:pt x="1328" y="7093"/>
                  </a:cubicBezTo>
                  <a:cubicBezTo>
                    <a:pt x="1278" y="6842"/>
                    <a:pt x="1228" y="6592"/>
                    <a:pt x="1178" y="6316"/>
                  </a:cubicBezTo>
                  <a:cubicBezTo>
                    <a:pt x="1078" y="5790"/>
                    <a:pt x="952" y="5213"/>
                    <a:pt x="852" y="4637"/>
                  </a:cubicBezTo>
                  <a:cubicBezTo>
                    <a:pt x="426" y="2331"/>
                    <a:pt x="25" y="0"/>
                    <a:pt x="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7009607" y="2432504"/>
              <a:ext cx="559652" cy="127544"/>
            </a:xfrm>
            <a:custGeom>
              <a:avLst/>
              <a:gdLst/>
              <a:ahLst/>
              <a:cxnLst/>
              <a:rect l="l" t="t" r="r" b="b"/>
              <a:pathLst>
                <a:path w="10452" h="2382" extrusionOk="0">
                  <a:moveTo>
                    <a:pt x="10452" y="1"/>
                  </a:moveTo>
                  <a:cubicBezTo>
                    <a:pt x="10451" y="1"/>
                    <a:pt x="9800" y="126"/>
                    <a:pt x="8822" y="327"/>
                  </a:cubicBezTo>
                  <a:cubicBezTo>
                    <a:pt x="8321" y="427"/>
                    <a:pt x="7770" y="527"/>
                    <a:pt x="7143" y="627"/>
                  </a:cubicBezTo>
                  <a:cubicBezTo>
                    <a:pt x="6842" y="677"/>
                    <a:pt x="6517" y="728"/>
                    <a:pt x="6191" y="778"/>
                  </a:cubicBezTo>
                  <a:cubicBezTo>
                    <a:pt x="5890" y="828"/>
                    <a:pt x="5564" y="878"/>
                    <a:pt x="5238" y="903"/>
                  </a:cubicBezTo>
                  <a:cubicBezTo>
                    <a:pt x="4913" y="953"/>
                    <a:pt x="4562" y="978"/>
                    <a:pt x="4261" y="1028"/>
                  </a:cubicBezTo>
                  <a:cubicBezTo>
                    <a:pt x="3935" y="1053"/>
                    <a:pt x="3609" y="1078"/>
                    <a:pt x="3309" y="1103"/>
                  </a:cubicBezTo>
                  <a:cubicBezTo>
                    <a:pt x="3008" y="1103"/>
                    <a:pt x="2707" y="1154"/>
                    <a:pt x="2431" y="1154"/>
                  </a:cubicBezTo>
                  <a:lnTo>
                    <a:pt x="1654" y="1154"/>
                  </a:lnTo>
                  <a:cubicBezTo>
                    <a:pt x="1515" y="1161"/>
                    <a:pt x="1380" y="1164"/>
                    <a:pt x="1251" y="1164"/>
                  </a:cubicBezTo>
                  <a:cubicBezTo>
                    <a:pt x="939" y="1164"/>
                    <a:pt x="664" y="1146"/>
                    <a:pt x="451" y="1129"/>
                  </a:cubicBezTo>
                  <a:lnTo>
                    <a:pt x="0" y="1129"/>
                  </a:lnTo>
                  <a:lnTo>
                    <a:pt x="25" y="2382"/>
                  </a:lnTo>
                  <a:cubicBezTo>
                    <a:pt x="25" y="2382"/>
                    <a:pt x="201" y="2357"/>
                    <a:pt x="477" y="2332"/>
                  </a:cubicBezTo>
                  <a:cubicBezTo>
                    <a:pt x="777" y="2306"/>
                    <a:pt x="1178" y="2306"/>
                    <a:pt x="1705" y="2206"/>
                  </a:cubicBezTo>
                  <a:cubicBezTo>
                    <a:pt x="1955" y="2181"/>
                    <a:pt x="2231" y="2156"/>
                    <a:pt x="2507" y="2106"/>
                  </a:cubicBezTo>
                  <a:cubicBezTo>
                    <a:pt x="2807" y="2056"/>
                    <a:pt x="3108" y="2006"/>
                    <a:pt x="3409" y="1956"/>
                  </a:cubicBezTo>
                  <a:cubicBezTo>
                    <a:pt x="3735" y="1880"/>
                    <a:pt x="4035" y="1830"/>
                    <a:pt x="4361" y="1755"/>
                  </a:cubicBezTo>
                  <a:cubicBezTo>
                    <a:pt x="4687" y="1680"/>
                    <a:pt x="5013" y="1605"/>
                    <a:pt x="5339" y="1530"/>
                  </a:cubicBezTo>
                  <a:cubicBezTo>
                    <a:pt x="5665" y="1454"/>
                    <a:pt x="5990" y="1354"/>
                    <a:pt x="6316" y="1279"/>
                  </a:cubicBezTo>
                  <a:cubicBezTo>
                    <a:pt x="6617" y="1204"/>
                    <a:pt x="6943" y="1103"/>
                    <a:pt x="7244" y="1028"/>
                  </a:cubicBezTo>
                  <a:cubicBezTo>
                    <a:pt x="7845" y="853"/>
                    <a:pt x="8396" y="677"/>
                    <a:pt x="8873" y="527"/>
                  </a:cubicBezTo>
                  <a:cubicBezTo>
                    <a:pt x="9800" y="201"/>
                    <a:pt x="10451" y="1"/>
                    <a:pt x="104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6651276" y="2829760"/>
              <a:ext cx="605273" cy="107411"/>
            </a:xfrm>
            <a:custGeom>
              <a:avLst/>
              <a:gdLst/>
              <a:ahLst/>
              <a:cxnLst/>
              <a:rect l="l" t="t" r="r" b="b"/>
              <a:pathLst>
                <a:path w="11304" h="2006" extrusionOk="0">
                  <a:moveTo>
                    <a:pt x="251" y="0"/>
                  </a:moveTo>
                  <a:lnTo>
                    <a:pt x="1" y="1654"/>
                  </a:lnTo>
                  <a:cubicBezTo>
                    <a:pt x="1" y="1654"/>
                    <a:pt x="702" y="1705"/>
                    <a:pt x="1755" y="1780"/>
                  </a:cubicBezTo>
                  <a:cubicBezTo>
                    <a:pt x="2281" y="1830"/>
                    <a:pt x="2908" y="1855"/>
                    <a:pt x="3560" y="1880"/>
                  </a:cubicBezTo>
                  <a:cubicBezTo>
                    <a:pt x="4236" y="1905"/>
                    <a:pt x="4938" y="1930"/>
                    <a:pt x="5640" y="1980"/>
                  </a:cubicBezTo>
                  <a:cubicBezTo>
                    <a:pt x="6367" y="1980"/>
                    <a:pt x="7068" y="1980"/>
                    <a:pt x="7720" y="2005"/>
                  </a:cubicBezTo>
                  <a:lnTo>
                    <a:pt x="8672" y="2005"/>
                  </a:lnTo>
                  <a:cubicBezTo>
                    <a:pt x="8998" y="2005"/>
                    <a:pt x="9274" y="2005"/>
                    <a:pt x="9550" y="1980"/>
                  </a:cubicBezTo>
                  <a:cubicBezTo>
                    <a:pt x="10602" y="1955"/>
                    <a:pt x="11304" y="1930"/>
                    <a:pt x="11304" y="1930"/>
                  </a:cubicBezTo>
                  <a:cubicBezTo>
                    <a:pt x="11304" y="1930"/>
                    <a:pt x="10602" y="1855"/>
                    <a:pt x="9550" y="1730"/>
                  </a:cubicBezTo>
                  <a:cubicBezTo>
                    <a:pt x="9299" y="1705"/>
                    <a:pt x="8998" y="1654"/>
                    <a:pt x="8697" y="1629"/>
                  </a:cubicBezTo>
                  <a:cubicBezTo>
                    <a:pt x="8422" y="1579"/>
                    <a:pt x="8096" y="1529"/>
                    <a:pt x="7770" y="1479"/>
                  </a:cubicBezTo>
                  <a:cubicBezTo>
                    <a:pt x="7118" y="1379"/>
                    <a:pt x="6442" y="1253"/>
                    <a:pt x="5740" y="1128"/>
                  </a:cubicBezTo>
                  <a:cubicBezTo>
                    <a:pt x="5063" y="1003"/>
                    <a:pt x="4362" y="878"/>
                    <a:pt x="3710" y="752"/>
                  </a:cubicBezTo>
                  <a:cubicBezTo>
                    <a:pt x="3083" y="627"/>
                    <a:pt x="2482" y="502"/>
                    <a:pt x="1955" y="376"/>
                  </a:cubicBezTo>
                  <a:cubicBezTo>
                    <a:pt x="928" y="151"/>
                    <a:pt x="251" y="0"/>
                    <a:pt x="2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5416607" y="3165332"/>
              <a:ext cx="1002041" cy="670972"/>
            </a:xfrm>
            <a:custGeom>
              <a:avLst/>
              <a:gdLst/>
              <a:ahLst/>
              <a:cxnLst/>
              <a:rect l="l" t="t" r="r" b="b"/>
              <a:pathLst>
                <a:path w="18714" h="12531" extrusionOk="0">
                  <a:moveTo>
                    <a:pt x="8924" y="1"/>
                  </a:moveTo>
                  <a:cubicBezTo>
                    <a:pt x="1021" y="1"/>
                    <a:pt x="1" y="12506"/>
                    <a:pt x="10101" y="12530"/>
                  </a:cubicBezTo>
                  <a:cubicBezTo>
                    <a:pt x="10109" y="12530"/>
                    <a:pt x="10117" y="12530"/>
                    <a:pt x="10124" y="12530"/>
                  </a:cubicBezTo>
                  <a:cubicBezTo>
                    <a:pt x="17747" y="12530"/>
                    <a:pt x="18713" y="249"/>
                    <a:pt x="9525" y="24"/>
                  </a:cubicBezTo>
                  <a:cubicBezTo>
                    <a:pt x="9320" y="8"/>
                    <a:pt x="9120" y="1"/>
                    <a:pt x="89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5601823" y="3406823"/>
              <a:ext cx="280522" cy="187943"/>
            </a:xfrm>
            <a:custGeom>
              <a:avLst/>
              <a:gdLst/>
              <a:ahLst/>
              <a:cxnLst/>
              <a:rect l="l" t="t" r="r" b="b"/>
              <a:pathLst>
                <a:path w="5239" h="3510" extrusionOk="0">
                  <a:moveTo>
                    <a:pt x="2507" y="0"/>
                  </a:moveTo>
                  <a:cubicBezTo>
                    <a:pt x="301" y="0"/>
                    <a:pt x="0" y="3509"/>
                    <a:pt x="2833" y="3509"/>
                  </a:cubicBezTo>
                  <a:cubicBezTo>
                    <a:pt x="4988" y="3509"/>
                    <a:pt x="5239" y="75"/>
                    <a:pt x="2682" y="25"/>
                  </a:cubicBezTo>
                  <a:cubicBezTo>
                    <a:pt x="2607" y="0"/>
                    <a:pt x="2557" y="0"/>
                    <a:pt x="25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6110459" y="3165332"/>
              <a:ext cx="1000649" cy="670972"/>
            </a:xfrm>
            <a:custGeom>
              <a:avLst/>
              <a:gdLst/>
              <a:ahLst/>
              <a:cxnLst/>
              <a:rect l="l" t="t" r="r" b="b"/>
              <a:pathLst>
                <a:path w="18688" h="12531" extrusionOk="0">
                  <a:moveTo>
                    <a:pt x="8923" y="1"/>
                  </a:moveTo>
                  <a:cubicBezTo>
                    <a:pt x="1021" y="1"/>
                    <a:pt x="0" y="12506"/>
                    <a:pt x="10101" y="12530"/>
                  </a:cubicBezTo>
                  <a:cubicBezTo>
                    <a:pt x="10108" y="12530"/>
                    <a:pt x="10116" y="12530"/>
                    <a:pt x="10124" y="12530"/>
                  </a:cubicBezTo>
                  <a:cubicBezTo>
                    <a:pt x="17747" y="12530"/>
                    <a:pt x="18688" y="249"/>
                    <a:pt x="9524" y="24"/>
                  </a:cubicBezTo>
                  <a:cubicBezTo>
                    <a:pt x="9320" y="8"/>
                    <a:pt x="9119" y="1"/>
                    <a:pt x="89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6608332" y="3496727"/>
              <a:ext cx="280522" cy="187943"/>
            </a:xfrm>
            <a:custGeom>
              <a:avLst/>
              <a:gdLst/>
              <a:ahLst/>
              <a:cxnLst/>
              <a:rect l="l" t="t" r="r" b="b"/>
              <a:pathLst>
                <a:path w="5239" h="3510" extrusionOk="0">
                  <a:moveTo>
                    <a:pt x="2507" y="1"/>
                  </a:moveTo>
                  <a:cubicBezTo>
                    <a:pt x="301" y="1"/>
                    <a:pt x="1" y="3509"/>
                    <a:pt x="2833" y="3509"/>
                  </a:cubicBezTo>
                  <a:cubicBezTo>
                    <a:pt x="4988" y="3509"/>
                    <a:pt x="5239" y="76"/>
                    <a:pt x="26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5729370" y="2964053"/>
              <a:ext cx="1001988" cy="670972"/>
            </a:xfrm>
            <a:custGeom>
              <a:avLst/>
              <a:gdLst/>
              <a:ahLst/>
              <a:cxnLst/>
              <a:rect l="l" t="t" r="r" b="b"/>
              <a:pathLst>
                <a:path w="18713" h="12531" extrusionOk="0">
                  <a:moveTo>
                    <a:pt x="8948" y="0"/>
                  </a:moveTo>
                  <a:cubicBezTo>
                    <a:pt x="1044" y="0"/>
                    <a:pt x="0" y="12506"/>
                    <a:pt x="10125" y="12530"/>
                  </a:cubicBezTo>
                  <a:cubicBezTo>
                    <a:pt x="10133" y="12530"/>
                    <a:pt x="10140" y="12530"/>
                    <a:pt x="10148" y="12530"/>
                  </a:cubicBezTo>
                  <a:cubicBezTo>
                    <a:pt x="17771" y="12530"/>
                    <a:pt x="18712" y="249"/>
                    <a:pt x="9548" y="24"/>
                  </a:cubicBezTo>
                  <a:cubicBezTo>
                    <a:pt x="9344" y="8"/>
                    <a:pt x="9144" y="0"/>
                    <a:pt x="89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6205718" y="3094116"/>
              <a:ext cx="280522" cy="187943"/>
            </a:xfrm>
            <a:custGeom>
              <a:avLst/>
              <a:gdLst/>
              <a:ahLst/>
              <a:cxnLst/>
              <a:rect l="l" t="t" r="r" b="b"/>
              <a:pathLst>
                <a:path w="5239" h="3510" extrusionOk="0">
                  <a:moveTo>
                    <a:pt x="2507" y="1"/>
                  </a:moveTo>
                  <a:cubicBezTo>
                    <a:pt x="301" y="1"/>
                    <a:pt x="1" y="3509"/>
                    <a:pt x="2833" y="3509"/>
                  </a:cubicBezTo>
                  <a:cubicBezTo>
                    <a:pt x="4988" y="3509"/>
                    <a:pt x="5239" y="76"/>
                    <a:pt x="26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 name="Google Shape;47;p2"/>
          <p:cNvGrpSpPr/>
          <p:nvPr/>
        </p:nvGrpSpPr>
        <p:grpSpPr>
          <a:xfrm rot="191764">
            <a:off x="96892" y="2812553"/>
            <a:ext cx="2074547" cy="1949796"/>
            <a:chOff x="39161" y="2569289"/>
            <a:chExt cx="2207289" cy="2074556"/>
          </a:xfrm>
        </p:grpSpPr>
        <p:sp>
          <p:nvSpPr>
            <p:cNvPr id="48" name="Google Shape;48;p2"/>
            <p:cNvSpPr/>
            <p:nvPr/>
          </p:nvSpPr>
          <p:spPr>
            <a:xfrm rot="376776" flipH="1">
              <a:off x="135373" y="2672421"/>
              <a:ext cx="1988222" cy="1868294"/>
            </a:xfrm>
            <a:custGeom>
              <a:avLst/>
              <a:gdLst/>
              <a:ahLst/>
              <a:cxnLst/>
              <a:rect l="l" t="t" r="r" b="b"/>
              <a:pathLst>
                <a:path w="59500" h="55911" extrusionOk="0">
                  <a:moveTo>
                    <a:pt x="41074" y="1"/>
                  </a:moveTo>
                  <a:cubicBezTo>
                    <a:pt x="35013" y="1"/>
                    <a:pt x="29092" y="3078"/>
                    <a:pt x="25765" y="8617"/>
                  </a:cubicBezTo>
                  <a:lnTo>
                    <a:pt x="1229" y="49344"/>
                  </a:lnTo>
                  <a:cubicBezTo>
                    <a:pt x="0" y="51399"/>
                    <a:pt x="652" y="54056"/>
                    <a:pt x="2707" y="55284"/>
                  </a:cubicBezTo>
                  <a:cubicBezTo>
                    <a:pt x="3409" y="55710"/>
                    <a:pt x="4186" y="55910"/>
                    <a:pt x="4938" y="55910"/>
                  </a:cubicBezTo>
                  <a:cubicBezTo>
                    <a:pt x="6391" y="55910"/>
                    <a:pt x="7845" y="55158"/>
                    <a:pt x="8647" y="53805"/>
                  </a:cubicBezTo>
                  <a:lnTo>
                    <a:pt x="33184" y="13078"/>
                  </a:lnTo>
                  <a:cubicBezTo>
                    <a:pt x="34900" y="10229"/>
                    <a:pt x="37956" y="8643"/>
                    <a:pt x="41078" y="8643"/>
                  </a:cubicBezTo>
                  <a:cubicBezTo>
                    <a:pt x="42653" y="8643"/>
                    <a:pt x="44245" y="9046"/>
                    <a:pt x="45690" y="9895"/>
                  </a:cubicBezTo>
                  <a:cubicBezTo>
                    <a:pt x="47820" y="11148"/>
                    <a:pt x="49324" y="13178"/>
                    <a:pt x="49926" y="15584"/>
                  </a:cubicBezTo>
                  <a:cubicBezTo>
                    <a:pt x="50527" y="17990"/>
                    <a:pt x="50151" y="20472"/>
                    <a:pt x="48848" y="22602"/>
                  </a:cubicBezTo>
                  <a:lnTo>
                    <a:pt x="46316" y="26737"/>
                  </a:lnTo>
                  <a:cubicBezTo>
                    <a:pt x="45063" y="28792"/>
                    <a:pt x="45715" y="31449"/>
                    <a:pt x="47745" y="32702"/>
                  </a:cubicBezTo>
                  <a:cubicBezTo>
                    <a:pt x="48445" y="33126"/>
                    <a:pt x="49222" y="33329"/>
                    <a:pt x="49991" y="33329"/>
                  </a:cubicBezTo>
                  <a:cubicBezTo>
                    <a:pt x="51451" y="33329"/>
                    <a:pt x="52880" y="32595"/>
                    <a:pt x="53685" y="31249"/>
                  </a:cubicBezTo>
                  <a:lnTo>
                    <a:pt x="56241" y="27113"/>
                  </a:lnTo>
                  <a:cubicBezTo>
                    <a:pt x="58748" y="23003"/>
                    <a:pt x="59500" y="18166"/>
                    <a:pt x="58322" y="13479"/>
                  </a:cubicBezTo>
                  <a:cubicBezTo>
                    <a:pt x="57169" y="8817"/>
                    <a:pt x="54236" y="4883"/>
                    <a:pt x="50076" y="2451"/>
                  </a:cubicBezTo>
                  <a:cubicBezTo>
                    <a:pt x="47252" y="791"/>
                    <a:pt x="44145" y="1"/>
                    <a:pt x="410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rot="376776" flipH="1">
              <a:off x="1688275" y="4022649"/>
              <a:ext cx="218604" cy="585348"/>
            </a:xfrm>
            <a:custGeom>
              <a:avLst/>
              <a:gdLst/>
              <a:ahLst/>
              <a:cxnLst/>
              <a:rect l="l" t="t" r="r" b="b"/>
              <a:pathLst>
                <a:path w="6542" h="16968" extrusionOk="0">
                  <a:moveTo>
                    <a:pt x="3559" y="0"/>
                  </a:moveTo>
                  <a:lnTo>
                    <a:pt x="0" y="5915"/>
                  </a:lnTo>
                  <a:lnTo>
                    <a:pt x="2782" y="16968"/>
                  </a:lnTo>
                  <a:cubicBezTo>
                    <a:pt x="3409" y="16617"/>
                    <a:pt x="3960" y="16116"/>
                    <a:pt x="4361" y="15439"/>
                  </a:cubicBezTo>
                  <a:lnTo>
                    <a:pt x="6542" y="11805"/>
                  </a:lnTo>
                  <a:lnTo>
                    <a:pt x="355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rot="376748" flipH="1">
              <a:off x="1485677" y="3577206"/>
              <a:ext cx="218654" cy="625325"/>
            </a:xfrm>
            <a:custGeom>
              <a:avLst/>
              <a:gdLst/>
              <a:ahLst/>
              <a:cxnLst/>
              <a:rect l="l" t="t" r="r" b="b"/>
              <a:pathLst>
                <a:path w="6543" h="17720" extrusionOk="0">
                  <a:moveTo>
                    <a:pt x="3560" y="1"/>
                  </a:moveTo>
                  <a:lnTo>
                    <a:pt x="1" y="5915"/>
                  </a:lnTo>
                  <a:lnTo>
                    <a:pt x="2983" y="17720"/>
                  </a:lnTo>
                  <a:lnTo>
                    <a:pt x="6542" y="11805"/>
                  </a:lnTo>
                  <a:lnTo>
                    <a:pt x="356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rot="376776" flipH="1">
              <a:off x="1284459" y="3145767"/>
              <a:ext cx="218604" cy="612897"/>
            </a:xfrm>
            <a:custGeom>
              <a:avLst/>
              <a:gdLst/>
              <a:ahLst/>
              <a:cxnLst/>
              <a:rect l="l" t="t" r="r" b="b"/>
              <a:pathLst>
                <a:path w="6542" h="17746" extrusionOk="0">
                  <a:moveTo>
                    <a:pt x="3559" y="1"/>
                  </a:moveTo>
                  <a:lnTo>
                    <a:pt x="0" y="5941"/>
                  </a:lnTo>
                  <a:lnTo>
                    <a:pt x="2983" y="17745"/>
                  </a:lnTo>
                  <a:lnTo>
                    <a:pt x="6542" y="11830"/>
                  </a:lnTo>
                  <a:lnTo>
                    <a:pt x="355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rot="376776" flipH="1">
              <a:off x="1078967" y="2779772"/>
              <a:ext cx="217802" cy="546449"/>
            </a:xfrm>
            <a:custGeom>
              <a:avLst/>
              <a:gdLst/>
              <a:ahLst/>
              <a:cxnLst/>
              <a:rect l="l" t="t" r="r" b="b"/>
              <a:pathLst>
                <a:path w="6518" h="15791" extrusionOk="0">
                  <a:moveTo>
                    <a:pt x="4036" y="1"/>
                  </a:moveTo>
                  <a:cubicBezTo>
                    <a:pt x="2507" y="1104"/>
                    <a:pt x="1129" y="2457"/>
                    <a:pt x="1" y="4061"/>
                  </a:cubicBezTo>
                  <a:lnTo>
                    <a:pt x="2958" y="15790"/>
                  </a:lnTo>
                  <a:lnTo>
                    <a:pt x="6517" y="9850"/>
                  </a:lnTo>
                  <a:lnTo>
                    <a:pt x="403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rot="376798" flipH="1">
              <a:off x="496526" y="3476634"/>
              <a:ext cx="125298" cy="239556"/>
            </a:xfrm>
            <a:custGeom>
              <a:avLst/>
              <a:gdLst/>
              <a:ahLst/>
              <a:cxnLst/>
              <a:rect l="l" t="t" r="r" b="b"/>
              <a:pathLst>
                <a:path w="3560" h="7169" extrusionOk="0">
                  <a:moveTo>
                    <a:pt x="1755" y="0"/>
                  </a:moveTo>
                  <a:lnTo>
                    <a:pt x="1253" y="802"/>
                  </a:lnTo>
                  <a:cubicBezTo>
                    <a:pt x="0" y="2857"/>
                    <a:pt x="652" y="5514"/>
                    <a:pt x="2682" y="6767"/>
                  </a:cubicBezTo>
                  <a:cubicBezTo>
                    <a:pt x="2958" y="6918"/>
                    <a:pt x="3258" y="7068"/>
                    <a:pt x="3559" y="7168"/>
                  </a:cubicBezTo>
                  <a:lnTo>
                    <a:pt x="17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rot="376776" flipH="1">
              <a:off x="791432" y="2635135"/>
              <a:ext cx="235345" cy="320570"/>
            </a:xfrm>
            <a:custGeom>
              <a:avLst/>
              <a:gdLst/>
              <a:ahLst/>
              <a:cxnLst/>
              <a:rect l="l" t="t" r="r" b="b"/>
              <a:pathLst>
                <a:path w="7043" h="9324" extrusionOk="0">
                  <a:moveTo>
                    <a:pt x="4837" y="0"/>
                  </a:moveTo>
                  <a:cubicBezTo>
                    <a:pt x="3183" y="76"/>
                    <a:pt x="1554" y="376"/>
                    <a:pt x="0" y="903"/>
                  </a:cubicBezTo>
                  <a:lnTo>
                    <a:pt x="2131" y="9324"/>
                  </a:lnTo>
                  <a:cubicBezTo>
                    <a:pt x="3213" y="8862"/>
                    <a:pt x="4384" y="8627"/>
                    <a:pt x="5572" y="8627"/>
                  </a:cubicBezTo>
                  <a:cubicBezTo>
                    <a:pt x="6061" y="8627"/>
                    <a:pt x="6553" y="8667"/>
                    <a:pt x="7043" y="8747"/>
                  </a:cubicBezTo>
                  <a:lnTo>
                    <a:pt x="483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rot="376804" flipH="1">
              <a:off x="260070" y="2611373"/>
              <a:ext cx="377701" cy="1044490"/>
            </a:xfrm>
            <a:custGeom>
              <a:avLst/>
              <a:gdLst/>
              <a:ahLst/>
              <a:cxnLst/>
              <a:rect l="l" t="t" r="r" b="b"/>
              <a:pathLst>
                <a:path w="11304" h="30678" extrusionOk="0">
                  <a:moveTo>
                    <a:pt x="0" y="1"/>
                  </a:moveTo>
                  <a:lnTo>
                    <a:pt x="3259" y="12858"/>
                  </a:lnTo>
                  <a:cubicBezTo>
                    <a:pt x="3584" y="13510"/>
                    <a:pt x="3860" y="14187"/>
                    <a:pt x="4036" y="14913"/>
                  </a:cubicBezTo>
                  <a:cubicBezTo>
                    <a:pt x="4236" y="15640"/>
                    <a:pt x="4311" y="16367"/>
                    <a:pt x="4311" y="17069"/>
                  </a:cubicBezTo>
                  <a:lnTo>
                    <a:pt x="7745" y="30678"/>
                  </a:lnTo>
                  <a:lnTo>
                    <a:pt x="7795" y="30578"/>
                  </a:lnTo>
                  <a:lnTo>
                    <a:pt x="10351" y="26442"/>
                  </a:lnTo>
                  <a:cubicBezTo>
                    <a:pt x="10702" y="25866"/>
                    <a:pt x="11003" y="25264"/>
                    <a:pt x="11304" y="24663"/>
                  </a:cubicBezTo>
                  <a:lnTo>
                    <a:pt x="5790" y="2833"/>
                  </a:lnTo>
                  <a:cubicBezTo>
                    <a:pt x="5264" y="2457"/>
                    <a:pt x="4737" y="2106"/>
                    <a:pt x="4186" y="1780"/>
                  </a:cubicBezTo>
                  <a:cubicBezTo>
                    <a:pt x="2833" y="978"/>
                    <a:pt x="1429" y="40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rot="376776" flipH="1">
              <a:off x="1266619" y="4060058"/>
              <a:ext cx="284767" cy="322292"/>
            </a:xfrm>
            <a:custGeom>
              <a:avLst/>
              <a:gdLst/>
              <a:ahLst/>
              <a:cxnLst/>
              <a:rect l="l" t="t" r="r" b="b"/>
              <a:pathLst>
                <a:path w="8522" h="9645" extrusionOk="0">
                  <a:moveTo>
                    <a:pt x="2162" y="0"/>
                  </a:moveTo>
                  <a:cubicBezTo>
                    <a:pt x="821" y="0"/>
                    <a:pt x="0" y="672"/>
                    <a:pt x="0" y="672"/>
                  </a:cubicBezTo>
                  <a:cubicBezTo>
                    <a:pt x="0" y="672"/>
                    <a:pt x="3183" y="3053"/>
                    <a:pt x="3259" y="9645"/>
                  </a:cubicBezTo>
                  <a:cubicBezTo>
                    <a:pt x="4888" y="8868"/>
                    <a:pt x="5665" y="6512"/>
                    <a:pt x="5665" y="6512"/>
                  </a:cubicBezTo>
                  <a:lnTo>
                    <a:pt x="8522" y="6186"/>
                  </a:lnTo>
                  <a:cubicBezTo>
                    <a:pt x="8522" y="6186"/>
                    <a:pt x="7093" y="2051"/>
                    <a:pt x="4437" y="622"/>
                  </a:cubicBezTo>
                  <a:cubicBezTo>
                    <a:pt x="3579" y="157"/>
                    <a:pt x="2810" y="0"/>
                    <a:pt x="21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rot="376776" flipH="1">
              <a:off x="1779390" y="3939080"/>
              <a:ext cx="333353" cy="251518"/>
            </a:xfrm>
            <a:custGeom>
              <a:avLst/>
              <a:gdLst/>
              <a:ahLst/>
              <a:cxnLst/>
              <a:rect l="l" t="t" r="r" b="b"/>
              <a:pathLst>
                <a:path w="9976" h="7527" extrusionOk="0">
                  <a:moveTo>
                    <a:pt x="5297" y="0"/>
                  </a:moveTo>
                  <a:cubicBezTo>
                    <a:pt x="2722" y="0"/>
                    <a:pt x="1" y="1361"/>
                    <a:pt x="1" y="1361"/>
                  </a:cubicBezTo>
                  <a:lnTo>
                    <a:pt x="1830" y="3591"/>
                  </a:lnTo>
                  <a:cubicBezTo>
                    <a:pt x="1830" y="3591"/>
                    <a:pt x="753" y="5822"/>
                    <a:pt x="1379" y="7526"/>
                  </a:cubicBezTo>
                  <a:cubicBezTo>
                    <a:pt x="5236" y="3607"/>
                    <a:pt x="8625" y="3277"/>
                    <a:pt x="9656" y="3277"/>
                  </a:cubicBezTo>
                  <a:cubicBezTo>
                    <a:pt x="9864" y="3277"/>
                    <a:pt x="9976" y="3291"/>
                    <a:pt x="9976" y="3291"/>
                  </a:cubicBezTo>
                  <a:cubicBezTo>
                    <a:pt x="9976" y="3291"/>
                    <a:pt x="9675" y="985"/>
                    <a:pt x="6793" y="183"/>
                  </a:cubicBezTo>
                  <a:cubicBezTo>
                    <a:pt x="6315" y="54"/>
                    <a:pt x="5809" y="0"/>
                    <a:pt x="52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rot="376776" flipH="1">
              <a:off x="1112618" y="3877158"/>
              <a:ext cx="548582" cy="285836"/>
            </a:xfrm>
            <a:custGeom>
              <a:avLst/>
              <a:gdLst/>
              <a:ahLst/>
              <a:cxnLst/>
              <a:rect l="l" t="t" r="r" b="b"/>
              <a:pathLst>
                <a:path w="16417" h="8554" extrusionOk="0">
                  <a:moveTo>
                    <a:pt x="9155" y="1"/>
                  </a:moveTo>
                  <a:cubicBezTo>
                    <a:pt x="6313" y="1"/>
                    <a:pt x="3375" y="1325"/>
                    <a:pt x="502" y="2980"/>
                  </a:cubicBezTo>
                  <a:cubicBezTo>
                    <a:pt x="1" y="3932"/>
                    <a:pt x="101" y="5561"/>
                    <a:pt x="101" y="5561"/>
                  </a:cubicBezTo>
                  <a:cubicBezTo>
                    <a:pt x="687" y="5832"/>
                    <a:pt x="12052" y="8554"/>
                    <a:pt x="14940" y="8554"/>
                  </a:cubicBezTo>
                  <a:cubicBezTo>
                    <a:pt x="15264" y="8554"/>
                    <a:pt x="15481" y="8519"/>
                    <a:pt x="15565" y="8443"/>
                  </a:cubicBezTo>
                  <a:cubicBezTo>
                    <a:pt x="16417" y="7692"/>
                    <a:pt x="15139" y="4860"/>
                    <a:pt x="15239" y="4283"/>
                  </a:cubicBezTo>
                  <a:cubicBezTo>
                    <a:pt x="15339" y="3707"/>
                    <a:pt x="16141" y="2228"/>
                    <a:pt x="12332" y="624"/>
                  </a:cubicBezTo>
                  <a:cubicBezTo>
                    <a:pt x="11293" y="190"/>
                    <a:pt x="10231" y="1"/>
                    <a:pt x="91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rot="376776" flipH="1">
              <a:off x="1091256" y="4006289"/>
              <a:ext cx="558373" cy="175665"/>
            </a:xfrm>
            <a:custGeom>
              <a:avLst/>
              <a:gdLst/>
              <a:ahLst/>
              <a:cxnLst/>
              <a:rect l="l" t="t" r="r" b="b"/>
              <a:pathLst>
                <a:path w="16710" h="5257" extrusionOk="0">
                  <a:moveTo>
                    <a:pt x="7301" y="0"/>
                  </a:moveTo>
                  <a:cubicBezTo>
                    <a:pt x="3363" y="0"/>
                    <a:pt x="0" y="1656"/>
                    <a:pt x="0" y="1656"/>
                  </a:cubicBezTo>
                  <a:cubicBezTo>
                    <a:pt x="4373" y="3898"/>
                    <a:pt x="9937" y="5256"/>
                    <a:pt x="13110" y="5256"/>
                  </a:cubicBezTo>
                  <a:cubicBezTo>
                    <a:pt x="15719" y="5256"/>
                    <a:pt x="16710" y="4337"/>
                    <a:pt x="14085" y="2233"/>
                  </a:cubicBezTo>
                  <a:cubicBezTo>
                    <a:pt x="11982" y="539"/>
                    <a:pt x="9548" y="0"/>
                    <a:pt x="7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rot="376776" flipH="1">
              <a:off x="1673051" y="3634359"/>
              <a:ext cx="458126" cy="457258"/>
            </a:xfrm>
            <a:custGeom>
              <a:avLst/>
              <a:gdLst/>
              <a:ahLst/>
              <a:cxnLst/>
              <a:rect l="l" t="t" r="r" b="b"/>
              <a:pathLst>
                <a:path w="13710" h="13684" extrusionOk="0">
                  <a:moveTo>
                    <a:pt x="5298" y="0"/>
                  </a:moveTo>
                  <a:cubicBezTo>
                    <a:pt x="4185" y="0"/>
                    <a:pt x="3835" y="710"/>
                    <a:pt x="3584" y="976"/>
                  </a:cubicBezTo>
                  <a:cubicBezTo>
                    <a:pt x="3183" y="1402"/>
                    <a:pt x="150" y="2054"/>
                    <a:pt x="75" y="3157"/>
                  </a:cubicBezTo>
                  <a:cubicBezTo>
                    <a:pt x="0" y="4285"/>
                    <a:pt x="11253" y="13357"/>
                    <a:pt x="11930" y="13683"/>
                  </a:cubicBezTo>
                  <a:cubicBezTo>
                    <a:pt x="11930" y="13683"/>
                    <a:pt x="13258" y="12756"/>
                    <a:pt x="13709" y="11753"/>
                  </a:cubicBezTo>
                  <a:cubicBezTo>
                    <a:pt x="13058" y="7267"/>
                    <a:pt x="11830" y="3007"/>
                    <a:pt x="8246" y="1001"/>
                  </a:cubicBezTo>
                  <a:cubicBezTo>
                    <a:pt x="6897" y="252"/>
                    <a:pt x="5962" y="0"/>
                    <a:pt x="52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rot="376776" flipH="1">
              <a:off x="1727081" y="3733750"/>
              <a:ext cx="500831" cy="366434"/>
            </a:xfrm>
            <a:custGeom>
              <a:avLst/>
              <a:gdLst/>
              <a:ahLst/>
              <a:cxnLst/>
              <a:rect l="l" t="t" r="r" b="b"/>
              <a:pathLst>
                <a:path w="14988" h="10966" extrusionOk="0">
                  <a:moveTo>
                    <a:pt x="4290" y="0"/>
                  </a:moveTo>
                  <a:cubicBezTo>
                    <a:pt x="0" y="0"/>
                    <a:pt x="7525" y="7532"/>
                    <a:pt x="14988" y="10965"/>
                  </a:cubicBezTo>
                  <a:cubicBezTo>
                    <a:pt x="14988" y="10965"/>
                    <a:pt x="13083" y="1918"/>
                    <a:pt x="5840" y="213"/>
                  </a:cubicBezTo>
                  <a:cubicBezTo>
                    <a:pt x="5210" y="68"/>
                    <a:pt x="4697" y="0"/>
                    <a:pt x="42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rot="376776" flipH="1">
              <a:off x="1511572" y="3871653"/>
              <a:ext cx="296496" cy="274742"/>
            </a:xfrm>
            <a:custGeom>
              <a:avLst/>
              <a:gdLst/>
              <a:ahLst/>
              <a:cxnLst/>
              <a:rect l="l" t="t" r="r" b="b"/>
              <a:pathLst>
                <a:path w="8873" h="8222" extrusionOk="0">
                  <a:moveTo>
                    <a:pt x="3785" y="1"/>
                  </a:moveTo>
                  <a:cubicBezTo>
                    <a:pt x="3258" y="2482"/>
                    <a:pt x="0" y="4362"/>
                    <a:pt x="0" y="4362"/>
                  </a:cubicBezTo>
                  <a:cubicBezTo>
                    <a:pt x="0" y="4362"/>
                    <a:pt x="3409" y="7996"/>
                    <a:pt x="7920" y="8221"/>
                  </a:cubicBezTo>
                  <a:cubicBezTo>
                    <a:pt x="7694" y="8046"/>
                    <a:pt x="7719" y="4337"/>
                    <a:pt x="8872" y="2031"/>
                  </a:cubicBezTo>
                  <a:lnTo>
                    <a:pt x="8872" y="2031"/>
                  </a:lnTo>
                  <a:cubicBezTo>
                    <a:pt x="8689" y="2093"/>
                    <a:pt x="8490" y="2121"/>
                    <a:pt x="8278" y="2121"/>
                  </a:cubicBezTo>
                  <a:cubicBezTo>
                    <a:pt x="6697" y="2121"/>
                    <a:pt x="4470" y="553"/>
                    <a:pt x="37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 name="Google Shape;63;p2"/>
          <p:cNvGrpSpPr/>
          <p:nvPr/>
        </p:nvGrpSpPr>
        <p:grpSpPr>
          <a:xfrm>
            <a:off x="6726877" y="2429202"/>
            <a:ext cx="2361547" cy="2389462"/>
            <a:chOff x="6726877" y="2429202"/>
            <a:chExt cx="2361547" cy="2389462"/>
          </a:xfrm>
        </p:grpSpPr>
        <p:grpSp>
          <p:nvGrpSpPr>
            <p:cNvPr id="64" name="Google Shape;64;p2"/>
            <p:cNvGrpSpPr/>
            <p:nvPr/>
          </p:nvGrpSpPr>
          <p:grpSpPr>
            <a:xfrm rot="1294701">
              <a:off x="7004782" y="2696235"/>
              <a:ext cx="1805736" cy="1855395"/>
              <a:chOff x="961225" y="311200"/>
              <a:chExt cx="884525" cy="908850"/>
            </a:xfrm>
          </p:grpSpPr>
          <p:sp>
            <p:nvSpPr>
              <p:cNvPr id="65" name="Google Shape;65;p2"/>
              <p:cNvSpPr/>
              <p:nvPr/>
            </p:nvSpPr>
            <p:spPr>
              <a:xfrm>
                <a:off x="961225" y="639725"/>
                <a:ext cx="884525" cy="580325"/>
              </a:xfrm>
              <a:custGeom>
                <a:avLst/>
                <a:gdLst/>
                <a:ahLst/>
                <a:cxnLst/>
                <a:rect l="l" t="t" r="r" b="b"/>
                <a:pathLst>
                  <a:path w="35381" h="23213" extrusionOk="0">
                    <a:moveTo>
                      <a:pt x="16002" y="1"/>
                    </a:moveTo>
                    <a:cubicBezTo>
                      <a:pt x="0" y="1"/>
                      <a:pt x="433" y="23213"/>
                      <a:pt x="16675" y="23213"/>
                    </a:cubicBezTo>
                    <a:cubicBezTo>
                      <a:pt x="16819" y="23213"/>
                      <a:pt x="16964" y="23211"/>
                      <a:pt x="17111" y="23207"/>
                    </a:cubicBezTo>
                    <a:cubicBezTo>
                      <a:pt x="35381" y="22737"/>
                      <a:pt x="33306" y="13"/>
                      <a:pt x="17479" y="13"/>
                    </a:cubicBezTo>
                    <a:cubicBezTo>
                      <a:pt x="17283" y="13"/>
                      <a:pt x="17085" y="17"/>
                      <a:pt x="16885" y="24"/>
                    </a:cubicBezTo>
                    <a:cubicBezTo>
                      <a:pt x="16585" y="9"/>
                      <a:pt x="16291" y="1"/>
                      <a:pt x="160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1032775" y="794875"/>
                <a:ext cx="734875" cy="224075"/>
              </a:xfrm>
              <a:custGeom>
                <a:avLst/>
                <a:gdLst/>
                <a:ahLst/>
                <a:cxnLst/>
                <a:rect l="l" t="t" r="r" b="b"/>
                <a:pathLst>
                  <a:path w="29395" h="8963" extrusionOk="0">
                    <a:moveTo>
                      <a:pt x="1176" y="0"/>
                    </a:moveTo>
                    <a:cubicBezTo>
                      <a:pt x="549" y="0"/>
                      <a:pt x="1" y="807"/>
                      <a:pt x="590" y="1337"/>
                    </a:cubicBezTo>
                    <a:cubicBezTo>
                      <a:pt x="1692" y="2314"/>
                      <a:pt x="665" y="4745"/>
                      <a:pt x="2620" y="5121"/>
                    </a:cubicBezTo>
                    <a:cubicBezTo>
                      <a:pt x="2694" y="5134"/>
                      <a:pt x="2769" y="5140"/>
                      <a:pt x="2845" y="5140"/>
                    </a:cubicBezTo>
                    <a:cubicBezTo>
                      <a:pt x="3500" y="5140"/>
                      <a:pt x="4160" y="4684"/>
                      <a:pt x="4700" y="4369"/>
                    </a:cubicBezTo>
                    <a:cubicBezTo>
                      <a:pt x="5064" y="4155"/>
                      <a:pt x="5336" y="4062"/>
                      <a:pt x="5547" y="4062"/>
                    </a:cubicBezTo>
                    <a:cubicBezTo>
                      <a:pt x="6150" y="4062"/>
                      <a:pt x="6265" y="4819"/>
                      <a:pt x="6655" y="5673"/>
                    </a:cubicBezTo>
                    <a:cubicBezTo>
                      <a:pt x="7063" y="6563"/>
                      <a:pt x="7616" y="6986"/>
                      <a:pt x="8269" y="6986"/>
                    </a:cubicBezTo>
                    <a:cubicBezTo>
                      <a:pt x="8738" y="6986"/>
                      <a:pt x="9258" y="6768"/>
                      <a:pt x="9813" y="6349"/>
                    </a:cubicBezTo>
                    <a:cubicBezTo>
                      <a:pt x="10434" y="5884"/>
                      <a:pt x="10814" y="5571"/>
                      <a:pt x="11141" y="5571"/>
                    </a:cubicBezTo>
                    <a:cubicBezTo>
                      <a:pt x="11446" y="5571"/>
                      <a:pt x="11705" y="5846"/>
                      <a:pt x="12068" y="6525"/>
                    </a:cubicBezTo>
                    <a:cubicBezTo>
                      <a:pt x="12369" y="7101"/>
                      <a:pt x="12770" y="7828"/>
                      <a:pt x="13397" y="8054"/>
                    </a:cubicBezTo>
                    <a:cubicBezTo>
                      <a:pt x="13591" y="8130"/>
                      <a:pt x="13783" y="8166"/>
                      <a:pt x="13970" y="8166"/>
                    </a:cubicBezTo>
                    <a:cubicBezTo>
                      <a:pt x="14337" y="8166"/>
                      <a:pt x="14685" y="8027"/>
                      <a:pt x="15001" y="7778"/>
                    </a:cubicBezTo>
                    <a:cubicBezTo>
                      <a:pt x="15578" y="7335"/>
                      <a:pt x="16215" y="6257"/>
                      <a:pt x="16831" y="6257"/>
                    </a:cubicBezTo>
                    <a:cubicBezTo>
                      <a:pt x="17017" y="6257"/>
                      <a:pt x="17201" y="6356"/>
                      <a:pt x="17382" y="6600"/>
                    </a:cubicBezTo>
                    <a:cubicBezTo>
                      <a:pt x="18031" y="7505"/>
                      <a:pt x="18680" y="8672"/>
                      <a:pt x="19692" y="8672"/>
                    </a:cubicBezTo>
                    <a:cubicBezTo>
                      <a:pt x="19970" y="8672"/>
                      <a:pt x="20275" y="8584"/>
                      <a:pt x="20615" y="8379"/>
                    </a:cubicBezTo>
                    <a:cubicBezTo>
                      <a:pt x="21009" y="8139"/>
                      <a:pt x="21995" y="6540"/>
                      <a:pt x="22640" y="6540"/>
                    </a:cubicBezTo>
                    <a:cubicBezTo>
                      <a:pt x="22733" y="6540"/>
                      <a:pt x="22819" y="6574"/>
                      <a:pt x="22895" y="6650"/>
                    </a:cubicBezTo>
                    <a:cubicBezTo>
                      <a:pt x="23572" y="7352"/>
                      <a:pt x="23923" y="8154"/>
                      <a:pt x="24725" y="8705"/>
                    </a:cubicBezTo>
                    <a:cubicBezTo>
                      <a:pt x="24986" y="8886"/>
                      <a:pt x="25228" y="8963"/>
                      <a:pt x="25454" y="8963"/>
                    </a:cubicBezTo>
                    <a:cubicBezTo>
                      <a:pt x="26705" y="8963"/>
                      <a:pt x="27487" y="6608"/>
                      <a:pt x="28484" y="6374"/>
                    </a:cubicBezTo>
                    <a:cubicBezTo>
                      <a:pt x="29394" y="6141"/>
                      <a:pt x="29110" y="4823"/>
                      <a:pt x="28258" y="4823"/>
                    </a:cubicBezTo>
                    <a:cubicBezTo>
                      <a:pt x="28195" y="4823"/>
                      <a:pt x="28128" y="4830"/>
                      <a:pt x="28058" y="4846"/>
                    </a:cubicBezTo>
                    <a:cubicBezTo>
                      <a:pt x="27407" y="5021"/>
                      <a:pt x="27006" y="5422"/>
                      <a:pt x="26580" y="5948"/>
                    </a:cubicBezTo>
                    <a:cubicBezTo>
                      <a:pt x="26053" y="6562"/>
                      <a:pt x="25746" y="6882"/>
                      <a:pt x="25436" y="6882"/>
                    </a:cubicBezTo>
                    <a:cubicBezTo>
                      <a:pt x="25126" y="6882"/>
                      <a:pt x="24813" y="6562"/>
                      <a:pt x="24274" y="5898"/>
                    </a:cubicBezTo>
                    <a:cubicBezTo>
                      <a:pt x="23727" y="5221"/>
                      <a:pt x="23171" y="4842"/>
                      <a:pt x="22574" y="4842"/>
                    </a:cubicBezTo>
                    <a:cubicBezTo>
                      <a:pt x="22132" y="4842"/>
                      <a:pt x="21667" y="5050"/>
                      <a:pt x="21166" y="5497"/>
                    </a:cubicBezTo>
                    <a:cubicBezTo>
                      <a:pt x="20648" y="5981"/>
                      <a:pt x="20260" y="6811"/>
                      <a:pt x="19757" y="6811"/>
                    </a:cubicBezTo>
                    <a:cubicBezTo>
                      <a:pt x="19531" y="6811"/>
                      <a:pt x="19281" y="6642"/>
                      <a:pt x="18986" y="6199"/>
                    </a:cubicBezTo>
                    <a:cubicBezTo>
                      <a:pt x="18610" y="5623"/>
                      <a:pt x="18159" y="4795"/>
                      <a:pt x="17457" y="4570"/>
                    </a:cubicBezTo>
                    <a:cubicBezTo>
                      <a:pt x="17273" y="4506"/>
                      <a:pt x="17091" y="4475"/>
                      <a:pt x="16913" y="4475"/>
                    </a:cubicBezTo>
                    <a:cubicBezTo>
                      <a:pt x="16533" y="4475"/>
                      <a:pt x="16169" y="4615"/>
                      <a:pt x="15828" y="4871"/>
                    </a:cubicBezTo>
                    <a:cubicBezTo>
                      <a:pt x="15335" y="5265"/>
                      <a:pt x="14626" y="6386"/>
                      <a:pt x="14053" y="6386"/>
                    </a:cubicBezTo>
                    <a:cubicBezTo>
                      <a:pt x="13897" y="6386"/>
                      <a:pt x="13751" y="6303"/>
                      <a:pt x="13622" y="6099"/>
                    </a:cubicBezTo>
                    <a:cubicBezTo>
                      <a:pt x="13177" y="5387"/>
                      <a:pt x="12515" y="3628"/>
                      <a:pt x="11390" y="3628"/>
                    </a:cubicBezTo>
                    <a:cubicBezTo>
                      <a:pt x="11248" y="3628"/>
                      <a:pt x="11098" y="3656"/>
                      <a:pt x="10941" y="3718"/>
                    </a:cubicBezTo>
                    <a:cubicBezTo>
                      <a:pt x="10289" y="3993"/>
                      <a:pt x="9763" y="4394"/>
                      <a:pt x="9211" y="4846"/>
                    </a:cubicBezTo>
                    <a:cubicBezTo>
                      <a:pt x="8913" y="5091"/>
                      <a:pt x="8679" y="5193"/>
                      <a:pt x="8490" y="5193"/>
                    </a:cubicBezTo>
                    <a:cubicBezTo>
                      <a:pt x="7869" y="5193"/>
                      <a:pt x="7733" y="4086"/>
                      <a:pt x="7407" y="3317"/>
                    </a:cubicBezTo>
                    <a:cubicBezTo>
                      <a:pt x="7058" y="2566"/>
                      <a:pt x="6523" y="2289"/>
                      <a:pt x="5929" y="2289"/>
                    </a:cubicBezTo>
                    <a:cubicBezTo>
                      <a:pt x="5411" y="2289"/>
                      <a:pt x="4849" y="2499"/>
                      <a:pt x="4324" y="2790"/>
                    </a:cubicBezTo>
                    <a:cubicBezTo>
                      <a:pt x="3873" y="3041"/>
                      <a:pt x="3447" y="3342"/>
                      <a:pt x="2945" y="3542"/>
                    </a:cubicBezTo>
                    <a:cubicBezTo>
                      <a:pt x="2941" y="3544"/>
                      <a:pt x="2936" y="3545"/>
                      <a:pt x="2931" y="3545"/>
                    </a:cubicBezTo>
                    <a:cubicBezTo>
                      <a:pt x="2759" y="3545"/>
                      <a:pt x="2569" y="2261"/>
                      <a:pt x="2544" y="2139"/>
                    </a:cubicBezTo>
                    <a:cubicBezTo>
                      <a:pt x="2419" y="1437"/>
                      <a:pt x="2244" y="735"/>
                      <a:pt x="1692" y="209"/>
                    </a:cubicBezTo>
                    <a:cubicBezTo>
                      <a:pt x="1529" y="62"/>
                      <a:pt x="1350" y="0"/>
                      <a:pt x="11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1071725" y="725525"/>
                <a:ext cx="672550" cy="134525"/>
              </a:xfrm>
              <a:custGeom>
                <a:avLst/>
                <a:gdLst/>
                <a:ahLst/>
                <a:cxnLst/>
                <a:rect l="l" t="t" r="r" b="b"/>
                <a:pathLst>
                  <a:path w="26902" h="5381" extrusionOk="0">
                    <a:moveTo>
                      <a:pt x="691" y="0"/>
                    </a:moveTo>
                    <a:cubicBezTo>
                      <a:pt x="283" y="0"/>
                      <a:pt x="1" y="672"/>
                      <a:pt x="435" y="1003"/>
                    </a:cubicBezTo>
                    <a:cubicBezTo>
                      <a:pt x="5755" y="4867"/>
                      <a:pt x="12813" y="5380"/>
                      <a:pt x="19528" y="5380"/>
                    </a:cubicBezTo>
                    <a:cubicBezTo>
                      <a:pt x="21828" y="5380"/>
                      <a:pt x="24089" y="5320"/>
                      <a:pt x="26225" y="5314"/>
                    </a:cubicBezTo>
                    <a:cubicBezTo>
                      <a:pt x="26901" y="5314"/>
                      <a:pt x="26901" y="4286"/>
                      <a:pt x="26225" y="4286"/>
                    </a:cubicBezTo>
                    <a:cubicBezTo>
                      <a:pt x="24079" y="4286"/>
                      <a:pt x="21804" y="4348"/>
                      <a:pt x="19490" y="4348"/>
                    </a:cubicBezTo>
                    <a:cubicBezTo>
                      <a:pt x="12965" y="4348"/>
                      <a:pt x="6123" y="3856"/>
                      <a:pt x="961" y="101"/>
                    </a:cubicBezTo>
                    <a:cubicBezTo>
                      <a:pt x="869" y="31"/>
                      <a:pt x="777" y="0"/>
                      <a:pt x="6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1007000" y="951450"/>
                <a:ext cx="724750" cy="139700"/>
              </a:xfrm>
              <a:custGeom>
                <a:avLst/>
                <a:gdLst/>
                <a:ahLst/>
                <a:cxnLst/>
                <a:rect l="l" t="t" r="r" b="b"/>
                <a:pathLst>
                  <a:path w="28990" h="5588" extrusionOk="0">
                    <a:moveTo>
                      <a:pt x="799" y="1"/>
                    </a:moveTo>
                    <a:cubicBezTo>
                      <a:pt x="318" y="1"/>
                      <a:pt x="0" y="705"/>
                      <a:pt x="518" y="964"/>
                    </a:cubicBezTo>
                    <a:cubicBezTo>
                      <a:pt x="8065" y="4636"/>
                      <a:pt x="16932" y="5588"/>
                      <a:pt x="25333" y="5588"/>
                    </a:cubicBezTo>
                    <a:cubicBezTo>
                      <a:pt x="26334" y="5588"/>
                      <a:pt x="27328" y="5574"/>
                      <a:pt x="28312" y="5550"/>
                    </a:cubicBezTo>
                    <a:cubicBezTo>
                      <a:pt x="28981" y="5525"/>
                      <a:pt x="28989" y="4497"/>
                      <a:pt x="28336" y="4497"/>
                    </a:cubicBezTo>
                    <a:cubicBezTo>
                      <a:pt x="28328" y="4497"/>
                      <a:pt x="28320" y="4497"/>
                      <a:pt x="28312" y="4497"/>
                    </a:cubicBezTo>
                    <a:cubicBezTo>
                      <a:pt x="27286" y="4523"/>
                      <a:pt x="26249" y="4538"/>
                      <a:pt x="25204" y="4538"/>
                    </a:cubicBezTo>
                    <a:cubicBezTo>
                      <a:pt x="17020" y="4538"/>
                      <a:pt x="8401" y="3640"/>
                      <a:pt x="1044" y="61"/>
                    </a:cubicBezTo>
                    <a:cubicBezTo>
                      <a:pt x="960" y="19"/>
                      <a:pt x="878" y="1"/>
                      <a:pt x="7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1135225" y="921025"/>
                <a:ext cx="50775" cy="38850"/>
              </a:xfrm>
              <a:custGeom>
                <a:avLst/>
                <a:gdLst/>
                <a:ahLst/>
                <a:cxnLst/>
                <a:rect l="l" t="t" r="r" b="b"/>
                <a:pathLst>
                  <a:path w="2031" h="1554" extrusionOk="0">
                    <a:moveTo>
                      <a:pt x="1028" y="0"/>
                    </a:moveTo>
                    <a:cubicBezTo>
                      <a:pt x="0" y="0"/>
                      <a:pt x="0" y="1554"/>
                      <a:pt x="1028" y="1554"/>
                    </a:cubicBezTo>
                    <a:cubicBezTo>
                      <a:pt x="2030" y="1554"/>
                      <a:pt x="2030" y="0"/>
                      <a:pt x="10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1276200" y="961125"/>
                <a:ext cx="50775" cy="38850"/>
              </a:xfrm>
              <a:custGeom>
                <a:avLst/>
                <a:gdLst/>
                <a:ahLst/>
                <a:cxnLst/>
                <a:rect l="l" t="t" r="r" b="b"/>
                <a:pathLst>
                  <a:path w="2031" h="1554" extrusionOk="0">
                    <a:moveTo>
                      <a:pt x="1028" y="0"/>
                    </a:moveTo>
                    <a:cubicBezTo>
                      <a:pt x="0" y="0"/>
                      <a:pt x="0" y="1554"/>
                      <a:pt x="1028" y="1554"/>
                    </a:cubicBezTo>
                    <a:cubicBezTo>
                      <a:pt x="2031" y="1554"/>
                      <a:pt x="2031" y="0"/>
                      <a:pt x="10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1427825" y="981800"/>
                <a:ext cx="50775" cy="38875"/>
              </a:xfrm>
              <a:custGeom>
                <a:avLst/>
                <a:gdLst/>
                <a:ahLst/>
                <a:cxnLst/>
                <a:rect l="l" t="t" r="r" b="b"/>
                <a:pathLst>
                  <a:path w="2031" h="1555" extrusionOk="0">
                    <a:moveTo>
                      <a:pt x="1003" y="0"/>
                    </a:moveTo>
                    <a:cubicBezTo>
                      <a:pt x="1" y="0"/>
                      <a:pt x="1" y="1554"/>
                      <a:pt x="1003" y="1554"/>
                    </a:cubicBezTo>
                    <a:cubicBezTo>
                      <a:pt x="2031" y="1554"/>
                      <a:pt x="2031" y="0"/>
                      <a:pt x="10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1573825" y="995575"/>
                <a:ext cx="50775" cy="39500"/>
              </a:xfrm>
              <a:custGeom>
                <a:avLst/>
                <a:gdLst/>
                <a:ahLst/>
                <a:cxnLst/>
                <a:rect l="l" t="t" r="r" b="b"/>
                <a:pathLst>
                  <a:path w="2031" h="1580" extrusionOk="0">
                    <a:moveTo>
                      <a:pt x="1028" y="1"/>
                    </a:moveTo>
                    <a:cubicBezTo>
                      <a:pt x="0" y="1"/>
                      <a:pt x="0" y="1580"/>
                      <a:pt x="1028" y="1580"/>
                    </a:cubicBezTo>
                    <a:cubicBezTo>
                      <a:pt x="2030" y="1580"/>
                      <a:pt x="2030" y="1"/>
                      <a:pt x="10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1640225" y="896575"/>
                <a:ext cx="50800" cy="38875"/>
              </a:xfrm>
              <a:custGeom>
                <a:avLst/>
                <a:gdLst/>
                <a:ahLst/>
                <a:cxnLst/>
                <a:rect l="l" t="t" r="r" b="b"/>
                <a:pathLst>
                  <a:path w="2032" h="1555" extrusionOk="0">
                    <a:moveTo>
                      <a:pt x="1003" y="1"/>
                    </a:moveTo>
                    <a:cubicBezTo>
                      <a:pt x="1" y="1"/>
                      <a:pt x="1" y="1555"/>
                      <a:pt x="1003" y="1555"/>
                    </a:cubicBezTo>
                    <a:cubicBezTo>
                      <a:pt x="2031" y="1555"/>
                      <a:pt x="2031" y="1"/>
                      <a:pt x="10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1503025" y="891575"/>
                <a:ext cx="50150" cy="38875"/>
              </a:xfrm>
              <a:custGeom>
                <a:avLst/>
                <a:gdLst/>
                <a:ahLst/>
                <a:cxnLst/>
                <a:rect l="l" t="t" r="r" b="b"/>
                <a:pathLst>
                  <a:path w="2006" h="1555" extrusionOk="0">
                    <a:moveTo>
                      <a:pt x="1003" y="0"/>
                    </a:moveTo>
                    <a:cubicBezTo>
                      <a:pt x="0" y="0"/>
                      <a:pt x="0" y="1554"/>
                      <a:pt x="1003" y="1554"/>
                    </a:cubicBezTo>
                    <a:cubicBezTo>
                      <a:pt x="2005" y="1554"/>
                      <a:pt x="2005" y="0"/>
                      <a:pt x="10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1362050" y="879025"/>
                <a:ext cx="50150" cy="39500"/>
              </a:xfrm>
              <a:custGeom>
                <a:avLst/>
                <a:gdLst/>
                <a:ahLst/>
                <a:cxnLst/>
                <a:rect l="l" t="t" r="r" b="b"/>
                <a:pathLst>
                  <a:path w="2006" h="1580" extrusionOk="0">
                    <a:moveTo>
                      <a:pt x="1003" y="1"/>
                    </a:moveTo>
                    <a:cubicBezTo>
                      <a:pt x="0" y="1"/>
                      <a:pt x="0" y="1580"/>
                      <a:pt x="1003" y="1580"/>
                    </a:cubicBezTo>
                    <a:cubicBezTo>
                      <a:pt x="2005" y="1580"/>
                      <a:pt x="2005" y="1"/>
                      <a:pt x="10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1234850" y="852725"/>
                <a:ext cx="50150" cy="39500"/>
              </a:xfrm>
              <a:custGeom>
                <a:avLst/>
                <a:gdLst/>
                <a:ahLst/>
                <a:cxnLst/>
                <a:rect l="l" t="t" r="r" b="b"/>
                <a:pathLst>
                  <a:path w="2006" h="1580" extrusionOk="0">
                    <a:moveTo>
                      <a:pt x="1003" y="0"/>
                    </a:moveTo>
                    <a:cubicBezTo>
                      <a:pt x="0" y="0"/>
                      <a:pt x="0" y="1579"/>
                      <a:pt x="1003" y="1579"/>
                    </a:cubicBezTo>
                    <a:cubicBezTo>
                      <a:pt x="2005" y="1579"/>
                      <a:pt x="2005" y="0"/>
                      <a:pt x="10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1172363" y="686820"/>
                <a:ext cx="488658" cy="105819"/>
              </a:xfrm>
              <a:custGeom>
                <a:avLst/>
                <a:gdLst/>
                <a:ahLst/>
                <a:cxnLst/>
                <a:rect l="l" t="t" r="r" b="b"/>
                <a:pathLst>
                  <a:path w="25098" h="5435" extrusionOk="0">
                    <a:moveTo>
                      <a:pt x="1122" y="0"/>
                    </a:moveTo>
                    <a:cubicBezTo>
                      <a:pt x="452" y="0"/>
                      <a:pt x="0" y="1030"/>
                      <a:pt x="739" y="1473"/>
                    </a:cubicBezTo>
                    <a:cubicBezTo>
                      <a:pt x="5633" y="4377"/>
                      <a:pt x="11527" y="5435"/>
                      <a:pt x="17312" y="5435"/>
                    </a:cubicBezTo>
                    <a:cubicBezTo>
                      <a:pt x="19614" y="5435"/>
                      <a:pt x="21900" y="5267"/>
                      <a:pt x="24098" y="4982"/>
                    </a:cubicBezTo>
                    <a:cubicBezTo>
                      <a:pt x="25055" y="4862"/>
                      <a:pt x="25098" y="3418"/>
                      <a:pt x="24228" y="3418"/>
                    </a:cubicBezTo>
                    <a:cubicBezTo>
                      <a:pt x="24186" y="3418"/>
                      <a:pt x="24143" y="3421"/>
                      <a:pt x="24098" y="3428"/>
                    </a:cubicBezTo>
                    <a:cubicBezTo>
                      <a:pt x="21919" y="3706"/>
                      <a:pt x="19654" y="3872"/>
                      <a:pt x="17375" y="3872"/>
                    </a:cubicBezTo>
                    <a:cubicBezTo>
                      <a:pt x="11842" y="3872"/>
                      <a:pt x="6220" y="2889"/>
                      <a:pt x="1516" y="119"/>
                    </a:cubicBezTo>
                    <a:cubicBezTo>
                      <a:pt x="1381" y="36"/>
                      <a:pt x="1248" y="0"/>
                      <a:pt x="1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1090695" y="1029472"/>
                <a:ext cx="536639" cy="119577"/>
              </a:xfrm>
              <a:custGeom>
                <a:avLst/>
                <a:gdLst/>
                <a:ahLst/>
                <a:cxnLst/>
                <a:rect l="l" t="t" r="r" b="b"/>
                <a:pathLst>
                  <a:path w="26662" h="5941" extrusionOk="0">
                    <a:moveTo>
                      <a:pt x="1166" y="1"/>
                    </a:moveTo>
                    <a:cubicBezTo>
                      <a:pt x="455" y="1"/>
                      <a:pt x="1" y="1047"/>
                      <a:pt x="771" y="1454"/>
                    </a:cubicBezTo>
                    <a:cubicBezTo>
                      <a:pt x="8516" y="5489"/>
                      <a:pt x="17087" y="5940"/>
                      <a:pt x="25659" y="5940"/>
                    </a:cubicBezTo>
                    <a:cubicBezTo>
                      <a:pt x="26661" y="5940"/>
                      <a:pt x="26661" y="4386"/>
                      <a:pt x="25659" y="4386"/>
                    </a:cubicBezTo>
                    <a:cubicBezTo>
                      <a:pt x="17388" y="4386"/>
                      <a:pt x="9042" y="4011"/>
                      <a:pt x="1548" y="101"/>
                    </a:cubicBezTo>
                    <a:cubicBezTo>
                      <a:pt x="1417" y="31"/>
                      <a:pt x="1288" y="1"/>
                      <a:pt x="11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1328825" y="493075"/>
                <a:ext cx="261950" cy="156025"/>
              </a:xfrm>
              <a:custGeom>
                <a:avLst/>
                <a:gdLst/>
                <a:ahLst/>
                <a:cxnLst/>
                <a:rect l="l" t="t" r="r" b="b"/>
                <a:pathLst>
                  <a:path w="10478" h="6241" extrusionOk="0">
                    <a:moveTo>
                      <a:pt x="4011" y="0"/>
                    </a:moveTo>
                    <a:cubicBezTo>
                      <a:pt x="1" y="0"/>
                      <a:pt x="1429" y="1504"/>
                      <a:pt x="1354" y="6015"/>
                    </a:cubicBezTo>
                    <a:lnTo>
                      <a:pt x="7194" y="6241"/>
                    </a:lnTo>
                    <a:cubicBezTo>
                      <a:pt x="8246" y="2406"/>
                      <a:pt x="10477" y="0"/>
                      <a:pt x="40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1316300" y="583300"/>
                <a:ext cx="231225" cy="85850"/>
              </a:xfrm>
              <a:custGeom>
                <a:avLst/>
                <a:gdLst/>
                <a:ahLst/>
                <a:cxnLst/>
                <a:rect l="l" t="t" r="r" b="b"/>
                <a:pathLst>
                  <a:path w="9249" h="3434" extrusionOk="0">
                    <a:moveTo>
                      <a:pt x="1028" y="0"/>
                    </a:moveTo>
                    <a:lnTo>
                      <a:pt x="1" y="2281"/>
                    </a:lnTo>
                    <a:cubicBezTo>
                      <a:pt x="928" y="2682"/>
                      <a:pt x="2006" y="2958"/>
                      <a:pt x="3209" y="3158"/>
                    </a:cubicBezTo>
                    <a:cubicBezTo>
                      <a:pt x="4387" y="3334"/>
                      <a:pt x="5665" y="3434"/>
                      <a:pt x="6868" y="3434"/>
                    </a:cubicBezTo>
                    <a:cubicBezTo>
                      <a:pt x="7695" y="3434"/>
                      <a:pt x="8522" y="3384"/>
                      <a:pt x="9249" y="3309"/>
                    </a:cubicBezTo>
                    <a:lnTo>
                      <a:pt x="8948" y="802"/>
                    </a:lnTo>
                    <a:cubicBezTo>
                      <a:pt x="8321" y="877"/>
                      <a:pt x="7620" y="928"/>
                      <a:pt x="6868" y="928"/>
                    </a:cubicBezTo>
                    <a:cubicBezTo>
                      <a:pt x="5790" y="928"/>
                      <a:pt x="4637" y="852"/>
                      <a:pt x="3584" y="677"/>
                    </a:cubicBezTo>
                    <a:cubicBezTo>
                      <a:pt x="2557" y="527"/>
                      <a:pt x="1630" y="276"/>
                      <a:pt x="10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1386850" y="311200"/>
                <a:ext cx="200775" cy="232400"/>
              </a:xfrm>
              <a:custGeom>
                <a:avLst/>
                <a:gdLst/>
                <a:ahLst/>
                <a:cxnLst/>
                <a:rect l="l" t="t" r="r" b="b"/>
                <a:pathLst>
                  <a:path w="8031" h="9296" extrusionOk="0">
                    <a:moveTo>
                      <a:pt x="3610" y="941"/>
                    </a:moveTo>
                    <a:cubicBezTo>
                      <a:pt x="4201" y="941"/>
                      <a:pt x="4597" y="1705"/>
                      <a:pt x="4597" y="2263"/>
                    </a:cubicBezTo>
                    <a:cubicBezTo>
                      <a:pt x="4622" y="3015"/>
                      <a:pt x="4321" y="3817"/>
                      <a:pt x="4046" y="4518"/>
                    </a:cubicBezTo>
                    <a:cubicBezTo>
                      <a:pt x="3690" y="5496"/>
                      <a:pt x="3221" y="6436"/>
                      <a:pt x="2746" y="7365"/>
                    </a:cubicBezTo>
                    <a:lnTo>
                      <a:pt x="2746" y="7365"/>
                    </a:lnTo>
                    <a:cubicBezTo>
                      <a:pt x="2671" y="6523"/>
                      <a:pt x="2559" y="5677"/>
                      <a:pt x="2492" y="4819"/>
                    </a:cubicBezTo>
                    <a:cubicBezTo>
                      <a:pt x="2417" y="3791"/>
                      <a:pt x="2116" y="1812"/>
                      <a:pt x="3118" y="1110"/>
                    </a:cubicBezTo>
                    <a:cubicBezTo>
                      <a:pt x="3293" y="992"/>
                      <a:pt x="3458" y="941"/>
                      <a:pt x="3610" y="941"/>
                    </a:cubicBezTo>
                    <a:close/>
                    <a:moveTo>
                      <a:pt x="3660" y="0"/>
                    </a:moveTo>
                    <a:cubicBezTo>
                      <a:pt x="0" y="0"/>
                      <a:pt x="1716" y="6488"/>
                      <a:pt x="1765" y="8604"/>
                    </a:cubicBezTo>
                    <a:cubicBezTo>
                      <a:pt x="1765" y="8927"/>
                      <a:pt x="2005" y="9095"/>
                      <a:pt x="2256" y="9110"/>
                    </a:cubicBezTo>
                    <a:lnTo>
                      <a:pt x="2256" y="9110"/>
                    </a:lnTo>
                    <a:cubicBezTo>
                      <a:pt x="2364" y="9224"/>
                      <a:pt x="2517" y="9295"/>
                      <a:pt x="2666" y="9295"/>
                    </a:cubicBezTo>
                    <a:cubicBezTo>
                      <a:pt x="2822" y="9295"/>
                      <a:pt x="2974" y="9217"/>
                      <a:pt x="3068" y="9030"/>
                    </a:cubicBezTo>
                    <a:cubicBezTo>
                      <a:pt x="3820" y="7526"/>
                      <a:pt x="8031" y="233"/>
                      <a:pt x="3870" y="7"/>
                    </a:cubicBezTo>
                    <a:cubicBezTo>
                      <a:pt x="3798" y="2"/>
                      <a:pt x="3728" y="0"/>
                      <a:pt x="36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 name="Google Shape;82;p2"/>
            <p:cNvSpPr/>
            <p:nvPr/>
          </p:nvSpPr>
          <p:spPr>
            <a:xfrm>
              <a:off x="7300966" y="3491252"/>
              <a:ext cx="86544" cy="68165"/>
            </a:xfrm>
            <a:custGeom>
              <a:avLst/>
              <a:gdLst/>
              <a:ahLst/>
              <a:cxnLst/>
              <a:rect l="l" t="t" r="r" b="b"/>
              <a:pathLst>
                <a:path w="2006" h="1580" extrusionOk="0">
                  <a:moveTo>
                    <a:pt x="1003" y="0"/>
                  </a:moveTo>
                  <a:cubicBezTo>
                    <a:pt x="0" y="0"/>
                    <a:pt x="0" y="1579"/>
                    <a:pt x="1003" y="1579"/>
                  </a:cubicBezTo>
                  <a:cubicBezTo>
                    <a:pt x="2005" y="1579"/>
                    <a:pt x="2005" y="0"/>
                    <a:pt x="10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 name="Google Shape;83;p2"/>
          <p:cNvGrpSpPr/>
          <p:nvPr/>
        </p:nvGrpSpPr>
        <p:grpSpPr>
          <a:xfrm>
            <a:off x="8393050" y="4392815"/>
            <a:ext cx="424193" cy="496557"/>
            <a:chOff x="5827575" y="3641525"/>
            <a:chExt cx="202450" cy="236975"/>
          </a:xfrm>
        </p:grpSpPr>
        <p:sp>
          <p:nvSpPr>
            <p:cNvPr id="84" name="Google Shape;84;p2"/>
            <p:cNvSpPr/>
            <p:nvPr/>
          </p:nvSpPr>
          <p:spPr>
            <a:xfrm>
              <a:off x="5942475" y="3641525"/>
              <a:ext cx="87550" cy="58425"/>
            </a:xfrm>
            <a:custGeom>
              <a:avLst/>
              <a:gdLst/>
              <a:ahLst/>
              <a:cxnLst/>
              <a:rect l="l" t="t" r="r" b="b"/>
              <a:pathLst>
                <a:path w="3502" h="2337" extrusionOk="0">
                  <a:moveTo>
                    <a:pt x="1666" y="0"/>
                  </a:moveTo>
                  <a:cubicBezTo>
                    <a:pt x="192" y="0"/>
                    <a:pt x="0" y="2336"/>
                    <a:pt x="1882" y="2336"/>
                  </a:cubicBezTo>
                  <a:cubicBezTo>
                    <a:pt x="1890" y="2336"/>
                    <a:pt x="1898" y="2336"/>
                    <a:pt x="1905" y="2336"/>
                  </a:cubicBezTo>
                  <a:cubicBezTo>
                    <a:pt x="3337" y="2336"/>
                    <a:pt x="3502" y="55"/>
                    <a:pt x="1782" y="5"/>
                  </a:cubicBezTo>
                  <a:cubicBezTo>
                    <a:pt x="1742" y="2"/>
                    <a:pt x="1704" y="0"/>
                    <a:pt x="166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5827575" y="3833275"/>
              <a:ext cx="67350" cy="45225"/>
            </a:xfrm>
            <a:custGeom>
              <a:avLst/>
              <a:gdLst/>
              <a:ahLst/>
              <a:cxnLst/>
              <a:rect l="l" t="t" r="r" b="b"/>
              <a:pathLst>
                <a:path w="2694" h="1809" extrusionOk="0">
                  <a:moveTo>
                    <a:pt x="1275" y="0"/>
                  </a:moveTo>
                  <a:cubicBezTo>
                    <a:pt x="153" y="0"/>
                    <a:pt x="0" y="1809"/>
                    <a:pt x="1465" y="1809"/>
                  </a:cubicBezTo>
                  <a:cubicBezTo>
                    <a:pt x="2568" y="1809"/>
                    <a:pt x="2693" y="29"/>
                    <a:pt x="1365" y="4"/>
                  </a:cubicBezTo>
                  <a:cubicBezTo>
                    <a:pt x="1334" y="2"/>
                    <a:pt x="1304" y="0"/>
                    <a:pt x="12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 name="Google Shape;86;p2"/>
          <p:cNvGrpSpPr/>
          <p:nvPr/>
        </p:nvGrpSpPr>
        <p:grpSpPr>
          <a:xfrm rot="-10285185">
            <a:off x="361433" y="282991"/>
            <a:ext cx="424183" cy="496545"/>
            <a:chOff x="5827575" y="3641525"/>
            <a:chExt cx="202450" cy="236975"/>
          </a:xfrm>
        </p:grpSpPr>
        <p:sp>
          <p:nvSpPr>
            <p:cNvPr id="87" name="Google Shape;87;p2"/>
            <p:cNvSpPr/>
            <p:nvPr/>
          </p:nvSpPr>
          <p:spPr>
            <a:xfrm>
              <a:off x="5942475" y="3641525"/>
              <a:ext cx="87550" cy="58425"/>
            </a:xfrm>
            <a:custGeom>
              <a:avLst/>
              <a:gdLst/>
              <a:ahLst/>
              <a:cxnLst/>
              <a:rect l="l" t="t" r="r" b="b"/>
              <a:pathLst>
                <a:path w="3502" h="2337" extrusionOk="0">
                  <a:moveTo>
                    <a:pt x="1666" y="0"/>
                  </a:moveTo>
                  <a:cubicBezTo>
                    <a:pt x="192" y="0"/>
                    <a:pt x="0" y="2336"/>
                    <a:pt x="1882" y="2336"/>
                  </a:cubicBezTo>
                  <a:cubicBezTo>
                    <a:pt x="1890" y="2336"/>
                    <a:pt x="1898" y="2336"/>
                    <a:pt x="1905" y="2336"/>
                  </a:cubicBezTo>
                  <a:cubicBezTo>
                    <a:pt x="3337" y="2336"/>
                    <a:pt x="3502" y="55"/>
                    <a:pt x="1782" y="5"/>
                  </a:cubicBezTo>
                  <a:cubicBezTo>
                    <a:pt x="1742" y="2"/>
                    <a:pt x="1704" y="0"/>
                    <a:pt x="166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5827575" y="3833275"/>
              <a:ext cx="67350" cy="45225"/>
            </a:xfrm>
            <a:custGeom>
              <a:avLst/>
              <a:gdLst/>
              <a:ahLst/>
              <a:cxnLst/>
              <a:rect l="l" t="t" r="r" b="b"/>
              <a:pathLst>
                <a:path w="2694" h="1809" extrusionOk="0">
                  <a:moveTo>
                    <a:pt x="1275" y="0"/>
                  </a:moveTo>
                  <a:cubicBezTo>
                    <a:pt x="153" y="0"/>
                    <a:pt x="0" y="1809"/>
                    <a:pt x="1465" y="1809"/>
                  </a:cubicBezTo>
                  <a:cubicBezTo>
                    <a:pt x="2568" y="1809"/>
                    <a:pt x="2693" y="29"/>
                    <a:pt x="1365" y="4"/>
                  </a:cubicBezTo>
                  <a:cubicBezTo>
                    <a:pt x="1334" y="2"/>
                    <a:pt x="1304" y="0"/>
                    <a:pt x="12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9" name="Google Shape;89;p2"/>
          <p:cNvSpPr/>
          <p:nvPr/>
        </p:nvSpPr>
        <p:spPr>
          <a:xfrm>
            <a:off x="479492" y="4377086"/>
            <a:ext cx="260546" cy="398110"/>
          </a:xfrm>
          <a:custGeom>
            <a:avLst/>
            <a:gdLst/>
            <a:ahLst/>
            <a:cxnLst/>
            <a:rect l="l" t="t" r="r" b="b"/>
            <a:pathLst>
              <a:path w="7595" h="11605" extrusionOk="0">
                <a:moveTo>
                  <a:pt x="2155" y="0"/>
                </a:moveTo>
                <a:cubicBezTo>
                  <a:pt x="2406" y="2507"/>
                  <a:pt x="2506" y="5940"/>
                  <a:pt x="0" y="6943"/>
                </a:cubicBezTo>
                <a:cubicBezTo>
                  <a:pt x="2757" y="6943"/>
                  <a:pt x="4336" y="9123"/>
                  <a:pt x="5589" y="11604"/>
                </a:cubicBezTo>
                <a:cubicBezTo>
                  <a:pt x="5589" y="9123"/>
                  <a:pt x="5338" y="6617"/>
                  <a:pt x="7594" y="5113"/>
                </a:cubicBezTo>
                <a:lnTo>
                  <a:pt x="7594" y="5113"/>
                </a:lnTo>
                <a:cubicBezTo>
                  <a:pt x="7536" y="5115"/>
                  <a:pt x="7479" y="5116"/>
                  <a:pt x="7423" y="5116"/>
                </a:cubicBezTo>
                <a:cubicBezTo>
                  <a:pt x="4895" y="5116"/>
                  <a:pt x="3381" y="2942"/>
                  <a:pt x="21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353510" y="4775192"/>
            <a:ext cx="119251" cy="80225"/>
          </a:xfrm>
          <a:custGeom>
            <a:avLst/>
            <a:gdLst/>
            <a:ahLst/>
            <a:cxnLst/>
            <a:rect l="l" t="t" r="r" b="b"/>
            <a:pathLst>
              <a:path w="3511" h="2362" extrusionOk="0">
                <a:moveTo>
                  <a:pt x="1689" y="1"/>
                </a:moveTo>
                <a:cubicBezTo>
                  <a:pt x="191" y="1"/>
                  <a:pt x="0" y="2337"/>
                  <a:pt x="1907" y="2361"/>
                </a:cubicBezTo>
                <a:cubicBezTo>
                  <a:pt x="3335" y="2361"/>
                  <a:pt x="3511" y="55"/>
                  <a:pt x="1806" y="5"/>
                </a:cubicBezTo>
                <a:cubicBezTo>
                  <a:pt x="1766" y="2"/>
                  <a:pt x="1727" y="1"/>
                  <a:pt x="16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rot="-2430099" flipH="1">
            <a:off x="8283998" y="325010"/>
            <a:ext cx="260546" cy="398108"/>
          </a:xfrm>
          <a:custGeom>
            <a:avLst/>
            <a:gdLst/>
            <a:ahLst/>
            <a:cxnLst/>
            <a:rect l="l" t="t" r="r" b="b"/>
            <a:pathLst>
              <a:path w="7595" h="11605" extrusionOk="0">
                <a:moveTo>
                  <a:pt x="2155" y="0"/>
                </a:moveTo>
                <a:cubicBezTo>
                  <a:pt x="2406" y="2507"/>
                  <a:pt x="2506" y="5940"/>
                  <a:pt x="0" y="6943"/>
                </a:cubicBezTo>
                <a:cubicBezTo>
                  <a:pt x="2757" y="6943"/>
                  <a:pt x="4336" y="9123"/>
                  <a:pt x="5589" y="11604"/>
                </a:cubicBezTo>
                <a:cubicBezTo>
                  <a:pt x="5589" y="9123"/>
                  <a:pt x="5338" y="6617"/>
                  <a:pt x="7594" y="5113"/>
                </a:cubicBezTo>
                <a:lnTo>
                  <a:pt x="7594" y="5113"/>
                </a:lnTo>
                <a:cubicBezTo>
                  <a:pt x="7536" y="5115"/>
                  <a:pt x="7479" y="5116"/>
                  <a:pt x="7423" y="5116"/>
                </a:cubicBezTo>
                <a:cubicBezTo>
                  <a:pt x="4895" y="5116"/>
                  <a:pt x="3381" y="2942"/>
                  <a:pt x="21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rot="-2430259" flipH="1">
            <a:off x="8659499" y="538097"/>
            <a:ext cx="119249" cy="80224"/>
          </a:xfrm>
          <a:custGeom>
            <a:avLst/>
            <a:gdLst/>
            <a:ahLst/>
            <a:cxnLst/>
            <a:rect l="l" t="t" r="r" b="b"/>
            <a:pathLst>
              <a:path w="3511" h="2362" extrusionOk="0">
                <a:moveTo>
                  <a:pt x="1689" y="1"/>
                </a:moveTo>
                <a:cubicBezTo>
                  <a:pt x="191" y="1"/>
                  <a:pt x="0" y="2337"/>
                  <a:pt x="1907" y="2361"/>
                </a:cubicBezTo>
                <a:cubicBezTo>
                  <a:pt x="3335" y="2361"/>
                  <a:pt x="3511" y="55"/>
                  <a:pt x="1806" y="5"/>
                </a:cubicBezTo>
                <a:cubicBezTo>
                  <a:pt x="1766" y="2"/>
                  <a:pt x="1727" y="1"/>
                  <a:pt x="16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txBox="1">
            <a:spLocks noGrp="1"/>
          </p:cNvSpPr>
          <p:nvPr>
            <p:ph type="ctrTitle"/>
          </p:nvPr>
        </p:nvSpPr>
        <p:spPr>
          <a:xfrm>
            <a:off x="1384650" y="1354600"/>
            <a:ext cx="6374700" cy="19134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75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94" name="Google Shape;94;p2"/>
          <p:cNvSpPr txBox="1">
            <a:spLocks noGrp="1"/>
          </p:cNvSpPr>
          <p:nvPr>
            <p:ph type="subTitle" idx="1"/>
          </p:nvPr>
        </p:nvSpPr>
        <p:spPr>
          <a:xfrm>
            <a:off x="2473050" y="3421893"/>
            <a:ext cx="4197900" cy="4863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16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Quote">
  <p:cSld name="CUSTOM_1">
    <p:spTree>
      <p:nvGrpSpPr>
        <p:cNvPr id="1" name="Shape 354"/>
        <p:cNvGrpSpPr/>
        <p:nvPr/>
      </p:nvGrpSpPr>
      <p:grpSpPr>
        <a:xfrm>
          <a:off x="0" y="0"/>
          <a:ext cx="0" cy="0"/>
          <a:chOff x="0" y="0"/>
          <a:chExt cx="0" cy="0"/>
        </a:xfrm>
      </p:grpSpPr>
      <p:sp>
        <p:nvSpPr>
          <p:cNvPr id="355" name="Google Shape;355;p14"/>
          <p:cNvSpPr txBox="1">
            <a:spLocks noGrp="1"/>
          </p:cNvSpPr>
          <p:nvPr>
            <p:ph type="title"/>
          </p:nvPr>
        </p:nvSpPr>
        <p:spPr>
          <a:xfrm>
            <a:off x="1580400" y="1576050"/>
            <a:ext cx="5983200" cy="1571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sz="2700" b="0">
                <a:solidFill>
                  <a:schemeClr val="accent3"/>
                </a:solidFill>
                <a:latin typeface="Roboto"/>
                <a:ea typeface="Roboto"/>
                <a:cs typeface="Roboto"/>
                <a:sym typeface="Roboto"/>
              </a:defRPr>
            </a:lvl1pPr>
            <a:lvl2pPr lvl="1" rtl="0">
              <a:spcBef>
                <a:spcPts val="0"/>
              </a:spcBef>
              <a:spcAft>
                <a:spcPts val="0"/>
              </a:spcAft>
              <a:buSzPts val="2800"/>
              <a:buNone/>
              <a:defRPr>
                <a:latin typeface="Maven Pro"/>
                <a:ea typeface="Maven Pro"/>
                <a:cs typeface="Maven Pro"/>
                <a:sym typeface="Maven Pro"/>
              </a:defRPr>
            </a:lvl2pPr>
            <a:lvl3pPr lvl="2" rtl="0">
              <a:spcBef>
                <a:spcPts val="0"/>
              </a:spcBef>
              <a:spcAft>
                <a:spcPts val="0"/>
              </a:spcAft>
              <a:buSzPts val="2800"/>
              <a:buNone/>
              <a:defRPr>
                <a:latin typeface="Maven Pro"/>
                <a:ea typeface="Maven Pro"/>
                <a:cs typeface="Maven Pro"/>
                <a:sym typeface="Maven Pro"/>
              </a:defRPr>
            </a:lvl3pPr>
            <a:lvl4pPr lvl="3" rtl="0">
              <a:spcBef>
                <a:spcPts val="0"/>
              </a:spcBef>
              <a:spcAft>
                <a:spcPts val="0"/>
              </a:spcAft>
              <a:buSzPts val="2800"/>
              <a:buNone/>
              <a:defRPr>
                <a:latin typeface="Maven Pro"/>
                <a:ea typeface="Maven Pro"/>
                <a:cs typeface="Maven Pro"/>
                <a:sym typeface="Maven Pro"/>
              </a:defRPr>
            </a:lvl4pPr>
            <a:lvl5pPr lvl="4" rtl="0">
              <a:spcBef>
                <a:spcPts val="0"/>
              </a:spcBef>
              <a:spcAft>
                <a:spcPts val="0"/>
              </a:spcAft>
              <a:buSzPts val="2800"/>
              <a:buNone/>
              <a:defRPr>
                <a:latin typeface="Maven Pro"/>
                <a:ea typeface="Maven Pro"/>
                <a:cs typeface="Maven Pro"/>
                <a:sym typeface="Maven Pro"/>
              </a:defRPr>
            </a:lvl5pPr>
            <a:lvl6pPr lvl="5" rtl="0">
              <a:spcBef>
                <a:spcPts val="0"/>
              </a:spcBef>
              <a:spcAft>
                <a:spcPts val="0"/>
              </a:spcAft>
              <a:buSzPts val="2800"/>
              <a:buNone/>
              <a:defRPr>
                <a:latin typeface="Maven Pro"/>
                <a:ea typeface="Maven Pro"/>
                <a:cs typeface="Maven Pro"/>
                <a:sym typeface="Maven Pro"/>
              </a:defRPr>
            </a:lvl6pPr>
            <a:lvl7pPr lvl="6" rtl="0">
              <a:spcBef>
                <a:spcPts val="0"/>
              </a:spcBef>
              <a:spcAft>
                <a:spcPts val="0"/>
              </a:spcAft>
              <a:buSzPts val="2800"/>
              <a:buNone/>
              <a:defRPr>
                <a:latin typeface="Maven Pro"/>
                <a:ea typeface="Maven Pro"/>
                <a:cs typeface="Maven Pro"/>
                <a:sym typeface="Maven Pro"/>
              </a:defRPr>
            </a:lvl7pPr>
            <a:lvl8pPr lvl="7" rtl="0">
              <a:spcBef>
                <a:spcPts val="0"/>
              </a:spcBef>
              <a:spcAft>
                <a:spcPts val="0"/>
              </a:spcAft>
              <a:buSzPts val="2800"/>
              <a:buNone/>
              <a:defRPr>
                <a:latin typeface="Maven Pro"/>
                <a:ea typeface="Maven Pro"/>
                <a:cs typeface="Maven Pro"/>
                <a:sym typeface="Maven Pro"/>
              </a:defRPr>
            </a:lvl8pPr>
            <a:lvl9pPr lvl="8" rtl="0">
              <a:spcBef>
                <a:spcPts val="0"/>
              </a:spcBef>
              <a:spcAft>
                <a:spcPts val="0"/>
              </a:spcAft>
              <a:buSzPts val="2800"/>
              <a:buNone/>
              <a:defRPr>
                <a:latin typeface="Maven Pro"/>
                <a:ea typeface="Maven Pro"/>
                <a:cs typeface="Maven Pro"/>
                <a:sym typeface="Maven Pro"/>
              </a:defRPr>
            </a:lvl9pPr>
          </a:lstStyle>
          <a:p>
            <a:endParaRPr/>
          </a:p>
        </p:txBody>
      </p:sp>
      <p:sp>
        <p:nvSpPr>
          <p:cNvPr id="356" name="Google Shape;356;p14"/>
          <p:cNvSpPr txBox="1">
            <a:spLocks noGrp="1"/>
          </p:cNvSpPr>
          <p:nvPr>
            <p:ph type="title" idx="2"/>
          </p:nvPr>
        </p:nvSpPr>
        <p:spPr>
          <a:xfrm>
            <a:off x="4754850" y="3147438"/>
            <a:ext cx="2714700" cy="448800"/>
          </a:xfrm>
          <a:prstGeom prst="rect">
            <a:avLst/>
          </a:prstGeom>
        </p:spPr>
        <p:txBody>
          <a:bodyPr spcFirstLastPara="1" wrap="square" lIns="91425" tIns="91425" rIns="91425" bIns="91425" anchor="t" anchorCtr="0">
            <a:noAutofit/>
          </a:bodyPr>
          <a:lstStyle>
            <a:lvl1pPr lvl="0" algn="ctr">
              <a:lnSpc>
                <a:spcPct val="115000"/>
              </a:lnSpc>
              <a:spcBef>
                <a:spcPts val="0"/>
              </a:spcBef>
              <a:spcAft>
                <a:spcPts val="0"/>
              </a:spcAft>
              <a:buSzPts val="1600"/>
              <a:buNone/>
              <a:defRPr sz="2000"/>
            </a:lvl1pPr>
            <a:lvl2pPr lvl="1">
              <a:spcBef>
                <a:spcPts val="1600"/>
              </a:spcBef>
              <a:spcAft>
                <a:spcPts val="0"/>
              </a:spcAft>
              <a:buSzPts val="2800"/>
              <a:buNone/>
              <a:defRPr>
                <a:latin typeface="Maven Pro"/>
                <a:ea typeface="Maven Pro"/>
                <a:cs typeface="Maven Pro"/>
                <a:sym typeface="Maven Pro"/>
              </a:defRPr>
            </a:lvl2pPr>
            <a:lvl3pPr lvl="2">
              <a:spcBef>
                <a:spcPts val="0"/>
              </a:spcBef>
              <a:spcAft>
                <a:spcPts val="0"/>
              </a:spcAft>
              <a:buSzPts val="2800"/>
              <a:buNone/>
              <a:defRPr>
                <a:latin typeface="Maven Pro"/>
                <a:ea typeface="Maven Pro"/>
                <a:cs typeface="Maven Pro"/>
                <a:sym typeface="Maven Pro"/>
              </a:defRPr>
            </a:lvl3pPr>
            <a:lvl4pPr lvl="3">
              <a:spcBef>
                <a:spcPts val="0"/>
              </a:spcBef>
              <a:spcAft>
                <a:spcPts val="0"/>
              </a:spcAft>
              <a:buSzPts val="2800"/>
              <a:buNone/>
              <a:defRPr>
                <a:latin typeface="Maven Pro"/>
                <a:ea typeface="Maven Pro"/>
                <a:cs typeface="Maven Pro"/>
                <a:sym typeface="Maven Pro"/>
              </a:defRPr>
            </a:lvl4pPr>
            <a:lvl5pPr lvl="4">
              <a:spcBef>
                <a:spcPts val="0"/>
              </a:spcBef>
              <a:spcAft>
                <a:spcPts val="0"/>
              </a:spcAft>
              <a:buSzPts val="2800"/>
              <a:buNone/>
              <a:defRPr>
                <a:latin typeface="Maven Pro"/>
                <a:ea typeface="Maven Pro"/>
                <a:cs typeface="Maven Pro"/>
                <a:sym typeface="Maven Pro"/>
              </a:defRPr>
            </a:lvl5pPr>
            <a:lvl6pPr lvl="5">
              <a:spcBef>
                <a:spcPts val="0"/>
              </a:spcBef>
              <a:spcAft>
                <a:spcPts val="0"/>
              </a:spcAft>
              <a:buSzPts val="2800"/>
              <a:buNone/>
              <a:defRPr>
                <a:latin typeface="Maven Pro"/>
                <a:ea typeface="Maven Pro"/>
                <a:cs typeface="Maven Pro"/>
                <a:sym typeface="Maven Pro"/>
              </a:defRPr>
            </a:lvl6pPr>
            <a:lvl7pPr lvl="6">
              <a:spcBef>
                <a:spcPts val="0"/>
              </a:spcBef>
              <a:spcAft>
                <a:spcPts val="0"/>
              </a:spcAft>
              <a:buSzPts val="2800"/>
              <a:buNone/>
              <a:defRPr>
                <a:latin typeface="Maven Pro"/>
                <a:ea typeface="Maven Pro"/>
                <a:cs typeface="Maven Pro"/>
                <a:sym typeface="Maven Pro"/>
              </a:defRPr>
            </a:lvl7pPr>
            <a:lvl8pPr lvl="7">
              <a:spcBef>
                <a:spcPts val="0"/>
              </a:spcBef>
              <a:spcAft>
                <a:spcPts val="0"/>
              </a:spcAft>
              <a:buSzPts val="2800"/>
              <a:buNone/>
              <a:defRPr>
                <a:latin typeface="Maven Pro"/>
                <a:ea typeface="Maven Pro"/>
                <a:cs typeface="Maven Pro"/>
                <a:sym typeface="Maven Pro"/>
              </a:defRPr>
            </a:lvl8pPr>
            <a:lvl9pPr lvl="8">
              <a:spcBef>
                <a:spcPts val="0"/>
              </a:spcBef>
              <a:spcAft>
                <a:spcPts val="0"/>
              </a:spcAft>
              <a:buSzPts val="2800"/>
              <a:buNone/>
              <a:defRPr>
                <a:latin typeface="Maven Pro"/>
                <a:ea typeface="Maven Pro"/>
                <a:cs typeface="Maven Pro"/>
                <a:sym typeface="Maven Pro"/>
              </a:defRPr>
            </a:lvl9pPr>
          </a:lstStyle>
          <a:p>
            <a:endParaRPr/>
          </a:p>
        </p:txBody>
      </p:sp>
      <p:grpSp>
        <p:nvGrpSpPr>
          <p:cNvPr id="357" name="Google Shape;357;p14"/>
          <p:cNvGrpSpPr/>
          <p:nvPr/>
        </p:nvGrpSpPr>
        <p:grpSpPr>
          <a:xfrm rot="-4413678">
            <a:off x="824053" y="3492505"/>
            <a:ext cx="951297" cy="1102850"/>
            <a:chOff x="1667110" y="1547045"/>
            <a:chExt cx="1047905" cy="1214977"/>
          </a:xfrm>
        </p:grpSpPr>
        <p:grpSp>
          <p:nvGrpSpPr>
            <p:cNvPr id="358" name="Google Shape;358;p14"/>
            <p:cNvGrpSpPr/>
            <p:nvPr/>
          </p:nvGrpSpPr>
          <p:grpSpPr>
            <a:xfrm>
              <a:off x="1667110" y="1547045"/>
              <a:ext cx="1047905" cy="922064"/>
              <a:chOff x="1627300" y="2234250"/>
              <a:chExt cx="500050" cy="440000"/>
            </a:xfrm>
          </p:grpSpPr>
          <p:sp>
            <p:nvSpPr>
              <p:cNvPr id="359" name="Google Shape;359;p14"/>
              <p:cNvSpPr/>
              <p:nvPr/>
            </p:nvSpPr>
            <p:spPr>
              <a:xfrm rot="4809657">
                <a:off x="1769563" y="2297034"/>
                <a:ext cx="189896" cy="290095"/>
              </a:xfrm>
              <a:custGeom>
                <a:avLst/>
                <a:gdLst/>
                <a:ahLst/>
                <a:cxnLst/>
                <a:rect l="l" t="t" r="r" b="b"/>
                <a:pathLst>
                  <a:path w="7595" h="11605" extrusionOk="0">
                    <a:moveTo>
                      <a:pt x="2155" y="0"/>
                    </a:moveTo>
                    <a:cubicBezTo>
                      <a:pt x="2406" y="2507"/>
                      <a:pt x="2506" y="5940"/>
                      <a:pt x="0" y="6943"/>
                    </a:cubicBezTo>
                    <a:cubicBezTo>
                      <a:pt x="2757" y="6943"/>
                      <a:pt x="4336" y="9123"/>
                      <a:pt x="5589" y="11604"/>
                    </a:cubicBezTo>
                    <a:cubicBezTo>
                      <a:pt x="5589" y="9123"/>
                      <a:pt x="5338" y="6617"/>
                      <a:pt x="7594" y="5113"/>
                    </a:cubicBezTo>
                    <a:lnTo>
                      <a:pt x="7594" y="5113"/>
                    </a:lnTo>
                    <a:cubicBezTo>
                      <a:pt x="7536" y="5115"/>
                      <a:pt x="7479" y="5116"/>
                      <a:pt x="7423" y="5116"/>
                    </a:cubicBezTo>
                    <a:cubicBezTo>
                      <a:pt x="4895" y="5116"/>
                      <a:pt x="3381" y="2942"/>
                      <a:pt x="21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4"/>
              <p:cNvSpPr/>
              <p:nvPr/>
            </p:nvSpPr>
            <p:spPr>
              <a:xfrm>
                <a:off x="2010350" y="2234250"/>
                <a:ext cx="117000" cy="78450"/>
              </a:xfrm>
              <a:custGeom>
                <a:avLst/>
                <a:gdLst/>
                <a:ahLst/>
                <a:cxnLst/>
                <a:rect l="l" t="t" r="r" b="b"/>
                <a:pathLst>
                  <a:path w="4680" h="3138" extrusionOk="0">
                    <a:moveTo>
                      <a:pt x="2235" y="0"/>
                    </a:moveTo>
                    <a:cubicBezTo>
                      <a:pt x="256" y="0"/>
                      <a:pt x="1" y="3138"/>
                      <a:pt x="2524" y="3138"/>
                    </a:cubicBezTo>
                    <a:cubicBezTo>
                      <a:pt x="4429" y="3138"/>
                      <a:pt x="4680" y="80"/>
                      <a:pt x="2374" y="5"/>
                    </a:cubicBezTo>
                    <a:cubicBezTo>
                      <a:pt x="2327" y="2"/>
                      <a:pt x="2281" y="0"/>
                      <a:pt x="22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14"/>
              <p:cNvSpPr/>
              <p:nvPr/>
            </p:nvSpPr>
            <p:spPr>
              <a:xfrm>
                <a:off x="1627300" y="2615200"/>
                <a:ext cx="87775" cy="59050"/>
              </a:xfrm>
              <a:custGeom>
                <a:avLst/>
                <a:gdLst/>
                <a:ahLst/>
                <a:cxnLst/>
                <a:rect l="l" t="t" r="r" b="b"/>
                <a:pathLst>
                  <a:path w="3511" h="2362" extrusionOk="0">
                    <a:moveTo>
                      <a:pt x="1689" y="1"/>
                    </a:moveTo>
                    <a:cubicBezTo>
                      <a:pt x="191" y="1"/>
                      <a:pt x="0" y="2337"/>
                      <a:pt x="1907" y="2361"/>
                    </a:cubicBezTo>
                    <a:cubicBezTo>
                      <a:pt x="3335" y="2361"/>
                      <a:pt x="3511" y="55"/>
                      <a:pt x="1806" y="5"/>
                    </a:cubicBezTo>
                    <a:cubicBezTo>
                      <a:pt x="1766" y="2"/>
                      <a:pt x="1727" y="1"/>
                      <a:pt x="16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2" name="Google Shape;362;p14"/>
            <p:cNvSpPr/>
            <p:nvPr/>
          </p:nvSpPr>
          <p:spPr>
            <a:xfrm rot="4728916">
              <a:off x="2018395" y="2469136"/>
              <a:ext cx="315263" cy="231564"/>
            </a:xfrm>
            <a:custGeom>
              <a:avLst/>
              <a:gdLst/>
              <a:ahLst/>
              <a:cxnLst/>
              <a:rect l="l" t="t" r="r" b="b"/>
              <a:pathLst>
                <a:path w="23033" h="16924" extrusionOk="0">
                  <a:moveTo>
                    <a:pt x="18087" y="0"/>
                  </a:moveTo>
                  <a:cubicBezTo>
                    <a:pt x="15558" y="0"/>
                    <a:pt x="12757" y="2011"/>
                    <a:pt x="12181" y="4317"/>
                  </a:cubicBezTo>
                  <a:cubicBezTo>
                    <a:pt x="12181" y="4317"/>
                    <a:pt x="10883" y="321"/>
                    <a:pt x="6682" y="321"/>
                  </a:cubicBezTo>
                  <a:cubicBezTo>
                    <a:pt x="6249" y="321"/>
                    <a:pt x="5785" y="364"/>
                    <a:pt x="5289" y="457"/>
                  </a:cubicBezTo>
                  <a:cubicBezTo>
                    <a:pt x="0" y="1460"/>
                    <a:pt x="6492" y="11610"/>
                    <a:pt x="12381" y="16924"/>
                  </a:cubicBezTo>
                  <a:cubicBezTo>
                    <a:pt x="22381" y="8527"/>
                    <a:pt x="23033" y="2437"/>
                    <a:pt x="20251" y="608"/>
                  </a:cubicBezTo>
                  <a:cubicBezTo>
                    <a:pt x="19602" y="187"/>
                    <a:pt x="18857" y="0"/>
                    <a:pt x="18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3" name="Google Shape;363;p14"/>
          <p:cNvGrpSpPr/>
          <p:nvPr/>
        </p:nvGrpSpPr>
        <p:grpSpPr>
          <a:xfrm rot="-1078009" flipH="1">
            <a:off x="7450815" y="384975"/>
            <a:ext cx="1062628" cy="1169759"/>
            <a:chOff x="1667110" y="1547045"/>
            <a:chExt cx="1047905" cy="1153660"/>
          </a:xfrm>
        </p:grpSpPr>
        <p:grpSp>
          <p:nvGrpSpPr>
            <p:cNvPr id="364" name="Google Shape;364;p14"/>
            <p:cNvGrpSpPr/>
            <p:nvPr/>
          </p:nvGrpSpPr>
          <p:grpSpPr>
            <a:xfrm>
              <a:off x="1667110" y="1547045"/>
              <a:ext cx="1047905" cy="922064"/>
              <a:chOff x="1627300" y="2234250"/>
              <a:chExt cx="500050" cy="440000"/>
            </a:xfrm>
          </p:grpSpPr>
          <p:sp>
            <p:nvSpPr>
              <p:cNvPr id="365" name="Google Shape;365;p14"/>
              <p:cNvSpPr/>
              <p:nvPr/>
            </p:nvSpPr>
            <p:spPr>
              <a:xfrm>
                <a:off x="1769575" y="2297025"/>
                <a:ext cx="189875" cy="290125"/>
              </a:xfrm>
              <a:custGeom>
                <a:avLst/>
                <a:gdLst/>
                <a:ahLst/>
                <a:cxnLst/>
                <a:rect l="l" t="t" r="r" b="b"/>
                <a:pathLst>
                  <a:path w="7595" h="11605" extrusionOk="0">
                    <a:moveTo>
                      <a:pt x="2155" y="0"/>
                    </a:moveTo>
                    <a:cubicBezTo>
                      <a:pt x="2406" y="2507"/>
                      <a:pt x="2506" y="5940"/>
                      <a:pt x="0" y="6943"/>
                    </a:cubicBezTo>
                    <a:cubicBezTo>
                      <a:pt x="2757" y="6943"/>
                      <a:pt x="4336" y="9123"/>
                      <a:pt x="5589" y="11604"/>
                    </a:cubicBezTo>
                    <a:cubicBezTo>
                      <a:pt x="5589" y="9123"/>
                      <a:pt x="5338" y="6617"/>
                      <a:pt x="7594" y="5113"/>
                    </a:cubicBezTo>
                    <a:lnTo>
                      <a:pt x="7594" y="5113"/>
                    </a:lnTo>
                    <a:cubicBezTo>
                      <a:pt x="7536" y="5115"/>
                      <a:pt x="7479" y="5116"/>
                      <a:pt x="7423" y="5116"/>
                    </a:cubicBezTo>
                    <a:cubicBezTo>
                      <a:pt x="4895" y="5116"/>
                      <a:pt x="3381" y="2942"/>
                      <a:pt x="21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4"/>
              <p:cNvSpPr/>
              <p:nvPr/>
            </p:nvSpPr>
            <p:spPr>
              <a:xfrm>
                <a:off x="2010350" y="2234250"/>
                <a:ext cx="117000" cy="78450"/>
              </a:xfrm>
              <a:custGeom>
                <a:avLst/>
                <a:gdLst/>
                <a:ahLst/>
                <a:cxnLst/>
                <a:rect l="l" t="t" r="r" b="b"/>
                <a:pathLst>
                  <a:path w="4680" h="3138" extrusionOk="0">
                    <a:moveTo>
                      <a:pt x="2235" y="0"/>
                    </a:moveTo>
                    <a:cubicBezTo>
                      <a:pt x="256" y="0"/>
                      <a:pt x="1" y="3138"/>
                      <a:pt x="2524" y="3138"/>
                    </a:cubicBezTo>
                    <a:cubicBezTo>
                      <a:pt x="4429" y="3138"/>
                      <a:pt x="4680" y="80"/>
                      <a:pt x="2374" y="5"/>
                    </a:cubicBezTo>
                    <a:cubicBezTo>
                      <a:pt x="2327" y="2"/>
                      <a:pt x="2281" y="0"/>
                      <a:pt x="22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14"/>
              <p:cNvSpPr/>
              <p:nvPr/>
            </p:nvSpPr>
            <p:spPr>
              <a:xfrm>
                <a:off x="1627300" y="2615200"/>
                <a:ext cx="87775" cy="59050"/>
              </a:xfrm>
              <a:custGeom>
                <a:avLst/>
                <a:gdLst/>
                <a:ahLst/>
                <a:cxnLst/>
                <a:rect l="l" t="t" r="r" b="b"/>
                <a:pathLst>
                  <a:path w="3511" h="2362" extrusionOk="0">
                    <a:moveTo>
                      <a:pt x="1689" y="1"/>
                    </a:moveTo>
                    <a:cubicBezTo>
                      <a:pt x="191" y="1"/>
                      <a:pt x="0" y="2337"/>
                      <a:pt x="1907" y="2361"/>
                    </a:cubicBezTo>
                    <a:cubicBezTo>
                      <a:pt x="3335" y="2361"/>
                      <a:pt x="3511" y="55"/>
                      <a:pt x="1806" y="5"/>
                    </a:cubicBezTo>
                    <a:cubicBezTo>
                      <a:pt x="1766" y="2"/>
                      <a:pt x="1727" y="1"/>
                      <a:pt x="16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8" name="Google Shape;368;p14"/>
            <p:cNvSpPr/>
            <p:nvPr/>
          </p:nvSpPr>
          <p:spPr>
            <a:xfrm>
              <a:off x="2018423" y="2469101"/>
              <a:ext cx="315207" cy="231605"/>
            </a:xfrm>
            <a:custGeom>
              <a:avLst/>
              <a:gdLst/>
              <a:ahLst/>
              <a:cxnLst/>
              <a:rect l="l" t="t" r="r" b="b"/>
              <a:pathLst>
                <a:path w="23033" h="16924" extrusionOk="0">
                  <a:moveTo>
                    <a:pt x="18087" y="0"/>
                  </a:moveTo>
                  <a:cubicBezTo>
                    <a:pt x="15558" y="0"/>
                    <a:pt x="12757" y="2011"/>
                    <a:pt x="12181" y="4317"/>
                  </a:cubicBezTo>
                  <a:cubicBezTo>
                    <a:pt x="12181" y="4317"/>
                    <a:pt x="10883" y="321"/>
                    <a:pt x="6682" y="321"/>
                  </a:cubicBezTo>
                  <a:cubicBezTo>
                    <a:pt x="6249" y="321"/>
                    <a:pt x="5785" y="364"/>
                    <a:pt x="5289" y="457"/>
                  </a:cubicBezTo>
                  <a:cubicBezTo>
                    <a:pt x="0" y="1460"/>
                    <a:pt x="6492" y="11610"/>
                    <a:pt x="12381" y="16924"/>
                  </a:cubicBezTo>
                  <a:cubicBezTo>
                    <a:pt x="22381" y="8527"/>
                    <a:pt x="23033" y="2437"/>
                    <a:pt x="20251" y="608"/>
                  </a:cubicBezTo>
                  <a:cubicBezTo>
                    <a:pt x="19602" y="187"/>
                    <a:pt x="18857" y="0"/>
                    <a:pt x="18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9" name="Google Shape;369;p14"/>
          <p:cNvGrpSpPr/>
          <p:nvPr/>
        </p:nvGrpSpPr>
        <p:grpSpPr>
          <a:xfrm rot="-3789647" flipH="1">
            <a:off x="-294615" y="-1373674"/>
            <a:ext cx="2144455" cy="3370062"/>
            <a:chOff x="3524150" y="1726375"/>
            <a:chExt cx="2144400" cy="3369975"/>
          </a:xfrm>
        </p:grpSpPr>
        <p:sp>
          <p:nvSpPr>
            <p:cNvPr id="370" name="Google Shape;370;p14"/>
            <p:cNvSpPr/>
            <p:nvPr/>
          </p:nvSpPr>
          <p:spPr>
            <a:xfrm>
              <a:off x="3524150" y="1726375"/>
              <a:ext cx="2144400" cy="2886025"/>
            </a:xfrm>
            <a:custGeom>
              <a:avLst/>
              <a:gdLst/>
              <a:ahLst/>
              <a:cxnLst/>
              <a:rect l="l" t="t" r="r" b="b"/>
              <a:pathLst>
                <a:path w="85776" h="115441" extrusionOk="0">
                  <a:moveTo>
                    <a:pt x="70166" y="43609"/>
                  </a:moveTo>
                  <a:cubicBezTo>
                    <a:pt x="70188" y="43614"/>
                    <a:pt x="70210" y="43618"/>
                    <a:pt x="70232" y="43623"/>
                  </a:cubicBezTo>
                  <a:cubicBezTo>
                    <a:pt x="71989" y="43988"/>
                    <a:pt x="73747" y="44969"/>
                    <a:pt x="74637" y="46590"/>
                  </a:cubicBezTo>
                  <a:cubicBezTo>
                    <a:pt x="75573" y="48348"/>
                    <a:pt x="75002" y="50836"/>
                    <a:pt x="73199" y="51840"/>
                  </a:cubicBezTo>
                  <a:cubicBezTo>
                    <a:pt x="72780" y="52068"/>
                    <a:pt x="72365" y="52169"/>
                    <a:pt x="71966" y="52169"/>
                  </a:cubicBezTo>
                  <a:cubicBezTo>
                    <a:pt x="70649" y="52169"/>
                    <a:pt x="69513" y="51065"/>
                    <a:pt x="69022" y="49786"/>
                  </a:cubicBezTo>
                  <a:cubicBezTo>
                    <a:pt x="68269" y="47891"/>
                    <a:pt x="68771" y="45974"/>
                    <a:pt x="69752" y="44285"/>
                  </a:cubicBezTo>
                  <a:cubicBezTo>
                    <a:pt x="69885" y="44057"/>
                    <a:pt x="70024" y="43832"/>
                    <a:pt x="70166" y="43609"/>
                  </a:cubicBezTo>
                  <a:close/>
                  <a:moveTo>
                    <a:pt x="21493" y="67423"/>
                  </a:moveTo>
                  <a:cubicBezTo>
                    <a:pt x="21820" y="67423"/>
                    <a:pt x="22161" y="67476"/>
                    <a:pt x="22504" y="67589"/>
                  </a:cubicBezTo>
                  <a:cubicBezTo>
                    <a:pt x="24471" y="68230"/>
                    <a:pt x="25373" y="69967"/>
                    <a:pt x="25786" y="71969"/>
                  </a:cubicBezTo>
                  <a:lnTo>
                    <a:pt x="25786" y="71969"/>
                  </a:lnTo>
                  <a:cubicBezTo>
                    <a:pt x="25247" y="72265"/>
                    <a:pt x="24673" y="72500"/>
                    <a:pt x="24056" y="72656"/>
                  </a:cubicBezTo>
                  <a:cubicBezTo>
                    <a:pt x="23630" y="72766"/>
                    <a:pt x="23189" y="72823"/>
                    <a:pt x="22753" y="72823"/>
                  </a:cubicBezTo>
                  <a:cubicBezTo>
                    <a:pt x="21272" y="72823"/>
                    <a:pt x="19850" y="72164"/>
                    <a:pt x="19286" y="70648"/>
                  </a:cubicBezTo>
                  <a:cubicBezTo>
                    <a:pt x="18581" y="68781"/>
                    <a:pt x="19848" y="67423"/>
                    <a:pt x="21493" y="67423"/>
                  </a:cubicBezTo>
                  <a:close/>
                  <a:moveTo>
                    <a:pt x="83791" y="1"/>
                  </a:moveTo>
                  <a:cubicBezTo>
                    <a:pt x="83234" y="1"/>
                    <a:pt x="82607" y="476"/>
                    <a:pt x="82717" y="1191"/>
                  </a:cubicBezTo>
                  <a:cubicBezTo>
                    <a:pt x="83836" y="8358"/>
                    <a:pt x="83197" y="15707"/>
                    <a:pt x="80960" y="22578"/>
                  </a:cubicBezTo>
                  <a:cubicBezTo>
                    <a:pt x="79818" y="26070"/>
                    <a:pt x="78266" y="29403"/>
                    <a:pt x="76349" y="32530"/>
                  </a:cubicBezTo>
                  <a:cubicBezTo>
                    <a:pt x="74454" y="35611"/>
                    <a:pt x="72081" y="38168"/>
                    <a:pt x="69821" y="40952"/>
                  </a:cubicBezTo>
                  <a:cubicBezTo>
                    <a:pt x="69655" y="41155"/>
                    <a:pt x="69490" y="41361"/>
                    <a:pt x="69329" y="41570"/>
                  </a:cubicBezTo>
                  <a:lnTo>
                    <a:pt x="69329" y="41570"/>
                  </a:lnTo>
                  <a:cubicBezTo>
                    <a:pt x="69155" y="41562"/>
                    <a:pt x="68980" y="41558"/>
                    <a:pt x="68805" y="41558"/>
                  </a:cubicBezTo>
                  <a:cubicBezTo>
                    <a:pt x="64922" y="41558"/>
                    <a:pt x="60736" y="43525"/>
                    <a:pt x="57495" y="45152"/>
                  </a:cubicBezTo>
                  <a:cubicBezTo>
                    <a:pt x="51104" y="48370"/>
                    <a:pt x="45170" y="52456"/>
                    <a:pt x="39874" y="57249"/>
                  </a:cubicBezTo>
                  <a:cubicBezTo>
                    <a:pt x="37135" y="59715"/>
                    <a:pt x="34556" y="62385"/>
                    <a:pt x="32182" y="65215"/>
                  </a:cubicBezTo>
                  <a:cubicBezTo>
                    <a:pt x="30694" y="67001"/>
                    <a:pt x="29264" y="69224"/>
                    <a:pt x="27424" y="70814"/>
                  </a:cubicBezTo>
                  <a:lnTo>
                    <a:pt x="27424" y="70814"/>
                  </a:lnTo>
                  <a:cubicBezTo>
                    <a:pt x="27154" y="69843"/>
                    <a:pt x="26759" y="68921"/>
                    <a:pt x="26179" y="68091"/>
                  </a:cubicBezTo>
                  <a:cubicBezTo>
                    <a:pt x="25123" y="66568"/>
                    <a:pt x="23240" y="65478"/>
                    <a:pt x="21367" y="65478"/>
                  </a:cubicBezTo>
                  <a:cubicBezTo>
                    <a:pt x="20770" y="65478"/>
                    <a:pt x="20173" y="65589"/>
                    <a:pt x="19605" y="65832"/>
                  </a:cubicBezTo>
                  <a:cubicBezTo>
                    <a:pt x="17323" y="66790"/>
                    <a:pt x="16661" y="69415"/>
                    <a:pt x="17619" y="71561"/>
                  </a:cubicBezTo>
                  <a:cubicBezTo>
                    <a:pt x="18560" y="73672"/>
                    <a:pt x="20581" y="74734"/>
                    <a:pt x="22761" y="74734"/>
                  </a:cubicBezTo>
                  <a:cubicBezTo>
                    <a:pt x="23174" y="74734"/>
                    <a:pt x="23592" y="74696"/>
                    <a:pt x="24011" y="74619"/>
                  </a:cubicBezTo>
                  <a:cubicBezTo>
                    <a:pt x="24740" y="74487"/>
                    <a:pt x="25417" y="74262"/>
                    <a:pt x="26052" y="73964"/>
                  </a:cubicBezTo>
                  <a:lnTo>
                    <a:pt x="26052" y="73964"/>
                  </a:lnTo>
                  <a:cubicBezTo>
                    <a:pt x="26168" y="75515"/>
                    <a:pt x="26117" y="77065"/>
                    <a:pt x="26133" y="78271"/>
                  </a:cubicBezTo>
                  <a:cubicBezTo>
                    <a:pt x="26270" y="86694"/>
                    <a:pt x="25494" y="95733"/>
                    <a:pt x="20861" y="103037"/>
                  </a:cubicBezTo>
                  <a:cubicBezTo>
                    <a:pt x="17042" y="109014"/>
                    <a:pt x="10525" y="113538"/>
                    <a:pt x="3368" y="113538"/>
                  </a:cubicBezTo>
                  <a:cubicBezTo>
                    <a:pt x="2654" y="113538"/>
                    <a:pt x="1933" y="113493"/>
                    <a:pt x="1208" y="113400"/>
                  </a:cubicBezTo>
                  <a:cubicBezTo>
                    <a:pt x="1159" y="113393"/>
                    <a:pt x="1112" y="113390"/>
                    <a:pt x="1067" y="113390"/>
                  </a:cubicBezTo>
                  <a:cubicBezTo>
                    <a:pt x="0" y="113390"/>
                    <a:pt x="47" y="115141"/>
                    <a:pt x="1208" y="115294"/>
                  </a:cubicBezTo>
                  <a:cubicBezTo>
                    <a:pt x="1972" y="115393"/>
                    <a:pt x="2733" y="115440"/>
                    <a:pt x="3489" y="115440"/>
                  </a:cubicBezTo>
                  <a:cubicBezTo>
                    <a:pt x="9220" y="115440"/>
                    <a:pt x="14665" y="112708"/>
                    <a:pt x="18738" y="108675"/>
                  </a:cubicBezTo>
                  <a:cubicBezTo>
                    <a:pt x="23919" y="103516"/>
                    <a:pt x="26476" y="96509"/>
                    <a:pt x="27457" y="89365"/>
                  </a:cubicBezTo>
                  <a:cubicBezTo>
                    <a:pt x="27982" y="85690"/>
                    <a:pt x="28096" y="81992"/>
                    <a:pt x="28028" y="78271"/>
                  </a:cubicBezTo>
                  <a:cubicBezTo>
                    <a:pt x="28004" y="76566"/>
                    <a:pt x="28047" y="74693"/>
                    <a:pt x="27824" y="72885"/>
                  </a:cubicBezTo>
                  <a:lnTo>
                    <a:pt x="27824" y="72885"/>
                  </a:lnTo>
                  <a:cubicBezTo>
                    <a:pt x="29402" y="71696"/>
                    <a:pt x="30709" y="70091"/>
                    <a:pt x="31954" y="68525"/>
                  </a:cubicBezTo>
                  <a:cubicBezTo>
                    <a:pt x="36747" y="62454"/>
                    <a:pt x="42339" y="57067"/>
                    <a:pt x="48685" y="52639"/>
                  </a:cubicBezTo>
                  <a:cubicBezTo>
                    <a:pt x="51789" y="50448"/>
                    <a:pt x="55076" y="48507"/>
                    <a:pt x="58454" y="46795"/>
                  </a:cubicBezTo>
                  <a:cubicBezTo>
                    <a:pt x="61325" y="45351"/>
                    <a:pt x="64704" y="43567"/>
                    <a:pt x="68060" y="43446"/>
                  </a:cubicBezTo>
                  <a:lnTo>
                    <a:pt x="68060" y="43446"/>
                  </a:lnTo>
                  <a:cubicBezTo>
                    <a:pt x="67156" y="45019"/>
                    <a:pt x="66589" y="46750"/>
                    <a:pt x="66808" y="48621"/>
                  </a:cubicBezTo>
                  <a:cubicBezTo>
                    <a:pt x="67059" y="50904"/>
                    <a:pt x="68429" y="53278"/>
                    <a:pt x="70757" y="53917"/>
                  </a:cubicBezTo>
                  <a:cubicBezTo>
                    <a:pt x="71144" y="54022"/>
                    <a:pt x="71527" y="54072"/>
                    <a:pt x="71901" y="54072"/>
                  </a:cubicBezTo>
                  <a:cubicBezTo>
                    <a:pt x="73799" y="54072"/>
                    <a:pt x="75472" y="52799"/>
                    <a:pt x="76349" y="51064"/>
                  </a:cubicBezTo>
                  <a:cubicBezTo>
                    <a:pt x="77536" y="48713"/>
                    <a:pt x="76988" y="46042"/>
                    <a:pt x="75185" y="44171"/>
                  </a:cubicBezTo>
                  <a:cubicBezTo>
                    <a:pt x="74044" y="42987"/>
                    <a:pt x="72757" y="42266"/>
                    <a:pt x="71390" y="41890"/>
                  </a:cubicBezTo>
                  <a:lnTo>
                    <a:pt x="71390" y="41890"/>
                  </a:lnTo>
                  <a:cubicBezTo>
                    <a:pt x="73251" y="39485"/>
                    <a:pt x="75493" y="37309"/>
                    <a:pt x="77171" y="34767"/>
                  </a:cubicBezTo>
                  <a:cubicBezTo>
                    <a:pt x="79339" y="31503"/>
                    <a:pt x="81097" y="27942"/>
                    <a:pt x="82398" y="24244"/>
                  </a:cubicBezTo>
                  <a:cubicBezTo>
                    <a:pt x="85068" y="16689"/>
                    <a:pt x="85776" y="8609"/>
                    <a:pt x="84566" y="688"/>
                  </a:cubicBezTo>
                  <a:cubicBezTo>
                    <a:pt x="84493" y="207"/>
                    <a:pt x="84158" y="1"/>
                    <a:pt x="837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14"/>
            <p:cNvSpPr/>
            <p:nvPr/>
          </p:nvSpPr>
          <p:spPr>
            <a:xfrm>
              <a:off x="3828250" y="4498575"/>
              <a:ext cx="134125" cy="142700"/>
            </a:xfrm>
            <a:custGeom>
              <a:avLst/>
              <a:gdLst/>
              <a:ahLst/>
              <a:cxnLst/>
              <a:rect l="l" t="t" r="r" b="b"/>
              <a:pathLst>
                <a:path w="5365" h="5708" extrusionOk="0">
                  <a:moveTo>
                    <a:pt x="2648" y="1"/>
                  </a:moveTo>
                  <a:lnTo>
                    <a:pt x="0" y="1872"/>
                  </a:lnTo>
                  <a:lnTo>
                    <a:pt x="2694" y="5707"/>
                  </a:lnTo>
                  <a:lnTo>
                    <a:pt x="5364" y="3835"/>
                  </a:lnTo>
                  <a:lnTo>
                    <a:pt x="264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4"/>
            <p:cNvSpPr/>
            <p:nvPr/>
          </p:nvSpPr>
          <p:spPr>
            <a:xfrm>
              <a:off x="3877325" y="4594450"/>
              <a:ext cx="394325" cy="476850"/>
            </a:xfrm>
            <a:custGeom>
              <a:avLst/>
              <a:gdLst/>
              <a:ahLst/>
              <a:cxnLst/>
              <a:rect l="l" t="t" r="r" b="b"/>
              <a:pathLst>
                <a:path w="15773" h="19074" extrusionOk="0">
                  <a:moveTo>
                    <a:pt x="3401" y="0"/>
                  </a:moveTo>
                  <a:lnTo>
                    <a:pt x="731" y="1872"/>
                  </a:lnTo>
                  <a:cubicBezTo>
                    <a:pt x="731" y="1872"/>
                    <a:pt x="0" y="16800"/>
                    <a:pt x="14289" y="19060"/>
                  </a:cubicBezTo>
                  <a:cubicBezTo>
                    <a:pt x="14353" y="19069"/>
                    <a:pt x="14417" y="19074"/>
                    <a:pt x="14480" y="19074"/>
                  </a:cubicBezTo>
                  <a:cubicBezTo>
                    <a:pt x="15178" y="19074"/>
                    <a:pt x="15772" y="18514"/>
                    <a:pt x="15772" y="17781"/>
                  </a:cubicBezTo>
                  <a:cubicBezTo>
                    <a:pt x="15772" y="13901"/>
                    <a:pt x="14882" y="3264"/>
                    <a:pt x="34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14"/>
            <p:cNvSpPr/>
            <p:nvPr/>
          </p:nvSpPr>
          <p:spPr>
            <a:xfrm>
              <a:off x="3912225" y="4571125"/>
              <a:ext cx="388525" cy="525225"/>
            </a:xfrm>
            <a:custGeom>
              <a:avLst/>
              <a:gdLst/>
              <a:ahLst/>
              <a:cxnLst/>
              <a:rect l="l" t="t" r="r" b="b"/>
              <a:pathLst>
                <a:path w="15541" h="21009" extrusionOk="0">
                  <a:moveTo>
                    <a:pt x="1209" y="1"/>
                  </a:moveTo>
                  <a:cubicBezTo>
                    <a:pt x="298" y="1"/>
                    <a:pt x="1" y="1524"/>
                    <a:pt x="1024" y="1892"/>
                  </a:cubicBezTo>
                  <a:cubicBezTo>
                    <a:pt x="8693" y="4700"/>
                    <a:pt x="13623" y="11935"/>
                    <a:pt x="13578" y="20084"/>
                  </a:cubicBezTo>
                  <a:cubicBezTo>
                    <a:pt x="13566" y="20700"/>
                    <a:pt x="14040" y="21008"/>
                    <a:pt x="14516" y="21008"/>
                  </a:cubicBezTo>
                  <a:cubicBezTo>
                    <a:pt x="14993" y="21008"/>
                    <a:pt x="15472" y="20700"/>
                    <a:pt x="15472" y="20084"/>
                  </a:cubicBezTo>
                  <a:cubicBezTo>
                    <a:pt x="15541" y="11045"/>
                    <a:pt x="9994" y="3147"/>
                    <a:pt x="1549" y="66"/>
                  </a:cubicBezTo>
                  <a:cubicBezTo>
                    <a:pt x="1428" y="21"/>
                    <a:pt x="1314" y="1"/>
                    <a:pt x="12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14"/>
            <p:cNvSpPr/>
            <p:nvPr/>
          </p:nvSpPr>
          <p:spPr>
            <a:xfrm>
              <a:off x="3917275" y="4681975"/>
              <a:ext cx="130925" cy="244075"/>
            </a:xfrm>
            <a:custGeom>
              <a:avLst/>
              <a:gdLst/>
              <a:ahLst/>
              <a:cxnLst/>
              <a:rect l="l" t="t" r="r" b="b"/>
              <a:pathLst>
                <a:path w="5237" h="9763" extrusionOk="0">
                  <a:moveTo>
                    <a:pt x="744" y="0"/>
                  </a:moveTo>
                  <a:cubicBezTo>
                    <a:pt x="355" y="0"/>
                    <a:pt x="0" y="246"/>
                    <a:pt x="68" y="745"/>
                  </a:cubicBezTo>
                  <a:cubicBezTo>
                    <a:pt x="456" y="4009"/>
                    <a:pt x="1666" y="6908"/>
                    <a:pt x="3675" y="9487"/>
                  </a:cubicBezTo>
                  <a:cubicBezTo>
                    <a:pt x="3825" y="9681"/>
                    <a:pt x="4003" y="9762"/>
                    <a:pt x="4178" y="9762"/>
                  </a:cubicBezTo>
                  <a:cubicBezTo>
                    <a:pt x="4723" y="9762"/>
                    <a:pt x="5237" y="8979"/>
                    <a:pt x="4770" y="8391"/>
                  </a:cubicBezTo>
                  <a:cubicBezTo>
                    <a:pt x="3036" y="6155"/>
                    <a:pt x="1963" y="3552"/>
                    <a:pt x="1621" y="745"/>
                  </a:cubicBezTo>
                  <a:cubicBezTo>
                    <a:pt x="1563" y="251"/>
                    <a:pt x="1136" y="0"/>
                    <a:pt x="74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14"/>
            <p:cNvSpPr/>
            <p:nvPr/>
          </p:nvSpPr>
          <p:spPr>
            <a:xfrm>
              <a:off x="4031375" y="4920275"/>
              <a:ext cx="50250" cy="38825"/>
            </a:xfrm>
            <a:custGeom>
              <a:avLst/>
              <a:gdLst/>
              <a:ahLst/>
              <a:cxnLst/>
              <a:rect l="l" t="t" r="r" b="b"/>
              <a:pathLst>
                <a:path w="2010" h="1553" extrusionOk="0">
                  <a:moveTo>
                    <a:pt x="1005" y="1"/>
                  </a:moveTo>
                  <a:cubicBezTo>
                    <a:pt x="1" y="1"/>
                    <a:pt x="1" y="1553"/>
                    <a:pt x="1005" y="1553"/>
                  </a:cubicBezTo>
                  <a:cubicBezTo>
                    <a:pt x="2010" y="1553"/>
                    <a:pt x="2010" y="1"/>
                    <a:pt x="10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14"/>
            <p:cNvSpPr/>
            <p:nvPr/>
          </p:nvSpPr>
          <p:spPr>
            <a:xfrm>
              <a:off x="4191175" y="3900000"/>
              <a:ext cx="134125" cy="107300"/>
            </a:xfrm>
            <a:custGeom>
              <a:avLst/>
              <a:gdLst/>
              <a:ahLst/>
              <a:cxnLst/>
              <a:rect l="l" t="t" r="r" b="b"/>
              <a:pathLst>
                <a:path w="5365" h="4292" extrusionOk="0">
                  <a:moveTo>
                    <a:pt x="776" y="0"/>
                  </a:moveTo>
                  <a:lnTo>
                    <a:pt x="0" y="3150"/>
                  </a:lnTo>
                  <a:lnTo>
                    <a:pt x="4565" y="4291"/>
                  </a:lnTo>
                  <a:lnTo>
                    <a:pt x="5364" y="1141"/>
                  </a:lnTo>
                  <a:lnTo>
                    <a:pt x="77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14"/>
            <p:cNvSpPr/>
            <p:nvPr/>
          </p:nvSpPr>
          <p:spPr>
            <a:xfrm>
              <a:off x="4305300" y="3885550"/>
              <a:ext cx="557525" cy="289075"/>
            </a:xfrm>
            <a:custGeom>
              <a:avLst/>
              <a:gdLst/>
              <a:ahLst/>
              <a:cxnLst/>
              <a:rect l="l" t="t" r="r" b="b"/>
              <a:pathLst>
                <a:path w="22301" h="11563" extrusionOk="0">
                  <a:moveTo>
                    <a:pt x="8059" y="0"/>
                  </a:moveTo>
                  <a:cubicBezTo>
                    <a:pt x="5842" y="0"/>
                    <a:pt x="3413" y="492"/>
                    <a:pt x="799" y="1719"/>
                  </a:cubicBezTo>
                  <a:lnTo>
                    <a:pt x="0" y="4869"/>
                  </a:lnTo>
                  <a:cubicBezTo>
                    <a:pt x="0" y="4869"/>
                    <a:pt x="5251" y="11562"/>
                    <a:pt x="13104" y="11562"/>
                  </a:cubicBezTo>
                  <a:cubicBezTo>
                    <a:pt x="15658" y="11562"/>
                    <a:pt x="18488" y="10854"/>
                    <a:pt x="21502" y="8978"/>
                  </a:cubicBezTo>
                  <a:cubicBezTo>
                    <a:pt x="22164" y="8544"/>
                    <a:pt x="22300" y="7631"/>
                    <a:pt x="21775" y="7038"/>
                  </a:cubicBezTo>
                  <a:cubicBezTo>
                    <a:pt x="19855" y="4823"/>
                    <a:pt x="14998" y="0"/>
                    <a:pt x="80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14"/>
            <p:cNvSpPr/>
            <p:nvPr/>
          </p:nvSpPr>
          <p:spPr>
            <a:xfrm>
              <a:off x="4269975" y="3890675"/>
              <a:ext cx="621225" cy="241375"/>
            </a:xfrm>
            <a:custGeom>
              <a:avLst/>
              <a:gdLst/>
              <a:ahLst/>
              <a:cxnLst/>
              <a:rect l="l" t="t" r="r" b="b"/>
              <a:pathLst>
                <a:path w="24849" h="9655" extrusionOk="0">
                  <a:moveTo>
                    <a:pt x="8675" y="0"/>
                  </a:moveTo>
                  <a:cubicBezTo>
                    <a:pt x="6110" y="0"/>
                    <a:pt x="3499" y="516"/>
                    <a:pt x="979" y="1583"/>
                  </a:cubicBezTo>
                  <a:cubicBezTo>
                    <a:pt x="1" y="2002"/>
                    <a:pt x="612" y="3313"/>
                    <a:pt x="1530" y="3313"/>
                  </a:cubicBezTo>
                  <a:cubicBezTo>
                    <a:pt x="1661" y="3313"/>
                    <a:pt x="1798" y="3286"/>
                    <a:pt x="1938" y="3226"/>
                  </a:cubicBezTo>
                  <a:cubicBezTo>
                    <a:pt x="4113" y="2305"/>
                    <a:pt x="6386" y="1863"/>
                    <a:pt x="8630" y="1863"/>
                  </a:cubicBezTo>
                  <a:cubicBezTo>
                    <a:pt x="14111" y="1863"/>
                    <a:pt x="19422" y="4500"/>
                    <a:pt x="22709" y="9229"/>
                  </a:cubicBezTo>
                  <a:cubicBezTo>
                    <a:pt x="22921" y="9530"/>
                    <a:pt x="23217" y="9655"/>
                    <a:pt x="23509" y="9655"/>
                  </a:cubicBezTo>
                  <a:cubicBezTo>
                    <a:pt x="24191" y="9655"/>
                    <a:pt x="24848" y="8974"/>
                    <a:pt x="24353" y="8271"/>
                  </a:cubicBezTo>
                  <a:cubicBezTo>
                    <a:pt x="20624" y="2919"/>
                    <a:pt x="14780" y="0"/>
                    <a:pt x="86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14"/>
            <p:cNvSpPr/>
            <p:nvPr/>
          </p:nvSpPr>
          <p:spPr>
            <a:xfrm>
              <a:off x="4348075" y="4005000"/>
              <a:ext cx="254850" cy="137925"/>
            </a:xfrm>
            <a:custGeom>
              <a:avLst/>
              <a:gdLst/>
              <a:ahLst/>
              <a:cxnLst/>
              <a:rect l="l" t="t" r="r" b="b"/>
              <a:pathLst>
                <a:path w="10194" h="5517" extrusionOk="0">
                  <a:moveTo>
                    <a:pt x="1172" y="1"/>
                  </a:moveTo>
                  <a:cubicBezTo>
                    <a:pt x="547" y="1"/>
                    <a:pt x="0" y="788"/>
                    <a:pt x="572" y="1324"/>
                  </a:cubicBezTo>
                  <a:cubicBezTo>
                    <a:pt x="2946" y="3447"/>
                    <a:pt x="5730" y="4885"/>
                    <a:pt x="8857" y="5501"/>
                  </a:cubicBezTo>
                  <a:cubicBezTo>
                    <a:pt x="8913" y="5511"/>
                    <a:pt x="8967" y="5516"/>
                    <a:pt x="9019" y="5516"/>
                  </a:cubicBezTo>
                  <a:cubicBezTo>
                    <a:pt x="9881" y="5516"/>
                    <a:pt x="10194" y="4167"/>
                    <a:pt x="9268" y="3994"/>
                  </a:cubicBezTo>
                  <a:cubicBezTo>
                    <a:pt x="6392" y="3424"/>
                    <a:pt x="3859" y="2168"/>
                    <a:pt x="1690" y="205"/>
                  </a:cubicBezTo>
                  <a:cubicBezTo>
                    <a:pt x="1526" y="61"/>
                    <a:pt x="1346" y="1"/>
                    <a:pt x="11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14"/>
            <p:cNvSpPr/>
            <p:nvPr/>
          </p:nvSpPr>
          <p:spPr>
            <a:xfrm>
              <a:off x="4596875" y="4107700"/>
              <a:ext cx="50825" cy="38825"/>
            </a:xfrm>
            <a:custGeom>
              <a:avLst/>
              <a:gdLst/>
              <a:ahLst/>
              <a:cxnLst/>
              <a:rect l="l" t="t" r="r" b="b"/>
              <a:pathLst>
                <a:path w="2033" h="1553" extrusionOk="0">
                  <a:moveTo>
                    <a:pt x="1028" y="0"/>
                  </a:moveTo>
                  <a:cubicBezTo>
                    <a:pt x="1" y="0"/>
                    <a:pt x="1" y="1553"/>
                    <a:pt x="1028" y="1553"/>
                  </a:cubicBezTo>
                  <a:cubicBezTo>
                    <a:pt x="2032" y="1553"/>
                    <a:pt x="2032" y="0"/>
                    <a:pt x="10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14"/>
            <p:cNvSpPr/>
            <p:nvPr/>
          </p:nvSpPr>
          <p:spPr>
            <a:xfrm>
              <a:off x="4757800" y="2957300"/>
              <a:ext cx="135275" cy="143250"/>
            </a:xfrm>
            <a:custGeom>
              <a:avLst/>
              <a:gdLst/>
              <a:ahLst/>
              <a:cxnLst/>
              <a:rect l="l" t="t" r="r" b="b"/>
              <a:pathLst>
                <a:path w="5411" h="5730" extrusionOk="0">
                  <a:moveTo>
                    <a:pt x="2603" y="1"/>
                  </a:moveTo>
                  <a:lnTo>
                    <a:pt x="1" y="1941"/>
                  </a:lnTo>
                  <a:lnTo>
                    <a:pt x="2785" y="5730"/>
                  </a:lnTo>
                  <a:lnTo>
                    <a:pt x="5410" y="3790"/>
                  </a:lnTo>
                  <a:lnTo>
                    <a:pt x="260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14"/>
            <p:cNvSpPr/>
            <p:nvPr/>
          </p:nvSpPr>
          <p:spPr>
            <a:xfrm>
              <a:off x="4817150" y="3052025"/>
              <a:ext cx="396000" cy="470000"/>
            </a:xfrm>
            <a:custGeom>
              <a:avLst/>
              <a:gdLst/>
              <a:ahLst/>
              <a:cxnLst/>
              <a:rect l="l" t="t" r="r" b="b"/>
              <a:pathLst>
                <a:path w="15840" h="18800" extrusionOk="0">
                  <a:moveTo>
                    <a:pt x="3036" y="1"/>
                  </a:moveTo>
                  <a:lnTo>
                    <a:pt x="411" y="1941"/>
                  </a:lnTo>
                  <a:cubicBezTo>
                    <a:pt x="411" y="1941"/>
                    <a:pt x="0" y="16869"/>
                    <a:pt x="14358" y="18786"/>
                  </a:cubicBezTo>
                  <a:cubicBezTo>
                    <a:pt x="14420" y="18795"/>
                    <a:pt x="14482" y="18800"/>
                    <a:pt x="14543" y="18800"/>
                  </a:cubicBezTo>
                  <a:cubicBezTo>
                    <a:pt x="15243" y="18800"/>
                    <a:pt x="15839" y="18219"/>
                    <a:pt x="15818" y="17485"/>
                  </a:cubicBezTo>
                  <a:cubicBezTo>
                    <a:pt x="15704" y="13605"/>
                    <a:pt x="14586" y="2991"/>
                    <a:pt x="30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14"/>
            <p:cNvSpPr/>
            <p:nvPr/>
          </p:nvSpPr>
          <p:spPr>
            <a:xfrm>
              <a:off x="4832650" y="3035700"/>
              <a:ext cx="407925" cy="514950"/>
            </a:xfrm>
            <a:custGeom>
              <a:avLst/>
              <a:gdLst/>
              <a:ahLst/>
              <a:cxnLst/>
              <a:rect l="l" t="t" r="r" b="b"/>
              <a:pathLst>
                <a:path w="16317" h="20598" extrusionOk="0">
                  <a:moveTo>
                    <a:pt x="1324" y="0"/>
                  </a:moveTo>
                  <a:cubicBezTo>
                    <a:pt x="338" y="0"/>
                    <a:pt x="0" y="1569"/>
                    <a:pt x="1092" y="1863"/>
                  </a:cubicBezTo>
                  <a:cubicBezTo>
                    <a:pt x="9150" y="4009"/>
                    <a:pt x="14354" y="11382"/>
                    <a:pt x="13783" y="19690"/>
                  </a:cubicBezTo>
                  <a:cubicBezTo>
                    <a:pt x="13738" y="20295"/>
                    <a:pt x="14188" y="20597"/>
                    <a:pt x="14662" y="20597"/>
                  </a:cubicBezTo>
                  <a:cubicBezTo>
                    <a:pt x="15136" y="20597"/>
                    <a:pt x="15632" y="20295"/>
                    <a:pt x="15678" y="19690"/>
                  </a:cubicBezTo>
                  <a:cubicBezTo>
                    <a:pt x="16317" y="10560"/>
                    <a:pt x="10428" y="2366"/>
                    <a:pt x="1594" y="37"/>
                  </a:cubicBezTo>
                  <a:cubicBezTo>
                    <a:pt x="1500" y="12"/>
                    <a:pt x="1409" y="0"/>
                    <a:pt x="1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14"/>
            <p:cNvSpPr/>
            <p:nvPr/>
          </p:nvSpPr>
          <p:spPr>
            <a:xfrm>
              <a:off x="4850475" y="3139025"/>
              <a:ext cx="135925" cy="243125"/>
            </a:xfrm>
            <a:custGeom>
              <a:avLst/>
              <a:gdLst/>
              <a:ahLst/>
              <a:cxnLst/>
              <a:rect l="l" t="t" r="r" b="b"/>
              <a:pathLst>
                <a:path w="5437" h="9725" extrusionOk="0">
                  <a:moveTo>
                    <a:pt x="965" y="0"/>
                  </a:moveTo>
                  <a:cubicBezTo>
                    <a:pt x="514" y="0"/>
                    <a:pt x="0" y="390"/>
                    <a:pt x="83" y="995"/>
                  </a:cubicBezTo>
                  <a:cubicBezTo>
                    <a:pt x="539" y="4144"/>
                    <a:pt x="1840" y="6975"/>
                    <a:pt x="3849" y="9463"/>
                  </a:cubicBezTo>
                  <a:cubicBezTo>
                    <a:pt x="4001" y="9648"/>
                    <a:pt x="4179" y="9725"/>
                    <a:pt x="4354" y="9725"/>
                  </a:cubicBezTo>
                  <a:cubicBezTo>
                    <a:pt x="4913" y="9725"/>
                    <a:pt x="5437" y="8935"/>
                    <a:pt x="4967" y="8344"/>
                  </a:cubicBezTo>
                  <a:cubicBezTo>
                    <a:pt x="3118" y="6085"/>
                    <a:pt x="2000" y="3460"/>
                    <a:pt x="1589" y="561"/>
                  </a:cubicBezTo>
                  <a:cubicBezTo>
                    <a:pt x="1535" y="170"/>
                    <a:pt x="1263" y="0"/>
                    <a:pt x="965"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14"/>
            <p:cNvSpPr/>
            <p:nvPr/>
          </p:nvSpPr>
          <p:spPr>
            <a:xfrm>
              <a:off x="4970075" y="3375000"/>
              <a:ext cx="50250" cy="39400"/>
            </a:xfrm>
            <a:custGeom>
              <a:avLst/>
              <a:gdLst/>
              <a:ahLst/>
              <a:cxnLst/>
              <a:rect l="l" t="t" r="r" b="b"/>
              <a:pathLst>
                <a:path w="2010" h="1576" extrusionOk="0">
                  <a:moveTo>
                    <a:pt x="1005" y="1"/>
                  </a:moveTo>
                  <a:cubicBezTo>
                    <a:pt x="1" y="1"/>
                    <a:pt x="1" y="1576"/>
                    <a:pt x="1005" y="1576"/>
                  </a:cubicBezTo>
                  <a:cubicBezTo>
                    <a:pt x="2009" y="1576"/>
                    <a:pt x="2009" y="1"/>
                    <a:pt x="1005"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6" name="Google Shape;386;p14"/>
          <p:cNvGrpSpPr/>
          <p:nvPr/>
        </p:nvGrpSpPr>
        <p:grpSpPr>
          <a:xfrm rot="-10213102">
            <a:off x="7052312" y="2638539"/>
            <a:ext cx="2144482" cy="3370103"/>
            <a:chOff x="3524150" y="1726375"/>
            <a:chExt cx="2144400" cy="3369975"/>
          </a:xfrm>
        </p:grpSpPr>
        <p:sp>
          <p:nvSpPr>
            <p:cNvPr id="387" name="Google Shape;387;p14"/>
            <p:cNvSpPr/>
            <p:nvPr/>
          </p:nvSpPr>
          <p:spPr>
            <a:xfrm>
              <a:off x="3524150" y="1726375"/>
              <a:ext cx="2144400" cy="2886025"/>
            </a:xfrm>
            <a:custGeom>
              <a:avLst/>
              <a:gdLst/>
              <a:ahLst/>
              <a:cxnLst/>
              <a:rect l="l" t="t" r="r" b="b"/>
              <a:pathLst>
                <a:path w="85776" h="115441" extrusionOk="0">
                  <a:moveTo>
                    <a:pt x="70166" y="43609"/>
                  </a:moveTo>
                  <a:cubicBezTo>
                    <a:pt x="70188" y="43614"/>
                    <a:pt x="70210" y="43618"/>
                    <a:pt x="70232" y="43623"/>
                  </a:cubicBezTo>
                  <a:cubicBezTo>
                    <a:pt x="71989" y="43988"/>
                    <a:pt x="73747" y="44969"/>
                    <a:pt x="74637" y="46590"/>
                  </a:cubicBezTo>
                  <a:cubicBezTo>
                    <a:pt x="75573" y="48348"/>
                    <a:pt x="75002" y="50836"/>
                    <a:pt x="73199" y="51840"/>
                  </a:cubicBezTo>
                  <a:cubicBezTo>
                    <a:pt x="72780" y="52068"/>
                    <a:pt x="72365" y="52169"/>
                    <a:pt x="71966" y="52169"/>
                  </a:cubicBezTo>
                  <a:cubicBezTo>
                    <a:pt x="70649" y="52169"/>
                    <a:pt x="69513" y="51065"/>
                    <a:pt x="69022" y="49786"/>
                  </a:cubicBezTo>
                  <a:cubicBezTo>
                    <a:pt x="68269" y="47891"/>
                    <a:pt x="68771" y="45974"/>
                    <a:pt x="69752" y="44285"/>
                  </a:cubicBezTo>
                  <a:cubicBezTo>
                    <a:pt x="69885" y="44057"/>
                    <a:pt x="70024" y="43832"/>
                    <a:pt x="70166" y="43609"/>
                  </a:cubicBezTo>
                  <a:close/>
                  <a:moveTo>
                    <a:pt x="21493" y="67423"/>
                  </a:moveTo>
                  <a:cubicBezTo>
                    <a:pt x="21820" y="67423"/>
                    <a:pt x="22161" y="67476"/>
                    <a:pt x="22504" y="67589"/>
                  </a:cubicBezTo>
                  <a:cubicBezTo>
                    <a:pt x="24471" y="68230"/>
                    <a:pt x="25373" y="69967"/>
                    <a:pt x="25786" y="71969"/>
                  </a:cubicBezTo>
                  <a:lnTo>
                    <a:pt x="25786" y="71969"/>
                  </a:lnTo>
                  <a:cubicBezTo>
                    <a:pt x="25247" y="72265"/>
                    <a:pt x="24673" y="72500"/>
                    <a:pt x="24056" y="72656"/>
                  </a:cubicBezTo>
                  <a:cubicBezTo>
                    <a:pt x="23630" y="72766"/>
                    <a:pt x="23189" y="72823"/>
                    <a:pt x="22753" y="72823"/>
                  </a:cubicBezTo>
                  <a:cubicBezTo>
                    <a:pt x="21272" y="72823"/>
                    <a:pt x="19850" y="72164"/>
                    <a:pt x="19286" y="70648"/>
                  </a:cubicBezTo>
                  <a:cubicBezTo>
                    <a:pt x="18581" y="68781"/>
                    <a:pt x="19848" y="67423"/>
                    <a:pt x="21493" y="67423"/>
                  </a:cubicBezTo>
                  <a:close/>
                  <a:moveTo>
                    <a:pt x="83791" y="1"/>
                  </a:moveTo>
                  <a:cubicBezTo>
                    <a:pt x="83234" y="1"/>
                    <a:pt x="82607" y="476"/>
                    <a:pt x="82717" y="1191"/>
                  </a:cubicBezTo>
                  <a:cubicBezTo>
                    <a:pt x="83836" y="8358"/>
                    <a:pt x="83197" y="15707"/>
                    <a:pt x="80960" y="22578"/>
                  </a:cubicBezTo>
                  <a:cubicBezTo>
                    <a:pt x="79818" y="26070"/>
                    <a:pt x="78266" y="29403"/>
                    <a:pt x="76349" y="32530"/>
                  </a:cubicBezTo>
                  <a:cubicBezTo>
                    <a:pt x="74454" y="35611"/>
                    <a:pt x="72081" y="38168"/>
                    <a:pt x="69821" y="40952"/>
                  </a:cubicBezTo>
                  <a:cubicBezTo>
                    <a:pt x="69655" y="41155"/>
                    <a:pt x="69490" y="41361"/>
                    <a:pt x="69329" y="41570"/>
                  </a:cubicBezTo>
                  <a:lnTo>
                    <a:pt x="69329" y="41570"/>
                  </a:lnTo>
                  <a:cubicBezTo>
                    <a:pt x="69155" y="41562"/>
                    <a:pt x="68980" y="41558"/>
                    <a:pt x="68805" y="41558"/>
                  </a:cubicBezTo>
                  <a:cubicBezTo>
                    <a:pt x="64922" y="41558"/>
                    <a:pt x="60736" y="43525"/>
                    <a:pt x="57495" y="45152"/>
                  </a:cubicBezTo>
                  <a:cubicBezTo>
                    <a:pt x="51104" y="48370"/>
                    <a:pt x="45170" y="52456"/>
                    <a:pt x="39874" y="57249"/>
                  </a:cubicBezTo>
                  <a:cubicBezTo>
                    <a:pt x="37135" y="59715"/>
                    <a:pt x="34556" y="62385"/>
                    <a:pt x="32182" y="65215"/>
                  </a:cubicBezTo>
                  <a:cubicBezTo>
                    <a:pt x="30694" y="67001"/>
                    <a:pt x="29264" y="69224"/>
                    <a:pt x="27424" y="70814"/>
                  </a:cubicBezTo>
                  <a:lnTo>
                    <a:pt x="27424" y="70814"/>
                  </a:lnTo>
                  <a:cubicBezTo>
                    <a:pt x="27154" y="69843"/>
                    <a:pt x="26759" y="68921"/>
                    <a:pt x="26179" y="68091"/>
                  </a:cubicBezTo>
                  <a:cubicBezTo>
                    <a:pt x="25123" y="66568"/>
                    <a:pt x="23240" y="65478"/>
                    <a:pt x="21367" y="65478"/>
                  </a:cubicBezTo>
                  <a:cubicBezTo>
                    <a:pt x="20770" y="65478"/>
                    <a:pt x="20173" y="65589"/>
                    <a:pt x="19605" y="65832"/>
                  </a:cubicBezTo>
                  <a:cubicBezTo>
                    <a:pt x="17323" y="66790"/>
                    <a:pt x="16661" y="69415"/>
                    <a:pt x="17619" y="71561"/>
                  </a:cubicBezTo>
                  <a:cubicBezTo>
                    <a:pt x="18560" y="73672"/>
                    <a:pt x="20581" y="74734"/>
                    <a:pt x="22761" y="74734"/>
                  </a:cubicBezTo>
                  <a:cubicBezTo>
                    <a:pt x="23174" y="74734"/>
                    <a:pt x="23592" y="74696"/>
                    <a:pt x="24011" y="74619"/>
                  </a:cubicBezTo>
                  <a:cubicBezTo>
                    <a:pt x="24740" y="74487"/>
                    <a:pt x="25417" y="74262"/>
                    <a:pt x="26052" y="73964"/>
                  </a:cubicBezTo>
                  <a:lnTo>
                    <a:pt x="26052" y="73964"/>
                  </a:lnTo>
                  <a:cubicBezTo>
                    <a:pt x="26168" y="75515"/>
                    <a:pt x="26117" y="77065"/>
                    <a:pt x="26133" y="78271"/>
                  </a:cubicBezTo>
                  <a:cubicBezTo>
                    <a:pt x="26270" y="86694"/>
                    <a:pt x="25494" y="95733"/>
                    <a:pt x="20861" y="103037"/>
                  </a:cubicBezTo>
                  <a:cubicBezTo>
                    <a:pt x="17042" y="109014"/>
                    <a:pt x="10525" y="113538"/>
                    <a:pt x="3368" y="113538"/>
                  </a:cubicBezTo>
                  <a:cubicBezTo>
                    <a:pt x="2654" y="113538"/>
                    <a:pt x="1933" y="113493"/>
                    <a:pt x="1208" y="113400"/>
                  </a:cubicBezTo>
                  <a:cubicBezTo>
                    <a:pt x="1159" y="113393"/>
                    <a:pt x="1112" y="113390"/>
                    <a:pt x="1067" y="113390"/>
                  </a:cubicBezTo>
                  <a:cubicBezTo>
                    <a:pt x="0" y="113390"/>
                    <a:pt x="47" y="115141"/>
                    <a:pt x="1208" y="115294"/>
                  </a:cubicBezTo>
                  <a:cubicBezTo>
                    <a:pt x="1972" y="115393"/>
                    <a:pt x="2733" y="115440"/>
                    <a:pt x="3489" y="115440"/>
                  </a:cubicBezTo>
                  <a:cubicBezTo>
                    <a:pt x="9220" y="115440"/>
                    <a:pt x="14665" y="112708"/>
                    <a:pt x="18738" y="108675"/>
                  </a:cubicBezTo>
                  <a:cubicBezTo>
                    <a:pt x="23919" y="103516"/>
                    <a:pt x="26476" y="96509"/>
                    <a:pt x="27457" y="89365"/>
                  </a:cubicBezTo>
                  <a:cubicBezTo>
                    <a:pt x="27982" y="85690"/>
                    <a:pt x="28096" y="81992"/>
                    <a:pt x="28028" y="78271"/>
                  </a:cubicBezTo>
                  <a:cubicBezTo>
                    <a:pt x="28004" y="76566"/>
                    <a:pt x="28047" y="74693"/>
                    <a:pt x="27824" y="72885"/>
                  </a:cubicBezTo>
                  <a:lnTo>
                    <a:pt x="27824" y="72885"/>
                  </a:lnTo>
                  <a:cubicBezTo>
                    <a:pt x="29402" y="71696"/>
                    <a:pt x="30709" y="70091"/>
                    <a:pt x="31954" y="68525"/>
                  </a:cubicBezTo>
                  <a:cubicBezTo>
                    <a:pt x="36747" y="62454"/>
                    <a:pt x="42339" y="57067"/>
                    <a:pt x="48685" y="52639"/>
                  </a:cubicBezTo>
                  <a:cubicBezTo>
                    <a:pt x="51789" y="50448"/>
                    <a:pt x="55076" y="48507"/>
                    <a:pt x="58454" y="46795"/>
                  </a:cubicBezTo>
                  <a:cubicBezTo>
                    <a:pt x="61325" y="45351"/>
                    <a:pt x="64704" y="43567"/>
                    <a:pt x="68060" y="43446"/>
                  </a:cubicBezTo>
                  <a:lnTo>
                    <a:pt x="68060" y="43446"/>
                  </a:lnTo>
                  <a:cubicBezTo>
                    <a:pt x="67156" y="45019"/>
                    <a:pt x="66589" y="46750"/>
                    <a:pt x="66808" y="48621"/>
                  </a:cubicBezTo>
                  <a:cubicBezTo>
                    <a:pt x="67059" y="50904"/>
                    <a:pt x="68429" y="53278"/>
                    <a:pt x="70757" y="53917"/>
                  </a:cubicBezTo>
                  <a:cubicBezTo>
                    <a:pt x="71144" y="54022"/>
                    <a:pt x="71527" y="54072"/>
                    <a:pt x="71901" y="54072"/>
                  </a:cubicBezTo>
                  <a:cubicBezTo>
                    <a:pt x="73799" y="54072"/>
                    <a:pt x="75472" y="52799"/>
                    <a:pt x="76349" y="51064"/>
                  </a:cubicBezTo>
                  <a:cubicBezTo>
                    <a:pt x="77536" y="48713"/>
                    <a:pt x="76988" y="46042"/>
                    <a:pt x="75185" y="44171"/>
                  </a:cubicBezTo>
                  <a:cubicBezTo>
                    <a:pt x="74044" y="42987"/>
                    <a:pt x="72757" y="42266"/>
                    <a:pt x="71390" y="41890"/>
                  </a:cubicBezTo>
                  <a:lnTo>
                    <a:pt x="71390" y="41890"/>
                  </a:lnTo>
                  <a:cubicBezTo>
                    <a:pt x="73251" y="39485"/>
                    <a:pt x="75493" y="37309"/>
                    <a:pt x="77171" y="34767"/>
                  </a:cubicBezTo>
                  <a:cubicBezTo>
                    <a:pt x="79339" y="31503"/>
                    <a:pt x="81097" y="27942"/>
                    <a:pt x="82398" y="24244"/>
                  </a:cubicBezTo>
                  <a:cubicBezTo>
                    <a:pt x="85068" y="16689"/>
                    <a:pt x="85776" y="8609"/>
                    <a:pt x="84566" y="688"/>
                  </a:cubicBezTo>
                  <a:cubicBezTo>
                    <a:pt x="84493" y="207"/>
                    <a:pt x="84158" y="1"/>
                    <a:pt x="837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14"/>
            <p:cNvSpPr/>
            <p:nvPr/>
          </p:nvSpPr>
          <p:spPr>
            <a:xfrm>
              <a:off x="3828250" y="4498575"/>
              <a:ext cx="134125" cy="142700"/>
            </a:xfrm>
            <a:custGeom>
              <a:avLst/>
              <a:gdLst/>
              <a:ahLst/>
              <a:cxnLst/>
              <a:rect l="l" t="t" r="r" b="b"/>
              <a:pathLst>
                <a:path w="5365" h="5708" extrusionOk="0">
                  <a:moveTo>
                    <a:pt x="2648" y="1"/>
                  </a:moveTo>
                  <a:lnTo>
                    <a:pt x="0" y="1872"/>
                  </a:lnTo>
                  <a:lnTo>
                    <a:pt x="2694" y="5707"/>
                  </a:lnTo>
                  <a:lnTo>
                    <a:pt x="5364" y="3835"/>
                  </a:lnTo>
                  <a:lnTo>
                    <a:pt x="264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4"/>
            <p:cNvSpPr/>
            <p:nvPr/>
          </p:nvSpPr>
          <p:spPr>
            <a:xfrm>
              <a:off x="3877325" y="4594450"/>
              <a:ext cx="394325" cy="476850"/>
            </a:xfrm>
            <a:custGeom>
              <a:avLst/>
              <a:gdLst/>
              <a:ahLst/>
              <a:cxnLst/>
              <a:rect l="l" t="t" r="r" b="b"/>
              <a:pathLst>
                <a:path w="15773" h="19074" extrusionOk="0">
                  <a:moveTo>
                    <a:pt x="3401" y="0"/>
                  </a:moveTo>
                  <a:lnTo>
                    <a:pt x="731" y="1872"/>
                  </a:lnTo>
                  <a:cubicBezTo>
                    <a:pt x="731" y="1872"/>
                    <a:pt x="0" y="16800"/>
                    <a:pt x="14289" y="19060"/>
                  </a:cubicBezTo>
                  <a:cubicBezTo>
                    <a:pt x="14353" y="19069"/>
                    <a:pt x="14417" y="19074"/>
                    <a:pt x="14480" y="19074"/>
                  </a:cubicBezTo>
                  <a:cubicBezTo>
                    <a:pt x="15178" y="19074"/>
                    <a:pt x="15772" y="18514"/>
                    <a:pt x="15772" y="17781"/>
                  </a:cubicBezTo>
                  <a:cubicBezTo>
                    <a:pt x="15772" y="13901"/>
                    <a:pt x="14882" y="3264"/>
                    <a:pt x="34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14"/>
            <p:cNvSpPr/>
            <p:nvPr/>
          </p:nvSpPr>
          <p:spPr>
            <a:xfrm>
              <a:off x="3912225" y="4571125"/>
              <a:ext cx="388525" cy="525225"/>
            </a:xfrm>
            <a:custGeom>
              <a:avLst/>
              <a:gdLst/>
              <a:ahLst/>
              <a:cxnLst/>
              <a:rect l="l" t="t" r="r" b="b"/>
              <a:pathLst>
                <a:path w="15541" h="21009" extrusionOk="0">
                  <a:moveTo>
                    <a:pt x="1209" y="1"/>
                  </a:moveTo>
                  <a:cubicBezTo>
                    <a:pt x="298" y="1"/>
                    <a:pt x="1" y="1524"/>
                    <a:pt x="1024" y="1892"/>
                  </a:cubicBezTo>
                  <a:cubicBezTo>
                    <a:pt x="8693" y="4700"/>
                    <a:pt x="13623" y="11935"/>
                    <a:pt x="13578" y="20084"/>
                  </a:cubicBezTo>
                  <a:cubicBezTo>
                    <a:pt x="13566" y="20700"/>
                    <a:pt x="14040" y="21008"/>
                    <a:pt x="14516" y="21008"/>
                  </a:cubicBezTo>
                  <a:cubicBezTo>
                    <a:pt x="14993" y="21008"/>
                    <a:pt x="15472" y="20700"/>
                    <a:pt x="15472" y="20084"/>
                  </a:cubicBezTo>
                  <a:cubicBezTo>
                    <a:pt x="15541" y="11045"/>
                    <a:pt x="9994" y="3147"/>
                    <a:pt x="1549" y="66"/>
                  </a:cubicBezTo>
                  <a:cubicBezTo>
                    <a:pt x="1428" y="21"/>
                    <a:pt x="1314" y="1"/>
                    <a:pt x="12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14"/>
            <p:cNvSpPr/>
            <p:nvPr/>
          </p:nvSpPr>
          <p:spPr>
            <a:xfrm>
              <a:off x="3917275" y="4681975"/>
              <a:ext cx="130925" cy="244075"/>
            </a:xfrm>
            <a:custGeom>
              <a:avLst/>
              <a:gdLst/>
              <a:ahLst/>
              <a:cxnLst/>
              <a:rect l="l" t="t" r="r" b="b"/>
              <a:pathLst>
                <a:path w="5237" h="9763" extrusionOk="0">
                  <a:moveTo>
                    <a:pt x="744" y="0"/>
                  </a:moveTo>
                  <a:cubicBezTo>
                    <a:pt x="355" y="0"/>
                    <a:pt x="0" y="246"/>
                    <a:pt x="68" y="745"/>
                  </a:cubicBezTo>
                  <a:cubicBezTo>
                    <a:pt x="456" y="4009"/>
                    <a:pt x="1666" y="6908"/>
                    <a:pt x="3675" y="9487"/>
                  </a:cubicBezTo>
                  <a:cubicBezTo>
                    <a:pt x="3825" y="9681"/>
                    <a:pt x="4003" y="9762"/>
                    <a:pt x="4178" y="9762"/>
                  </a:cubicBezTo>
                  <a:cubicBezTo>
                    <a:pt x="4723" y="9762"/>
                    <a:pt x="5237" y="8979"/>
                    <a:pt x="4770" y="8391"/>
                  </a:cubicBezTo>
                  <a:cubicBezTo>
                    <a:pt x="3036" y="6155"/>
                    <a:pt x="1963" y="3552"/>
                    <a:pt x="1621" y="745"/>
                  </a:cubicBezTo>
                  <a:cubicBezTo>
                    <a:pt x="1563" y="251"/>
                    <a:pt x="1136" y="0"/>
                    <a:pt x="74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14"/>
            <p:cNvSpPr/>
            <p:nvPr/>
          </p:nvSpPr>
          <p:spPr>
            <a:xfrm>
              <a:off x="4031375" y="4920275"/>
              <a:ext cx="50250" cy="38825"/>
            </a:xfrm>
            <a:custGeom>
              <a:avLst/>
              <a:gdLst/>
              <a:ahLst/>
              <a:cxnLst/>
              <a:rect l="l" t="t" r="r" b="b"/>
              <a:pathLst>
                <a:path w="2010" h="1553" extrusionOk="0">
                  <a:moveTo>
                    <a:pt x="1005" y="1"/>
                  </a:moveTo>
                  <a:cubicBezTo>
                    <a:pt x="1" y="1"/>
                    <a:pt x="1" y="1553"/>
                    <a:pt x="1005" y="1553"/>
                  </a:cubicBezTo>
                  <a:cubicBezTo>
                    <a:pt x="2010" y="1553"/>
                    <a:pt x="2010" y="1"/>
                    <a:pt x="10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4"/>
            <p:cNvSpPr/>
            <p:nvPr/>
          </p:nvSpPr>
          <p:spPr>
            <a:xfrm>
              <a:off x="4191175" y="3900000"/>
              <a:ext cx="134125" cy="107300"/>
            </a:xfrm>
            <a:custGeom>
              <a:avLst/>
              <a:gdLst/>
              <a:ahLst/>
              <a:cxnLst/>
              <a:rect l="l" t="t" r="r" b="b"/>
              <a:pathLst>
                <a:path w="5365" h="4292" extrusionOk="0">
                  <a:moveTo>
                    <a:pt x="776" y="0"/>
                  </a:moveTo>
                  <a:lnTo>
                    <a:pt x="0" y="3150"/>
                  </a:lnTo>
                  <a:lnTo>
                    <a:pt x="4565" y="4291"/>
                  </a:lnTo>
                  <a:lnTo>
                    <a:pt x="5364" y="1141"/>
                  </a:lnTo>
                  <a:lnTo>
                    <a:pt x="77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14"/>
            <p:cNvSpPr/>
            <p:nvPr/>
          </p:nvSpPr>
          <p:spPr>
            <a:xfrm>
              <a:off x="4305300" y="3885550"/>
              <a:ext cx="557525" cy="289075"/>
            </a:xfrm>
            <a:custGeom>
              <a:avLst/>
              <a:gdLst/>
              <a:ahLst/>
              <a:cxnLst/>
              <a:rect l="l" t="t" r="r" b="b"/>
              <a:pathLst>
                <a:path w="22301" h="11563" extrusionOk="0">
                  <a:moveTo>
                    <a:pt x="8059" y="0"/>
                  </a:moveTo>
                  <a:cubicBezTo>
                    <a:pt x="5842" y="0"/>
                    <a:pt x="3413" y="492"/>
                    <a:pt x="799" y="1719"/>
                  </a:cubicBezTo>
                  <a:lnTo>
                    <a:pt x="0" y="4869"/>
                  </a:lnTo>
                  <a:cubicBezTo>
                    <a:pt x="0" y="4869"/>
                    <a:pt x="5251" y="11562"/>
                    <a:pt x="13104" y="11562"/>
                  </a:cubicBezTo>
                  <a:cubicBezTo>
                    <a:pt x="15658" y="11562"/>
                    <a:pt x="18488" y="10854"/>
                    <a:pt x="21502" y="8978"/>
                  </a:cubicBezTo>
                  <a:cubicBezTo>
                    <a:pt x="22164" y="8544"/>
                    <a:pt x="22300" y="7631"/>
                    <a:pt x="21775" y="7038"/>
                  </a:cubicBezTo>
                  <a:cubicBezTo>
                    <a:pt x="19855" y="4823"/>
                    <a:pt x="14998" y="0"/>
                    <a:pt x="80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14"/>
            <p:cNvSpPr/>
            <p:nvPr/>
          </p:nvSpPr>
          <p:spPr>
            <a:xfrm>
              <a:off x="4269975" y="3890675"/>
              <a:ext cx="621225" cy="241375"/>
            </a:xfrm>
            <a:custGeom>
              <a:avLst/>
              <a:gdLst/>
              <a:ahLst/>
              <a:cxnLst/>
              <a:rect l="l" t="t" r="r" b="b"/>
              <a:pathLst>
                <a:path w="24849" h="9655" extrusionOk="0">
                  <a:moveTo>
                    <a:pt x="8675" y="0"/>
                  </a:moveTo>
                  <a:cubicBezTo>
                    <a:pt x="6110" y="0"/>
                    <a:pt x="3499" y="516"/>
                    <a:pt x="979" y="1583"/>
                  </a:cubicBezTo>
                  <a:cubicBezTo>
                    <a:pt x="1" y="2002"/>
                    <a:pt x="612" y="3313"/>
                    <a:pt x="1530" y="3313"/>
                  </a:cubicBezTo>
                  <a:cubicBezTo>
                    <a:pt x="1661" y="3313"/>
                    <a:pt x="1798" y="3286"/>
                    <a:pt x="1938" y="3226"/>
                  </a:cubicBezTo>
                  <a:cubicBezTo>
                    <a:pt x="4113" y="2305"/>
                    <a:pt x="6386" y="1863"/>
                    <a:pt x="8630" y="1863"/>
                  </a:cubicBezTo>
                  <a:cubicBezTo>
                    <a:pt x="14111" y="1863"/>
                    <a:pt x="19422" y="4500"/>
                    <a:pt x="22709" y="9229"/>
                  </a:cubicBezTo>
                  <a:cubicBezTo>
                    <a:pt x="22921" y="9530"/>
                    <a:pt x="23217" y="9655"/>
                    <a:pt x="23509" y="9655"/>
                  </a:cubicBezTo>
                  <a:cubicBezTo>
                    <a:pt x="24191" y="9655"/>
                    <a:pt x="24848" y="8974"/>
                    <a:pt x="24353" y="8271"/>
                  </a:cubicBezTo>
                  <a:cubicBezTo>
                    <a:pt x="20624" y="2919"/>
                    <a:pt x="14780" y="0"/>
                    <a:pt x="86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14"/>
            <p:cNvSpPr/>
            <p:nvPr/>
          </p:nvSpPr>
          <p:spPr>
            <a:xfrm>
              <a:off x="4348075" y="4005000"/>
              <a:ext cx="254850" cy="137925"/>
            </a:xfrm>
            <a:custGeom>
              <a:avLst/>
              <a:gdLst/>
              <a:ahLst/>
              <a:cxnLst/>
              <a:rect l="l" t="t" r="r" b="b"/>
              <a:pathLst>
                <a:path w="10194" h="5517" extrusionOk="0">
                  <a:moveTo>
                    <a:pt x="1172" y="1"/>
                  </a:moveTo>
                  <a:cubicBezTo>
                    <a:pt x="547" y="1"/>
                    <a:pt x="0" y="788"/>
                    <a:pt x="572" y="1324"/>
                  </a:cubicBezTo>
                  <a:cubicBezTo>
                    <a:pt x="2946" y="3447"/>
                    <a:pt x="5730" y="4885"/>
                    <a:pt x="8857" y="5501"/>
                  </a:cubicBezTo>
                  <a:cubicBezTo>
                    <a:pt x="8913" y="5511"/>
                    <a:pt x="8967" y="5516"/>
                    <a:pt x="9019" y="5516"/>
                  </a:cubicBezTo>
                  <a:cubicBezTo>
                    <a:pt x="9881" y="5516"/>
                    <a:pt x="10194" y="4167"/>
                    <a:pt x="9268" y="3994"/>
                  </a:cubicBezTo>
                  <a:cubicBezTo>
                    <a:pt x="6392" y="3424"/>
                    <a:pt x="3859" y="2168"/>
                    <a:pt x="1690" y="205"/>
                  </a:cubicBezTo>
                  <a:cubicBezTo>
                    <a:pt x="1526" y="61"/>
                    <a:pt x="1346" y="1"/>
                    <a:pt x="11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14"/>
            <p:cNvSpPr/>
            <p:nvPr/>
          </p:nvSpPr>
          <p:spPr>
            <a:xfrm>
              <a:off x="4596875" y="4107700"/>
              <a:ext cx="50825" cy="38825"/>
            </a:xfrm>
            <a:custGeom>
              <a:avLst/>
              <a:gdLst/>
              <a:ahLst/>
              <a:cxnLst/>
              <a:rect l="l" t="t" r="r" b="b"/>
              <a:pathLst>
                <a:path w="2033" h="1553" extrusionOk="0">
                  <a:moveTo>
                    <a:pt x="1028" y="0"/>
                  </a:moveTo>
                  <a:cubicBezTo>
                    <a:pt x="1" y="0"/>
                    <a:pt x="1" y="1553"/>
                    <a:pt x="1028" y="1553"/>
                  </a:cubicBezTo>
                  <a:cubicBezTo>
                    <a:pt x="2032" y="1553"/>
                    <a:pt x="2032" y="0"/>
                    <a:pt x="10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14"/>
            <p:cNvSpPr/>
            <p:nvPr/>
          </p:nvSpPr>
          <p:spPr>
            <a:xfrm>
              <a:off x="4757800" y="2957300"/>
              <a:ext cx="135275" cy="143250"/>
            </a:xfrm>
            <a:custGeom>
              <a:avLst/>
              <a:gdLst/>
              <a:ahLst/>
              <a:cxnLst/>
              <a:rect l="l" t="t" r="r" b="b"/>
              <a:pathLst>
                <a:path w="5411" h="5730" extrusionOk="0">
                  <a:moveTo>
                    <a:pt x="2603" y="1"/>
                  </a:moveTo>
                  <a:lnTo>
                    <a:pt x="1" y="1941"/>
                  </a:lnTo>
                  <a:lnTo>
                    <a:pt x="2785" y="5730"/>
                  </a:lnTo>
                  <a:lnTo>
                    <a:pt x="5410" y="3790"/>
                  </a:lnTo>
                  <a:lnTo>
                    <a:pt x="260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14"/>
            <p:cNvSpPr/>
            <p:nvPr/>
          </p:nvSpPr>
          <p:spPr>
            <a:xfrm>
              <a:off x="4817150" y="3052025"/>
              <a:ext cx="396000" cy="470000"/>
            </a:xfrm>
            <a:custGeom>
              <a:avLst/>
              <a:gdLst/>
              <a:ahLst/>
              <a:cxnLst/>
              <a:rect l="l" t="t" r="r" b="b"/>
              <a:pathLst>
                <a:path w="15840" h="18800" extrusionOk="0">
                  <a:moveTo>
                    <a:pt x="3036" y="1"/>
                  </a:moveTo>
                  <a:lnTo>
                    <a:pt x="411" y="1941"/>
                  </a:lnTo>
                  <a:cubicBezTo>
                    <a:pt x="411" y="1941"/>
                    <a:pt x="0" y="16869"/>
                    <a:pt x="14358" y="18786"/>
                  </a:cubicBezTo>
                  <a:cubicBezTo>
                    <a:pt x="14420" y="18795"/>
                    <a:pt x="14482" y="18800"/>
                    <a:pt x="14543" y="18800"/>
                  </a:cubicBezTo>
                  <a:cubicBezTo>
                    <a:pt x="15243" y="18800"/>
                    <a:pt x="15839" y="18219"/>
                    <a:pt x="15818" y="17485"/>
                  </a:cubicBezTo>
                  <a:cubicBezTo>
                    <a:pt x="15704" y="13605"/>
                    <a:pt x="14586" y="2991"/>
                    <a:pt x="30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14"/>
            <p:cNvSpPr/>
            <p:nvPr/>
          </p:nvSpPr>
          <p:spPr>
            <a:xfrm>
              <a:off x="4832650" y="3035700"/>
              <a:ext cx="407925" cy="514950"/>
            </a:xfrm>
            <a:custGeom>
              <a:avLst/>
              <a:gdLst/>
              <a:ahLst/>
              <a:cxnLst/>
              <a:rect l="l" t="t" r="r" b="b"/>
              <a:pathLst>
                <a:path w="16317" h="20598" extrusionOk="0">
                  <a:moveTo>
                    <a:pt x="1324" y="0"/>
                  </a:moveTo>
                  <a:cubicBezTo>
                    <a:pt x="338" y="0"/>
                    <a:pt x="0" y="1569"/>
                    <a:pt x="1092" y="1863"/>
                  </a:cubicBezTo>
                  <a:cubicBezTo>
                    <a:pt x="9150" y="4009"/>
                    <a:pt x="14354" y="11382"/>
                    <a:pt x="13783" y="19690"/>
                  </a:cubicBezTo>
                  <a:cubicBezTo>
                    <a:pt x="13738" y="20295"/>
                    <a:pt x="14188" y="20597"/>
                    <a:pt x="14662" y="20597"/>
                  </a:cubicBezTo>
                  <a:cubicBezTo>
                    <a:pt x="15136" y="20597"/>
                    <a:pt x="15632" y="20295"/>
                    <a:pt x="15678" y="19690"/>
                  </a:cubicBezTo>
                  <a:cubicBezTo>
                    <a:pt x="16317" y="10560"/>
                    <a:pt x="10428" y="2366"/>
                    <a:pt x="1594" y="37"/>
                  </a:cubicBezTo>
                  <a:cubicBezTo>
                    <a:pt x="1500" y="12"/>
                    <a:pt x="1409" y="0"/>
                    <a:pt x="1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14"/>
            <p:cNvSpPr/>
            <p:nvPr/>
          </p:nvSpPr>
          <p:spPr>
            <a:xfrm>
              <a:off x="4850475" y="3139025"/>
              <a:ext cx="135925" cy="243125"/>
            </a:xfrm>
            <a:custGeom>
              <a:avLst/>
              <a:gdLst/>
              <a:ahLst/>
              <a:cxnLst/>
              <a:rect l="l" t="t" r="r" b="b"/>
              <a:pathLst>
                <a:path w="5437" h="9725" extrusionOk="0">
                  <a:moveTo>
                    <a:pt x="965" y="0"/>
                  </a:moveTo>
                  <a:cubicBezTo>
                    <a:pt x="514" y="0"/>
                    <a:pt x="0" y="390"/>
                    <a:pt x="83" y="995"/>
                  </a:cubicBezTo>
                  <a:cubicBezTo>
                    <a:pt x="539" y="4144"/>
                    <a:pt x="1840" y="6975"/>
                    <a:pt x="3849" y="9463"/>
                  </a:cubicBezTo>
                  <a:cubicBezTo>
                    <a:pt x="4001" y="9648"/>
                    <a:pt x="4179" y="9725"/>
                    <a:pt x="4354" y="9725"/>
                  </a:cubicBezTo>
                  <a:cubicBezTo>
                    <a:pt x="4913" y="9725"/>
                    <a:pt x="5437" y="8935"/>
                    <a:pt x="4967" y="8344"/>
                  </a:cubicBezTo>
                  <a:cubicBezTo>
                    <a:pt x="3118" y="6085"/>
                    <a:pt x="2000" y="3460"/>
                    <a:pt x="1589" y="561"/>
                  </a:cubicBezTo>
                  <a:cubicBezTo>
                    <a:pt x="1535" y="170"/>
                    <a:pt x="1263" y="0"/>
                    <a:pt x="965"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14"/>
            <p:cNvSpPr/>
            <p:nvPr/>
          </p:nvSpPr>
          <p:spPr>
            <a:xfrm>
              <a:off x="4970075" y="3375000"/>
              <a:ext cx="50250" cy="39400"/>
            </a:xfrm>
            <a:custGeom>
              <a:avLst/>
              <a:gdLst/>
              <a:ahLst/>
              <a:cxnLst/>
              <a:rect l="l" t="t" r="r" b="b"/>
              <a:pathLst>
                <a:path w="2010" h="1576" extrusionOk="0">
                  <a:moveTo>
                    <a:pt x="1005" y="1"/>
                  </a:moveTo>
                  <a:cubicBezTo>
                    <a:pt x="1" y="1"/>
                    <a:pt x="1" y="1576"/>
                    <a:pt x="1005" y="1576"/>
                  </a:cubicBezTo>
                  <a:cubicBezTo>
                    <a:pt x="2009" y="1576"/>
                    <a:pt x="2009" y="1"/>
                    <a:pt x="1005"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bullet point">
  <p:cSld name="CUSTOM_2">
    <p:spTree>
      <p:nvGrpSpPr>
        <p:cNvPr id="1" name="Shape 403"/>
        <p:cNvGrpSpPr/>
        <p:nvPr/>
      </p:nvGrpSpPr>
      <p:grpSpPr>
        <a:xfrm>
          <a:off x="0" y="0"/>
          <a:ext cx="0" cy="0"/>
          <a:chOff x="0" y="0"/>
          <a:chExt cx="0" cy="0"/>
        </a:xfrm>
      </p:grpSpPr>
      <p:sp>
        <p:nvSpPr>
          <p:cNvPr id="404" name="Google Shape;404;p15"/>
          <p:cNvSpPr/>
          <p:nvPr/>
        </p:nvSpPr>
        <p:spPr>
          <a:xfrm flipH="1">
            <a:off x="7965866" y="3660048"/>
            <a:ext cx="1504976" cy="1695353"/>
          </a:xfrm>
          <a:custGeom>
            <a:avLst/>
            <a:gdLst/>
            <a:ahLst/>
            <a:cxnLst/>
            <a:rect l="l" t="t" r="r" b="b"/>
            <a:pathLst>
              <a:path w="16755" h="18875" extrusionOk="0">
                <a:moveTo>
                  <a:pt x="1111" y="0"/>
                </a:moveTo>
                <a:cubicBezTo>
                  <a:pt x="860" y="0"/>
                  <a:pt x="587" y="254"/>
                  <a:pt x="708" y="558"/>
                </a:cubicBezTo>
                <a:cubicBezTo>
                  <a:pt x="1119" y="1562"/>
                  <a:pt x="1576" y="2521"/>
                  <a:pt x="2055" y="3480"/>
                </a:cubicBezTo>
                <a:cubicBezTo>
                  <a:pt x="1918" y="3640"/>
                  <a:pt x="1918" y="3868"/>
                  <a:pt x="2032" y="4028"/>
                </a:cubicBezTo>
                <a:cubicBezTo>
                  <a:pt x="1302" y="5260"/>
                  <a:pt x="777" y="6584"/>
                  <a:pt x="548" y="7999"/>
                </a:cubicBezTo>
                <a:cubicBezTo>
                  <a:pt x="412" y="8775"/>
                  <a:pt x="1" y="10624"/>
                  <a:pt x="959" y="11058"/>
                </a:cubicBezTo>
                <a:cubicBezTo>
                  <a:pt x="1107" y="11126"/>
                  <a:pt x="1239" y="11156"/>
                  <a:pt x="1358" y="11156"/>
                </a:cubicBezTo>
                <a:cubicBezTo>
                  <a:pt x="2152" y="11156"/>
                  <a:pt x="2321" y="9782"/>
                  <a:pt x="2420" y="9186"/>
                </a:cubicBezTo>
                <a:cubicBezTo>
                  <a:pt x="2648" y="7771"/>
                  <a:pt x="2808" y="6379"/>
                  <a:pt x="2900" y="4963"/>
                </a:cubicBezTo>
                <a:cubicBezTo>
                  <a:pt x="3356" y="5739"/>
                  <a:pt x="3835" y="6493"/>
                  <a:pt x="4360" y="7223"/>
                </a:cubicBezTo>
                <a:lnTo>
                  <a:pt x="4338" y="7269"/>
                </a:lnTo>
                <a:cubicBezTo>
                  <a:pt x="3813" y="8730"/>
                  <a:pt x="3470" y="10259"/>
                  <a:pt x="3402" y="11811"/>
                </a:cubicBezTo>
                <a:cubicBezTo>
                  <a:pt x="3356" y="12541"/>
                  <a:pt x="3105" y="14230"/>
                  <a:pt x="4086" y="14504"/>
                </a:cubicBezTo>
                <a:cubicBezTo>
                  <a:pt x="4198" y="14539"/>
                  <a:pt x="4298" y="14554"/>
                  <a:pt x="4388" y="14554"/>
                </a:cubicBezTo>
                <a:cubicBezTo>
                  <a:pt x="5265" y="14554"/>
                  <a:pt x="5228" y="13075"/>
                  <a:pt x="5228" y="12496"/>
                </a:cubicBezTo>
                <a:cubicBezTo>
                  <a:pt x="5228" y="11126"/>
                  <a:pt x="5228" y="9734"/>
                  <a:pt x="5228" y="8364"/>
                </a:cubicBezTo>
                <a:cubicBezTo>
                  <a:pt x="5616" y="8889"/>
                  <a:pt x="6049" y="9392"/>
                  <a:pt x="6483" y="9894"/>
                </a:cubicBezTo>
                <a:cubicBezTo>
                  <a:pt x="6346" y="11218"/>
                  <a:pt x="6323" y="12541"/>
                  <a:pt x="6415" y="13888"/>
                </a:cubicBezTo>
                <a:cubicBezTo>
                  <a:pt x="6460" y="14550"/>
                  <a:pt x="6392" y="15965"/>
                  <a:pt x="7305" y="16102"/>
                </a:cubicBezTo>
                <a:cubicBezTo>
                  <a:pt x="7343" y="16107"/>
                  <a:pt x="7379" y="16109"/>
                  <a:pt x="7414" y="16109"/>
                </a:cubicBezTo>
                <a:cubicBezTo>
                  <a:pt x="8688" y="16109"/>
                  <a:pt x="8116" y="12929"/>
                  <a:pt x="7738" y="11240"/>
                </a:cubicBezTo>
                <a:lnTo>
                  <a:pt x="7738" y="11240"/>
                </a:lnTo>
                <a:cubicBezTo>
                  <a:pt x="8012" y="11514"/>
                  <a:pt x="8263" y="11765"/>
                  <a:pt x="8537" y="12016"/>
                </a:cubicBezTo>
                <a:cubicBezTo>
                  <a:pt x="8537" y="12085"/>
                  <a:pt x="8560" y="12153"/>
                  <a:pt x="8606" y="12222"/>
                </a:cubicBezTo>
                <a:cubicBezTo>
                  <a:pt x="8674" y="12290"/>
                  <a:pt x="8720" y="12359"/>
                  <a:pt x="8766" y="12450"/>
                </a:cubicBezTo>
                <a:cubicBezTo>
                  <a:pt x="9154" y="14071"/>
                  <a:pt x="9519" y="15737"/>
                  <a:pt x="9930" y="17358"/>
                </a:cubicBezTo>
                <a:cubicBezTo>
                  <a:pt x="10093" y="17993"/>
                  <a:pt x="10604" y="18875"/>
                  <a:pt x="11300" y="18875"/>
                </a:cubicBezTo>
                <a:cubicBezTo>
                  <a:pt x="11478" y="18875"/>
                  <a:pt x="11669" y="18817"/>
                  <a:pt x="11870" y="18681"/>
                </a:cubicBezTo>
                <a:cubicBezTo>
                  <a:pt x="12851" y="17997"/>
                  <a:pt x="11893" y="16376"/>
                  <a:pt x="11527" y="15600"/>
                </a:cubicBezTo>
                <a:cubicBezTo>
                  <a:pt x="11254" y="14984"/>
                  <a:pt x="10911" y="14390"/>
                  <a:pt x="10569" y="13797"/>
                </a:cubicBezTo>
                <a:lnTo>
                  <a:pt x="10569" y="13797"/>
                </a:lnTo>
                <a:cubicBezTo>
                  <a:pt x="11505" y="14550"/>
                  <a:pt x="12486" y="15258"/>
                  <a:pt x="13513" y="15897"/>
                </a:cubicBezTo>
                <a:cubicBezTo>
                  <a:pt x="13587" y="15943"/>
                  <a:pt x="13661" y="15964"/>
                  <a:pt x="13731" y="15964"/>
                </a:cubicBezTo>
                <a:cubicBezTo>
                  <a:pt x="14070" y="15964"/>
                  <a:pt x="14311" y="15485"/>
                  <a:pt x="13970" y="15258"/>
                </a:cubicBezTo>
                <a:cubicBezTo>
                  <a:pt x="13011" y="14641"/>
                  <a:pt x="12075" y="14002"/>
                  <a:pt x="11185" y="13295"/>
                </a:cubicBezTo>
                <a:lnTo>
                  <a:pt x="11185" y="13295"/>
                </a:lnTo>
                <a:cubicBezTo>
                  <a:pt x="12212" y="13523"/>
                  <a:pt x="13239" y="13637"/>
                  <a:pt x="14289" y="13637"/>
                </a:cubicBezTo>
                <a:cubicBezTo>
                  <a:pt x="14395" y="13637"/>
                  <a:pt x="14518" y="13639"/>
                  <a:pt x="14652" y="13639"/>
                </a:cubicBezTo>
                <a:cubicBezTo>
                  <a:pt x="15472" y="13639"/>
                  <a:pt x="16689" y="13571"/>
                  <a:pt x="16709" y="12610"/>
                </a:cubicBezTo>
                <a:cubicBezTo>
                  <a:pt x="16754" y="11263"/>
                  <a:pt x="14563" y="11354"/>
                  <a:pt x="13719" y="11332"/>
                </a:cubicBezTo>
                <a:cubicBezTo>
                  <a:pt x="12326" y="11332"/>
                  <a:pt x="10934" y="11514"/>
                  <a:pt x="9587" y="11925"/>
                </a:cubicBezTo>
                <a:cubicBezTo>
                  <a:pt x="9154" y="11537"/>
                  <a:pt x="8743" y="11149"/>
                  <a:pt x="8355" y="10738"/>
                </a:cubicBezTo>
                <a:cubicBezTo>
                  <a:pt x="9268" y="10647"/>
                  <a:pt x="10226" y="10578"/>
                  <a:pt x="11094" y="10373"/>
                </a:cubicBezTo>
                <a:cubicBezTo>
                  <a:pt x="11756" y="10213"/>
                  <a:pt x="12418" y="9643"/>
                  <a:pt x="12144" y="8889"/>
                </a:cubicBezTo>
                <a:cubicBezTo>
                  <a:pt x="11981" y="8418"/>
                  <a:pt x="11518" y="8236"/>
                  <a:pt x="11059" y="8236"/>
                </a:cubicBezTo>
                <a:cubicBezTo>
                  <a:pt x="10873" y="8236"/>
                  <a:pt x="10688" y="8266"/>
                  <a:pt x="10523" y="8319"/>
                </a:cubicBezTo>
                <a:cubicBezTo>
                  <a:pt x="9428" y="8661"/>
                  <a:pt x="8378" y="9186"/>
                  <a:pt x="7328" y="9643"/>
                </a:cubicBezTo>
                <a:cubicBezTo>
                  <a:pt x="6780" y="9072"/>
                  <a:pt x="6278" y="8456"/>
                  <a:pt x="5798" y="7839"/>
                </a:cubicBezTo>
                <a:lnTo>
                  <a:pt x="5798" y="7839"/>
                </a:lnTo>
                <a:cubicBezTo>
                  <a:pt x="5930" y="7845"/>
                  <a:pt x="6061" y="7848"/>
                  <a:pt x="6192" y="7848"/>
                </a:cubicBezTo>
                <a:cubicBezTo>
                  <a:pt x="7110" y="7848"/>
                  <a:pt x="8024" y="7708"/>
                  <a:pt x="8903" y="7429"/>
                </a:cubicBezTo>
                <a:cubicBezTo>
                  <a:pt x="9473" y="7223"/>
                  <a:pt x="11185" y="6767"/>
                  <a:pt x="10706" y="5808"/>
                </a:cubicBezTo>
                <a:cubicBezTo>
                  <a:pt x="10537" y="5470"/>
                  <a:pt x="10156" y="5360"/>
                  <a:pt x="9721" y="5360"/>
                </a:cubicBezTo>
                <a:cubicBezTo>
                  <a:pt x="9099" y="5360"/>
                  <a:pt x="8366" y="5586"/>
                  <a:pt x="7990" y="5694"/>
                </a:cubicBezTo>
                <a:cubicBezTo>
                  <a:pt x="7008" y="5991"/>
                  <a:pt x="6095" y="6447"/>
                  <a:pt x="5273" y="7018"/>
                </a:cubicBezTo>
                <a:lnTo>
                  <a:pt x="5182" y="7018"/>
                </a:lnTo>
                <a:cubicBezTo>
                  <a:pt x="4634" y="6264"/>
                  <a:pt x="4132" y="5488"/>
                  <a:pt x="3653" y="4690"/>
                </a:cubicBezTo>
                <a:cubicBezTo>
                  <a:pt x="4566" y="4690"/>
                  <a:pt x="5479" y="4575"/>
                  <a:pt x="6369" y="4347"/>
                </a:cubicBezTo>
                <a:cubicBezTo>
                  <a:pt x="7099" y="4142"/>
                  <a:pt x="8218" y="3799"/>
                  <a:pt x="8058" y="2841"/>
                </a:cubicBezTo>
                <a:cubicBezTo>
                  <a:pt x="7967" y="2232"/>
                  <a:pt x="7490" y="2049"/>
                  <a:pt x="6979" y="2049"/>
                </a:cubicBezTo>
                <a:cubicBezTo>
                  <a:pt x="6724" y="2049"/>
                  <a:pt x="6460" y="2095"/>
                  <a:pt x="6232" y="2156"/>
                </a:cubicBezTo>
                <a:cubicBezTo>
                  <a:pt x="5091" y="2453"/>
                  <a:pt x="3949" y="2841"/>
                  <a:pt x="2808" y="3183"/>
                </a:cubicBezTo>
                <a:cubicBezTo>
                  <a:pt x="2283" y="2224"/>
                  <a:pt x="1827" y="1243"/>
                  <a:pt x="1416" y="216"/>
                </a:cubicBezTo>
                <a:cubicBezTo>
                  <a:pt x="1355" y="64"/>
                  <a:pt x="1236" y="0"/>
                  <a:pt x="11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15"/>
          <p:cNvSpPr/>
          <p:nvPr/>
        </p:nvSpPr>
        <p:spPr>
          <a:xfrm rot="-10243476" flipH="1">
            <a:off x="12490" y="-250571"/>
            <a:ext cx="1504966" cy="1695342"/>
          </a:xfrm>
          <a:custGeom>
            <a:avLst/>
            <a:gdLst/>
            <a:ahLst/>
            <a:cxnLst/>
            <a:rect l="l" t="t" r="r" b="b"/>
            <a:pathLst>
              <a:path w="16755" h="18875" extrusionOk="0">
                <a:moveTo>
                  <a:pt x="1111" y="0"/>
                </a:moveTo>
                <a:cubicBezTo>
                  <a:pt x="860" y="0"/>
                  <a:pt x="587" y="254"/>
                  <a:pt x="708" y="558"/>
                </a:cubicBezTo>
                <a:cubicBezTo>
                  <a:pt x="1119" y="1562"/>
                  <a:pt x="1576" y="2521"/>
                  <a:pt x="2055" y="3480"/>
                </a:cubicBezTo>
                <a:cubicBezTo>
                  <a:pt x="1918" y="3640"/>
                  <a:pt x="1918" y="3868"/>
                  <a:pt x="2032" y="4028"/>
                </a:cubicBezTo>
                <a:cubicBezTo>
                  <a:pt x="1302" y="5260"/>
                  <a:pt x="777" y="6584"/>
                  <a:pt x="548" y="7999"/>
                </a:cubicBezTo>
                <a:cubicBezTo>
                  <a:pt x="412" y="8775"/>
                  <a:pt x="1" y="10624"/>
                  <a:pt x="959" y="11058"/>
                </a:cubicBezTo>
                <a:cubicBezTo>
                  <a:pt x="1107" y="11126"/>
                  <a:pt x="1239" y="11156"/>
                  <a:pt x="1358" y="11156"/>
                </a:cubicBezTo>
                <a:cubicBezTo>
                  <a:pt x="2152" y="11156"/>
                  <a:pt x="2321" y="9782"/>
                  <a:pt x="2420" y="9186"/>
                </a:cubicBezTo>
                <a:cubicBezTo>
                  <a:pt x="2648" y="7771"/>
                  <a:pt x="2808" y="6379"/>
                  <a:pt x="2900" y="4963"/>
                </a:cubicBezTo>
                <a:cubicBezTo>
                  <a:pt x="3356" y="5739"/>
                  <a:pt x="3835" y="6493"/>
                  <a:pt x="4360" y="7223"/>
                </a:cubicBezTo>
                <a:lnTo>
                  <a:pt x="4338" y="7269"/>
                </a:lnTo>
                <a:cubicBezTo>
                  <a:pt x="3813" y="8730"/>
                  <a:pt x="3470" y="10259"/>
                  <a:pt x="3402" y="11811"/>
                </a:cubicBezTo>
                <a:cubicBezTo>
                  <a:pt x="3356" y="12541"/>
                  <a:pt x="3105" y="14230"/>
                  <a:pt x="4086" y="14504"/>
                </a:cubicBezTo>
                <a:cubicBezTo>
                  <a:pt x="4198" y="14539"/>
                  <a:pt x="4298" y="14554"/>
                  <a:pt x="4388" y="14554"/>
                </a:cubicBezTo>
                <a:cubicBezTo>
                  <a:pt x="5265" y="14554"/>
                  <a:pt x="5228" y="13075"/>
                  <a:pt x="5228" y="12496"/>
                </a:cubicBezTo>
                <a:cubicBezTo>
                  <a:pt x="5228" y="11126"/>
                  <a:pt x="5228" y="9734"/>
                  <a:pt x="5228" y="8364"/>
                </a:cubicBezTo>
                <a:cubicBezTo>
                  <a:pt x="5616" y="8889"/>
                  <a:pt x="6049" y="9392"/>
                  <a:pt x="6483" y="9894"/>
                </a:cubicBezTo>
                <a:cubicBezTo>
                  <a:pt x="6346" y="11218"/>
                  <a:pt x="6323" y="12541"/>
                  <a:pt x="6415" y="13888"/>
                </a:cubicBezTo>
                <a:cubicBezTo>
                  <a:pt x="6460" y="14550"/>
                  <a:pt x="6392" y="15965"/>
                  <a:pt x="7305" y="16102"/>
                </a:cubicBezTo>
                <a:cubicBezTo>
                  <a:pt x="7343" y="16107"/>
                  <a:pt x="7379" y="16109"/>
                  <a:pt x="7414" y="16109"/>
                </a:cubicBezTo>
                <a:cubicBezTo>
                  <a:pt x="8688" y="16109"/>
                  <a:pt x="8116" y="12929"/>
                  <a:pt x="7738" y="11240"/>
                </a:cubicBezTo>
                <a:lnTo>
                  <a:pt x="7738" y="11240"/>
                </a:lnTo>
                <a:cubicBezTo>
                  <a:pt x="8012" y="11514"/>
                  <a:pt x="8263" y="11765"/>
                  <a:pt x="8537" y="12016"/>
                </a:cubicBezTo>
                <a:cubicBezTo>
                  <a:pt x="8537" y="12085"/>
                  <a:pt x="8560" y="12153"/>
                  <a:pt x="8606" y="12222"/>
                </a:cubicBezTo>
                <a:cubicBezTo>
                  <a:pt x="8674" y="12290"/>
                  <a:pt x="8720" y="12359"/>
                  <a:pt x="8766" y="12450"/>
                </a:cubicBezTo>
                <a:cubicBezTo>
                  <a:pt x="9154" y="14071"/>
                  <a:pt x="9519" y="15737"/>
                  <a:pt x="9930" y="17358"/>
                </a:cubicBezTo>
                <a:cubicBezTo>
                  <a:pt x="10093" y="17993"/>
                  <a:pt x="10604" y="18875"/>
                  <a:pt x="11300" y="18875"/>
                </a:cubicBezTo>
                <a:cubicBezTo>
                  <a:pt x="11478" y="18875"/>
                  <a:pt x="11669" y="18817"/>
                  <a:pt x="11870" y="18681"/>
                </a:cubicBezTo>
                <a:cubicBezTo>
                  <a:pt x="12851" y="17997"/>
                  <a:pt x="11893" y="16376"/>
                  <a:pt x="11527" y="15600"/>
                </a:cubicBezTo>
                <a:cubicBezTo>
                  <a:pt x="11254" y="14984"/>
                  <a:pt x="10911" y="14390"/>
                  <a:pt x="10569" y="13797"/>
                </a:cubicBezTo>
                <a:lnTo>
                  <a:pt x="10569" y="13797"/>
                </a:lnTo>
                <a:cubicBezTo>
                  <a:pt x="11505" y="14550"/>
                  <a:pt x="12486" y="15258"/>
                  <a:pt x="13513" y="15897"/>
                </a:cubicBezTo>
                <a:cubicBezTo>
                  <a:pt x="13587" y="15943"/>
                  <a:pt x="13661" y="15964"/>
                  <a:pt x="13731" y="15964"/>
                </a:cubicBezTo>
                <a:cubicBezTo>
                  <a:pt x="14070" y="15964"/>
                  <a:pt x="14311" y="15485"/>
                  <a:pt x="13970" y="15258"/>
                </a:cubicBezTo>
                <a:cubicBezTo>
                  <a:pt x="13011" y="14641"/>
                  <a:pt x="12075" y="14002"/>
                  <a:pt x="11185" y="13295"/>
                </a:cubicBezTo>
                <a:lnTo>
                  <a:pt x="11185" y="13295"/>
                </a:lnTo>
                <a:cubicBezTo>
                  <a:pt x="12212" y="13523"/>
                  <a:pt x="13239" y="13637"/>
                  <a:pt x="14289" y="13637"/>
                </a:cubicBezTo>
                <a:cubicBezTo>
                  <a:pt x="14395" y="13637"/>
                  <a:pt x="14518" y="13639"/>
                  <a:pt x="14652" y="13639"/>
                </a:cubicBezTo>
                <a:cubicBezTo>
                  <a:pt x="15472" y="13639"/>
                  <a:pt x="16689" y="13571"/>
                  <a:pt x="16709" y="12610"/>
                </a:cubicBezTo>
                <a:cubicBezTo>
                  <a:pt x="16754" y="11263"/>
                  <a:pt x="14563" y="11354"/>
                  <a:pt x="13719" y="11332"/>
                </a:cubicBezTo>
                <a:cubicBezTo>
                  <a:pt x="12326" y="11332"/>
                  <a:pt x="10934" y="11514"/>
                  <a:pt x="9587" y="11925"/>
                </a:cubicBezTo>
                <a:cubicBezTo>
                  <a:pt x="9154" y="11537"/>
                  <a:pt x="8743" y="11149"/>
                  <a:pt x="8355" y="10738"/>
                </a:cubicBezTo>
                <a:cubicBezTo>
                  <a:pt x="9268" y="10647"/>
                  <a:pt x="10226" y="10578"/>
                  <a:pt x="11094" y="10373"/>
                </a:cubicBezTo>
                <a:cubicBezTo>
                  <a:pt x="11756" y="10213"/>
                  <a:pt x="12418" y="9643"/>
                  <a:pt x="12144" y="8889"/>
                </a:cubicBezTo>
                <a:cubicBezTo>
                  <a:pt x="11981" y="8418"/>
                  <a:pt x="11518" y="8236"/>
                  <a:pt x="11059" y="8236"/>
                </a:cubicBezTo>
                <a:cubicBezTo>
                  <a:pt x="10873" y="8236"/>
                  <a:pt x="10688" y="8266"/>
                  <a:pt x="10523" y="8319"/>
                </a:cubicBezTo>
                <a:cubicBezTo>
                  <a:pt x="9428" y="8661"/>
                  <a:pt x="8378" y="9186"/>
                  <a:pt x="7328" y="9643"/>
                </a:cubicBezTo>
                <a:cubicBezTo>
                  <a:pt x="6780" y="9072"/>
                  <a:pt x="6278" y="8456"/>
                  <a:pt x="5798" y="7839"/>
                </a:cubicBezTo>
                <a:lnTo>
                  <a:pt x="5798" y="7839"/>
                </a:lnTo>
                <a:cubicBezTo>
                  <a:pt x="5930" y="7845"/>
                  <a:pt x="6061" y="7848"/>
                  <a:pt x="6192" y="7848"/>
                </a:cubicBezTo>
                <a:cubicBezTo>
                  <a:pt x="7110" y="7848"/>
                  <a:pt x="8024" y="7708"/>
                  <a:pt x="8903" y="7429"/>
                </a:cubicBezTo>
                <a:cubicBezTo>
                  <a:pt x="9473" y="7223"/>
                  <a:pt x="11185" y="6767"/>
                  <a:pt x="10706" y="5808"/>
                </a:cubicBezTo>
                <a:cubicBezTo>
                  <a:pt x="10537" y="5470"/>
                  <a:pt x="10156" y="5360"/>
                  <a:pt x="9721" y="5360"/>
                </a:cubicBezTo>
                <a:cubicBezTo>
                  <a:pt x="9099" y="5360"/>
                  <a:pt x="8366" y="5586"/>
                  <a:pt x="7990" y="5694"/>
                </a:cubicBezTo>
                <a:cubicBezTo>
                  <a:pt x="7008" y="5991"/>
                  <a:pt x="6095" y="6447"/>
                  <a:pt x="5273" y="7018"/>
                </a:cubicBezTo>
                <a:lnTo>
                  <a:pt x="5182" y="7018"/>
                </a:lnTo>
                <a:cubicBezTo>
                  <a:pt x="4634" y="6264"/>
                  <a:pt x="4132" y="5488"/>
                  <a:pt x="3653" y="4690"/>
                </a:cubicBezTo>
                <a:cubicBezTo>
                  <a:pt x="4566" y="4690"/>
                  <a:pt x="5479" y="4575"/>
                  <a:pt x="6369" y="4347"/>
                </a:cubicBezTo>
                <a:cubicBezTo>
                  <a:pt x="7099" y="4142"/>
                  <a:pt x="8218" y="3799"/>
                  <a:pt x="8058" y="2841"/>
                </a:cubicBezTo>
                <a:cubicBezTo>
                  <a:pt x="7967" y="2232"/>
                  <a:pt x="7490" y="2049"/>
                  <a:pt x="6979" y="2049"/>
                </a:cubicBezTo>
                <a:cubicBezTo>
                  <a:pt x="6724" y="2049"/>
                  <a:pt x="6460" y="2095"/>
                  <a:pt x="6232" y="2156"/>
                </a:cubicBezTo>
                <a:cubicBezTo>
                  <a:pt x="5091" y="2453"/>
                  <a:pt x="3949" y="2841"/>
                  <a:pt x="2808" y="3183"/>
                </a:cubicBezTo>
                <a:cubicBezTo>
                  <a:pt x="2283" y="2224"/>
                  <a:pt x="1827" y="1243"/>
                  <a:pt x="1416" y="216"/>
                </a:cubicBezTo>
                <a:cubicBezTo>
                  <a:pt x="1355" y="64"/>
                  <a:pt x="1236" y="0"/>
                  <a:pt x="11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15"/>
          <p:cNvSpPr txBox="1">
            <a:spLocks noGrp="1"/>
          </p:cNvSpPr>
          <p:nvPr>
            <p:ph type="subTitle" idx="1"/>
          </p:nvPr>
        </p:nvSpPr>
        <p:spPr>
          <a:xfrm>
            <a:off x="1501025" y="2746598"/>
            <a:ext cx="6141900" cy="17811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dk1"/>
              </a:buClr>
              <a:buSzPts val="1400"/>
              <a:buChar char="●"/>
              <a:defRPr sz="1500"/>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1600"/>
              </a:spcBef>
              <a:spcAft>
                <a:spcPts val="0"/>
              </a:spcAft>
              <a:buSzPts val="1400"/>
              <a:buChar char="●"/>
              <a:defRPr/>
            </a:lvl4pPr>
            <a:lvl5pPr lvl="4">
              <a:spcBef>
                <a:spcPts val="1600"/>
              </a:spcBef>
              <a:spcAft>
                <a:spcPts val="0"/>
              </a:spcAft>
              <a:buSzPts val="1400"/>
              <a:buChar char="○"/>
              <a:defRPr/>
            </a:lvl5pPr>
            <a:lvl6pPr lvl="5">
              <a:spcBef>
                <a:spcPts val="0"/>
              </a:spcBef>
              <a:spcAft>
                <a:spcPts val="0"/>
              </a:spcAft>
              <a:buSzPts val="1400"/>
              <a:buChar char="■"/>
              <a:defRPr/>
            </a:lvl6pPr>
            <a:lvl7pPr lvl="6">
              <a:spcBef>
                <a:spcPts val="1600"/>
              </a:spcBef>
              <a:spcAft>
                <a:spcPts val="0"/>
              </a:spcAft>
              <a:buSzPts val="1400"/>
              <a:buChar char="●"/>
              <a:defRPr/>
            </a:lvl7pPr>
            <a:lvl8pPr lvl="7">
              <a:spcBef>
                <a:spcPts val="1600"/>
              </a:spcBef>
              <a:spcAft>
                <a:spcPts val="0"/>
              </a:spcAft>
              <a:buSzPts val="1400"/>
              <a:buChar char="○"/>
              <a:defRPr/>
            </a:lvl8pPr>
            <a:lvl9pPr lvl="8">
              <a:spcBef>
                <a:spcPts val="1600"/>
              </a:spcBef>
              <a:spcAft>
                <a:spcPts val="1600"/>
              </a:spcAft>
              <a:buSzPts val="1400"/>
              <a:buChar char="■"/>
              <a:defRPr/>
            </a:lvl9pPr>
          </a:lstStyle>
          <a:p>
            <a:endParaRPr/>
          </a:p>
        </p:txBody>
      </p:sp>
      <p:sp>
        <p:nvSpPr>
          <p:cNvPr id="407" name="Google Shape;407;p15"/>
          <p:cNvSpPr txBox="1">
            <a:spLocks noGrp="1"/>
          </p:cNvSpPr>
          <p:nvPr>
            <p:ph type="title"/>
          </p:nvPr>
        </p:nvSpPr>
        <p:spPr>
          <a:xfrm>
            <a:off x="719988" y="2138775"/>
            <a:ext cx="7704000" cy="607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ullet point 2">
  <p:cSld name="CUSTOM_2_1">
    <p:spTree>
      <p:nvGrpSpPr>
        <p:cNvPr id="1" name="Shape 408"/>
        <p:cNvGrpSpPr/>
        <p:nvPr/>
      </p:nvGrpSpPr>
      <p:grpSpPr>
        <a:xfrm>
          <a:off x="0" y="0"/>
          <a:ext cx="0" cy="0"/>
          <a:chOff x="0" y="0"/>
          <a:chExt cx="0" cy="0"/>
        </a:xfrm>
      </p:grpSpPr>
      <p:grpSp>
        <p:nvGrpSpPr>
          <p:cNvPr id="409" name="Google Shape;409;p16"/>
          <p:cNvGrpSpPr/>
          <p:nvPr/>
        </p:nvGrpSpPr>
        <p:grpSpPr>
          <a:xfrm rot="2199938">
            <a:off x="6911763" y="-445232"/>
            <a:ext cx="1641243" cy="1466815"/>
            <a:chOff x="3536075" y="659925"/>
            <a:chExt cx="2759951" cy="2466630"/>
          </a:xfrm>
        </p:grpSpPr>
        <p:sp>
          <p:nvSpPr>
            <p:cNvPr id="410" name="Google Shape;410;p16"/>
            <p:cNvSpPr/>
            <p:nvPr/>
          </p:nvSpPr>
          <p:spPr>
            <a:xfrm>
              <a:off x="3536075" y="659925"/>
              <a:ext cx="2269649" cy="1912733"/>
            </a:xfrm>
            <a:custGeom>
              <a:avLst/>
              <a:gdLst/>
              <a:ahLst/>
              <a:cxnLst/>
              <a:rect l="l" t="t" r="r" b="b"/>
              <a:pathLst>
                <a:path w="49855" h="42015" extrusionOk="0">
                  <a:moveTo>
                    <a:pt x="21089" y="25971"/>
                  </a:moveTo>
                  <a:lnTo>
                    <a:pt x="21089" y="25971"/>
                  </a:lnTo>
                  <a:cubicBezTo>
                    <a:pt x="23205" y="26490"/>
                    <a:pt x="25348" y="27512"/>
                    <a:pt x="26341" y="29335"/>
                  </a:cubicBezTo>
                  <a:cubicBezTo>
                    <a:pt x="27049" y="30613"/>
                    <a:pt x="27049" y="32690"/>
                    <a:pt x="25611" y="33512"/>
                  </a:cubicBezTo>
                  <a:cubicBezTo>
                    <a:pt x="25225" y="33735"/>
                    <a:pt x="24834" y="33832"/>
                    <a:pt x="24452" y="33832"/>
                  </a:cubicBezTo>
                  <a:cubicBezTo>
                    <a:pt x="23068" y="33832"/>
                    <a:pt x="21792" y="32560"/>
                    <a:pt x="21274" y="31344"/>
                  </a:cubicBezTo>
                  <a:cubicBezTo>
                    <a:pt x="20545" y="29638"/>
                    <a:pt x="20595" y="27751"/>
                    <a:pt x="21089" y="25971"/>
                  </a:cubicBezTo>
                  <a:close/>
                  <a:moveTo>
                    <a:pt x="48569" y="0"/>
                  </a:moveTo>
                  <a:cubicBezTo>
                    <a:pt x="48290" y="0"/>
                    <a:pt x="48022" y="142"/>
                    <a:pt x="47865" y="484"/>
                  </a:cubicBezTo>
                  <a:cubicBezTo>
                    <a:pt x="44487" y="7994"/>
                    <a:pt x="36087" y="10367"/>
                    <a:pt x="29445" y="14088"/>
                  </a:cubicBezTo>
                  <a:cubicBezTo>
                    <a:pt x="25584" y="16259"/>
                    <a:pt x="21564" y="19621"/>
                    <a:pt x="19778" y="23808"/>
                  </a:cubicBezTo>
                  <a:lnTo>
                    <a:pt x="19778" y="23808"/>
                  </a:lnTo>
                  <a:cubicBezTo>
                    <a:pt x="18930" y="23705"/>
                    <a:pt x="18078" y="23657"/>
                    <a:pt x="17250" y="23657"/>
                  </a:cubicBezTo>
                  <a:cubicBezTo>
                    <a:pt x="15666" y="23657"/>
                    <a:pt x="14172" y="23832"/>
                    <a:pt x="12965" y="24131"/>
                  </a:cubicBezTo>
                  <a:cubicBezTo>
                    <a:pt x="5228" y="26025"/>
                    <a:pt x="1" y="33238"/>
                    <a:pt x="46" y="41090"/>
                  </a:cubicBezTo>
                  <a:cubicBezTo>
                    <a:pt x="58" y="41706"/>
                    <a:pt x="537" y="42015"/>
                    <a:pt x="1011" y="42015"/>
                  </a:cubicBezTo>
                  <a:cubicBezTo>
                    <a:pt x="1484" y="42015"/>
                    <a:pt x="1952" y="41706"/>
                    <a:pt x="1941" y="41090"/>
                  </a:cubicBezTo>
                  <a:cubicBezTo>
                    <a:pt x="1918" y="35407"/>
                    <a:pt x="4931" y="29929"/>
                    <a:pt x="10021" y="27258"/>
                  </a:cubicBezTo>
                  <a:cubicBezTo>
                    <a:pt x="12235" y="26084"/>
                    <a:pt x="14742" y="25510"/>
                    <a:pt x="17239" y="25510"/>
                  </a:cubicBezTo>
                  <a:cubicBezTo>
                    <a:pt x="17703" y="25510"/>
                    <a:pt x="18165" y="25530"/>
                    <a:pt x="18626" y="25569"/>
                  </a:cubicBezTo>
                  <a:cubicBezTo>
                    <a:pt x="18801" y="25584"/>
                    <a:pt x="18980" y="25602"/>
                    <a:pt x="19163" y="25624"/>
                  </a:cubicBezTo>
                  <a:lnTo>
                    <a:pt x="19163" y="25624"/>
                  </a:lnTo>
                  <a:cubicBezTo>
                    <a:pt x="18795" y="27085"/>
                    <a:pt x="18709" y="28631"/>
                    <a:pt x="18991" y="30248"/>
                  </a:cubicBezTo>
                  <a:cubicBezTo>
                    <a:pt x="19465" y="33021"/>
                    <a:pt x="21452" y="35705"/>
                    <a:pt x="24492" y="35705"/>
                  </a:cubicBezTo>
                  <a:cubicBezTo>
                    <a:pt x="24530" y="35705"/>
                    <a:pt x="24568" y="35704"/>
                    <a:pt x="24606" y="35703"/>
                  </a:cubicBezTo>
                  <a:cubicBezTo>
                    <a:pt x="27391" y="35635"/>
                    <a:pt x="28989" y="32964"/>
                    <a:pt x="28669" y="30385"/>
                  </a:cubicBezTo>
                  <a:cubicBezTo>
                    <a:pt x="28220" y="26867"/>
                    <a:pt x="25218" y="24973"/>
                    <a:pt x="21756" y="24157"/>
                  </a:cubicBezTo>
                  <a:lnTo>
                    <a:pt x="21756" y="24157"/>
                  </a:lnTo>
                  <a:cubicBezTo>
                    <a:pt x="21993" y="23638"/>
                    <a:pt x="22262" y="23140"/>
                    <a:pt x="22552" y="22670"/>
                  </a:cubicBezTo>
                  <a:cubicBezTo>
                    <a:pt x="25679" y="17603"/>
                    <a:pt x="31340" y="15183"/>
                    <a:pt x="36475" y="12673"/>
                  </a:cubicBezTo>
                  <a:cubicBezTo>
                    <a:pt x="41680" y="10116"/>
                    <a:pt x="47021" y="6966"/>
                    <a:pt x="49509" y="1443"/>
                  </a:cubicBezTo>
                  <a:cubicBezTo>
                    <a:pt x="49854" y="689"/>
                    <a:pt x="49184" y="0"/>
                    <a:pt x="485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16"/>
            <p:cNvSpPr/>
            <p:nvPr/>
          </p:nvSpPr>
          <p:spPr>
            <a:xfrm>
              <a:off x="5364949" y="1024852"/>
              <a:ext cx="253574" cy="257763"/>
            </a:xfrm>
            <a:custGeom>
              <a:avLst/>
              <a:gdLst/>
              <a:ahLst/>
              <a:cxnLst/>
              <a:rect l="l" t="t" r="r" b="b"/>
              <a:pathLst>
                <a:path w="5570" h="5662" extrusionOk="0">
                  <a:moveTo>
                    <a:pt x="2420" y="0"/>
                  </a:moveTo>
                  <a:lnTo>
                    <a:pt x="0" y="2169"/>
                  </a:lnTo>
                  <a:lnTo>
                    <a:pt x="3150" y="5661"/>
                  </a:lnTo>
                  <a:lnTo>
                    <a:pt x="5570" y="3493"/>
                  </a:lnTo>
                  <a:lnTo>
                    <a:pt x="242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16"/>
            <p:cNvSpPr/>
            <p:nvPr/>
          </p:nvSpPr>
          <p:spPr>
            <a:xfrm>
              <a:off x="5508352" y="1183824"/>
              <a:ext cx="768917" cy="803334"/>
            </a:xfrm>
            <a:custGeom>
              <a:avLst/>
              <a:gdLst/>
              <a:ahLst/>
              <a:cxnLst/>
              <a:rect l="l" t="t" r="r" b="b"/>
              <a:pathLst>
                <a:path w="16890" h="17646" extrusionOk="0">
                  <a:moveTo>
                    <a:pt x="2420" y="1"/>
                  </a:moveTo>
                  <a:lnTo>
                    <a:pt x="0" y="2169"/>
                  </a:lnTo>
                  <a:cubicBezTo>
                    <a:pt x="0" y="2169"/>
                    <a:pt x="1004" y="17074"/>
                    <a:pt x="15476" y="17645"/>
                  </a:cubicBezTo>
                  <a:cubicBezTo>
                    <a:pt x="15488" y="17645"/>
                    <a:pt x="15501" y="17645"/>
                    <a:pt x="15513" y="17645"/>
                  </a:cubicBezTo>
                  <a:cubicBezTo>
                    <a:pt x="16272" y="17645"/>
                    <a:pt x="16889" y="16970"/>
                    <a:pt x="16799" y="16184"/>
                  </a:cubicBezTo>
                  <a:cubicBezTo>
                    <a:pt x="16320" y="12349"/>
                    <a:pt x="14220" y="1872"/>
                    <a:pt x="24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16"/>
            <p:cNvSpPr/>
            <p:nvPr/>
          </p:nvSpPr>
          <p:spPr>
            <a:xfrm>
              <a:off x="5543270" y="1138937"/>
              <a:ext cx="752756" cy="908952"/>
            </a:xfrm>
            <a:custGeom>
              <a:avLst/>
              <a:gdLst/>
              <a:ahLst/>
              <a:cxnLst/>
              <a:rect l="l" t="t" r="r" b="b"/>
              <a:pathLst>
                <a:path w="16535" h="19966" extrusionOk="0">
                  <a:moveTo>
                    <a:pt x="1388" y="0"/>
                  </a:moveTo>
                  <a:cubicBezTo>
                    <a:pt x="358" y="0"/>
                    <a:pt x="0" y="1599"/>
                    <a:pt x="1105" y="1854"/>
                  </a:cubicBezTo>
                  <a:cubicBezTo>
                    <a:pt x="9162" y="3703"/>
                    <a:pt x="14594" y="10801"/>
                    <a:pt x="14298" y="19041"/>
                  </a:cubicBezTo>
                  <a:cubicBezTo>
                    <a:pt x="14275" y="19658"/>
                    <a:pt x="14737" y="19966"/>
                    <a:pt x="15211" y="19966"/>
                  </a:cubicBezTo>
                  <a:cubicBezTo>
                    <a:pt x="15684" y="19966"/>
                    <a:pt x="16169" y="19658"/>
                    <a:pt x="16192" y="19041"/>
                  </a:cubicBezTo>
                  <a:cubicBezTo>
                    <a:pt x="16535" y="10003"/>
                    <a:pt x="10440" y="2037"/>
                    <a:pt x="1630" y="28"/>
                  </a:cubicBezTo>
                  <a:cubicBezTo>
                    <a:pt x="1546" y="9"/>
                    <a:pt x="1465" y="0"/>
                    <a:pt x="13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16"/>
            <p:cNvSpPr/>
            <p:nvPr/>
          </p:nvSpPr>
          <p:spPr>
            <a:xfrm>
              <a:off x="5557155" y="1345301"/>
              <a:ext cx="287855" cy="423610"/>
            </a:xfrm>
            <a:custGeom>
              <a:avLst/>
              <a:gdLst/>
              <a:ahLst/>
              <a:cxnLst/>
              <a:rect l="l" t="t" r="r" b="b"/>
              <a:pathLst>
                <a:path w="6323" h="9305" extrusionOk="0">
                  <a:moveTo>
                    <a:pt x="951" y="0"/>
                  </a:moveTo>
                  <a:cubicBezTo>
                    <a:pt x="489" y="0"/>
                    <a:pt x="1" y="384"/>
                    <a:pt x="138" y="973"/>
                  </a:cubicBezTo>
                  <a:cubicBezTo>
                    <a:pt x="891" y="4077"/>
                    <a:pt x="2420" y="6816"/>
                    <a:pt x="4657" y="9076"/>
                  </a:cubicBezTo>
                  <a:cubicBezTo>
                    <a:pt x="4818" y="9237"/>
                    <a:pt x="5000" y="9304"/>
                    <a:pt x="5177" y="9304"/>
                  </a:cubicBezTo>
                  <a:cubicBezTo>
                    <a:pt x="5779" y="9304"/>
                    <a:pt x="6322" y="8522"/>
                    <a:pt x="5776" y="7958"/>
                  </a:cubicBezTo>
                  <a:cubicBezTo>
                    <a:pt x="3721" y="5880"/>
                    <a:pt x="2329" y="3393"/>
                    <a:pt x="1644" y="562"/>
                  </a:cubicBezTo>
                  <a:cubicBezTo>
                    <a:pt x="1553" y="170"/>
                    <a:pt x="1258" y="0"/>
                    <a:pt x="951"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6"/>
            <p:cNvSpPr/>
            <p:nvPr/>
          </p:nvSpPr>
          <p:spPr>
            <a:xfrm>
              <a:off x="5816966" y="1752247"/>
              <a:ext cx="91460" cy="70700"/>
            </a:xfrm>
            <a:custGeom>
              <a:avLst/>
              <a:gdLst/>
              <a:ahLst/>
              <a:cxnLst/>
              <a:rect l="l" t="t" r="r" b="b"/>
              <a:pathLst>
                <a:path w="2009" h="1553" extrusionOk="0">
                  <a:moveTo>
                    <a:pt x="1004" y="0"/>
                  </a:moveTo>
                  <a:cubicBezTo>
                    <a:pt x="0" y="0"/>
                    <a:pt x="0" y="1552"/>
                    <a:pt x="1004" y="1552"/>
                  </a:cubicBezTo>
                  <a:cubicBezTo>
                    <a:pt x="2009" y="1552"/>
                    <a:pt x="2009" y="0"/>
                    <a:pt x="1004"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16"/>
            <p:cNvSpPr/>
            <p:nvPr/>
          </p:nvSpPr>
          <p:spPr>
            <a:xfrm>
              <a:off x="3789649" y="1929754"/>
              <a:ext cx="200583" cy="245243"/>
            </a:xfrm>
            <a:custGeom>
              <a:avLst/>
              <a:gdLst/>
              <a:ahLst/>
              <a:cxnLst/>
              <a:rect l="l" t="t" r="r" b="b"/>
              <a:pathLst>
                <a:path w="4406" h="5387" extrusionOk="0">
                  <a:moveTo>
                    <a:pt x="3127" y="0"/>
                  </a:moveTo>
                  <a:lnTo>
                    <a:pt x="0" y="868"/>
                  </a:lnTo>
                  <a:lnTo>
                    <a:pt x="1278" y="5387"/>
                  </a:lnTo>
                  <a:lnTo>
                    <a:pt x="4405" y="4520"/>
                  </a:lnTo>
                  <a:lnTo>
                    <a:pt x="31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16"/>
            <p:cNvSpPr/>
            <p:nvPr/>
          </p:nvSpPr>
          <p:spPr>
            <a:xfrm>
              <a:off x="3587017" y="2087856"/>
              <a:ext cx="845854" cy="990988"/>
            </a:xfrm>
            <a:custGeom>
              <a:avLst/>
              <a:gdLst/>
              <a:ahLst/>
              <a:cxnLst/>
              <a:rect l="l" t="t" r="r" b="b"/>
              <a:pathLst>
                <a:path w="18580" h="21768" extrusionOk="0">
                  <a:moveTo>
                    <a:pt x="8856" y="1"/>
                  </a:moveTo>
                  <a:lnTo>
                    <a:pt x="5729" y="868"/>
                  </a:lnTo>
                  <a:cubicBezTo>
                    <a:pt x="5729" y="868"/>
                    <a:pt x="0" y="14677"/>
                    <a:pt x="12714" y="21616"/>
                  </a:cubicBezTo>
                  <a:cubicBezTo>
                    <a:pt x="12906" y="21719"/>
                    <a:pt x="13115" y="21767"/>
                    <a:pt x="13321" y="21767"/>
                  </a:cubicBezTo>
                  <a:cubicBezTo>
                    <a:pt x="13849" y="21767"/>
                    <a:pt x="14359" y="21450"/>
                    <a:pt x="14540" y="20909"/>
                  </a:cubicBezTo>
                  <a:cubicBezTo>
                    <a:pt x="15841" y="17257"/>
                    <a:pt x="18580" y="6939"/>
                    <a:pt x="88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16"/>
            <p:cNvSpPr/>
            <p:nvPr/>
          </p:nvSpPr>
          <p:spPr>
            <a:xfrm>
              <a:off x="3900593" y="2025168"/>
              <a:ext cx="513613" cy="1101386"/>
            </a:xfrm>
            <a:custGeom>
              <a:avLst/>
              <a:gdLst/>
              <a:ahLst/>
              <a:cxnLst/>
              <a:rect l="l" t="t" r="r" b="b"/>
              <a:pathLst>
                <a:path w="11282" h="24193" extrusionOk="0">
                  <a:moveTo>
                    <a:pt x="1512" y="1"/>
                  </a:moveTo>
                  <a:cubicBezTo>
                    <a:pt x="708" y="1"/>
                    <a:pt x="1" y="961"/>
                    <a:pt x="781" y="1560"/>
                  </a:cubicBezTo>
                  <a:cubicBezTo>
                    <a:pt x="7309" y="6627"/>
                    <a:pt x="9250" y="15461"/>
                    <a:pt x="5255" y="22765"/>
                  </a:cubicBezTo>
                  <a:cubicBezTo>
                    <a:pt x="4845" y="23506"/>
                    <a:pt x="5503" y="24193"/>
                    <a:pt x="6144" y="24193"/>
                  </a:cubicBezTo>
                  <a:cubicBezTo>
                    <a:pt x="6431" y="24193"/>
                    <a:pt x="6715" y="24055"/>
                    <a:pt x="6899" y="23724"/>
                  </a:cubicBezTo>
                  <a:cubicBezTo>
                    <a:pt x="11281" y="15735"/>
                    <a:pt x="9341" y="5829"/>
                    <a:pt x="2128" y="214"/>
                  </a:cubicBezTo>
                  <a:cubicBezTo>
                    <a:pt x="1932" y="64"/>
                    <a:pt x="1719" y="1"/>
                    <a:pt x="15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16"/>
            <p:cNvSpPr/>
            <p:nvPr/>
          </p:nvSpPr>
          <p:spPr>
            <a:xfrm>
              <a:off x="3818739" y="2220197"/>
              <a:ext cx="128289" cy="472367"/>
            </a:xfrm>
            <a:custGeom>
              <a:avLst/>
              <a:gdLst/>
              <a:ahLst/>
              <a:cxnLst/>
              <a:rect l="l" t="t" r="r" b="b"/>
              <a:pathLst>
                <a:path w="2818" h="10376" extrusionOk="0">
                  <a:moveTo>
                    <a:pt x="1378" y="1"/>
                  </a:moveTo>
                  <a:cubicBezTo>
                    <a:pt x="1071" y="1"/>
                    <a:pt x="776" y="171"/>
                    <a:pt x="685" y="563"/>
                  </a:cubicBezTo>
                  <a:cubicBezTo>
                    <a:pt x="0" y="3690"/>
                    <a:pt x="137" y="6794"/>
                    <a:pt x="1119" y="9830"/>
                  </a:cubicBezTo>
                  <a:cubicBezTo>
                    <a:pt x="1246" y="10211"/>
                    <a:pt x="1560" y="10376"/>
                    <a:pt x="1873" y="10376"/>
                  </a:cubicBezTo>
                  <a:cubicBezTo>
                    <a:pt x="2347" y="10376"/>
                    <a:pt x="2818" y="9997"/>
                    <a:pt x="2625" y="9419"/>
                  </a:cubicBezTo>
                  <a:cubicBezTo>
                    <a:pt x="1712" y="6635"/>
                    <a:pt x="1552" y="3827"/>
                    <a:pt x="2191" y="974"/>
                  </a:cubicBezTo>
                  <a:cubicBezTo>
                    <a:pt x="2328" y="385"/>
                    <a:pt x="1840" y="1"/>
                    <a:pt x="1378"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16"/>
            <p:cNvSpPr/>
            <p:nvPr/>
          </p:nvSpPr>
          <p:spPr>
            <a:xfrm>
              <a:off x="3894584" y="2701986"/>
              <a:ext cx="92507" cy="71747"/>
            </a:xfrm>
            <a:custGeom>
              <a:avLst/>
              <a:gdLst/>
              <a:ahLst/>
              <a:cxnLst/>
              <a:rect l="l" t="t" r="r" b="b"/>
              <a:pathLst>
                <a:path w="2032" h="1576" extrusionOk="0">
                  <a:moveTo>
                    <a:pt x="1005" y="0"/>
                  </a:moveTo>
                  <a:cubicBezTo>
                    <a:pt x="0" y="0"/>
                    <a:pt x="0" y="1575"/>
                    <a:pt x="1005" y="1575"/>
                  </a:cubicBezTo>
                  <a:cubicBezTo>
                    <a:pt x="2032" y="1575"/>
                    <a:pt x="2032" y="0"/>
                    <a:pt x="1005"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1" name="Google Shape;421;p16"/>
          <p:cNvGrpSpPr/>
          <p:nvPr/>
        </p:nvGrpSpPr>
        <p:grpSpPr>
          <a:xfrm rot="-2199938" flipH="1">
            <a:off x="672888" y="-445232"/>
            <a:ext cx="1641243" cy="1466815"/>
            <a:chOff x="3536075" y="659925"/>
            <a:chExt cx="2759951" cy="2466630"/>
          </a:xfrm>
        </p:grpSpPr>
        <p:sp>
          <p:nvSpPr>
            <p:cNvPr id="422" name="Google Shape;422;p16"/>
            <p:cNvSpPr/>
            <p:nvPr/>
          </p:nvSpPr>
          <p:spPr>
            <a:xfrm>
              <a:off x="3536075" y="659925"/>
              <a:ext cx="2269649" cy="1912733"/>
            </a:xfrm>
            <a:custGeom>
              <a:avLst/>
              <a:gdLst/>
              <a:ahLst/>
              <a:cxnLst/>
              <a:rect l="l" t="t" r="r" b="b"/>
              <a:pathLst>
                <a:path w="49855" h="42015" extrusionOk="0">
                  <a:moveTo>
                    <a:pt x="21089" y="25971"/>
                  </a:moveTo>
                  <a:lnTo>
                    <a:pt x="21089" y="25971"/>
                  </a:lnTo>
                  <a:cubicBezTo>
                    <a:pt x="23205" y="26490"/>
                    <a:pt x="25348" y="27512"/>
                    <a:pt x="26341" y="29335"/>
                  </a:cubicBezTo>
                  <a:cubicBezTo>
                    <a:pt x="27049" y="30613"/>
                    <a:pt x="27049" y="32690"/>
                    <a:pt x="25611" y="33512"/>
                  </a:cubicBezTo>
                  <a:cubicBezTo>
                    <a:pt x="25225" y="33735"/>
                    <a:pt x="24834" y="33832"/>
                    <a:pt x="24452" y="33832"/>
                  </a:cubicBezTo>
                  <a:cubicBezTo>
                    <a:pt x="23068" y="33832"/>
                    <a:pt x="21792" y="32560"/>
                    <a:pt x="21274" y="31344"/>
                  </a:cubicBezTo>
                  <a:cubicBezTo>
                    <a:pt x="20545" y="29638"/>
                    <a:pt x="20595" y="27751"/>
                    <a:pt x="21089" y="25971"/>
                  </a:cubicBezTo>
                  <a:close/>
                  <a:moveTo>
                    <a:pt x="48569" y="0"/>
                  </a:moveTo>
                  <a:cubicBezTo>
                    <a:pt x="48290" y="0"/>
                    <a:pt x="48022" y="142"/>
                    <a:pt x="47865" y="484"/>
                  </a:cubicBezTo>
                  <a:cubicBezTo>
                    <a:pt x="44487" y="7994"/>
                    <a:pt x="36087" y="10367"/>
                    <a:pt x="29445" y="14088"/>
                  </a:cubicBezTo>
                  <a:cubicBezTo>
                    <a:pt x="25584" y="16259"/>
                    <a:pt x="21564" y="19621"/>
                    <a:pt x="19778" y="23808"/>
                  </a:cubicBezTo>
                  <a:lnTo>
                    <a:pt x="19778" y="23808"/>
                  </a:lnTo>
                  <a:cubicBezTo>
                    <a:pt x="18930" y="23705"/>
                    <a:pt x="18078" y="23657"/>
                    <a:pt x="17250" y="23657"/>
                  </a:cubicBezTo>
                  <a:cubicBezTo>
                    <a:pt x="15666" y="23657"/>
                    <a:pt x="14172" y="23832"/>
                    <a:pt x="12965" y="24131"/>
                  </a:cubicBezTo>
                  <a:cubicBezTo>
                    <a:pt x="5228" y="26025"/>
                    <a:pt x="1" y="33238"/>
                    <a:pt x="46" y="41090"/>
                  </a:cubicBezTo>
                  <a:cubicBezTo>
                    <a:pt x="58" y="41706"/>
                    <a:pt x="537" y="42015"/>
                    <a:pt x="1011" y="42015"/>
                  </a:cubicBezTo>
                  <a:cubicBezTo>
                    <a:pt x="1484" y="42015"/>
                    <a:pt x="1952" y="41706"/>
                    <a:pt x="1941" y="41090"/>
                  </a:cubicBezTo>
                  <a:cubicBezTo>
                    <a:pt x="1918" y="35407"/>
                    <a:pt x="4931" y="29929"/>
                    <a:pt x="10021" y="27258"/>
                  </a:cubicBezTo>
                  <a:cubicBezTo>
                    <a:pt x="12235" y="26084"/>
                    <a:pt x="14742" y="25510"/>
                    <a:pt x="17239" y="25510"/>
                  </a:cubicBezTo>
                  <a:cubicBezTo>
                    <a:pt x="17703" y="25510"/>
                    <a:pt x="18165" y="25530"/>
                    <a:pt x="18626" y="25569"/>
                  </a:cubicBezTo>
                  <a:cubicBezTo>
                    <a:pt x="18801" y="25584"/>
                    <a:pt x="18980" y="25602"/>
                    <a:pt x="19163" y="25624"/>
                  </a:cubicBezTo>
                  <a:lnTo>
                    <a:pt x="19163" y="25624"/>
                  </a:lnTo>
                  <a:cubicBezTo>
                    <a:pt x="18795" y="27085"/>
                    <a:pt x="18709" y="28631"/>
                    <a:pt x="18991" y="30248"/>
                  </a:cubicBezTo>
                  <a:cubicBezTo>
                    <a:pt x="19465" y="33021"/>
                    <a:pt x="21452" y="35705"/>
                    <a:pt x="24492" y="35705"/>
                  </a:cubicBezTo>
                  <a:cubicBezTo>
                    <a:pt x="24530" y="35705"/>
                    <a:pt x="24568" y="35704"/>
                    <a:pt x="24606" y="35703"/>
                  </a:cubicBezTo>
                  <a:cubicBezTo>
                    <a:pt x="27391" y="35635"/>
                    <a:pt x="28989" y="32964"/>
                    <a:pt x="28669" y="30385"/>
                  </a:cubicBezTo>
                  <a:cubicBezTo>
                    <a:pt x="28220" y="26867"/>
                    <a:pt x="25218" y="24973"/>
                    <a:pt x="21756" y="24157"/>
                  </a:cubicBezTo>
                  <a:lnTo>
                    <a:pt x="21756" y="24157"/>
                  </a:lnTo>
                  <a:cubicBezTo>
                    <a:pt x="21993" y="23638"/>
                    <a:pt x="22262" y="23140"/>
                    <a:pt x="22552" y="22670"/>
                  </a:cubicBezTo>
                  <a:cubicBezTo>
                    <a:pt x="25679" y="17603"/>
                    <a:pt x="31340" y="15183"/>
                    <a:pt x="36475" y="12673"/>
                  </a:cubicBezTo>
                  <a:cubicBezTo>
                    <a:pt x="41680" y="10116"/>
                    <a:pt x="47021" y="6966"/>
                    <a:pt x="49509" y="1443"/>
                  </a:cubicBezTo>
                  <a:cubicBezTo>
                    <a:pt x="49854" y="689"/>
                    <a:pt x="49184" y="0"/>
                    <a:pt x="485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16"/>
            <p:cNvSpPr/>
            <p:nvPr/>
          </p:nvSpPr>
          <p:spPr>
            <a:xfrm>
              <a:off x="5364949" y="1024852"/>
              <a:ext cx="253574" cy="257763"/>
            </a:xfrm>
            <a:custGeom>
              <a:avLst/>
              <a:gdLst/>
              <a:ahLst/>
              <a:cxnLst/>
              <a:rect l="l" t="t" r="r" b="b"/>
              <a:pathLst>
                <a:path w="5570" h="5662" extrusionOk="0">
                  <a:moveTo>
                    <a:pt x="2420" y="0"/>
                  </a:moveTo>
                  <a:lnTo>
                    <a:pt x="0" y="2169"/>
                  </a:lnTo>
                  <a:lnTo>
                    <a:pt x="3150" y="5661"/>
                  </a:lnTo>
                  <a:lnTo>
                    <a:pt x="5570" y="3493"/>
                  </a:lnTo>
                  <a:lnTo>
                    <a:pt x="242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16"/>
            <p:cNvSpPr/>
            <p:nvPr/>
          </p:nvSpPr>
          <p:spPr>
            <a:xfrm>
              <a:off x="5508352" y="1183824"/>
              <a:ext cx="768917" cy="803334"/>
            </a:xfrm>
            <a:custGeom>
              <a:avLst/>
              <a:gdLst/>
              <a:ahLst/>
              <a:cxnLst/>
              <a:rect l="l" t="t" r="r" b="b"/>
              <a:pathLst>
                <a:path w="16890" h="17646" extrusionOk="0">
                  <a:moveTo>
                    <a:pt x="2420" y="1"/>
                  </a:moveTo>
                  <a:lnTo>
                    <a:pt x="0" y="2169"/>
                  </a:lnTo>
                  <a:cubicBezTo>
                    <a:pt x="0" y="2169"/>
                    <a:pt x="1004" y="17074"/>
                    <a:pt x="15476" y="17645"/>
                  </a:cubicBezTo>
                  <a:cubicBezTo>
                    <a:pt x="15488" y="17645"/>
                    <a:pt x="15501" y="17645"/>
                    <a:pt x="15513" y="17645"/>
                  </a:cubicBezTo>
                  <a:cubicBezTo>
                    <a:pt x="16272" y="17645"/>
                    <a:pt x="16889" y="16970"/>
                    <a:pt x="16799" y="16184"/>
                  </a:cubicBezTo>
                  <a:cubicBezTo>
                    <a:pt x="16320" y="12349"/>
                    <a:pt x="14220" y="1872"/>
                    <a:pt x="24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6"/>
            <p:cNvSpPr/>
            <p:nvPr/>
          </p:nvSpPr>
          <p:spPr>
            <a:xfrm>
              <a:off x="5543270" y="1138937"/>
              <a:ext cx="752756" cy="908952"/>
            </a:xfrm>
            <a:custGeom>
              <a:avLst/>
              <a:gdLst/>
              <a:ahLst/>
              <a:cxnLst/>
              <a:rect l="l" t="t" r="r" b="b"/>
              <a:pathLst>
                <a:path w="16535" h="19966" extrusionOk="0">
                  <a:moveTo>
                    <a:pt x="1388" y="0"/>
                  </a:moveTo>
                  <a:cubicBezTo>
                    <a:pt x="358" y="0"/>
                    <a:pt x="0" y="1599"/>
                    <a:pt x="1105" y="1854"/>
                  </a:cubicBezTo>
                  <a:cubicBezTo>
                    <a:pt x="9162" y="3703"/>
                    <a:pt x="14594" y="10801"/>
                    <a:pt x="14298" y="19041"/>
                  </a:cubicBezTo>
                  <a:cubicBezTo>
                    <a:pt x="14275" y="19658"/>
                    <a:pt x="14737" y="19966"/>
                    <a:pt x="15211" y="19966"/>
                  </a:cubicBezTo>
                  <a:cubicBezTo>
                    <a:pt x="15684" y="19966"/>
                    <a:pt x="16169" y="19658"/>
                    <a:pt x="16192" y="19041"/>
                  </a:cubicBezTo>
                  <a:cubicBezTo>
                    <a:pt x="16535" y="10003"/>
                    <a:pt x="10440" y="2037"/>
                    <a:pt x="1630" y="28"/>
                  </a:cubicBezTo>
                  <a:cubicBezTo>
                    <a:pt x="1546" y="9"/>
                    <a:pt x="1465" y="0"/>
                    <a:pt x="13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6"/>
            <p:cNvSpPr/>
            <p:nvPr/>
          </p:nvSpPr>
          <p:spPr>
            <a:xfrm>
              <a:off x="5557155" y="1345301"/>
              <a:ext cx="287855" cy="423610"/>
            </a:xfrm>
            <a:custGeom>
              <a:avLst/>
              <a:gdLst/>
              <a:ahLst/>
              <a:cxnLst/>
              <a:rect l="l" t="t" r="r" b="b"/>
              <a:pathLst>
                <a:path w="6323" h="9305" extrusionOk="0">
                  <a:moveTo>
                    <a:pt x="951" y="0"/>
                  </a:moveTo>
                  <a:cubicBezTo>
                    <a:pt x="489" y="0"/>
                    <a:pt x="1" y="384"/>
                    <a:pt x="138" y="973"/>
                  </a:cubicBezTo>
                  <a:cubicBezTo>
                    <a:pt x="891" y="4077"/>
                    <a:pt x="2420" y="6816"/>
                    <a:pt x="4657" y="9076"/>
                  </a:cubicBezTo>
                  <a:cubicBezTo>
                    <a:pt x="4818" y="9237"/>
                    <a:pt x="5000" y="9304"/>
                    <a:pt x="5177" y="9304"/>
                  </a:cubicBezTo>
                  <a:cubicBezTo>
                    <a:pt x="5779" y="9304"/>
                    <a:pt x="6322" y="8522"/>
                    <a:pt x="5776" y="7958"/>
                  </a:cubicBezTo>
                  <a:cubicBezTo>
                    <a:pt x="3721" y="5880"/>
                    <a:pt x="2329" y="3393"/>
                    <a:pt x="1644" y="562"/>
                  </a:cubicBezTo>
                  <a:cubicBezTo>
                    <a:pt x="1553" y="170"/>
                    <a:pt x="1258" y="0"/>
                    <a:pt x="951"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6"/>
            <p:cNvSpPr/>
            <p:nvPr/>
          </p:nvSpPr>
          <p:spPr>
            <a:xfrm>
              <a:off x="5816966" y="1752247"/>
              <a:ext cx="91460" cy="70700"/>
            </a:xfrm>
            <a:custGeom>
              <a:avLst/>
              <a:gdLst/>
              <a:ahLst/>
              <a:cxnLst/>
              <a:rect l="l" t="t" r="r" b="b"/>
              <a:pathLst>
                <a:path w="2009" h="1553" extrusionOk="0">
                  <a:moveTo>
                    <a:pt x="1004" y="0"/>
                  </a:moveTo>
                  <a:cubicBezTo>
                    <a:pt x="0" y="0"/>
                    <a:pt x="0" y="1552"/>
                    <a:pt x="1004" y="1552"/>
                  </a:cubicBezTo>
                  <a:cubicBezTo>
                    <a:pt x="2009" y="1552"/>
                    <a:pt x="2009" y="0"/>
                    <a:pt x="1004"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6"/>
            <p:cNvSpPr/>
            <p:nvPr/>
          </p:nvSpPr>
          <p:spPr>
            <a:xfrm>
              <a:off x="3789649" y="1929754"/>
              <a:ext cx="200583" cy="245243"/>
            </a:xfrm>
            <a:custGeom>
              <a:avLst/>
              <a:gdLst/>
              <a:ahLst/>
              <a:cxnLst/>
              <a:rect l="l" t="t" r="r" b="b"/>
              <a:pathLst>
                <a:path w="4406" h="5387" extrusionOk="0">
                  <a:moveTo>
                    <a:pt x="3127" y="0"/>
                  </a:moveTo>
                  <a:lnTo>
                    <a:pt x="0" y="868"/>
                  </a:lnTo>
                  <a:lnTo>
                    <a:pt x="1278" y="5387"/>
                  </a:lnTo>
                  <a:lnTo>
                    <a:pt x="4405" y="4520"/>
                  </a:lnTo>
                  <a:lnTo>
                    <a:pt x="31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6"/>
            <p:cNvSpPr/>
            <p:nvPr/>
          </p:nvSpPr>
          <p:spPr>
            <a:xfrm>
              <a:off x="3587017" y="2087856"/>
              <a:ext cx="845854" cy="990988"/>
            </a:xfrm>
            <a:custGeom>
              <a:avLst/>
              <a:gdLst/>
              <a:ahLst/>
              <a:cxnLst/>
              <a:rect l="l" t="t" r="r" b="b"/>
              <a:pathLst>
                <a:path w="18580" h="21768" extrusionOk="0">
                  <a:moveTo>
                    <a:pt x="8856" y="1"/>
                  </a:moveTo>
                  <a:lnTo>
                    <a:pt x="5729" y="868"/>
                  </a:lnTo>
                  <a:cubicBezTo>
                    <a:pt x="5729" y="868"/>
                    <a:pt x="0" y="14677"/>
                    <a:pt x="12714" y="21616"/>
                  </a:cubicBezTo>
                  <a:cubicBezTo>
                    <a:pt x="12906" y="21719"/>
                    <a:pt x="13115" y="21767"/>
                    <a:pt x="13321" y="21767"/>
                  </a:cubicBezTo>
                  <a:cubicBezTo>
                    <a:pt x="13849" y="21767"/>
                    <a:pt x="14359" y="21450"/>
                    <a:pt x="14540" y="20909"/>
                  </a:cubicBezTo>
                  <a:cubicBezTo>
                    <a:pt x="15841" y="17257"/>
                    <a:pt x="18580" y="6939"/>
                    <a:pt x="88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6"/>
            <p:cNvSpPr/>
            <p:nvPr/>
          </p:nvSpPr>
          <p:spPr>
            <a:xfrm>
              <a:off x="3900593" y="2025168"/>
              <a:ext cx="513613" cy="1101386"/>
            </a:xfrm>
            <a:custGeom>
              <a:avLst/>
              <a:gdLst/>
              <a:ahLst/>
              <a:cxnLst/>
              <a:rect l="l" t="t" r="r" b="b"/>
              <a:pathLst>
                <a:path w="11282" h="24193" extrusionOk="0">
                  <a:moveTo>
                    <a:pt x="1512" y="1"/>
                  </a:moveTo>
                  <a:cubicBezTo>
                    <a:pt x="708" y="1"/>
                    <a:pt x="1" y="961"/>
                    <a:pt x="781" y="1560"/>
                  </a:cubicBezTo>
                  <a:cubicBezTo>
                    <a:pt x="7309" y="6627"/>
                    <a:pt x="9250" y="15461"/>
                    <a:pt x="5255" y="22765"/>
                  </a:cubicBezTo>
                  <a:cubicBezTo>
                    <a:pt x="4845" y="23506"/>
                    <a:pt x="5503" y="24193"/>
                    <a:pt x="6144" y="24193"/>
                  </a:cubicBezTo>
                  <a:cubicBezTo>
                    <a:pt x="6431" y="24193"/>
                    <a:pt x="6715" y="24055"/>
                    <a:pt x="6899" y="23724"/>
                  </a:cubicBezTo>
                  <a:cubicBezTo>
                    <a:pt x="11281" y="15735"/>
                    <a:pt x="9341" y="5829"/>
                    <a:pt x="2128" y="214"/>
                  </a:cubicBezTo>
                  <a:cubicBezTo>
                    <a:pt x="1932" y="64"/>
                    <a:pt x="1719" y="1"/>
                    <a:pt x="15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16"/>
            <p:cNvSpPr/>
            <p:nvPr/>
          </p:nvSpPr>
          <p:spPr>
            <a:xfrm>
              <a:off x="3818739" y="2220197"/>
              <a:ext cx="128289" cy="472367"/>
            </a:xfrm>
            <a:custGeom>
              <a:avLst/>
              <a:gdLst/>
              <a:ahLst/>
              <a:cxnLst/>
              <a:rect l="l" t="t" r="r" b="b"/>
              <a:pathLst>
                <a:path w="2818" h="10376" extrusionOk="0">
                  <a:moveTo>
                    <a:pt x="1378" y="1"/>
                  </a:moveTo>
                  <a:cubicBezTo>
                    <a:pt x="1071" y="1"/>
                    <a:pt x="776" y="171"/>
                    <a:pt x="685" y="563"/>
                  </a:cubicBezTo>
                  <a:cubicBezTo>
                    <a:pt x="0" y="3690"/>
                    <a:pt x="137" y="6794"/>
                    <a:pt x="1119" y="9830"/>
                  </a:cubicBezTo>
                  <a:cubicBezTo>
                    <a:pt x="1246" y="10211"/>
                    <a:pt x="1560" y="10376"/>
                    <a:pt x="1873" y="10376"/>
                  </a:cubicBezTo>
                  <a:cubicBezTo>
                    <a:pt x="2347" y="10376"/>
                    <a:pt x="2818" y="9997"/>
                    <a:pt x="2625" y="9419"/>
                  </a:cubicBezTo>
                  <a:cubicBezTo>
                    <a:pt x="1712" y="6635"/>
                    <a:pt x="1552" y="3827"/>
                    <a:pt x="2191" y="974"/>
                  </a:cubicBezTo>
                  <a:cubicBezTo>
                    <a:pt x="2328" y="385"/>
                    <a:pt x="1840" y="1"/>
                    <a:pt x="1378"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16"/>
            <p:cNvSpPr/>
            <p:nvPr/>
          </p:nvSpPr>
          <p:spPr>
            <a:xfrm>
              <a:off x="3894584" y="2701986"/>
              <a:ext cx="92507" cy="71747"/>
            </a:xfrm>
            <a:custGeom>
              <a:avLst/>
              <a:gdLst/>
              <a:ahLst/>
              <a:cxnLst/>
              <a:rect l="l" t="t" r="r" b="b"/>
              <a:pathLst>
                <a:path w="2032" h="1576" extrusionOk="0">
                  <a:moveTo>
                    <a:pt x="1005" y="0"/>
                  </a:moveTo>
                  <a:cubicBezTo>
                    <a:pt x="0" y="0"/>
                    <a:pt x="0" y="1575"/>
                    <a:pt x="1005" y="1575"/>
                  </a:cubicBezTo>
                  <a:cubicBezTo>
                    <a:pt x="2032" y="1575"/>
                    <a:pt x="2032" y="0"/>
                    <a:pt x="1005"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3" name="Google Shape;433;p16"/>
          <p:cNvSpPr/>
          <p:nvPr/>
        </p:nvSpPr>
        <p:spPr>
          <a:xfrm flipH="1">
            <a:off x="7848598" y="3415023"/>
            <a:ext cx="1504976" cy="1695353"/>
          </a:xfrm>
          <a:custGeom>
            <a:avLst/>
            <a:gdLst/>
            <a:ahLst/>
            <a:cxnLst/>
            <a:rect l="l" t="t" r="r" b="b"/>
            <a:pathLst>
              <a:path w="16755" h="18875" extrusionOk="0">
                <a:moveTo>
                  <a:pt x="1111" y="0"/>
                </a:moveTo>
                <a:cubicBezTo>
                  <a:pt x="860" y="0"/>
                  <a:pt x="587" y="254"/>
                  <a:pt x="708" y="558"/>
                </a:cubicBezTo>
                <a:cubicBezTo>
                  <a:pt x="1119" y="1562"/>
                  <a:pt x="1576" y="2521"/>
                  <a:pt x="2055" y="3480"/>
                </a:cubicBezTo>
                <a:cubicBezTo>
                  <a:pt x="1918" y="3640"/>
                  <a:pt x="1918" y="3868"/>
                  <a:pt x="2032" y="4028"/>
                </a:cubicBezTo>
                <a:cubicBezTo>
                  <a:pt x="1302" y="5260"/>
                  <a:pt x="777" y="6584"/>
                  <a:pt x="548" y="7999"/>
                </a:cubicBezTo>
                <a:cubicBezTo>
                  <a:pt x="412" y="8775"/>
                  <a:pt x="1" y="10624"/>
                  <a:pt x="959" y="11058"/>
                </a:cubicBezTo>
                <a:cubicBezTo>
                  <a:pt x="1107" y="11126"/>
                  <a:pt x="1239" y="11156"/>
                  <a:pt x="1358" y="11156"/>
                </a:cubicBezTo>
                <a:cubicBezTo>
                  <a:pt x="2152" y="11156"/>
                  <a:pt x="2321" y="9782"/>
                  <a:pt x="2420" y="9186"/>
                </a:cubicBezTo>
                <a:cubicBezTo>
                  <a:pt x="2648" y="7771"/>
                  <a:pt x="2808" y="6379"/>
                  <a:pt x="2900" y="4963"/>
                </a:cubicBezTo>
                <a:cubicBezTo>
                  <a:pt x="3356" y="5739"/>
                  <a:pt x="3835" y="6493"/>
                  <a:pt x="4360" y="7223"/>
                </a:cubicBezTo>
                <a:lnTo>
                  <a:pt x="4338" y="7269"/>
                </a:lnTo>
                <a:cubicBezTo>
                  <a:pt x="3813" y="8730"/>
                  <a:pt x="3470" y="10259"/>
                  <a:pt x="3402" y="11811"/>
                </a:cubicBezTo>
                <a:cubicBezTo>
                  <a:pt x="3356" y="12541"/>
                  <a:pt x="3105" y="14230"/>
                  <a:pt x="4086" y="14504"/>
                </a:cubicBezTo>
                <a:cubicBezTo>
                  <a:pt x="4198" y="14539"/>
                  <a:pt x="4298" y="14554"/>
                  <a:pt x="4388" y="14554"/>
                </a:cubicBezTo>
                <a:cubicBezTo>
                  <a:pt x="5265" y="14554"/>
                  <a:pt x="5228" y="13075"/>
                  <a:pt x="5228" y="12496"/>
                </a:cubicBezTo>
                <a:cubicBezTo>
                  <a:pt x="5228" y="11126"/>
                  <a:pt x="5228" y="9734"/>
                  <a:pt x="5228" y="8364"/>
                </a:cubicBezTo>
                <a:cubicBezTo>
                  <a:pt x="5616" y="8889"/>
                  <a:pt x="6049" y="9392"/>
                  <a:pt x="6483" y="9894"/>
                </a:cubicBezTo>
                <a:cubicBezTo>
                  <a:pt x="6346" y="11218"/>
                  <a:pt x="6323" y="12541"/>
                  <a:pt x="6415" y="13888"/>
                </a:cubicBezTo>
                <a:cubicBezTo>
                  <a:pt x="6460" y="14550"/>
                  <a:pt x="6392" y="15965"/>
                  <a:pt x="7305" y="16102"/>
                </a:cubicBezTo>
                <a:cubicBezTo>
                  <a:pt x="7343" y="16107"/>
                  <a:pt x="7379" y="16109"/>
                  <a:pt x="7414" y="16109"/>
                </a:cubicBezTo>
                <a:cubicBezTo>
                  <a:pt x="8688" y="16109"/>
                  <a:pt x="8116" y="12929"/>
                  <a:pt x="7738" y="11240"/>
                </a:cubicBezTo>
                <a:lnTo>
                  <a:pt x="7738" y="11240"/>
                </a:lnTo>
                <a:cubicBezTo>
                  <a:pt x="8012" y="11514"/>
                  <a:pt x="8263" y="11765"/>
                  <a:pt x="8537" y="12016"/>
                </a:cubicBezTo>
                <a:cubicBezTo>
                  <a:pt x="8537" y="12085"/>
                  <a:pt x="8560" y="12153"/>
                  <a:pt x="8606" y="12222"/>
                </a:cubicBezTo>
                <a:cubicBezTo>
                  <a:pt x="8674" y="12290"/>
                  <a:pt x="8720" y="12359"/>
                  <a:pt x="8766" y="12450"/>
                </a:cubicBezTo>
                <a:cubicBezTo>
                  <a:pt x="9154" y="14071"/>
                  <a:pt x="9519" y="15737"/>
                  <a:pt x="9930" y="17358"/>
                </a:cubicBezTo>
                <a:cubicBezTo>
                  <a:pt x="10093" y="17993"/>
                  <a:pt x="10604" y="18875"/>
                  <a:pt x="11300" y="18875"/>
                </a:cubicBezTo>
                <a:cubicBezTo>
                  <a:pt x="11478" y="18875"/>
                  <a:pt x="11669" y="18817"/>
                  <a:pt x="11870" y="18681"/>
                </a:cubicBezTo>
                <a:cubicBezTo>
                  <a:pt x="12851" y="17997"/>
                  <a:pt x="11893" y="16376"/>
                  <a:pt x="11527" y="15600"/>
                </a:cubicBezTo>
                <a:cubicBezTo>
                  <a:pt x="11254" y="14984"/>
                  <a:pt x="10911" y="14390"/>
                  <a:pt x="10569" y="13797"/>
                </a:cubicBezTo>
                <a:lnTo>
                  <a:pt x="10569" y="13797"/>
                </a:lnTo>
                <a:cubicBezTo>
                  <a:pt x="11505" y="14550"/>
                  <a:pt x="12486" y="15258"/>
                  <a:pt x="13513" y="15897"/>
                </a:cubicBezTo>
                <a:cubicBezTo>
                  <a:pt x="13587" y="15943"/>
                  <a:pt x="13661" y="15964"/>
                  <a:pt x="13731" y="15964"/>
                </a:cubicBezTo>
                <a:cubicBezTo>
                  <a:pt x="14070" y="15964"/>
                  <a:pt x="14311" y="15485"/>
                  <a:pt x="13970" y="15258"/>
                </a:cubicBezTo>
                <a:cubicBezTo>
                  <a:pt x="13011" y="14641"/>
                  <a:pt x="12075" y="14002"/>
                  <a:pt x="11185" y="13295"/>
                </a:cubicBezTo>
                <a:lnTo>
                  <a:pt x="11185" y="13295"/>
                </a:lnTo>
                <a:cubicBezTo>
                  <a:pt x="12212" y="13523"/>
                  <a:pt x="13239" y="13637"/>
                  <a:pt x="14289" y="13637"/>
                </a:cubicBezTo>
                <a:cubicBezTo>
                  <a:pt x="14395" y="13637"/>
                  <a:pt x="14518" y="13639"/>
                  <a:pt x="14652" y="13639"/>
                </a:cubicBezTo>
                <a:cubicBezTo>
                  <a:pt x="15472" y="13639"/>
                  <a:pt x="16689" y="13571"/>
                  <a:pt x="16709" y="12610"/>
                </a:cubicBezTo>
                <a:cubicBezTo>
                  <a:pt x="16754" y="11263"/>
                  <a:pt x="14563" y="11354"/>
                  <a:pt x="13719" y="11332"/>
                </a:cubicBezTo>
                <a:cubicBezTo>
                  <a:pt x="12326" y="11332"/>
                  <a:pt x="10934" y="11514"/>
                  <a:pt x="9587" y="11925"/>
                </a:cubicBezTo>
                <a:cubicBezTo>
                  <a:pt x="9154" y="11537"/>
                  <a:pt x="8743" y="11149"/>
                  <a:pt x="8355" y="10738"/>
                </a:cubicBezTo>
                <a:cubicBezTo>
                  <a:pt x="9268" y="10647"/>
                  <a:pt x="10226" y="10578"/>
                  <a:pt x="11094" y="10373"/>
                </a:cubicBezTo>
                <a:cubicBezTo>
                  <a:pt x="11756" y="10213"/>
                  <a:pt x="12418" y="9643"/>
                  <a:pt x="12144" y="8889"/>
                </a:cubicBezTo>
                <a:cubicBezTo>
                  <a:pt x="11981" y="8418"/>
                  <a:pt x="11518" y="8236"/>
                  <a:pt x="11059" y="8236"/>
                </a:cubicBezTo>
                <a:cubicBezTo>
                  <a:pt x="10873" y="8236"/>
                  <a:pt x="10688" y="8266"/>
                  <a:pt x="10523" y="8319"/>
                </a:cubicBezTo>
                <a:cubicBezTo>
                  <a:pt x="9428" y="8661"/>
                  <a:pt x="8378" y="9186"/>
                  <a:pt x="7328" y="9643"/>
                </a:cubicBezTo>
                <a:cubicBezTo>
                  <a:pt x="6780" y="9072"/>
                  <a:pt x="6278" y="8456"/>
                  <a:pt x="5798" y="7839"/>
                </a:cubicBezTo>
                <a:lnTo>
                  <a:pt x="5798" y="7839"/>
                </a:lnTo>
                <a:cubicBezTo>
                  <a:pt x="5930" y="7845"/>
                  <a:pt x="6061" y="7848"/>
                  <a:pt x="6192" y="7848"/>
                </a:cubicBezTo>
                <a:cubicBezTo>
                  <a:pt x="7110" y="7848"/>
                  <a:pt x="8024" y="7708"/>
                  <a:pt x="8903" y="7429"/>
                </a:cubicBezTo>
                <a:cubicBezTo>
                  <a:pt x="9473" y="7223"/>
                  <a:pt x="11185" y="6767"/>
                  <a:pt x="10706" y="5808"/>
                </a:cubicBezTo>
                <a:cubicBezTo>
                  <a:pt x="10537" y="5470"/>
                  <a:pt x="10156" y="5360"/>
                  <a:pt x="9721" y="5360"/>
                </a:cubicBezTo>
                <a:cubicBezTo>
                  <a:pt x="9099" y="5360"/>
                  <a:pt x="8366" y="5586"/>
                  <a:pt x="7990" y="5694"/>
                </a:cubicBezTo>
                <a:cubicBezTo>
                  <a:pt x="7008" y="5991"/>
                  <a:pt x="6095" y="6447"/>
                  <a:pt x="5273" y="7018"/>
                </a:cubicBezTo>
                <a:lnTo>
                  <a:pt x="5182" y="7018"/>
                </a:lnTo>
                <a:cubicBezTo>
                  <a:pt x="4634" y="6264"/>
                  <a:pt x="4132" y="5488"/>
                  <a:pt x="3653" y="4690"/>
                </a:cubicBezTo>
                <a:cubicBezTo>
                  <a:pt x="4566" y="4690"/>
                  <a:pt x="5479" y="4575"/>
                  <a:pt x="6369" y="4347"/>
                </a:cubicBezTo>
                <a:cubicBezTo>
                  <a:pt x="7099" y="4142"/>
                  <a:pt x="8218" y="3799"/>
                  <a:pt x="8058" y="2841"/>
                </a:cubicBezTo>
                <a:cubicBezTo>
                  <a:pt x="7967" y="2232"/>
                  <a:pt x="7490" y="2049"/>
                  <a:pt x="6979" y="2049"/>
                </a:cubicBezTo>
                <a:cubicBezTo>
                  <a:pt x="6724" y="2049"/>
                  <a:pt x="6460" y="2095"/>
                  <a:pt x="6232" y="2156"/>
                </a:cubicBezTo>
                <a:cubicBezTo>
                  <a:pt x="5091" y="2453"/>
                  <a:pt x="3949" y="2841"/>
                  <a:pt x="2808" y="3183"/>
                </a:cubicBezTo>
                <a:cubicBezTo>
                  <a:pt x="2283" y="2224"/>
                  <a:pt x="1827" y="1243"/>
                  <a:pt x="1416" y="216"/>
                </a:cubicBezTo>
                <a:cubicBezTo>
                  <a:pt x="1355" y="64"/>
                  <a:pt x="1236" y="0"/>
                  <a:pt x="11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16"/>
          <p:cNvSpPr txBox="1">
            <a:spLocks noGrp="1"/>
          </p:cNvSpPr>
          <p:nvPr>
            <p:ph type="subTitle" idx="1"/>
          </p:nvPr>
        </p:nvSpPr>
        <p:spPr>
          <a:xfrm>
            <a:off x="720000" y="1200150"/>
            <a:ext cx="7785900" cy="326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200"/>
              <a:buAutoNum type="arabicPeriod"/>
              <a:defRPr sz="1200"/>
            </a:lvl1pPr>
            <a:lvl2pPr lvl="1" rtl="0">
              <a:spcBef>
                <a:spcPts val="0"/>
              </a:spcBef>
              <a:spcAft>
                <a:spcPts val="0"/>
              </a:spcAft>
              <a:buSzPts val="1200"/>
              <a:buAutoNum type="alphaLcPeriod"/>
              <a:defRPr sz="1200"/>
            </a:lvl2pPr>
            <a:lvl3pPr lvl="2" rtl="0">
              <a:spcBef>
                <a:spcPts val="0"/>
              </a:spcBef>
              <a:spcAft>
                <a:spcPts val="0"/>
              </a:spcAft>
              <a:buSzPts val="1200"/>
              <a:buAutoNum type="romanLcPeriod"/>
              <a:defRPr sz="1200"/>
            </a:lvl3pPr>
            <a:lvl4pPr lvl="3" rtl="0">
              <a:spcBef>
                <a:spcPts val="1600"/>
              </a:spcBef>
              <a:spcAft>
                <a:spcPts val="0"/>
              </a:spcAft>
              <a:buSzPts val="1200"/>
              <a:buAutoNum type="arabicPeriod"/>
              <a:defRPr sz="1200"/>
            </a:lvl4pPr>
            <a:lvl5pPr lvl="4" rtl="0">
              <a:spcBef>
                <a:spcPts val="1600"/>
              </a:spcBef>
              <a:spcAft>
                <a:spcPts val="0"/>
              </a:spcAft>
              <a:buSzPts val="1200"/>
              <a:buAutoNum type="alphaLcPeriod"/>
              <a:defRPr sz="1200"/>
            </a:lvl5pPr>
            <a:lvl6pPr lvl="5" rtl="0">
              <a:spcBef>
                <a:spcPts val="0"/>
              </a:spcBef>
              <a:spcAft>
                <a:spcPts val="0"/>
              </a:spcAft>
              <a:buSzPts val="1200"/>
              <a:buAutoNum type="romanLcPeriod"/>
              <a:defRPr sz="1200"/>
            </a:lvl6pPr>
            <a:lvl7pPr lvl="6" rtl="0">
              <a:spcBef>
                <a:spcPts val="1600"/>
              </a:spcBef>
              <a:spcAft>
                <a:spcPts val="0"/>
              </a:spcAft>
              <a:buSzPts val="1200"/>
              <a:buAutoNum type="arabicPeriod"/>
              <a:defRPr sz="1200"/>
            </a:lvl7pPr>
            <a:lvl8pPr lvl="7" rtl="0">
              <a:spcBef>
                <a:spcPts val="1600"/>
              </a:spcBef>
              <a:spcAft>
                <a:spcPts val="0"/>
              </a:spcAft>
              <a:buSzPts val="1200"/>
              <a:buAutoNum type="alphaLcPeriod"/>
              <a:defRPr sz="1200"/>
            </a:lvl8pPr>
            <a:lvl9pPr lvl="8" rtl="0">
              <a:spcBef>
                <a:spcPts val="1600"/>
              </a:spcBef>
              <a:spcAft>
                <a:spcPts val="1600"/>
              </a:spcAft>
              <a:buSzPts val="1200"/>
              <a:buAutoNum type="romanLcPeriod"/>
              <a:defRPr sz="1200"/>
            </a:lvl9pPr>
          </a:lstStyle>
          <a:p>
            <a:endParaRPr/>
          </a:p>
        </p:txBody>
      </p:sp>
      <p:sp>
        <p:nvSpPr>
          <p:cNvPr id="435" name="Google Shape;435;p16"/>
          <p:cNvSpPr txBox="1">
            <a:spLocks noGrp="1"/>
          </p:cNvSpPr>
          <p:nvPr>
            <p:ph type="title"/>
          </p:nvPr>
        </p:nvSpPr>
        <p:spPr>
          <a:xfrm>
            <a:off x="720000" y="540000"/>
            <a:ext cx="7785900" cy="47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four columns">
  <p:cSld name="CUSTOM_4">
    <p:spTree>
      <p:nvGrpSpPr>
        <p:cNvPr id="1" name="Shape 456"/>
        <p:cNvGrpSpPr/>
        <p:nvPr/>
      </p:nvGrpSpPr>
      <p:grpSpPr>
        <a:xfrm>
          <a:off x="0" y="0"/>
          <a:ext cx="0" cy="0"/>
          <a:chOff x="0" y="0"/>
          <a:chExt cx="0" cy="0"/>
        </a:xfrm>
      </p:grpSpPr>
      <p:sp>
        <p:nvSpPr>
          <p:cNvPr id="457" name="Google Shape;457;p18"/>
          <p:cNvSpPr txBox="1">
            <a:spLocks noGrp="1"/>
          </p:cNvSpPr>
          <p:nvPr>
            <p:ph type="body" idx="1"/>
          </p:nvPr>
        </p:nvSpPr>
        <p:spPr>
          <a:xfrm>
            <a:off x="2928445" y="2186093"/>
            <a:ext cx="1980000" cy="665100"/>
          </a:xfrm>
          <a:prstGeom prst="rect">
            <a:avLst/>
          </a:prstGeom>
        </p:spPr>
        <p:txBody>
          <a:bodyPr spcFirstLastPara="1" wrap="square" lIns="91425" tIns="91425" rIns="91425" bIns="91425" anchor="t" anchorCtr="0">
            <a:noAutofit/>
          </a:bodyPr>
          <a:lstStyle>
            <a:lvl1pPr marL="457200" lvl="0" indent="-317500" algn="ctr" rtl="0">
              <a:lnSpc>
                <a:spcPct val="100000"/>
              </a:lnSpc>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458" name="Google Shape;458;p18"/>
          <p:cNvSpPr txBox="1">
            <a:spLocks noGrp="1"/>
          </p:cNvSpPr>
          <p:nvPr>
            <p:ph type="subTitle" idx="2"/>
          </p:nvPr>
        </p:nvSpPr>
        <p:spPr>
          <a:xfrm>
            <a:off x="2928435" y="1798225"/>
            <a:ext cx="1980000" cy="4569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3"/>
              </a:buClr>
              <a:buSzPts val="2000"/>
              <a:buFont typeface="Fredoka One"/>
              <a:buNone/>
              <a:defRPr sz="2000" b="1">
                <a:solidFill>
                  <a:schemeClr val="dk1"/>
                </a:solidFill>
                <a:latin typeface="Sansita"/>
                <a:ea typeface="Sansita"/>
                <a:cs typeface="Sansita"/>
                <a:sym typeface="Sansita"/>
              </a:defRPr>
            </a:lvl1pPr>
            <a:lvl2pPr lvl="1" rtl="0">
              <a:spcBef>
                <a:spcPts val="0"/>
              </a:spcBef>
              <a:spcAft>
                <a:spcPts val="0"/>
              </a:spcAft>
              <a:buClr>
                <a:schemeClr val="accent3"/>
              </a:buClr>
              <a:buSzPts val="2000"/>
              <a:buNone/>
              <a:defRPr sz="2000">
                <a:solidFill>
                  <a:schemeClr val="accent3"/>
                </a:solidFill>
              </a:defRPr>
            </a:lvl2pPr>
            <a:lvl3pPr lvl="2" rtl="0">
              <a:spcBef>
                <a:spcPts val="0"/>
              </a:spcBef>
              <a:spcAft>
                <a:spcPts val="0"/>
              </a:spcAft>
              <a:buClr>
                <a:schemeClr val="accent3"/>
              </a:buClr>
              <a:buSzPts val="2000"/>
              <a:buNone/>
              <a:defRPr sz="2000">
                <a:solidFill>
                  <a:schemeClr val="accent3"/>
                </a:solidFill>
              </a:defRPr>
            </a:lvl3pPr>
            <a:lvl4pPr lvl="3" rtl="0">
              <a:spcBef>
                <a:spcPts val="1600"/>
              </a:spcBef>
              <a:spcAft>
                <a:spcPts val="0"/>
              </a:spcAft>
              <a:buClr>
                <a:schemeClr val="accent3"/>
              </a:buClr>
              <a:buSzPts val="2000"/>
              <a:buNone/>
              <a:defRPr sz="2000">
                <a:solidFill>
                  <a:schemeClr val="accent3"/>
                </a:solidFill>
              </a:defRPr>
            </a:lvl4pPr>
            <a:lvl5pPr lvl="4" rtl="0">
              <a:spcBef>
                <a:spcPts val="1600"/>
              </a:spcBef>
              <a:spcAft>
                <a:spcPts val="0"/>
              </a:spcAft>
              <a:buClr>
                <a:schemeClr val="accent3"/>
              </a:buClr>
              <a:buSzPts val="2000"/>
              <a:buNone/>
              <a:defRPr sz="2000">
                <a:solidFill>
                  <a:schemeClr val="accent3"/>
                </a:solidFill>
              </a:defRPr>
            </a:lvl5pPr>
            <a:lvl6pPr lvl="5" rtl="0">
              <a:spcBef>
                <a:spcPts val="0"/>
              </a:spcBef>
              <a:spcAft>
                <a:spcPts val="0"/>
              </a:spcAft>
              <a:buClr>
                <a:schemeClr val="accent3"/>
              </a:buClr>
              <a:buSzPts val="2000"/>
              <a:buNone/>
              <a:defRPr sz="2000">
                <a:solidFill>
                  <a:schemeClr val="accent3"/>
                </a:solidFill>
              </a:defRPr>
            </a:lvl6pPr>
            <a:lvl7pPr lvl="6" rtl="0">
              <a:spcBef>
                <a:spcPts val="1600"/>
              </a:spcBef>
              <a:spcAft>
                <a:spcPts val="0"/>
              </a:spcAft>
              <a:buClr>
                <a:schemeClr val="accent3"/>
              </a:buClr>
              <a:buSzPts val="2000"/>
              <a:buNone/>
              <a:defRPr sz="2000">
                <a:solidFill>
                  <a:schemeClr val="accent3"/>
                </a:solidFill>
              </a:defRPr>
            </a:lvl7pPr>
            <a:lvl8pPr lvl="7" rtl="0">
              <a:spcBef>
                <a:spcPts val="1600"/>
              </a:spcBef>
              <a:spcAft>
                <a:spcPts val="0"/>
              </a:spcAft>
              <a:buClr>
                <a:schemeClr val="accent3"/>
              </a:buClr>
              <a:buSzPts val="2000"/>
              <a:buNone/>
              <a:defRPr sz="2000">
                <a:solidFill>
                  <a:schemeClr val="accent3"/>
                </a:solidFill>
              </a:defRPr>
            </a:lvl8pPr>
            <a:lvl9pPr lvl="8" rtl="0">
              <a:spcBef>
                <a:spcPts val="1600"/>
              </a:spcBef>
              <a:spcAft>
                <a:spcPts val="1600"/>
              </a:spcAft>
              <a:buClr>
                <a:schemeClr val="accent3"/>
              </a:buClr>
              <a:buSzPts val="2000"/>
              <a:buNone/>
              <a:defRPr sz="2000">
                <a:solidFill>
                  <a:schemeClr val="accent3"/>
                </a:solidFill>
              </a:defRPr>
            </a:lvl9pPr>
          </a:lstStyle>
          <a:p>
            <a:endParaRPr/>
          </a:p>
        </p:txBody>
      </p:sp>
      <p:sp>
        <p:nvSpPr>
          <p:cNvPr id="459" name="Google Shape;459;p18"/>
          <p:cNvSpPr txBox="1">
            <a:spLocks noGrp="1"/>
          </p:cNvSpPr>
          <p:nvPr>
            <p:ph type="body" idx="3"/>
          </p:nvPr>
        </p:nvSpPr>
        <p:spPr>
          <a:xfrm>
            <a:off x="720000" y="2186093"/>
            <a:ext cx="1980000" cy="665100"/>
          </a:xfrm>
          <a:prstGeom prst="rect">
            <a:avLst/>
          </a:prstGeom>
        </p:spPr>
        <p:txBody>
          <a:bodyPr spcFirstLastPara="1" wrap="square" lIns="91425" tIns="91425" rIns="91425" bIns="91425" anchor="t" anchorCtr="0">
            <a:noAutofit/>
          </a:bodyPr>
          <a:lstStyle>
            <a:lvl1pPr marL="457200" lvl="0" indent="-317500" algn="ctr" rtl="0">
              <a:lnSpc>
                <a:spcPct val="100000"/>
              </a:lnSpc>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460" name="Google Shape;460;p18"/>
          <p:cNvSpPr txBox="1">
            <a:spLocks noGrp="1"/>
          </p:cNvSpPr>
          <p:nvPr>
            <p:ph type="subTitle" idx="4"/>
          </p:nvPr>
        </p:nvSpPr>
        <p:spPr>
          <a:xfrm>
            <a:off x="720000" y="1798225"/>
            <a:ext cx="1980000" cy="4569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3"/>
              </a:buClr>
              <a:buSzPts val="2000"/>
              <a:buFont typeface="Fredoka One"/>
              <a:buNone/>
              <a:defRPr sz="2000" b="1">
                <a:solidFill>
                  <a:schemeClr val="dk1"/>
                </a:solidFill>
                <a:latin typeface="Sansita"/>
                <a:ea typeface="Sansita"/>
                <a:cs typeface="Sansita"/>
                <a:sym typeface="Sansita"/>
              </a:defRPr>
            </a:lvl1pPr>
            <a:lvl2pPr lvl="1" rtl="0">
              <a:spcBef>
                <a:spcPts val="0"/>
              </a:spcBef>
              <a:spcAft>
                <a:spcPts val="0"/>
              </a:spcAft>
              <a:buClr>
                <a:schemeClr val="accent3"/>
              </a:buClr>
              <a:buSzPts val="2000"/>
              <a:buNone/>
              <a:defRPr sz="2000">
                <a:solidFill>
                  <a:schemeClr val="accent3"/>
                </a:solidFill>
              </a:defRPr>
            </a:lvl2pPr>
            <a:lvl3pPr lvl="2" rtl="0">
              <a:spcBef>
                <a:spcPts val="0"/>
              </a:spcBef>
              <a:spcAft>
                <a:spcPts val="0"/>
              </a:spcAft>
              <a:buClr>
                <a:schemeClr val="accent3"/>
              </a:buClr>
              <a:buSzPts val="2000"/>
              <a:buNone/>
              <a:defRPr sz="2000">
                <a:solidFill>
                  <a:schemeClr val="accent3"/>
                </a:solidFill>
              </a:defRPr>
            </a:lvl3pPr>
            <a:lvl4pPr lvl="3" rtl="0">
              <a:spcBef>
                <a:spcPts val="1600"/>
              </a:spcBef>
              <a:spcAft>
                <a:spcPts val="0"/>
              </a:spcAft>
              <a:buClr>
                <a:schemeClr val="accent3"/>
              </a:buClr>
              <a:buSzPts val="2000"/>
              <a:buNone/>
              <a:defRPr sz="2000">
                <a:solidFill>
                  <a:schemeClr val="accent3"/>
                </a:solidFill>
              </a:defRPr>
            </a:lvl4pPr>
            <a:lvl5pPr lvl="4" rtl="0">
              <a:spcBef>
                <a:spcPts val="1600"/>
              </a:spcBef>
              <a:spcAft>
                <a:spcPts val="0"/>
              </a:spcAft>
              <a:buClr>
                <a:schemeClr val="accent3"/>
              </a:buClr>
              <a:buSzPts val="2000"/>
              <a:buNone/>
              <a:defRPr sz="2000">
                <a:solidFill>
                  <a:schemeClr val="accent3"/>
                </a:solidFill>
              </a:defRPr>
            </a:lvl5pPr>
            <a:lvl6pPr lvl="5" rtl="0">
              <a:spcBef>
                <a:spcPts val="0"/>
              </a:spcBef>
              <a:spcAft>
                <a:spcPts val="0"/>
              </a:spcAft>
              <a:buClr>
                <a:schemeClr val="accent3"/>
              </a:buClr>
              <a:buSzPts val="2000"/>
              <a:buNone/>
              <a:defRPr sz="2000">
                <a:solidFill>
                  <a:schemeClr val="accent3"/>
                </a:solidFill>
              </a:defRPr>
            </a:lvl6pPr>
            <a:lvl7pPr lvl="6" rtl="0">
              <a:spcBef>
                <a:spcPts val="1600"/>
              </a:spcBef>
              <a:spcAft>
                <a:spcPts val="0"/>
              </a:spcAft>
              <a:buClr>
                <a:schemeClr val="accent3"/>
              </a:buClr>
              <a:buSzPts val="2000"/>
              <a:buNone/>
              <a:defRPr sz="2000">
                <a:solidFill>
                  <a:schemeClr val="accent3"/>
                </a:solidFill>
              </a:defRPr>
            </a:lvl7pPr>
            <a:lvl8pPr lvl="7" rtl="0">
              <a:spcBef>
                <a:spcPts val="1600"/>
              </a:spcBef>
              <a:spcAft>
                <a:spcPts val="0"/>
              </a:spcAft>
              <a:buClr>
                <a:schemeClr val="accent3"/>
              </a:buClr>
              <a:buSzPts val="2000"/>
              <a:buNone/>
              <a:defRPr sz="2000">
                <a:solidFill>
                  <a:schemeClr val="accent3"/>
                </a:solidFill>
              </a:defRPr>
            </a:lvl8pPr>
            <a:lvl9pPr lvl="8" rtl="0">
              <a:spcBef>
                <a:spcPts val="1600"/>
              </a:spcBef>
              <a:spcAft>
                <a:spcPts val="1600"/>
              </a:spcAft>
              <a:buClr>
                <a:schemeClr val="accent3"/>
              </a:buClr>
              <a:buSzPts val="2000"/>
              <a:buNone/>
              <a:defRPr sz="2000">
                <a:solidFill>
                  <a:schemeClr val="accent3"/>
                </a:solidFill>
              </a:defRPr>
            </a:lvl9pPr>
          </a:lstStyle>
          <a:p>
            <a:endParaRPr/>
          </a:p>
        </p:txBody>
      </p:sp>
      <p:sp>
        <p:nvSpPr>
          <p:cNvPr id="461" name="Google Shape;461;p18"/>
          <p:cNvSpPr txBox="1">
            <a:spLocks noGrp="1"/>
          </p:cNvSpPr>
          <p:nvPr>
            <p:ph type="body" idx="5"/>
          </p:nvPr>
        </p:nvSpPr>
        <p:spPr>
          <a:xfrm>
            <a:off x="2928438" y="3594850"/>
            <a:ext cx="1980000" cy="665100"/>
          </a:xfrm>
          <a:prstGeom prst="rect">
            <a:avLst/>
          </a:prstGeom>
        </p:spPr>
        <p:txBody>
          <a:bodyPr spcFirstLastPara="1" wrap="square" lIns="91425" tIns="91425" rIns="91425" bIns="91425" anchor="t" anchorCtr="0">
            <a:noAutofit/>
          </a:bodyPr>
          <a:lstStyle>
            <a:lvl1pPr marL="457200" lvl="0" indent="-317500" algn="ctr" rtl="0">
              <a:lnSpc>
                <a:spcPct val="100000"/>
              </a:lnSpc>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462" name="Google Shape;462;p18"/>
          <p:cNvSpPr txBox="1">
            <a:spLocks noGrp="1"/>
          </p:cNvSpPr>
          <p:nvPr>
            <p:ph type="subTitle" idx="6"/>
          </p:nvPr>
        </p:nvSpPr>
        <p:spPr>
          <a:xfrm>
            <a:off x="2928435" y="3201247"/>
            <a:ext cx="1980000" cy="4569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3"/>
              </a:buClr>
              <a:buSzPts val="2000"/>
              <a:buFont typeface="Fredoka One"/>
              <a:buNone/>
              <a:defRPr sz="2000" b="1">
                <a:solidFill>
                  <a:schemeClr val="dk1"/>
                </a:solidFill>
                <a:latin typeface="Sansita"/>
                <a:ea typeface="Sansita"/>
                <a:cs typeface="Sansita"/>
                <a:sym typeface="Sansita"/>
              </a:defRPr>
            </a:lvl1pPr>
            <a:lvl2pPr lvl="1" rtl="0">
              <a:spcBef>
                <a:spcPts val="0"/>
              </a:spcBef>
              <a:spcAft>
                <a:spcPts val="0"/>
              </a:spcAft>
              <a:buClr>
                <a:schemeClr val="accent3"/>
              </a:buClr>
              <a:buSzPts val="2000"/>
              <a:buNone/>
              <a:defRPr sz="2000">
                <a:solidFill>
                  <a:schemeClr val="accent3"/>
                </a:solidFill>
              </a:defRPr>
            </a:lvl2pPr>
            <a:lvl3pPr lvl="2" rtl="0">
              <a:spcBef>
                <a:spcPts val="0"/>
              </a:spcBef>
              <a:spcAft>
                <a:spcPts val="0"/>
              </a:spcAft>
              <a:buClr>
                <a:schemeClr val="accent3"/>
              </a:buClr>
              <a:buSzPts val="2000"/>
              <a:buNone/>
              <a:defRPr sz="2000">
                <a:solidFill>
                  <a:schemeClr val="accent3"/>
                </a:solidFill>
              </a:defRPr>
            </a:lvl3pPr>
            <a:lvl4pPr lvl="3" rtl="0">
              <a:spcBef>
                <a:spcPts val="1600"/>
              </a:spcBef>
              <a:spcAft>
                <a:spcPts val="0"/>
              </a:spcAft>
              <a:buClr>
                <a:schemeClr val="accent3"/>
              </a:buClr>
              <a:buSzPts val="2000"/>
              <a:buNone/>
              <a:defRPr sz="2000">
                <a:solidFill>
                  <a:schemeClr val="accent3"/>
                </a:solidFill>
              </a:defRPr>
            </a:lvl4pPr>
            <a:lvl5pPr lvl="4" rtl="0">
              <a:spcBef>
                <a:spcPts val="1600"/>
              </a:spcBef>
              <a:spcAft>
                <a:spcPts val="0"/>
              </a:spcAft>
              <a:buClr>
                <a:schemeClr val="accent3"/>
              </a:buClr>
              <a:buSzPts val="2000"/>
              <a:buNone/>
              <a:defRPr sz="2000">
                <a:solidFill>
                  <a:schemeClr val="accent3"/>
                </a:solidFill>
              </a:defRPr>
            </a:lvl5pPr>
            <a:lvl6pPr lvl="5" rtl="0">
              <a:spcBef>
                <a:spcPts val="0"/>
              </a:spcBef>
              <a:spcAft>
                <a:spcPts val="0"/>
              </a:spcAft>
              <a:buClr>
                <a:schemeClr val="accent3"/>
              </a:buClr>
              <a:buSzPts val="2000"/>
              <a:buNone/>
              <a:defRPr sz="2000">
                <a:solidFill>
                  <a:schemeClr val="accent3"/>
                </a:solidFill>
              </a:defRPr>
            </a:lvl6pPr>
            <a:lvl7pPr lvl="6" rtl="0">
              <a:spcBef>
                <a:spcPts val="1600"/>
              </a:spcBef>
              <a:spcAft>
                <a:spcPts val="0"/>
              </a:spcAft>
              <a:buClr>
                <a:schemeClr val="accent3"/>
              </a:buClr>
              <a:buSzPts val="2000"/>
              <a:buNone/>
              <a:defRPr sz="2000">
                <a:solidFill>
                  <a:schemeClr val="accent3"/>
                </a:solidFill>
              </a:defRPr>
            </a:lvl7pPr>
            <a:lvl8pPr lvl="7" rtl="0">
              <a:spcBef>
                <a:spcPts val="1600"/>
              </a:spcBef>
              <a:spcAft>
                <a:spcPts val="0"/>
              </a:spcAft>
              <a:buClr>
                <a:schemeClr val="accent3"/>
              </a:buClr>
              <a:buSzPts val="2000"/>
              <a:buNone/>
              <a:defRPr sz="2000">
                <a:solidFill>
                  <a:schemeClr val="accent3"/>
                </a:solidFill>
              </a:defRPr>
            </a:lvl8pPr>
            <a:lvl9pPr lvl="8" rtl="0">
              <a:spcBef>
                <a:spcPts val="1600"/>
              </a:spcBef>
              <a:spcAft>
                <a:spcPts val="1600"/>
              </a:spcAft>
              <a:buClr>
                <a:schemeClr val="accent3"/>
              </a:buClr>
              <a:buSzPts val="2000"/>
              <a:buNone/>
              <a:defRPr sz="2000">
                <a:solidFill>
                  <a:schemeClr val="accent3"/>
                </a:solidFill>
              </a:defRPr>
            </a:lvl9pPr>
          </a:lstStyle>
          <a:p>
            <a:endParaRPr/>
          </a:p>
        </p:txBody>
      </p:sp>
      <p:sp>
        <p:nvSpPr>
          <p:cNvPr id="463" name="Google Shape;463;p18"/>
          <p:cNvSpPr txBox="1">
            <a:spLocks noGrp="1"/>
          </p:cNvSpPr>
          <p:nvPr>
            <p:ph type="body" idx="7"/>
          </p:nvPr>
        </p:nvSpPr>
        <p:spPr>
          <a:xfrm>
            <a:off x="720000" y="3594846"/>
            <a:ext cx="1980000" cy="665100"/>
          </a:xfrm>
          <a:prstGeom prst="rect">
            <a:avLst/>
          </a:prstGeom>
        </p:spPr>
        <p:txBody>
          <a:bodyPr spcFirstLastPara="1" wrap="square" lIns="91425" tIns="91425" rIns="91425" bIns="91425" anchor="t" anchorCtr="0">
            <a:noAutofit/>
          </a:bodyPr>
          <a:lstStyle>
            <a:lvl1pPr marL="457200" lvl="0" indent="-317500" algn="ctr" rtl="0">
              <a:lnSpc>
                <a:spcPct val="100000"/>
              </a:lnSpc>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464" name="Google Shape;464;p18"/>
          <p:cNvSpPr txBox="1">
            <a:spLocks noGrp="1"/>
          </p:cNvSpPr>
          <p:nvPr>
            <p:ph type="subTitle" idx="8"/>
          </p:nvPr>
        </p:nvSpPr>
        <p:spPr>
          <a:xfrm>
            <a:off x="720000" y="3201247"/>
            <a:ext cx="1980000" cy="4569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3"/>
              </a:buClr>
              <a:buSzPts val="2000"/>
              <a:buFont typeface="Fredoka One"/>
              <a:buNone/>
              <a:defRPr sz="2000" b="1">
                <a:solidFill>
                  <a:schemeClr val="dk1"/>
                </a:solidFill>
                <a:latin typeface="Sansita"/>
                <a:ea typeface="Sansita"/>
                <a:cs typeface="Sansita"/>
                <a:sym typeface="Sansita"/>
              </a:defRPr>
            </a:lvl1pPr>
            <a:lvl2pPr lvl="1" rtl="0">
              <a:spcBef>
                <a:spcPts val="0"/>
              </a:spcBef>
              <a:spcAft>
                <a:spcPts val="0"/>
              </a:spcAft>
              <a:buClr>
                <a:schemeClr val="accent3"/>
              </a:buClr>
              <a:buSzPts val="2000"/>
              <a:buNone/>
              <a:defRPr sz="2000">
                <a:solidFill>
                  <a:schemeClr val="accent3"/>
                </a:solidFill>
              </a:defRPr>
            </a:lvl2pPr>
            <a:lvl3pPr lvl="2" rtl="0">
              <a:spcBef>
                <a:spcPts val="0"/>
              </a:spcBef>
              <a:spcAft>
                <a:spcPts val="0"/>
              </a:spcAft>
              <a:buClr>
                <a:schemeClr val="accent3"/>
              </a:buClr>
              <a:buSzPts val="2000"/>
              <a:buNone/>
              <a:defRPr sz="2000">
                <a:solidFill>
                  <a:schemeClr val="accent3"/>
                </a:solidFill>
              </a:defRPr>
            </a:lvl3pPr>
            <a:lvl4pPr lvl="3" rtl="0">
              <a:spcBef>
                <a:spcPts val="1600"/>
              </a:spcBef>
              <a:spcAft>
                <a:spcPts val="0"/>
              </a:spcAft>
              <a:buClr>
                <a:schemeClr val="accent3"/>
              </a:buClr>
              <a:buSzPts val="2000"/>
              <a:buNone/>
              <a:defRPr sz="2000">
                <a:solidFill>
                  <a:schemeClr val="accent3"/>
                </a:solidFill>
              </a:defRPr>
            </a:lvl4pPr>
            <a:lvl5pPr lvl="4" rtl="0">
              <a:spcBef>
                <a:spcPts val="1600"/>
              </a:spcBef>
              <a:spcAft>
                <a:spcPts val="0"/>
              </a:spcAft>
              <a:buClr>
                <a:schemeClr val="accent3"/>
              </a:buClr>
              <a:buSzPts val="2000"/>
              <a:buNone/>
              <a:defRPr sz="2000">
                <a:solidFill>
                  <a:schemeClr val="accent3"/>
                </a:solidFill>
              </a:defRPr>
            </a:lvl5pPr>
            <a:lvl6pPr lvl="5" rtl="0">
              <a:spcBef>
                <a:spcPts val="0"/>
              </a:spcBef>
              <a:spcAft>
                <a:spcPts val="0"/>
              </a:spcAft>
              <a:buClr>
                <a:schemeClr val="accent3"/>
              </a:buClr>
              <a:buSzPts val="2000"/>
              <a:buNone/>
              <a:defRPr sz="2000">
                <a:solidFill>
                  <a:schemeClr val="accent3"/>
                </a:solidFill>
              </a:defRPr>
            </a:lvl6pPr>
            <a:lvl7pPr lvl="6" rtl="0">
              <a:spcBef>
                <a:spcPts val="1600"/>
              </a:spcBef>
              <a:spcAft>
                <a:spcPts val="0"/>
              </a:spcAft>
              <a:buClr>
                <a:schemeClr val="accent3"/>
              </a:buClr>
              <a:buSzPts val="2000"/>
              <a:buNone/>
              <a:defRPr sz="2000">
                <a:solidFill>
                  <a:schemeClr val="accent3"/>
                </a:solidFill>
              </a:defRPr>
            </a:lvl7pPr>
            <a:lvl8pPr lvl="7" rtl="0">
              <a:spcBef>
                <a:spcPts val="1600"/>
              </a:spcBef>
              <a:spcAft>
                <a:spcPts val="0"/>
              </a:spcAft>
              <a:buClr>
                <a:schemeClr val="accent3"/>
              </a:buClr>
              <a:buSzPts val="2000"/>
              <a:buNone/>
              <a:defRPr sz="2000">
                <a:solidFill>
                  <a:schemeClr val="accent3"/>
                </a:solidFill>
              </a:defRPr>
            </a:lvl8pPr>
            <a:lvl9pPr lvl="8" rtl="0">
              <a:spcBef>
                <a:spcPts val="1600"/>
              </a:spcBef>
              <a:spcAft>
                <a:spcPts val="1600"/>
              </a:spcAft>
              <a:buClr>
                <a:schemeClr val="accent3"/>
              </a:buClr>
              <a:buSzPts val="2000"/>
              <a:buNone/>
              <a:defRPr sz="2000">
                <a:solidFill>
                  <a:schemeClr val="accent3"/>
                </a:solidFill>
              </a:defRPr>
            </a:lvl9pPr>
          </a:lstStyle>
          <a:p>
            <a:endParaRPr/>
          </a:p>
        </p:txBody>
      </p:sp>
      <p:sp>
        <p:nvSpPr>
          <p:cNvPr id="465" name="Google Shape;465;p18"/>
          <p:cNvSpPr txBox="1">
            <a:spLocks noGrp="1"/>
          </p:cNvSpPr>
          <p:nvPr>
            <p:ph type="title"/>
          </p:nvPr>
        </p:nvSpPr>
        <p:spPr>
          <a:xfrm>
            <a:off x="720000" y="540000"/>
            <a:ext cx="7785900" cy="47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2">
  <p:cSld name="CUSTOM_5">
    <p:spTree>
      <p:nvGrpSpPr>
        <p:cNvPr id="1" name="Shape 466"/>
        <p:cNvGrpSpPr/>
        <p:nvPr/>
      </p:nvGrpSpPr>
      <p:grpSpPr>
        <a:xfrm>
          <a:off x="0" y="0"/>
          <a:ext cx="0" cy="0"/>
          <a:chOff x="0" y="0"/>
          <a:chExt cx="0" cy="0"/>
        </a:xfrm>
      </p:grpSpPr>
      <p:grpSp>
        <p:nvGrpSpPr>
          <p:cNvPr id="467" name="Google Shape;467;p19"/>
          <p:cNvGrpSpPr/>
          <p:nvPr/>
        </p:nvGrpSpPr>
        <p:grpSpPr>
          <a:xfrm rot="3789647">
            <a:off x="7100226" y="-1337674"/>
            <a:ext cx="2144455" cy="3370062"/>
            <a:chOff x="3524150" y="1726375"/>
            <a:chExt cx="2144400" cy="3369975"/>
          </a:xfrm>
        </p:grpSpPr>
        <p:sp>
          <p:nvSpPr>
            <p:cNvPr id="468" name="Google Shape;468;p19"/>
            <p:cNvSpPr/>
            <p:nvPr/>
          </p:nvSpPr>
          <p:spPr>
            <a:xfrm>
              <a:off x="3524150" y="1726375"/>
              <a:ext cx="2144400" cy="2886025"/>
            </a:xfrm>
            <a:custGeom>
              <a:avLst/>
              <a:gdLst/>
              <a:ahLst/>
              <a:cxnLst/>
              <a:rect l="l" t="t" r="r" b="b"/>
              <a:pathLst>
                <a:path w="85776" h="115441" extrusionOk="0">
                  <a:moveTo>
                    <a:pt x="70166" y="43609"/>
                  </a:moveTo>
                  <a:cubicBezTo>
                    <a:pt x="70188" y="43614"/>
                    <a:pt x="70210" y="43618"/>
                    <a:pt x="70232" y="43623"/>
                  </a:cubicBezTo>
                  <a:cubicBezTo>
                    <a:pt x="71989" y="43988"/>
                    <a:pt x="73747" y="44969"/>
                    <a:pt x="74637" y="46590"/>
                  </a:cubicBezTo>
                  <a:cubicBezTo>
                    <a:pt x="75573" y="48348"/>
                    <a:pt x="75002" y="50836"/>
                    <a:pt x="73199" y="51840"/>
                  </a:cubicBezTo>
                  <a:cubicBezTo>
                    <a:pt x="72780" y="52068"/>
                    <a:pt x="72365" y="52169"/>
                    <a:pt x="71966" y="52169"/>
                  </a:cubicBezTo>
                  <a:cubicBezTo>
                    <a:pt x="70649" y="52169"/>
                    <a:pt x="69513" y="51065"/>
                    <a:pt x="69022" y="49786"/>
                  </a:cubicBezTo>
                  <a:cubicBezTo>
                    <a:pt x="68269" y="47891"/>
                    <a:pt x="68771" y="45974"/>
                    <a:pt x="69752" y="44285"/>
                  </a:cubicBezTo>
                  <a:cubicBezTo>
                    <a:pt x="69885" y="44057"/>
                    <a:pt x="70024" y="43832"/>
                    <a:pt x="70166" y="43609"/>
                  </a:cubicBezTo>
                  <a:close/>
                  <a:moveTo>
                    <a:pt x="21493" y="67423"/>
                  </a:moveTo>
                  <a:cubicBezTo>
                    <a:pt x="21820" y="67423"/>
                    <a:pt x="22161" y="67476"/>
                    <a:pt x="22504" y="67589"/>
                  </a:cubicBezTo>
                  <a:cubicBezTo>
                    <a:pt x="24471" y="68230"/>
                    <a:pt x="25373" y="69967"/>
                    <a:pt x="25786" y="71969"/>
                  </a:cubicBezTo>
                  <a:lnTo>
                    <a:pt x="25786" y="71969"/>
                  </a:lnTo>
                  <a:cubicBezTo>
                    <a:pt x="25247" y="72265"/>
                    <a:pt x="24673" y="72500"/>
                    <a:pt x="24056" y="72656"/>
                  </a:cubicBezTo>
                  <a:cubicBezTo>
                    <a:pt x="23630" y="72766"/>
                    <a:pt x="23189" y="72823"/>
                    <a:pt x="22753" y="72823"/>
                  </a:cubicBezTo>
                  <a:cubicBezTo>
                    <a:pt x="21272" y="72823"/>
                    <a:pt x="19850" y="72164"/>
                    <a:pt x="19286" y="70648"/>
                  </a:cubicBezTo>
                  <a:cubicBezTo>
                    <a:pt x="18581" y="68781"/>
                    <a:pt x="19848" y="67423"/>
                    <a:pt x="21493" y="67423"/>
                  </a:cubicBezTo>
                  <a:close/>
                  <a:moveTo>
                    <a:pt x="83791" y="1"/>
                  </a:moveTo>
                  <a:cubicBezTo>
                    <a:pt x="83234" y="1"/>
                    <a:pt x="82607" y="476"/>
                    <a:pt x="82717" y="1191"/>
                  </a:cubicBezTo>
                  <a:cubicBezTo>
                    <a:pt x="83836" y="8358"/>
                    <a:pt x="83197" y="15707"/>
                    <a:pt x="80960" y="22578"/>
                  </a:cubicBezTo>
                  <a:cubicBezTo>
                    <a:pt x="79818" y="26070"/>
                    <a:pt x="78266" y="29403"/>
                    <a:pt x="76349" y="32530"/>
                  </a:cubicBezTo>
                  <a:cubicBezTo>
                    <a:pt x="74454" y="35611"/>
                    <a:pt x="72081" y="38168"/>
                    <a:pt x="69821" y="40952"/>
                  </a:cubicBezTo>
                  <a:cubicBezTo>
                    <a:pt x="69655" y="41155"/>
                    <a:pt x="69490" y="41361"/>
                    <a:pt x="69329" y="41570"/>
                  </a:cubicBezTo>
                  <a:lnTo>
                    <a:pt x="69329" y="41570"/>
                  </a:lnTo>
                  <a:cubicBezTo>
                    <a:pt x="69155" y="41562"/>
                    <a:pt x="68980" y="41558"/>
                    <a:pt x="68805" y="41558"/>
                  </a:cubicBezTo>
                  <a:cubicBezTo>
                    <a:pt x="64922" y="41558"/>
                    <a:pt x="60736" y="43525"/>
                    <a:pt x="57495" y="45152"/>
                  </a:cubicBezTo>
                  <a:cubicBezTo>
                    <a:pt x="51104" y="48370"/>
                    <a:pt x="45170" y="52456"/>
                    <a:pt x="39874" y="57249"/>
                  </a:cubicBezTo>
                  <a:cubicBezTo>
                    <a:pt x="37135" y="59715"/>
                    <a:pt x="34556" y="62385"/>
                    <a:pt x="32182" y="65215"/>
                  </a:cubicBezTo>
                  <a:cubicBezTo>
                    <a:pt x="30694" y="67001"/>
                    <a:pt x="29264" y="69224"/>
                    <a:pt x="27424" y="70814"/>
                  </a:cubicBezTo>
                  <a:lnTo>
                    <a:pt x="27424" y="70814"/>
                  </a:lnTo>
                  <a:cubicBezTo>
                    <a:pt x="27154" y="69843"/>
                    <a:pt x="26759" y="68921"/>
                    <a:pt x="26179" y="68091"/>
                  </a:cubicBezTo>
                  <a:cubicBezTo>
                    <a:pt x="25123" y="66568"/>
                    <a:pt x="23240" y="65478"/>
                    <a:pt x="21367" y="65478"/>
                  </a:cubicBezTo>
                  <a:cubicBezTo>
                    <a:pt x="20770" y="65478"/>
                    <a:pt x="20173" y="65589"/>
                    <a:pt x="19605" y="65832"/>
                  </a:cubicBezTo>
                  <a:cubicBezTo>
                    <a:pt x="17323" y="66790"/>
                    <a:pt x="16661" y="69415"/>
                    <a:pt x="17619" y="71561"/>
                  </a:cubicBezTo>
                  <a:cubicBezTo>
                    <a:pt x="18560" y="73672"/>
                    <a:pt x="20581" y="74734"/>
                    <a:pt x="22761" y="74734"/>
                  </a:cubicBezTo>
                  <a:cubicBezTo>
                    <a:pt x="23174" y="74734"/>
                    <a:pt x="23592" y="74696"/>
                    <a:pt x="24011" y="74619"/>
                  </a:cubicBezTo>
                  <a:cubicBezTo>
                    <a:pt x="24740" y="74487"/>
                    <a:pt x="25417" y="74262"/>
                    <a:pt x="26052" y="73964"/>
                  </a:cubicBezTo>
                  <a:lnTo>
                    <a:pt x="26052" y="73964"/>
                  </a:lnTo>
                  <a:cubicBezTo>
                    <a:pt x="26168" y="75515"/>
                    <a:pt x="26117" y="77065"/>
                    <a:pt x="26133" y="78271"/>
                  </a:cubicBezTo>
                  <a:cubicBezTo>
                    <a:pt x="26270" y="86694"/>
                    <a:pt x="25494" y="95733"/>
                    <a:pt x="20861" y="103037"/>
                  </a:cubicBezTo>
                  <a:cubicBezTo>
                    <a:pt x="17042" y="109014"/>
                    <a:pt x="10525" y="113538"/>
                    <a:pt x="3368" y="113538"/>
                  </a:cubicBezTo>
                  <a:cubicBezTo>
                    <a:pt x="2654" y="113538"/>
                    <a:pt x="1933" y="113493"/>
                    <a:pt x="1208" y="113400"/>
                  </a:cubicBezTo>
                  <a:cubicBezTo>
                    <a:pt x="1159" y="113393"/>
                    <a:pt x="1112" y="113390"/>
                    <a:pt x="1067" y="113390"/>
                  </a:cubicBezTo>
                  <a:cubicBezTo>
                    <a:pt x="0" y="113390"/>
                    <a:pt x="47" y="115141"/>
                    <a:pt x="1208" y="115294"/>
                  </a:cubicBezTo>
                  <a:cubicBezTo>
                    <a:pt x="1972" y="115393"/>
                    <a:pt x="2733" y="115440"/>
                    <a:pt x="3489" y="115440"/>
                  </a:cubicBezTo>
                  <a:cubicBezTo>
                    <a:pt x="9220" y="115440"/>
                    <a:pt x="14665" y="112708"/>
                    <a:pt x="18738" y="108675"/>
                  </a:cubicBezTo>
                  <a:cubicBezTo>
                    <a:pt x="23919" y="103516"/>
                    <a:pt x="26476" y="96509"/>
                    <a:pt x="27457" y="89365"/>
                  </a:cubicBezTo>
                  <a:cubicBezTo>
                    <a:pt x="27982" y="85690"/>
                    <a:pt x="28096" y="81992"/>
                    <a:pt x="28028" y="78271"/>
                  </a:cubicBezTo>
                  <a:cubicBezTo>
                    <a:pt x="28004" y="76566"/>
                    <a:pt x="28047" y="74693"/>
                    <a:pt x="27824" y="72885"/>
                  </a:cubicBezTo>
                  <a:lnTo>
                    <a:pt x="27824" y="72885"/>
                  </a:lnTo>
                  <a:cubicBezTo>
                    <a:pt x="29402" y="71696"/>
                    <a:pt x="30709" y="70091"/>
                    <a:pt x="31954" y="68525"/>
                  </a:cubicBezTo>
                  <a:cubicBezTo>
                    <a:pt x="36747" y="62454"/>
                    <a:pt x="42339" y="57067"/>
                    <a:pt x="48685" y="52639"/>
                  </a:cubicBezTo>
                  <a:cubicBezTo>
                    <a:pt x="51789" y="50448"/>
                    <a:pt x="55076" y="48507"/>
                    <a:pt x="58454" y="46795"/>
                  </a:cubicBezTo>
                  <a:cubicBezTo>
                    <a:pt x="61325" y="45351"/>
                    <a:pt x="64704" y="43567"/>
                    <a:pt x="68060" y="43446"/>
                  </a:cubicBezTo>
                  <a:lnTo>
                    <a:pt x="68060" y="43446"/>
                  </a:lnTo>
                  <a:cubicBezTo>
                    <a:pt x="67156" y="45019"/>
                    <a:pt x="66589" y="46750"/>
                    <a:pt x="66808" y="48621"/>
                  </a:cubicBezTo>
                  <a:cubicBezTo>
                    <a:pt x="67059" y="50904"/>
                    <a:pt x="68429" y="53278"/>
                    <a:pt x="70757" y="53917"/>
                  </a:cubicBezTo>
                  <a:cubicBezTo>
                    <a:pt x="71144" y="54022"/>
                    <a:pt x="71527" y="54072"/>
                    <a:pt x="71901" y="54072"/>
                  </a:cubicBezTo>
                  <a:cubicBezTo>
                    <a:pt x="73799" y="54072"/>
                    <a:pt x="75472" y="52799"/>
                    <a:pt x="76349" y="51064"/>
                  </a:cubicBezTo>
                  <a:cubicBezTo>
                    <a:pt x="77536" y="48713"/>
                    <a:pt x="76988" y="46042"/>
                    <a:pt x="75185" y="44171"/>
                  </a:cubicBezTo>
                  <a:cubicBezTo>
                    <a:pt x="74044" y="42987"/>
                    <a:pt x="72757" y="42266"/>
                    <a:pt x="71390" y="41890"/>
                  </a:cubicBezTo>
                  <a:lnTo>
                    <a:pt x="71390" y="41890"/>
                  </a:lnTo>
                  <a:cubicBezTo>
                    <a:pt x="73251" y="39485"/>
                    <a:pt x="75493" y="37309"/>
                    <a:pt x="77171" y="34767"/>
                  </a:cubicBezTo>
                  <a:cubicBezTo>
                    <a:pt x="79339" y="31503"/>
                    <a:pt x="81097" y="27942"/>
                    <a:pt x="82398" y="24244"/>
                  </a:cubicBezTo>
                  <a:cubicBezTo>
                    <a:pt x="85068" y="16689"/>
                    <a:pt x="85776" y="8609"/>
                    <a:pt x="84566" y="688"/>
                  </a:cubicBezTo>
                  <a:cubicBezTo>
                    <a:pt x="84493" y="207"/>
                    <a:pt x="84158" y="1"/>
                    <a:pt x="837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9"/>
            <p:cNvSpPr/>
            <p:nvPr/>
          </p:nvSpPr>
          <p:spPr>
            <a:xfrm>
              <a:off x="3828250" y="4498575"/>
              <a:ext cx="134125" cy="142700"/>
            </a:xfrm>
            <a:custGeom>
              <a:avLst/>
              <a:gdLst/>
              <a:ahLst/>
              <a:cxnLst/>
              <a:rect l="l" t="t" r="r" b="b"/>
              <a:pathLst>
                <a:path w="5365" h="5708" extrusionOk="0">
                  <a:moveTo>
                    <a:pt x="2648" y="1"/>
                  </a:moveTo>
                  <a:lnTo>
                    <a:pt x="0" y="1872"/>
                  </a:lnTo>
                  <a:lnTo>
                    <a:pt x="2694" y="5707"/>
                  </a:lnTo>
                  <a:lnTo>
                    <a:pt x="5364" y="3835"/>
                  </a:lnTo>
                  <a:lnTo>
                    <a:pt x="264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19"/>
            <p:cNvSpPr/>
            <p:nvPr/>
          </p:nvSpPr>
          <p:spPr>
            <a:xfrm>
              <a:off x="3877325" y="4594450"/>
              <a:ext cx="394325" cy="476850"/>
            </a:xfrm>
            <a:custGeom>
              <a:avLst/>
              <a:gdLst/>
              <a:ahLst/>
              <a:cxnLst/>
              <a:rect l="l" t="t" r="r" b="b"/>
              <a:pathLst>
                <a:path w="15773" h="19074" extrusionOk="0">
                  <a:moveTo>
                    <a:pt x="3401" y="0"/>
                  </a:moveTo>
                  <a:lnTo>
                    <a:pt x="731" y="1872"/>
                  </a:lnTo>
                  <a:cubicBezTo>
                    <a:pt x="731" y="1872"/>
                    <a:pt x="0" y="16800"/>
                    <a:pt x="14289" y="19060"/>
                  </a:cubicBezTo>
                  <a:cubicBezTo>
                    <a:pt x="14353" y="19069"/>
                    <a:pt x="14417" y="19074"/>
                    <a:pt x="14480" y="19074"/>
                  </a:cubicBezTo>
                  <a:cubicBezTo>
                    <a:pt x="15178" y="19074"/>
                    <a:pt x="15772" y="18514"/>
                    <a:pt x="15772" y="17781"/>
                  </a:cubicBezTo>
                  <a:cubicBezTo>
                    <a:pt x="15772" y="13901"/>
                    <a:pt x="14882" y="3264"/>
                    <a:pt x="34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19"/>
            <p:cNvSpPr/>
            <p:nvPr/>
          </p:nvSpPr>
          <p:spPr>
            <a:xfrm>
              <a:off x="3912225" y="4571125"/>
              <a:ext cx="388525" cy="525225"/>
            </a:xfrm>
            <a:custGeom>
              <a:avLst/>
              <a:gdLst/>
              <a:ahLst/>
              <a:cxnLst/>
              <a:rect l="l" t="t" r="r" b="b"/>
              <a:pathLst>
                <a:path w="15541" h="21009" extrusionOk="0">
                  <a:moveTo>
                    <a:pt x="1209" y="1"/>
                  </a:moveTo>
                  <a:cubicBezTo>
                    <a:pt x="298" y="1"/>
                    <a:pt x="1" y="1524"/>
                    <a:pt x="1024" y="1892"/>
                  </a:cubicBezTo>
                  <a:cubicBezTo>
                    <a:pt x="8693" y="4700"/>
                    <a:pt x="13623" y="11935"/>
                    <a:pt x="13578" y="20084"/>
                  </a:cubicBezTo>
                  <a:cubicBezTo>
                    <a:pt x="13566" y="20700"/>
                    <a:pt x="14040" y="21008"/>
                    <a:pt x="14516" y="21008"/>
                  </a:cubicBezTo>
                  <a:cubicBezTo>
                    <a:pt x="14993" y="21008"/>
                    <a:pt x="15472" y="20700"/>
                    <a:pt x="15472" y="20084"/>
                  </a:cubicBezTo>
                  <a:cubicBezTo>
                    <a:pt x="15541" y="11045"/>
                    <a:pt x="9994" y="3147"/>
                    <a:pt x="1549" y="66"/>
                  </a:cubicBezTo>
                  <a:cubicBezTo>
                    <a:pt x="1428" y="21"/>
                    <a:pt x="1314" y="1"/>
                    <a:pt x="12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19"/>
            <p:cNvSpPr/>
            <p:nvPr/>
          </p:nvSpPr>
          <p:spPr>
            <a:xfrm>
              <a:off x="3917275" y="4681975"/>
              <a:ext cx="130925" cy="244075"/>
            </a:xfrm>
            <a:custGeom>
              <a:avLst/>
              <a:gdLst/>
              <a:ahLst/>
              <a:cxnLst/>
              <a:rect l="l" t="t" r="r" b="b"/>
              <a:pathLst>
                <a:path w="5237" h="9763" extrusionOk="0">
                  <a:moveTo>
                    <a:pt x="744" y="0"/>
                  </a:moveTo>
                  <a:cubicBezTo>
                    <a:pt x="355" y="0"/>
                    <a:pt x="0" y="246"/>
                    <a:pt x="68" y="745"/>
                  </a:cubicBezTo>
                  <a:cubicBezTo>
                    <a:pt x="456" y="4009"/>
                    <a:pt x="1666" y="6908"/>
                    <a:pt x="3675" y="9487"/>
                  </a:cubicBezTo>
                  <a:cubicBezTo>
                    <a:pt x="3825" y="9681"/>
                    <a:pt x="4003" y="9762"/>
                    <a:pt x="4178" y="9762"/>
                  </a:cubicBezTo>
                  <a:cubicBezTo>
                    <a:pt x="4723" y="9762"/>
                    <a:pt x="5237" y="8979"/>
                    <a:pt x="4770" y="8391"/>
                  </a:cubicBezTo>
                  <a:cubicBezTo>
                    <a:pt x="3036" y="6155"/>
                    <a:pt x="1963" y="3552"/>
                    <a:pt x="1621" y="745"/>
                  </a:cubicBezTo>
                  <a:cubicBezTo>
                    <a:pt x="1563" y="251"/>
                    <a:pt x="1136" y="0"/>
                    <a:pt x="74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19"/>
            <p:cNvSpPr/>
            <p:nvPr/>
          </p:nvSpPr>
          <p:spPr>
            <a:xfrm>
              <a:off x="4031375" y="4920275"/>
              <a:ext cx="50250" cy="38825"/>
            </a:xfrm>
            <a:custGeom>
              <a:avLst/>
              <a:gdLst/>
              <a:ahLst/>
              <a:cxnLst/>
              <a:rect l="l" t="t" r="r" b="b"/>
              <a:pathLst>
                <a:path w="2010" h="1553" extrusionOk="0">
                  <a:moveTo>
                    <a:pt x="1005" y="1"/>
                  </a:moveTo>
                  <a:cubicBezTo>
                    <a:pt x="1" y="1"/>
                    <a:pt x="1" y="1553"/>
                    <a:pt x="1005" y="1553"/>
                  </a:cubicBezTo>
                  <a:cubicBezTo>
                    <a:pt x="2010" y="1553"/>
                    <a:pt x="2010" y="1"/>
                    <a:pt x="10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9"/>
            <p:cNvSpPr/>
            <p:nvPr/>
          </p:nvSpPr>
          <p:spPr>
            <a:xfrm>
              <a:off x="4191175" y="3900000"/>
              <a:ext cx="134125" cy="107300"/>
            </a:xfrm>
            <a:custGeom>
              <a:avLst/>
              <a:gdLst/>
              <a:ahLst/>
              <a:cxnLst/>
              <a:rect l="l" t="t" r="r" b="b"/>
              <a:pathLst>
                <a:path w="5365" h="4292" extrusionOk="0">
                  <a:moveTo>
                    <a:pt x="776" y="0"/>
                  </a:moveTo>
                  <a:lnTo>
                    <a:pt x="0" y="3150"/>
                  </a:lnTo>
                  <a:lnTo>
                    <a:pt x="4565" y="4291"/>
                  </a:lnTo>
                  <a:lnTo>
                    <a:pt x="5364" y="1141"/>
                  </a:lnTo>
                  <a:lnTo>
                    <a:pt x="77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9"/>
            <p:cNvSpPr/>
            <p:nvPr/>
          </p:nvSpPr>
          <p:spPr>
            <a:xfrm>
              <a:off x="4305300" y="3885550"/>
              <a:ext cx="557525" cy="289075"/>
            </a:xfrm>
            <a:custGeom>
              <a:avLst/>
              <a:gdLst/>
              <a:ahLst/>
              <a:cxnLst/>
              <a:rect l="l" t="t" r="r" b="b"/>
              <a:pathLst>
                <a:path w="22301" h="11563" extrusionOk="0">
                  <a:moveTo>
                    <a:pt x="8059" y="0"/>
                  </a:moveTo>
                  <a:cubicBezTo>
                    <a:pt x="5842" y="0"/>
                    <a:pt x="3413" y="492"/>
                    <a:pt x="799" y="1719"/>
                  </a:cubicBezTo>
                  <a:lnTo>
                    <a:pt x="0" y="4869"/>
                  </a:lnTo>
                  <a:cubicBezTo>
                    <a:pt x="0" y="4869"/>
                    <a:pt x="5251" y="11562"/>
                    <a:pt x="13104" y="11562"/>
                  </a:cubicBezTo>
                  <a:cubicBezTo>
                    <a:pt x="15658" y="11562"/>
                    <a:pt x="18488" y="10854"/>
                    <a:pt x="21502" y="8978"/>
                  </a:cubicBezTo>
                  <a:cubicBezTo>
                    <a:pt x="22164" y="8544"/>
                    <a:pt x="22300" y="7631"/>
                    <a:pt x="21775" y="7038"/>
                  </a:cubicBezTo>
                  <a:cubicBezTo>
                    <a:pt x="19855" y="4823"/>
                    <a:pt x="14998" y="0"/>
                    <a:pt x="80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19"/>
            <p:cNvSpPr/>
            <p:nvPr/>
          </p:nvSpPr>
          <p:spPr>
            <a:xfrm>
              <a:off x="4269975" y="3890675"/>
              <a:ext cx="621225" cy="241375"/>
            </a:xfrm>
            <a:custGeom>
              <a:avLst/>
              <a:gdLst/>
              <a:ahLst/>
              <a:cxnLst/>
              <a:rect l="l" t="t" r="r" b="b"/>
              <a:pathLst>
                <a:path w="24849" h="9655" extrusionOk="0">
                  <a:moveTo>
                    <a:pt x="8675" y="0"/>
                  </a:moveTo>
                  <a:cubicBezTo>
                    <a:pt x="6110" y="0"/>
                    <a:pt x="3499" y="516"/>
                    <a:pt x="979" y="1583"/>
                  </a:cubicBezTo>
                  <a:cubicBezTo>
                    <a:pt x="1" y="2002"/>
                    <a:pt x="612" y="3313"/>
                    <a:pt x="1530" y="3313"/>
                  </a:cubicBezTo>
                  <a:cubicBezTo>
                    <a:pt x="1661" y="3313"/>
                    <a:pt x="1798" y="3286"/>
                    <a:pt x="1938" y="3226"/>
                  </a:cubicBezTo>
                  <a:cubicBezTo>
                    <a:pt x="4113" y="2305"/>
                    <a:pt x="6386" y="1863"/>
                    <a:pt x="8630" y="1863"/>
                  </a:cubicBezTo>
                  <a:cubicBezTo>
                    <a:pt x="14111" y="1863"/>
                    <a:pt x="19422" y="4500"/>
                    <a:pt x="22709" y="9229"/>
                  </a:cubicBezTo>
                  <a:cubicBezTo>
                    <a:pt x="22921" y="9530"/>
                    <a:pt x="23217" y="9655"/>
                    <a:pt x="23509" y="9655"/>
                  </a:cubicBezTo>
                  <a:cubicBezTo>
                    <a:pt x="24191" y="9655"/>
                    <a:pt x="24848" y="8974"/>
                    <a:pt x="24353" y="8271"/>
                  </a:cubicBezTo>
                  <a:cubicBezTo>
                    <a:pt x="20624" y="2919"/>
                    <a:pt x="14780" y="0"/>
                    <a:pt x="86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19"/>
            <p:cNvSpPr/>
            <p:nvPr/>
          </p:nvSpPr>
          <p:spPr>
            <a:xfrm>
              <a:off x="4348075" y="4005000"/>
              <a:ext cx="254850" cy="137925"/>
            </a:xfrm>
            <a:custGeom>
              <a:avLst/>
              <a:gdLst/>
              <a:ahLst/>
              <a:cxnLst/>
              <a:rect l="l" t="t" r="r" b="b"/>
              <a:pathLst>
                <a:path w="10194" h="5517" extrusionOk="0">
                  <a:moveTo>
                    <a:pt x="1172" y="1"/>
                  </a:moveTo>
                  <a:cubicBezTo>
                    <a:pt x="547" y="1"/>
                    <a:pt x="0" y="788"/>
                    <a:pt x="572" y="1324"/>
                  </a:cubicBezTo>
                  <a:cubicBezTo>
                    <a:pt x="2946" y="3447"/>
                    <a:pt x="5730" y="4885"/>
                    <a:pt x="8857" y="5501"/>
                  </a:cubicBezTo>
                  <a:cubicBezTo>
                    <a:pt x="8913" y="5511"/>
                    <a:pt x="8967" y="5516"/>
                    <a:pt x="9019" y="5516"/>
                  </a:cubicBezTo>
                  <a:cubicBezTo>
                    <a:pt x="9881" y="5516"/>
                    <a:pt x="10194" y="4167"/>
                    <a:pt x="9268" y="3994"/>
                  </a:cubicBezTo>
                  <a:cubicBezTo>
                    <a:pt x="6392" y="3424"/>
                    <a:pt x="3859" y="2168"/>
                    <a:pt x="1690" y="205"/>
                  </a:cubicBezTo>
                  <a:cubicBezTo>
                    <a:pt x="1526" y="61"/>
                    <a:pt x="1346" y="1"/>
                    <a:pt x="11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19"/>
            <p:cNvSpPr/>
            <p:nvPr/>
          </p:nvSpPr>
          <p:spPr>
            <a:xfrm>
              <a:off x="4596875" y="4107700"/>
              <a:ext cx="50825" cy="38825"/>
            </a:xfrm>
            <a:custGeom>
              <a:avLst/>
              <a:gdLst/>
              <a:ahLst/>
              <a:cxnLst/>
              <a:rect l="l" t="t" r="r" b="b"/>
              <a:pathLst>
                <a:path w="2033" h="1553" extrusionOk="0">
                  <a:moveTo>
                    <a:pt x="1028" y="0"/>
                  </a:moveTo>
                  <a:cubicBezTo>
                    <a:pt x="1" y="0"/>
                    <a:pt x="1" y="1553"/>
                    <a:pt x="1028" y="1553"/>
                  </a:cubicBezTo>
                  <a:cubicBezTo>
                    <a:pt x="2032" y="1553"/>
                    <a:pt x="2032" y="0"/>
                    <a:pt x="10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19"/>
            <p:cNvSpPr/>
            <p:nvPr/>
          </p:nvSpPr>
          <p:spPr>
            <a:xfrm>
              <a:off x="4757800" y="2957300"/>
              <a:ext cx="135275" cy="143250"/>
            </a:xfrm>
            <a:custGeom>
              <a:avLst/>
              <a:gdLst/>
              <a:ahLst/>
              <a:cxnLst/>
              <a:rect l="l" t="t" r="r" b="b"/>
              <a:pathLst>
                <a:path w="5411" h="5730" extrusionOk="0">
                  <a:moveTo>
                    <a:pt x="2603" y="1"/>
                  </a:moveTo>
                  <a:lnTo>
                    <a:pt x="1" y="1941"/>
                  </a:lnTo>
                  <a:lnTo>
                    <a:pt x="2785" y="5730"/>
                  </a:lnTo>
                  <a:lnTo>
                    <a:pt x="5410" y="3790"/>
                  </a:lnTo>
                  <a:lnTo>
                    <a:pt x="260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19"/>
            <p:cNvSpPr/>
            <p:nvPr/>
          </p:nvSpPr>
          <p:spPr>
            <a:xfrm>
              <a:off x="4817150" y="3052025"/>
              <a:ext cx="396000" cy="470000"/>
            </a:xfrm>
            <a:custGeom>
              <a:avLst/>
              <a:gdLst/>
              <a:ahLst/>
              <a:cxnLst/>
              <a:rect l="l" t="t" r="r" b="b"/>
              <a:pathLst>
                <a:path w="15840" h="18800" extrusionOk="0">
                  <a:moveTo>
                    <a:pt x="3036" y="1"/>
                  </a:moveTo>
                  <a:lnTo>
                    <a:pt x="411" y="1941"/>
                  </a:lnTo>
                  <a:cubicBezTo>
                    <a:pt x="411" y="1941"/>
                    <a:pt x="0" y="16869"/>
                    <a:pt x="14358" y="18786"/>
                  </a:cubicBezTo>
                  <a:cubicBezTo>
                    <a:pt x="14420" y="18795"/>
                    <a:pt x="14482" y="18800"/>
                    <a:pt x="14543" y="18800"/>
                  </a:cubicBezTo>
                  <a:cubicBezTo>
                    <a:pt x="15243" y="18800"/>
                    <a:pt x="15839" y="18219"/>
                    <a:pt x="15818" y="17485"/>
                  </a:cubicBezTo>
                  <a:cubicBezTo>
                    <a:pt x="15704" y="13605"/>
                    <a:pt x="14586" y="2991"/>
                    <a:pt x="30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19"/>
            <p:cNvSpPr/>
            <p:nvPr/>
          </p:nvSpPr>
          <p:spPr>
            <a:xfrm>
              <a:off x="4832650" y="3035700"/>
              <a:ext cx="407925" cy="514950"/>
            </a:xfrm>
            <a:custGeom>
              <a:avLst/>
              <a:gdLst/>
              <a:ahLst/>
              <a:cxnLst/>
              <a:rect l="l" t="t" r="r" b="b"/>
              <a:pathLst>
                <a:path w="16317" h="20598" extrusionOk="0">
                  <a:moveTo>
                    <a:pt x="1324" y="0"/>
                  </a:moveTo>
                  <a:cubicBezTo>
                    <a:pt x="338" y="0"/>
                    <a:pt x="0" y="1569"/>
                    <a:pt x="1092" y="1863"/>
                  </a:cubicBezTo>
                  <a:cubicBezTo>
                    <a:pt x="9150" y="4009"/>
                    <a:pt x="14354" y="11382"/>
                    <a:pt x="13783" y="19690"/>
                  </a:cubicBezTo>
                  <a:cubicBezTo>
                    <a:pt x="13738" y="20295"/>
                    <a:pt x="14188" y="20597"/>
                    <a:pt x="14662" y="20597"/>
                  </a:cubicBezTo>
                  <a:cubicBezTo>
                    <a:pt x="15136" y="20597"/>
                    <a:pt x="15632" y="20295"/>
                    <a:pt x="15678" y="19690"/>
                  </a:cubicBezTo>
                  <a:cubicBezTo>
                    <a:pt x="16317" y="10560"/>
                    <a:pt x="10428" y="2366"/>
                    <a:pt x="1594" y="37"/>
                  </a:cubicBezTo>
                  <a:cubicBezTo>
                    <a:pt x="1500" y="12"/>
                    <a:pt x="1409" y="0"/>
                    <a:pt x="1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19"/>
            <p:cNvSpPr/>
            <p:nvPr/>
          </p:nvSpPr>
          <p:spPr>
            <a:xfrm>
              <a:off x="4850475" y="3139025"/>
              <a:ext cx="135925" cy="243125"/>
            </a:xfrm>
            <a:custGeom>
              <a:avLst/>
              <a:gdLst/>
              <a:ahLst/>
              <a:cxnLst/>
              <a:rect l="l" t="t" r="r" b="b"/>
              <a:pathLst>
                <a:path w="5437" h="9725" extrusionOk="0">
                  <a:moveTo>
                    <a:pt x="965" y="0"/>
                  </a:moveTo>
                  <a:cubicBezTo>
                    <a:pt x="514" y="0"/>
                    <a:pt x="0" y="390"/>
                    <a:pt x="83" y="995"/>
                  </a:cubicBezTo>
                  <a:cubicBezTo>
                    <a:pt x="539" y="4144"/>
                    <a:pt x="1840" y="6975"/>
                    <a:pt x="3849" y="9463"/>
                  </a:cubicBezTo>
                  <a:cubicBezTo>
                    <a:pt x="4001" y="9648"/>
                    <a:pt x="4179" y="9725"/>
                    <a:pt x="4354" y="9725"/>
                  </a:cubicBezTo>
                  <a:cubicBezTo>
                    <a:pt x="4913" y="9725"/>
                    <a:pt x="5437" y="8935"/>
                    <a:pt x="4967" y="8344"/>
                  </a:cubicBezTo>
                  <a:cubicBezTo>
                    <a:pt x="3118" y="6085"/>
                    <a:pt x="2000" y="3460"/>
                    <a:pt x="1589" y="561"/>
                  </a:cubicBezTo>
                  <a:cubicBezTo>
                    <a:pt x="1535" y="170"/>
                    <a:pt x="1263" y="0"/>
                    <a:pt x="965"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19"/>
            <p:cNvSpPr/>
            <p:nvPr/>
          </p:nvSpPr>
          <p:spPr>
            <a:xfrm>
              <a:off x="4970075" y="3375000"/>
              <a:ext cx="50250" cy="39400"/>
            </a:xfrm>
            <a:custGeom>
              <a:avLst/>
              <a:gdLst/>
              <a:ahLst/>
              <a:cxnLst/>
              <a:rect l="l" t="t" r="r" b="b"/>
              <a:pathLst>
                <a:path w="2010" h="1576" extrusionOk="0">
                  <a:moveTo>
                    <a:pt x="1005" y="1"/>
                  </a:moveTo>
                  <a:cubicBezTo>
                    <a:pt x="1" y="1"/>
                    <a:pt x="1" y="1576"/>
                    <a:pt x="1005" y="1576"/>
                  </a:cubicBezTo>
                  <a:cubicBezTo>
                    <a:pt x="2009" y="1576"/>
                    <a:pt x="2009" y="1"/>
                    <a:pt x="1005"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4" name="Google Shape;484;p19"/>
          <p:cNvGrpSpPr/>
          <p:nvPr/>
        </p:nvGrpSpPr>
        <p:grpSpPr>
          <a:xfrm rot="-1461756" flipH="1">
            <a:off x="7794194" y="4567731"/>
            <a:ext cx="345866" cy="315803"/>
            <a:chOff x="7898886" y="4124026"/>
            <a:chExt cx="525113" cy="479469"/>
          </a:xfrm>
        </p:grpSpPr>
        <p:sp>
          <p:nvSpPr>
            <p:cNvPr id="485" name="Google Shape;485;p19"/>
            <p:cNvSpPr/>
            <p:nvPr/>
          </p:nvSpPr>
          <p:spPr>
            <a:xfrm rot="-686089">
              <a:off x="8099038" y="4147996"/>
              <a:ext cx="285014" cy="431530"/>
            </a:xfrm>
            <a:custGeom>
              <a:avLst/>
              <a:gdLst/>
              <a:ahLst/>
              <a:cxnLst/>
              <a:rect l="l" t="t" r="r" b="b"/>
              <a:pathLst>
                <a:path w="8923" h="13510" extrusionOk="0">
                  <a:moveTo>
                    <a:pt x="4662" y="1"/>
                  </a:moveTo>
                  <a:cubicBezTo>
                    <a:pt x="4161" y="2758"/>
                    <a:pt x="3309" y="6016"/>
                    <a:pt x="0" y="6592"/>
                  </a:cubicBezTo>
                  <a:cubicBezTo>
                    <a:pt x="2757" y="7820"/>
                    <a:pt x="3910" y="10702"/>
                    <a:pt x="4161" y="13509"/>
                  </a:cubicBezTo>
                  <a:cubicBezTo>
                    <a:pt x="4662" y="10753"/>
                    <a:pt x="5815" y="7920"/>
                    <a:pt x="8923" y="7068"/>
                  </a:cubicBezTo>
                  <a:cubicBezTo>
                    <a:pt x="5589" y="5915"/>
                    <a:pt x="5439" y="3760"/>
                    <a:pt x="46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19"/>
            <p:cNvSpPr/>
            <p:nvPr/>
          </p:nvSpPr>
          <p:spPr>
            <a:xfrm rot="-686089">
              <a:off x="7903763" y="4537723"/>
              <a:ext cx="86050" cy="57814"/>
            </a:xfrm>
            <a:custGeom>
              <a:avLst/>
              <a:gdLst/>
              <a:ahLst/>
              <a:cxnLst/>
              <a:rect l="l" t="t" r="r" b="b"/>
              <a:pathLst>
                <a:path w="2694" h="1810" extrusionOk="0">
                  <a:moveTo>
                    <a:pt x="1275" y="1"/>
                  </a:moveTo>
                  <a:cubicBezTo>
                    <a:pt x="153" y="1"/>
                    <a:pt x="1" y="1809"/>
                    <a:pt x="1466" y="1809"/>
                  </a:cubicBezTo>
                  <a:cubicBezTo>
                    <a:pt x="2569" y="1809"/>
                    <a:pt x="2694" y="30"/>
                    <a:pt x="1366" y="5"/>
                  </a:cubicBezTo>
                  <a:cubicBezTo>
                    <a:pt x="1335" y="2"/>
                    <a:pt x="1305" y="1"/>
                    <a:pt x="12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7" name="Google Shape;487;p19"/>
          <p:cNvGrpSpPr/>
          <p:nvPr/>
        </p:nvGrpSpPr>
        <p:grpSpPr>
          <a:xfrm flipH="1">
            <a:off x="186539" y="463595"/>
            <a:ext cx="493642" cy="528561"/>
            <a:chOff x="7696154" y="463595"/>
            <a:chExt cx="493642" cy="528561"/>
          </a:xfrm>
        </p:grpSpPr>
        <p:sp>
          <p:nvSpPr>
            <p:cNvPr id="488" name="Google Shape;488;p19"/>
            <p:cNvSpPr/>
            <p:nvPr/>
          </p:nvSpPr>
          <p:spPr>
            <a:xfrm rot="-686089">
              <a:off x="8032136" y="537952"/>
              <a:ext cx="149199" cy="100296"/>
            </a:xfrm>
            <a:custGeom>
              <a:avLst/>
              <a:gdLst/>
              <a:ahLst/>
              <a:cxnLst/>
              <a:rect l="l" t="t" r="r" b="b"/>
              <a:pathLst>
                <a:path w="4671" h="3140" extrusionOk="0">
                  <a:moveTo>
                    <a:pt x="2205" y="0"/>
                  </a:moveTo>
                  <a:cubicBezTo>
                    <a:pt x="245" y="0"/>
                    <a:pt x="0" y="3140"/>
                    <a:pt x="2515" y="3140"/>
                  </a:cubicBezTo>
                  <a:cubicBezTo>
                    <a:pt x="4420" y="3140"/>
                    <a:pt x="4671" y="57"/>
                    <a:pt x="2365" y="7"/>
                  </a:cubicBezTo>
                  <a:cubicBezTo>
                    <a:pt x="2310" y="2"/>
                    <a:pt x="2257" y="0"/>
                    <a:pt x="22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9"/>
            <p:cNvSpPr/>
            <p:nvPr/>
          </p:nvSpPr>
          <p:spPr>
            <a:xfrm rot="-686054">
              <a:off x="7824220" y="470126"/>
              <a:ext cx="70641" cy="47495"/>
            </a:xfrm>
            <a:custGeom>
              <a:avLst/>
              <a:gdLst/>
              <a:ahLst/>
              <a:cxnLst/>
              <a:rect l="l" t="t" r="r" b="b"/>
              <a:pathLst>
                <a:path w="3512" h="2361" extrusionOk="0">
                  <a:moveTo>
                    <a:pt x="1668" y="0"/>
                  </a:moveTo>
                  <a:cubicBezTo>
                    <a:pt x="192" y="0"/>
                    <a:pt x="1" y="2361"/>
                    <a:pt x="1908" y="2361"/>
                  </a:cubicBezTo>
                  <a:cubicBezTo>
                    <a:pt x="3336" y="2361"/>
                    <a:pt x="3512" y="55"/>
                    <a:pt x="1782" y="5"/>
                  </a:cubicBezTo>
                  <a:cubicBezTo>
                    <a:pt x="1743" y="2"/>
                    <a:pt x="1705" y="0"/>
                    <a:pt x="16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19"/>
            <p:cNvSpPr/>
            <p:nvPr/>
          </p:nvSpPr>
          <p:spPr>
            <a:xfrm rot="-1571173">
              <a:off x="7740950" y="729674"/>
              <a:ext cx="158426" cy="239837"/>
            </a:xfrm>
            <a:custGeom>
              <a:avLst/>
              <a:gdLst/>
              <a:ahLst/>
              <a:cxnLst/>
              <a:rect l="l" t="t" r="r" b="b"/>
              <a:pathLst>
                <a:path w="8923" h="13510" extrusionOk="0">
                  <a:moveTo>
                    <a:pt x="4662" y="1"/>
                  </a:moveTo>
                  <a:cubicBezTo>
                    <a:pt x="4161" y="2758"/>
                    <a:pt x="3309" y="6016"/>
                    <a:pt x="0" y="6592"/>
                  </a:cubicBezTo>
                  <a:cubicBezTo>
                    <a:pt x="2757" y="7820"/>
                    <a:pt x="3910" y="10702"/>
                    <a:pt x="4161" y="13509"/>
                  </a:cubicBezTo>
                  <a:cubicBezTo>
                    <a:pt x="4662" y="10753"/>
                    <a:pt x="5815" y="7920"/>
                    <a:pt x="8923" y="7068"/>
                  </a:cubicBezTo>
                  <a:cubicBezTo>
                    <a:pt x="5589" y="5915"/>
                    <a:pt x="5439" y="3760"/>
                    <a:pt x="46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1" name="Google Shape;491;p19"/>
          <p:cNvSpPr txBox="1">
            <a:spLocks noGrp="1"/>
          </p:cNvSpPr>
          <p:nvPr>
            <p:ph type="title"/>
          </p:nvPr>
        </p:nvSpPr>
        <p:spPr>
          <a:xfrm>
            <a:off x="720000" y="540000"/>
            <a:ext cx="7785900" cy="47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3">
  <p:cSld name="CUSTOM_5_1">
    <p:spTree>
      <p:nvGrpSpPr>
        <p:cNvPr id="1" name="Shape 492"/>
        <p:cNvGrpSpPr/>
        <p:nvPr/>
      </p:nvGrpSpPr>
      <p:grpSpPr>
        <a:xfrm>
          <a:off x="0" y="0"/>
          <a:ext cx="0" cy="0"/>
          <a:chOff x="0" y="0"/>
          <a:chExt cx="0" cy="0"/>
        </a:xfrm>
      </p:grpSpPr>
      <p:sp>
        <p:nvSpPr>
          <p:cNvPr id="493" name="Google Shape;493;p20"/>
          <p:cNvSpPr txBox="1">
            <a:spLocks noGrp="1"/>
          </p:cNvSpPr>
          <p:nvPr>
            <p:ph type="title"/>
          </p:nvPr>
        </p:nvSpPr>
        <p:spPr>
          <a:xfrm>
            <a:off x="720000" y="540000"/>
            <a:ext cx="7716600" cy="47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94" name="Google Shape;494;p20"/>
          <p:cNvGrpSpPr/>
          <p:nvPr/>
        </p:nvGrpSpPr>
        <p:grpSpPr>
          <a:xfrm rot="-3789647" flipH="1">
            <a:off x="-53049" y="-1287224"/>
            <a:ext cx="2144455" cy="3370062"/>
            <a:chOff x="3524150" y="1726375"/>
            <a:chExt cx="2144400" cy="3369975"/>
          </a:xfrm>
        </p:grpSpPr>
        <p:sp>
          <p:nvSpPr>
            <p:cNvPr id="495" name="Google Shape;495;p20"/>
            <p:cNvSpPr/>
            <p:nvPr/>
          </p:nvSpPr>
          <p:spPr>
            <a:xfrm>
              <a:off x="3524150" y="1726375"/>
              <a:ext cx="2144400" cy="2886025"/>
            </a:xfrm>
            <a:custGeom>
              <a:avLst/>
              <a:gdLst/>
              <a:ahLst/>
              <a:cxnLst/>
              <a:rect l="l" t="t" r="r" b="b"/>
              <a:pathLst>
                <a:path w="85776" h="115441" extrusionOk="0">
                  <a:moveTo>
                    <a:pt x="70166" y="43609"/>
                  </a:moveTo>
                  <a:cubicBezTo>
                    <a:pt x="70188" y="43614"/>
                    <a:pt x="70210" y="43618"/>
                    <a:pt x="70232" y="43623"/>
                  </a:cubicBezTo>
                  <a:cubicBezTo>
                    <a:pt x="71989" y="43988"/>
                    <a:pt x="73747" y="44969"/>
                    <a:pt x="74637" y="46590"/>
                  </a:cubicBezTo>
                  <a:cubicBezTo>
                    <a:pt x="75573" y="48348"/>
                    <a:pt x="75002" y="50836"/>
                    <a:pt x="73199" y="51840"/>
                  </a:cubicBezTo>
                  <a:cubicBezTo>
                    <a:pt x="72780" y="52068"/>
                    <a:pt x="72365" y="52169"/>
                    <a:pt x="71966" y="52169"/>
                  </a:cubicBezTo>
                  <a:cubicBezTo>
                    <a:pt x="70649" y="52169"/>
                    <a:pt x="69513" y="51065"/>
                    <a:pt x="69022" y="49786"/>
                  </a:cubicBezTo>
                  <a:cubicBezTo>
                    <a:pt x="68269" y="47891"/>
                    <a:pt x="68771" y="45974"/>
                    <a:pt x="69752" y="44285"/>
                  </a:cubicBezTo>
                  <a:cubicBezTo>
                    <a:pt x="69885" y="44057"/>
                    <a:pt x="70024" y="43832"/>
                    <a:pt x="70166" y="43609"/>
                  </a:cubicBezTo>
                  <a:close/>
                  <a:moveTo>
                    <a:pt x="21493" y="67423"/>
                  </a:moveTo>
                  <a:cubicBezTo>
                    <a:pt x="21820" y="67423"/>
                    <a:pt x="22161" y="67476"/>
                    <a:pt x="22504" y="67589"/>
                  </a:cubicBezTo>
                  <a:cubicBezTo>
                    <a:pt x="24471" y="68230"/>
                    <a:pt x="25373" y="69967"/>
                    <a:pt x="25786" y="71969"/>
                  </a:cubicBezTo>
                  <a:lnTo>
                    <a:pt x="25786" y="71969"/>
                  </a:lnTo>
                  <a:cubicBezTo>
                    <a:pt x="25247" y="72265"/>
                    <a:pt x="24673" y="72500"/>
                    <a:pt x="24056" y="72656"/>
                  </a:cubicBezTo>
                  <a:cubicBezTo>
                    <a:pt x="23630" y="72766"/>
                    <a:pt x="23189" y="72823"/>
                    <a:pt x="22753" y="72823"/>
                  </a:cubicBezTo>
                  <a:cubicBezTo>
                    <a:pt x="21272" y="72823"/>
                    <a:pt x="19850" y="72164"/>
                    <a:pt x="19286" y="70648"/>
                  </a:cubicBezTo>
                  <a:cubicBezTo>
                    <a:pt x="18581" y="68781"/>
                    <a:pt x="19848" y="67423"/>
                    <a:pt x="21493" y="67423"/>
                  </a:cubicBezTo>
                  <a:close/>
                  <a:moveTo>
                    <a:pt x="83791" y="1"/>
                  </a:moveTo>
                  <a:cubicBezTo>
                    <a:pt x="83234" y="1"/>
                    <a:pt x="82607" y="476"/>
                    <a:pt x="82717" y="1191"/>
                  </a:cubicBezTo>
                  <a:cubicBezTo>
                    <a:pt x="83836" y="8358"/>
                    <a:pt x="83197" y="15707"/>
                    <a:pt x="80960" y="22578"/>
                  </a:cubicBezTo>
                  <a:cubicBezTo>
                    <a:pt x="79818" y="26070"/>
                    <a:pt x="78266" y="29403"/>
                    <a:pt x="76349" y="32530"/>
                  </a:cubicBezTo>
                  <a:cubicBezTo>
                    <a:pt x="74454" y="35611"/>
                    <a:pt x="72081" y="38168"/>
                    <a:pt x="69821" y="40952"/>
                  </a:cubicBezTo>
                  <a:cubicBezTo>
                    <a:pt x="69655" y="41155"/>
                    <a:pt x="69490" y="41361"/>
                    <a:pt x="69329" y="41570"/>
                  </a:cubicBezTo>
                  <a:lnTo>
                    <a:pt x="69329" y="41570"/>
                  </a:lnTo>
                  <a:cubicBezTo>
                    <a:pt x="69155" y="41562"/>
                    <a:pt x="68980" y="41558"/>
                    <a:pt x="68805" y="41558"/>
                  </a:cubicBezTo>
                  <a:cubicBezTo>
                    <a:pt x="64922" y="41558"/>
                    <a:pt x="60736" y="43525"/>
                    <a:pt x="57495" y="45152"/>
                  </a:cubicBezTo>
                  <a:cubicBezTo>
                    <a:pt x="51104" y="48370"/>
                    <a:pt x="45170" y="52456"/>
                    <a:pt x="39874" y="57249"/>
                  </a:cubicBezTo>
                  <a:cubicBezTo>
                    <a:pt x="37135" y="59715"/>
                    <a:pt x="34556" y="62385"/>
                    <a:pt x="32182" y="65215"/>
                  </a:cubicBezTo>
                  <a:cubicBezTo>
                    <a:pt x="30694" y="67001"/>
                    <a:pt x="29264" y="69224"/>
                    <a:pt x="27424" y="70814"/>
                  </a:cubicBezTo>
                  <a:lnTo>
                    <a:pt x="27424" y="70814"/>
                  </a:lnTo>
                  <a:cubicBezTo>
                    <a:pt x="27154" y="69843"/>
                    <a:pt x="26759" y="68921"/>
                    <a:pt x="26179" y="68091"/>
                  </a:cubicBezTo>
                  <a:cubicBezTo>
                    <a:pt x="25123" y="66568"/>
                    <a:pt x="23240" y="65478"/>
                    <a:pt x="21367" y="65478"/>
                  </a:cubicBezTo>
                  <a:cubicBezTo>
                    <a:pt x="20770" y="65478"/>
                    <a:pt x="20173" y="65589"/>
                    <a:pt x="19605" y="65832"/>
                  </a:cubicBezTo>
                  <a:cubicBezTo>
                    <a:pt x="17323" y="66790"/>
                    <a:pt x="16661" y="69415"/>
                    <a:pt x="17619" y="71561"/>
                  </a:cubicBezTo>
                  <a:cubicBezTo>
                    <a:pt x="18560" y="73672"/>
                    <a:pt x="20581" y="74734"/>
                    <a:pt x="22761" y="74734"/>
                  </a:cubicBezTo>
                  <a:cubicBezTo>
                    <a:pt x="23174" y="74734"/>
                    <a:pt x="23592" y="74696"/>
                    <a:pt x="24011" y="74619"/>
                  </a:cubicBezTo>
                  <a:cubicBezTo>
                    <a:pt x="24740" y="74487"/>
                    <a:pt x="25417" y="74262"/>
                    <a:pt x="26052" y="73964"/>
                  </a:cubicBezTo>
                  <a:lnTo>
                    <a:pt x="26052" y="73964"/>
                  </a:lnTo>
                  <a:cubicBezTo>
                    <a:pt x="26168" y="75515"/>
                    <a:pt x="26117" y="77065"/>
                    <a:pt x="26133" y="78271"/>
                  </a:cubicBezTo>
                  <a:cubicBezTo>
                    <a:pt x="26270" y="86694"/>
                    <a:pt x="25494" y="95733"/>
                    <a:pt x="20861" y="103037"/>
                  </a:cubicBezTo>
                  <a:cubicBezTo>
                    <a:pt x="17042" y="109014"/>
                    <a:pt x="10525" y="113538"/>
                    <a:pt x="3368" y="113538"/>
                  </a:cubicBezTo>
                  <a:cubicBezTo>
                    <a:pt x="2654" y="113538"/>
                    <a:pt x="1933" y="113493"/>
                    <a:pt x="1208" y="113400"/>
                  </a:cubicBezTo>
                  <a:cubicBezTo>
                    <a:pt x="1159" y="113393"/>
                    <a:pt x="1112" y="113390"/>
                    <a:pt x="1067" y="113390"/>
                  </a:cubicBezTo>
                  <a:cubicBezTo>
                    <a:pt x="0" y="113390"/>
                    <a:pt x="47" y="115141"/>
                    <a:pt x="1208" y="115294"/>
                  </a:cubicBezTo>
                  <a:cubicBezTo>
                    <a:pt x="1972" y="115393"/>
                    <a:pt x="2733" y="115440"/>
                    <a:pt x="3489" y="115440"/>
                  </a:cubicBezTo>
                  <a:cubicBezTo>
                    <a:pt x="9220" y="115440"/>
                    <a:pt x="14665" y="112708"/>
                    <a:pt x="18738" y="108675"/>
                  </a:cubicBezTo>
                  <a:cubicBezTo>
                    <a:pt x="23919" y="103516"/>
                    <a:pt x="26476" y="96509"/>
                    <a:pt x="27457" y="89365"/>
                  </a:cubicBezTo>
                  <a:cubicBezTo>
                    <a:pt x="27982" y="85690"/>
                    <a:pt x="28096" y="81992"/>
                    <a:pt x="28028" y="78271"/>
                  </a:cubicBezTo>
                  <a:cubicBezTo>
                    <a:pt x="28004" y="76566"/>
                    <a:pt x="28047" y="74693"/>
                    <a:pt x="27824" y="72885"/>
                  </a:cubicBezTo>
                  <a:lnTo>
                    <a:pt x="27824" y="72885"/>
                  </a:lnTo>
                  <a:cubicBezTo>
                    <a:pt x="29402" y="71696"/>
                    <a:pt x="30709" y="70091"/>
                    <a:pt x="31954" y="68525"/>
                  </a:cubicBezTo>
                  <a:cubicBezTo>
                    <a:pt x="36747" y="62454"/>
                    <a:pt x="42339" y="57067"/>
                    <a:pt x="48685" y="52639"/>
                  </a:cubicBezTo>
                  <a:cubicBezTo>
                    <a:pt x="51789" y="50448"/>
                    <a:pt x="55076" y="48507"/>
                    <a:pt x="58454" y="46795"/>
                  </a:cubicBezTo>
                  <a:cubicBezTo>
                    <a:pt x="61325" y="45351"/>
                    <a:pt x="64704" y="43567"/>
                    <a:pt x="68060" y="43446"/>
                  </a:cubicBezTo>
                  <a:lnTo>
                    <a:pt x="68060" y="43446"/>
                  </a:lnTo>
                  <a:cubicBezTo>
                    <a:pt x="67156" y="45019"/>
                    <a:pt x="66589" y="46750"/>
                    <a:pt x="66808" y="48621"/>
                  </a:cubicBezTo>
                  <a:cubicBezTo>
                    <a:pt x="67059" y="50904"/>
                    <a:pt x="68429" y="53278"/>
                    <a:pt x="70757" y="53917"/>
                  </a:cubicBezTo>
                  <a:cubicBezTo>
                    <a:pt x="71144" y="54022"/>
                    <a:pt x="71527" y="54072"/>
                    <a:pt x="71901" y="54072"/>
                  </a:cubicBezTo>
                  <a:cubicBezTo>
                    <a:pt x="73799" y="54072"/>
                    <a:pt x="75472" y="52799"/>
                    <a:pt x="76349" y="51064"/>
                  </a:cubicBezTo>
                  <a:cubicBezTo>
                    <a:pt x="77536" y="48713"/>
                    <a:pt x="76988" y="46042"/>
                    <a:pt x="75185" y="44171"/>
                  </a:cubicBezTo>
                  <a:cubicBezTo>
                    <a:pt x="74044" y="42987"/>
                    <a:pt x="72757" y="42266"/>
                    <a:pt x="71390" y="41890"/>
                  </a:cubicBezTo>
                  <a:lnTo>
                    <a:pt x="71390" y="41890"/>
                  </a:lnTo>
                  <a:cubicBezTo>
                    <a:pt x="73251" y="39485"/>
                    <a:pt x="75493" y="37309"/>
                    <a:pt x="77171" y="34767"/>
                  </a:cubicBezTo>
                  <a:cubicBezTo>
                    <a:pt x="79339" y="31503"/>
                    <a:pt x="81097" y="27942"/>
                    <a:pt x="82398" y="24244"/>
                  </a:cubicBezTo>
                  <a:cubicBezTo>
                    <a:pt x="85068" y="16689"/>
                    <a:pt x="85776" y="8609"/>
                    <a:pt x="84566" y="688"/>
                  </a:cubicBezTo>
                  <a:cubicBezTo>
                    <a:pt x="84493" y="207"/>
                    <a:pt x="84158" y="1"/>
                    <a:pt x="837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20"/>
            <p:cNvSpPr/>
            <p:nvPr/>
          </p:nvSpPr>
          <p:spPr>
            <a:xfrm>
              <a:off x="3828250" y="4498575"/>
              <a:ext cx="134125" cy="142700"/>
            </a:xfrm>
            <a:custGeom>
              <a:avLst/>
              <a:gdLst/>
              <a:ahLst/>
              <a:cxnLst/>
              <a:rect l="l" t="t" r="r" b="b"/>
              <a:pathLst>
                <a:path w="5365" h="5708" extrusionOk="0">
                  <a:moveTo>
                    <a:pt x="2648" y="1"/>
                  </a:moveTo>
                  <a:lnTo>
                    <a:pt x="0" y="1872"/>
                  </a:lnTo>
                  <a:lnTo>
                    <a:pt x="2694" y="5707"/>
                  </a:lnTo>
                  <a:lnTo>
                    <a:pt x="5364" y="3835"/>
                  </a:lnTo>
                  <a:lnTo>
                    <a:pt x="264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20"/>
            <p:cNvSpPr/>
            <p:nvPr/>
          </p:nvSpPr>
          <p:spPr>
            <a:xfrm>
              <a:off x="3877325" y="4594450"/>
              <a:ext cx="394325" cy="476850"/>
            </a:xfrm>
            <a:custGeom>
              <a:avLst/>
              <a:gdLst/>
              <a:ahLst/>
              <a:cxnLst/>
              <a:rect l="l" t="t" r="r" b="b"/>
              <a:pathLst>
                <a:path w="15773" h="19074" extrusionOk="0">
                  <a:moveTo>
                    <a:pt x="3401" y="0"/>
                  </a:moveTo>
                  <a:lnTo>
                    <a:pt x="731" y="1872"/>
                  </a:lnTo>
                  <a:cubicBezTo>
                    <a:pt x="731" y="1872"/>
                    <a:pt x="0" y="16800"/>
                    <a:pt x="14289" y="19060"/>
                  </a:cubicBezTo>
                  <a:cubicBezTo>
                    <a:pt x="14353" y="19069"/>
                    <a:pt x="14417" y="19074"/>
                    <a:pt x="14480" y="19074"/>
                  </a:cubicBezTo>
                  <a:cubicBezTo>
                    <a:pt x="15178" y="19074"/>
                    <a:pt x="15772" y="18514"/>
                    <a:pt x="15772" y="17781"/>
                  </a:cubicBezTo>
                  <a:cubicBezTo>
                    <a:pt x="15772" y="13901"/>
                    <a:pt x="14882" y="3264"/>
                    <a:pt x="34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20"/>
            <p:cNvSpPr/>
            <p:nvPr/>
          </p:nvSpPr>
          <p:spPr>
            <a:xfrm>
              <a:off x="3912225" y="4571125"/>
              <a:ext cx="388525" cy="525225"/>
            </a:xfrm>
            <a:custGeom>
              <a:avLst/>
              <a:gdLst/>
              <a:ahLst/>
              <a:cxnLst/>
              <a:rect l="l" t="t" r="r" b="b"/>
              <a:pathLst>
                <a:path w="15541" h="21009" extrusionOk="0">
                  <a:moveTo>
                    <a:pt x="1209" y="1"/>
                  </a:moveTo>
                  <a:cubicBezTo>
                    <a:pt x="298" y="1"/>
                    <a:pt x="1" y="1524"/>
                    <a:pt x="1024" y="1892"/>
                  </a:cubicBezTo>
                  <a:cubicBezTo>
                    <a:pt x="8693" y="4700"/>
                    <a:pt x="13623" y="11935"/>
                    <a:pt x="13578" y="20084"/>
                  </a:cubicBezTo>
                  <a:cubicBezTo>
                    <a:pt x="13566" y="20700"/>
                    <a:pt x="14040" y="21008"/>
                    <a:pt x="14516" y="21008"/>
                  </a:cubicBezTo>
                  <a:cubicBezTo>
                    <a:pt x="14993" y="21008"/>
                    <a:pt x="15472" y="20700"/>
                    <a:pt x="15472" y="20084"/>
                  </a:cubicBezTo>
                  <a:cubicBezTo>
                    <a:pt x="15541" y="11045"/>
                    <a:pt x="9994" y="3147"/>
                    <a:pt x="1549" y="66"/>
                  </a:cubicBezTo>
                  <a:cubicBezTo>
                    <a:pt x="1428" y="21"/>
                    <a:pt x="1314" y="1"/>
                    <a:pt x="12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20"/>
            <p:cNvSpPr/>
            <p:nvPr/>
          </p:nvSpPr>
          <p:spPr>
            <a:xfrm>
              <a:off x="3917275" y="4681975"/>
              <a:ext cx="130925" cy="244075"/>
            </a:xfrm>
            <a:custGeom>
              <a:avLst/>
              <a:gdLst/>
              <a:ahLst/>
              <a:cxnLst/>
              <a:rect l="l" t="t" r="r" b="b"/>
              <a:pathLst>
                <a:path w="5237" h="9763" extrusionOk="0">
                  <a:moveTo>
                    <a:pt x="744" y="0"/>
                  </a:moveTo>
                  <a:cubicBezTo>
                    <a:pt x="355" y="0"/>
                    <a:pt x="0" y="246"/>
                    <a:pt x="68" y="745"/>
                  </a:cubicBezTo>
                  <a:cubicBezTo>
                    <a:pt x="456" y="4009"/>
                    <a:pt x="1666" y="6908"/>
                    <a:pt x="3675" y="9487"/>
                  </a:cubicBezTo>
                  <a:cubicBezTo>
                    <a:pt x="3825" y="9681"/>
                    <a:pt x="4003" y="9762"/>
                    <a:pt x="4178" y="9762"/>
                  </a:cubicBezTo>
                  <a:cubicBezTo>
                    <a:pt x="4723" y="9762"/>
                    <a:pt x="5237" y="8979"/>
                    <a:pt x="4770" y="8391"/>
                  </a:cubicBezTo>
                  <a:cubicBezTo>
                    <a:pt x="3036" y="6155"/>
                    <a:pt x="1963" y="3552"/>
                    <a:pt x="1621" y="745"/>
                  </a:cubicBezTo>
                  <a:cubicBezTo>
                    <a:pt x="1563" y="251"/>
                    <a:pt x="1136" y="0"/>
                    <a:pt x="74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20"/>
            <p:cNvSpPr/>
            <p:nvPr/>
          </p:nvSpPr>
          <p:spPr>
            <a:xfrm>
              <a:off x="4031375" y="4920275"/>
              <a:ext cx="50250" cy="38825"/>
            </a:xfrm>
            <a:custGeom>
              <a:avLst/>
              <a:gdLst/>
              <a:ahLst/>
              <a:cxnLst/>
              <a:rect l="l" t="t" r="r" b="b"/>
              <a:pathLst>
                <a:path w="2010" h="1553" extrusionOk="0">
                  <a:moveTo>
                    <a:pt x="1005" y="1"/>
                  </a:moveTo>
                  <a:cubicBezTo>
                    <a:pt x="1" y="1"/>
                    <a:pt x="1" y="1553"/>
                    <a:pt x="1005" y="1553"/>
                  </a:cubicBezTo>
                  <a:cubicBezTo>
                    <a:pt x="2010" y="1553"/>
                    <a:pt x="2010" y="1"/>
                    <a:pt x="10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20"/>
            <p:cNvSpPr/>
            <p:nvPr/>
          </p:nvSpPr>
          <p:spPr>
            <a:xfrm>
              <a:off x="4191175" y="3900000"/>
              <a:ext cx="134125" cy="107300"/>
            </a:xfrm>
            <a:custGeom>
              <a:avLst/>
              <a:gdLst/>
              <a:ahLst/>
              <a:cxnLst/>
              <a:rect l="l" t="t" r="r" b="b"/>
              <a:pathLst>
                <a:path w="5365" h="4292" extrusionOk="0">
                  <a:moveTo>
                    <a:pt x="776" y="0"/>
                  </a:moveTo>
                  <a:lnTo>
                    <a:pt x="0" y="3150"/>
                  </a:lnTo>
                  <a:lnTo>
                    <a:pt x="4565" y="4291"/>
                  </a:lnTo>
                  <a:lnTo>
                    <a:pt x="5364" y="1141"/>
                  </a:lnTo>
                  <a:lnTo>
                    <a:pt x="77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20"/>
            <p:cNvSpPr/>
            <p:nvPr/>
          </p:nvSpPr>
          <p:spPr>
            <a:xfrm>
              <a:off x="4305300" y="3885550"/>
              <a:ext cx="557525" cy="289075"/>
            </a:xfrm>
            <a:custGeom>
              <a:avLst/>
              <a:gdLst/>
              <a:ahLst/>
              <a:cxnLst/>
              <a:rect l="l" t="t" r="r" b="b"/>
              <a:pathLst>
                <a:path w="22301" h="11563" extrusionOk="0">
                  <a:moveTo>
                    <a:pt x="8059" y="0"/>
                  </a:moveTo>
                  <a:cubicBezTo>
                    <a:pt x="5842" y="0"/>
                    <a:pt x="3413" y="492"/>
                    <a:pt x="799" y="1719"/>
                  </a:cubicBezTo>
                  <a:lnTo>
                    <a:pt x="0" y="4869"/>
                  </a:lnTo>
                  <a:cubicBezTo>
                    <a:pt x="0" y="4869"/>
                    <a:pt x="5251" y="11562"/>
                    <a:pt x="13104" y="11562"/>
                  </a:cubicBezTo>
                  <a:cubicBezTo>
                    <a:pt x="15658" y="11562"/>
                    <a:pt x="18488" y="10854"/>
                    <a:pt x="21502" y="8978"/>
                  </a:cubicBezTo>
                  <a:cubicBezTo>
                    <a:pt x="22164" y="8544"/>
                    <a:pt x="22300" y="7631"/>
                    <a:pt x="21775" y="7038"/>
                  </a:cubicBezTo>
                  <a:cubicBezTo>
                    <a:pt x="19855" y="4823"/>
                    <a:pt x="14998" y="0"/>
                    <a:pt x="80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20"/>
            <p:cNvSpPr/>
            <p:nvPr/>
          </p:nvSpPr>
          <p:spPr>
            <a:xfrm>
              <a:off x="4269975" y="3890675"/>
              <a:ext cx="621225" cy="241375"/>
            </a:xfrm>
            <a:custGeom>
              <a:avLst/>
              <a:gdLst/>
              <a:ahLst/>
              <a:cxnLst/>
              <a:rect l="l" t="t" r="r" b="b"/>
              <a:pathLst>
                <a:path w="24849" h="9655" extrusionOk="0">
                  <a:moveTo>
                    <a:pt x="8675" y="0"/>
                  </a:moveTo>
                  <a:cubicBezTo>
                    <a:pt x="6110" y="0"/>
                    <a:pt x="3499" y="516"/>
                    <a:pt x="979" y="1583"/>
                  </a:cubicBezTo>
                  <a:cubicBezTo>
                    <a:pt x="1" y="2002"/>
                    <a:pt x="612" y="3313"/>
                    <a:pt x="1530" y="3313"/>
                  </a:cubicBezTo>
                  <a:cubicBezTo>
                    <a:pt x="1661" y="3313"/>
                    <a:pt x="1798" y="3286"/>
                    <a:pt x="1938" y="3226"/>
                  </a:cubicBezTo>
                  <a:cubicBezTo>
                    <a:pt x="4113" y="2305"/>
                    <a:pt x="6386" y="1863"/>
                    <a:pt x="8630" y="1863"/>
                  </a:cubicBezTo>
                  <a:cubicBezTo>
                    <a:pt x="14111" y="1863"/>
                    <a:pt x="19422" y="4500"/>
                    <a:pt x="22709" y="9229"/>
                  </a:cubicBezTo>
                  <a:cubicBezTo>
                    <a:pt x="22921" y="9530"/>
                    <a:pt x="23217" y="9655"/>
                    <a:pt x="23509" y="9655"/>
                  </a:cubicBezTo>
                  <a:cubicBezTo>
                    <a:pt x="24191" y="9655"/>
                    <a:pt x="24848" y="8974"/>
                    <a:pt x="24353" y="8271"/>
                  </a:cubicBezTo>
                  <a:cubicBezTo>
                    <a:pt x="20624" y="2919"/>
                    <a:pt x="14780" y="0"/>
                    <a:pt x="86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20"/>
            <p:cNvSpPr/>
            <p:nvPr/>
          </p:nvSpPr>
          <p:spPr>
            <a:xfrm>
              <a:off x="4348075" y="4005000"/>
              <a:ext cx="254850" cy="137925"/>
            </a:xfrm>
            <a:custGeom>
              <a:avLst/>
              <a:gdLst/>
              <a:ahLst/>
              <a:cxnLst/>
              <a:rect l="l" t="t" r="r" b="b"/>
              <a:pathLst>
                <a:path w="10194" h="5517" extrusionOk="0">
                  <a:moveTo>
                    <a:pt x="1172" y="1"/>
                  </a:moveTo>
                  <a:cubicBezTo>
                    <a:pt x="547" y="1"/>
                    <a:pt x="0" y="788"/>
                    <a:pt x="572" y="1324"/>
                  </a:cubicBezTo>
                  <a:cubicBezTo>
                    <a:pt x="2946" y="3447"/>
                    <a:pt x="5730" y="4885"/>
                    <a:pt x="8857" y="5501"/>
                  </a:cubicBezTo>
                  <a:cubicBezTo>
                    <a:pt x="8913" y="5511"/>
                    <a:pt x="8967" y="5516"/>
                    <a:pt x="9019" y="5516"/>
                  </a:cubicBezTo>
                  <a:cubicBezTo>
                    <a:pt x="9881" y="5516"/>
                    <a:pt x="10194" y="4167"/>
                    <a:pt x="9268" y="3994"/>
                  </a:cubicBezTo>
                  <a:cubicBezTo>
                    <a:pt x="6392" y="3424"/>
                    <a:pt x="3859" y="2168"/>
                    <a:pt x="1690" y="205"/>
                  </a:cubicBezTo>
                  <a:cubicBezTo>
                    <a:pt x="1526" y="61"/>
                    <a:pt x="1346" y="1"/>
                    <a:pt x="11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20"/>
            <p:cNvSpPr/>
            <p:nvPr/>
          </p:nvSpPr>
          <p:spPr>
            <a:xfrm>
              <a:off x="4596875" y="4107700"/>
              <a:ext cx="50825" cy="38825"/>
            </a:xfrm>
            <a:custGeom>
              <a:avLst/>
              <a:gdLst/>
              <a:ahLst/>
              <a:cxnLst/>
              <a:rect l="l" t="t" r="r" b="b"/>
              <a:pathLst>
                <a:path w="2033" h="1553" extrusionOk="0">
                  <a:moveTo>
                    <a:pt x="1028" y="0"/>
                  </a:moveTo>
                  <a:cubicBezTo>
                    <a:pt x="1" y="0"/>
                    <a:pt x="1" y="1553"/>
                    <a:pt x="1028" y="1553"/>
                  </a:cubicBezTo>
                  <a:cubicBezTo>
                    <a:pt x="2032" y="1553"/>
                    <a:pt x="2032" y="0"/>
                    <a:pt x="10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20"/>
            <p:cNvSpPr/>
            <p:nvPr/>
          </p:nvSpPr>
          <p:spPr>
            <a:xfrm>
              <a:off x="4757800" y="2957300"/>
              <a:ext cx="135275" cy="143250"/>
            </a:xfrm>
            <a:custGeom>
              <a:avLst/>
              <a:gdLst/>
              <a:ahLst/>
              <a:cxnLst/>
              <a:rect l="l" t="t" r="r" b="b"/>
              <a:pathLst>
                <a:path w="5411" h="5730" extrusionOk="0">
                  <a:moveTo>
                    <a:pt x="2603" y="1"/>
                  </a:moveTo>
                  <a:lnTo>
                    <a:pt x="1" y="1941"/>
                  </a:lnTo>
                  <a:lnTo>
                    <a:pt x="2785" y="5730"/>
                  </a:lnTo>
                  <a:lnTo>
                    <a:pt x="5410" y="3790"/>
                  </a:lnTo>
                  <a:lnTo>
                    <a:pt x="260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20"/>
            <p:cNvSpPr/>
            <p:nvPr/>
          </p:nvSpPr>
          <p:spPr>
            <a:xfrm>
              <a:off x="4817150" y="3052025"/>
              <a:ext cx="396000" cy="470000"/>
            </a:xfrm>
            <a:custGeom>
              <a:avLst/>
              <a:gdLst/>
              <a:ahLst/>
              <a:cxnLst/>
              <a:rect l="l" t="t" r="r" b="b"/>
              <a:pathLst>
                <a:path w="15840" h="18800" extrusionOk="0">
                  <a:moveTo>
                    <a:pt x="3036" y="1"/>
                  </a:moveTo>
                  <a:lnTo>
                    <a:pt x="411" y="1941"/>
                  </a:lnTo>
                  <a:cubicBezTo>
                    <a:pt x="411" y="1941"/>
                    <a:pt x="0" y="16869"/>
                    <a:pt x="14358" y="18786"/>
                  </a:cubicBezTo>
                  <a:cubicBezTo>
                    <a:pt x="14420" y="18795"/>
                    <a:pt x="14482" y="18800"/>
                    <a:pt x="14543" y="18800"/>
                  </a:cubicBezTo>
                  <a:cubicBezTo>
                    <a:pt x="15243" y="18800"/>
                    <a:pt x="15839" y="18219"/>
                    <a:pt x="15818" y="17485"/>
                  </a:cubicBezTo>
                  <a:cubicBezTo>
                    <a:pt x="15704" y="13605"/>
                    <a:pt x="14586" y="2991"/>
                    <a:pt x="30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20"/>
            <p:cNvSpPr/>
            <p:nvPr/>
          </p:nvSpPr>
          <p:spPr>
            <a:xfrm>
              <a:off x="4832650" y="3035700"/>
              <a:ext cx="407925" cy="514950"/>
            </a:xfrm>
            <a:custGeom>
              <a:avLst/>
              <a:gdLst/>
              <a:ahLst/>
              <a:cxnLst/>
              <a:rect l="l" t="t" r="r" b="b"/>
              <a:pathLst>
                <a:path w="16317" h="20598" extrusionOk="0">
                  <a:moveTo>
                    <a:pt x="1324" y="0"/>
                  </a:moveTo>
                  <a:cubicBezTo>
                    <a:pt x="338" y="0"/>
                    <a:pt x="0" y="1569"/>
                    <a:pt x="1092" y="1863"/>
                  </a:cubicBezTo>
                  <a:cubicBezTo>
                    <a:pt x="9150" y="4009"/>
                    <a:pt x="14354" y="11382"/>
                    <a:pt x="13783" y="19690"/>
                  </a:cubicBezTo>
                  <a:cubicBezTo>
                    <a:pt x="13738" y="20295"/>
                    <a:pt x="14188" y="20597"/>
                    <a:pt x="14662" y="20597"/>
                  </a:cubicBezTo>
                  <a:cubicBezTo>
                    <a:pt x="15136" y="20597"/>
                    <a:pt x="15632" y="20295"/>
                    <a:pt x="15678" y="19690"/>
                  </a:cubicBezTo>
                  <a:cubicBezTo>
                    <a:pt x="16317" y="10560"/>
                    <a:pt x="10428" y="2366"/>
                    <a:pt x="1594" y="37"/>
                  </a:cubicBezTo>
                  <a:cubicBezTo>
                    <a:pt x="1500" y="12"/>
                    <a:pt x="1409" y="0"/>
                    <a:pt x="1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20"/>
            <p:cNvSpPr/>
            <p:nvPr/>
          </p:nvSpPr>
          <p:spPr>
            <a:xfrm>
              <a:off x="4850475" y="3139025"/>
              <a:ext cx="135925" cy="243125"/>
            </a:xfrm>
            <a:custGeom>
              <a:avLst/>
              <a:gdLst/>
              <a:ahLst/>
              <a:cxnLst/>
              <a:rect l="l" t="t" r="r" b="b"/>
              <a:pathLst>
                <a:path w="5437" h="9725" extrusionOk="0">
                  <a:moveTo>
                    <a:pt x="965" y="0"/>
                  </a:moveTo>
                  <a:cubicBezTo>
                    <a:pt x="514" y="0"/>
                    <a:pt x="0" y="390"/>
                    <a:pt x="83" y="995"/>
                  </a:cubicBezTo>
                  <a:cubicBezTo>
                    <a:pt x="539" y="4144"/>
                    <a:pt x="1840" y="6975"/>
                    <a:pt x="3849" y="9463"/>
                  </a:cubicBezTo>
                  <a:cubicBezTo>
                    <a:pt x="4001" y="9648"/>
                    <a:pt x="4179" y="9725"/>
                    <a:pt x="4354" y="9725"/>
                  </a:cubicBezTo>
                  <a:cubicBezTo>
                    <a:pt x="4913" y="9725"/>
                    <a:pt x="5437" y="8935"/>
                    <a:pt x="4967" y="8344"/>
                  </a:cubicBezTo>
                  <a:cubicBezTo>
                    <a:pt x="3118" y="6085"/>
                    <a:pt x="2000" y="3460"/>
                    <a:pt x="1589" y="561"/>
                  </a:cubicBezTo>
                  <a:cubicBezTo>
                    <a:pt x="1535" y="170"/>
                    <a:pt x="1263" y="0"/>
                    <a:pt x="965"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20"/>
            <p:cNvSpPr/>
            <p:nvPr/>
          </p:nvSpPr>
          <p:spPr>
            <a:xfrm>
              <a:off x="4970075" y="3375000"/>
              <a:ext cx="50250" cy="39400"/>
            </a:xfrm>
            <a:custGeom>
              <a:avLst/>
              <a:gdLst/>
              <a:ahLst/>
              <a:cxnLst/>
              <a:rect l="l" t="t" r="r" b="b"/>
              <a:pathLst>
                <a:path w="2010" h="1576" extrusionOk="0">
                  <a:moveTo>
                    <a:pt x="1005" y="1"/>
                  </a:moveTo>
                  <a:cubicBezTo>
                    <a:pt x="1" y="1"/>
                    <a:pt x="1" y="1576"/>
                    <a:pt x="1005" y="1576"/>
                  </a:cubicBezTo>
                  <a:cubicBezTo>
                    <a:pt x="2009" y="1576"/>
                    <a:pt x="2009" y="1"/>
                    <a:pt x="1005"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 name="Google Shape;511;p20"/>
          <p:cNvGrpSpPr/>
          <p:nvPr/>
        </p:nvGrpSpPr>
        <p:grpSpPr>
          <a:xfrm rot="1461756">
            <a:off x="236275" y="4567731"/>
            <a:ext cx="345866" cy="315803"/>
            <a:chOff x="7898886" y="4124026"/>
            <a:chExt cx="525113" cy="479469"/>
          </a:xfrm>
        </p:grpSpPr>
        <p:sp>
          <p:nvSpPr>
            <p:cNvPr id="512" name="Google Shape;512;p20"/>
            <p:cNvSpPr/>
            <p:nvPr/>
          </p:nvSpPr>
          <p:spPr>
            <a:xfrm rot="-686089">
              <a:off x="8099038" y="4147996"/>
              <a:ext cx="285014" cy="431530"/>
            </a:xfrm>
            <a:custGeom>
              <a:avLst/>
              <a:gdLst/>
              <a:ahLst/>
              <a:cxnLst/>
              <a:rect l="l" t="t" r="r" b="b"/>
              <a:pathLst>
                <a:path w="8923" h="13510" extrusionOk="0">
                  <a:moveTo>
                    <a:pt x="4662" y="1"/>
                  </a:moveTo>
                  <a:cubicBezTo>
                    <a:pt x="4161" y="2758"/>
                    <a:pt x="3309" y="6016"/>
                    <a:pt x="0" y="6592"/>
                  </a:cubicBezTo>
                  <a:cubicBezTo>
                    <a:pt x="2757" y="7820"/>
                    <a:pt x="3910" y="10702"/>
                    <a:pt x="4161" y="13509"/>
                  </a:cubicBezTo>
                  <a:cubicBezTo>
                    <a:pt x="4662" y="10753"/>
                    <a:pt x="5815" y="7920"/>
                    <a:pt x="8923" y="7068"/>
                  </a:cubicBezTo>
                  <a:cubicBezTo>
                    <a:pt x="5589" y="5915"/>
                    <a:pt x="5439" y="3760"/>
                    <a:pt x="46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20"/>
            <p:cNvSpPr/>
            <p:nvPr/>
          </p:nvSpPr>
          <p:spPr>
            <a:xfrm rot="-686089">
              <a:off x="7903763" y="4537723"/>
              <a:ext cx="86050" cy="57814"/>
            </a:xfrm>
            <a:custGeom>
              <a:avLst/>
              <a:gdLst/>
              <a:ahLst/>
              <a:cxnLst/>
              <a:rect l="l" t="t" r="r" b="b"/>
              <a:pathLst>
                <a:path w="2694" h="1810" extrusionOk="0">
                  <a:moveTo>
                    <a:pt x="1275" y="1"/>
                  </a:moveTo>
                  <a:cubicBezTo>
                    <a:pt x="153" y="1"/>
                    <a:pt x="1" y="1809"/>
                    <a:pt x="1466" y="1809"/>
                  </a:cubicBezTo>
                  <a:cubicBezTo>
                    <a:pt x="2569" y="1809"/>
                    <a:pt x="2694" y="30"/>
                    <a:pt x="1366" y="5"/>
                  </a:cubicBezTo>
                  <a:cubicBezTo>
                    <a:pt x="1335" y="2"/>
                    <a:pt x="1305" y="1"/>
                    <a:pt x="12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4" name="Google Shape;514;p20"/>
          <p:cNvGrpSpPr/>
          <p:nvPr/>
        </p:nvGrpSpPr>
        <p:grpSpPr>
          <a:xfrm>
            <a:off x="7696154" y="463595"/>
            <a:ext cx="493642" cy="528561"/>
            <a:chOff x="7696154" y="463595"/>
            <a:chExt cx="493642" cy="528561"/>
          </a:xfrm>
        </p:grpSpPr>
        <p:sp>
          <p:nvSpPr>
            <p:cNvPr id="515" name="Google Shape;515;p20"/>
            <p:cNvSpPr/>
            <p:nvPr/>
          </p:nvSpPr>
          <p:spPr>
            <a:xfrm rot="-686089">
              <a:off x="8032136" y="537952"/>
              <a:ext cx="149199" cy="100296"/>
            </a:xfrm>
            <a:custGeom>
              <a:avLst/>
              <a:gdLst/>
              <a:ahLst/>
              <a:cxnLst/>
              <a:rect l="l" t="t" r="r" b="b"/>
              <a:pathLst>
                <a:path w="4671" h="3140" extrusionOk="0">
                  <a:moveTo>
                    <a:pt x="2205" y="0"/>
                  </a:moveTo>
                  <a:cubicBezTo>
                    <a:pt x="245" y="0"/>
                    <a:pt x="0" y="3140"/>
                    <a:pt x="2515" y="3140"/>
                  </a:cubicBezTo>
                  <a:cubicBezTo>
                    <a:pt x="4420" y="3140"/>
                    <a:pt x="4671" y="57"/>
                    <a:pt x="2365" y="7"/>
                  </a:cubicBezTo>
                  <a:cubicBezTo>
                    <a:pt x="2310" y="2"/>
                    <a:pt x="2257" y="0"/>
                    <a:pt x="22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20"/>
            <p:cNvSpPr/>
            <p:nvPr/>
          </p:nvSpPr>
          <p:spPr>
            <a:xfrm rot="-686054">
              <a:off x="7824220" y="470126"/>
              <a:ext cx="70641" cy="47495"/>
            </a:xfrm>
            <a:custGeom>
              <a:avLst/>
              <a:gdLst/>
              <a:ahLst/>
              <a:cxnLst/>
              <a:rect l="l" t="t" r="r" b="b"/>
              <a:pathLst>
                <a:path w="3512" h="2361" extrusionOk="0">
                  <a:moveTo>
                    <a:pt x="1668" y="0"/>
                  </a:moveTo>
                  <a:cubicBezTo>
                    <a:pt x="192" y="0"/>
                    <a:pt x="1" y="2361"/>
                    <a:pt x="1908" y="2361"/>
                  </a:cubicBezTo>
                  <a:cubicBezTo>
                    <a:pt x="3336" y="2361"/>
                    <a:pt x="3512" y="55"/>
                    <a:pt x="1782" y="5"/>
                  </a:cubicBezTo>
                  <a:cubicBezTo>
                    <a:pt x="1743" y="2"/>
                    <a:pt x="1705" y="0"/>
                    <a:pt x="16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20"/>
            <p:cNvSpPr/>
            <p:nvPr/>
          </p:nvSpPr>
          <p:spPr>
            <a:xfrm rot="-1571173">
              <a:off x="7740950" y="729674"/>
              <a:ext cx="158426" cy="239837"/>
            </a:xfrm>
            <a:custGeom>
              <a:avLst/>
              <a:gdLst/>
              <a:ahLst/>
              <a:cxnLst/>
              <a:rect l="l" t="t" r="r" b="b"/>
              <a:pathLst>
                <a:path w="8923" h="13510" extrusionOk="0">
                  <a:moveTo>
                    <a:pt x="4662" y="1"/>
                  </a:moveTo>
                  <a:cubicBezTo>
                    <a:pt x="4161" y="2758"/>
                    <a:pt x="3309" y="6016"/>
                    <a:pt x="0" y="6592"/>
                  </a:cubicBezTo>
                  <a:cubicBezTo>
                    <a:pt x="2757" y="7820"/>
                    <a:pt x="3910" y="10702"/>
                    <a:pt x="4161" y="13509"/>
                  </a:cubicBezTo>
                  <a:cubicBezTo>
                    <a:pt x="4662" y="10753"/>
                    <a:pt x="5815" y="7920"/>
                    <a:pt x="8923" y="7068"/>
                  </a:cubicBezTo>
                  <a:cubicBezTo>
                    <a:pt x="5589" y="5915"/>
                    <a:pt x="5439" y="3760"/>
                    <a:pt x="46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mall numbers">
  <p:cSld name="CUSTOM_6">
    <p:spTree>
      <p:nvGrpSpPr>
        <p:cNvPr id="1" name="Shape 518"/>
        <p:cNvGrpSpPr/>
        <p:nvPr/>
      </p:nvGrpSpPr>
      <p:grpSpPr>
        <a:xfrm>
          <a:off x="0" y="0"/>
          <a:ext cx="0" cy="0"/>
          <a:chOff x="0" y="0"/>
          <a:chExt cx="0" cy="0"/>
        </a:xfrm>
      </p:grpSpPr>
      <p:sp>
        <p:nvSpPr>
          <p:cNvPr id="519" name="Google Shape;519;p21"/>
          <p:cNvSpPr txBox="1">
            <a:spLocks noGrp="1"/>
          </p:cNvSpPr>
          <p:nvPr>
            <p:ph type="title" hasCustomPrompt="1"/>
          </p:nvPr>
        </p:nvSpPr>
        <p:spPr>
          <a:xfrm>
            <a:off x="720000" y="1803119"/>
            <a:ext cx="3852000" cy="725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4500"/>
            </a:lvl1pPr>
            <a:lvl2pPr lvl="1" algn="ctr" rtl="0">
              <a:spcBef>
                <a:spcPts val="0"/>
              </a:spcBef>
              <a:spcAft>
                <a:spcPts val="0"/>
              </a:spcAft>
              <a:buSzPts val="5000"/>
              <a:buNone/>
              <a:defRPr sz="5000"/>
            </a:lvl2pPr>
            <a:lvl3pPr lvl="2" algn="ctr" rtl="0">
              <a:spcBef>
                <a:spcPts val="0"/>
              </a:spcBef>
              <a:spcAft>
                <a:spcPts val="0"/>
              </a:spcAft>
              <a:buSzPts val="5000"/>
              <a:buNone/>
              <a:defRPr sz="5000"/>
            </a:lvl3pPr>
            <a:lvl4pPr lvl="3" algn="ctr" rtl="0">
              <a:spcBef>
                <a:spcPts val="0"/>
              </a:spcBef>
              <a:spcAft>
                <a:spcPts val="0"/>
              </a:spcAft>
              <a:buSzPts val="5000"/>
              <a:buNone/>
              <a:defRPr sz="5000"/>
            </a:lvl4pPr>
            <a:lvl5pPr lvl="4" algn="ctr" rtl="0">
              <a:spcBef>
                <a:spcPts val="0"/>
              </a:spcBef>
              <a:spcAft>
                <a:spcPts val="0"/>
              </a:spcAft>
              <a:buSzPts val="5000"/>
              <a:buNone/>
              <a:defRPr sz="5000"/>
            </a:lvl5pPr>
            <a:lvl6pPr lvl="5" algn="ctr" rtl="0">
              <a:spcBef>
                <a:spcPts val="0"/>
              </a:spcBef>
              <a:spcAft>
                <a:spcPts val="0"/>
              </a:spcAft>
              <a:buSzPts val="5000"/>
              <a:buNone/>
              <a:defRPr sz="5000"/>
            </a:lvl6pPr>
            <a:lvl7pPr lvl="6" algn="ctr" rtl="0">
              <a:spcBef>
                <a:spcPts val="0"/>
              </a:spcBef>
              <a:spcAft>
                <a:spcPts val="0"/>
              </a:spcAft>
              <a:buSzPts val="5000"/>
              <a:buNone/>
              <a:defRPr sz="5000"/>
            </a:lvl7pPr>
            <a:lvl8pPr lvl="7" algn="ctr" rtl="0">
              <a:spcBef>
                <a:spcPts val="0"/>
              </a:spcBef>
              <a:spcAft>
                <a:spcPts val="0"/>
              </a:spcAft>
              <a:buSzPts val="5000"/>
              <a:buNone/>
              <a:defRPr sz="5000"/>
            </a:lvl8pPr>
            <a:lvl9pPr lvl="8" algn="ctr" rtl="0">
              <a:spcBef>
                <a:spcPts val="0"/>
              </a:spcBef>
              <a:spcAft>
                <a:spcPts val="0"/>
              </a:spcAft>
              <a:buSzPts val="5000"/>
              <a:buNone/>
              <a:defRPr sz="5000"/>
            </a:lvl9pPr>
          </a:lstStyle>
          <a:p>
            <a:r>
              <a:t>xx%</a:t>
            </a:r>
          </a:p>
        </p:txBody>
      </p:sp>
      <p:sp>
        <p:nvSpPr>
          <p:cNvPr id="520" name="Google Shape;520;p21"/>
          <p:cNvSpPr txBox="1">
            <a:spLocks noGrp="1"/>
          </p:cNvSpPr>
          <p:nvPr>
            <p:ph type="subTitle" idx="1"/>
          </p:nvPr>
        </p:nvSpPr>
        <p:spPr>
          <a:xfrm>
            <a:off x="720000" y="2390144"/>
            <a:ext cx="3852000" cy="412500"/>
          </a:xfrm>
          <a:prstGeom prst="rect">
            <a:avLst/>
          </a:prstGeom>
        </p:spPr>
        <p:txBody>
          <a:bodyPr spcFirstLastPara="1" wrap="square" lIns="91425" tIns="91425" rIns="91425" bIns="91425" anchor="t" anchorCtr="0">
            <a:noAutofit/>
          </a:bodyPr>
          <a:lstStyle>
            <a:lvl1pPr lvl="0" algn="ctr">
              <a:spcBef>
                <a:spcPts val="0"/>
              </a:spcBef>
              <a:spcAft>
                <a:spcPts val="0"/>
              </a:spcAft>
              <a:buSzPts val="1400"/>
              <a:buNone/>
              <a:defRPr sz="14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1600"/>
              </a:spcBef>
              <a:spcAft>
                <a:spcPts val="0"/>
              </a:spcAft>
              <a:buSzPts val="1400"/>
              <a:buNone/>
              <a:defRPr/>
            </a:lvl4pPr>
            <a:lvl5pPr lvl="4" algn="ctr">
              <a:spcBef>
                <a:spcPts val="1600"/>
              </a:spcBef>
              <a:spcAft>
                <a:spcPts val="0"/>
              </a:spcAft>
              <a:buSzPts val="1400"/>
              <a:buNone/>
              <a:defRPr/>
            </a:lvl5pPr>
            <a:lvl6pPr lvl="5" algn="ctr">
              <a:spcBef>
                <a:spcPts val="0"/>
              </a:spcBef>
              <a:spcAft>
                <a:spcPts val="0"/>
              </a:spcAft>
              <a:buSzPts val="1400"/>
              <a:buNone/>
              <a:defRPr/>
            </a:lvl6pPr>
            <a:lvl7pPr lvl="6" algn="ctr">
              <a:spcBef>
                <a:spcPts val="1600"/>
              </a:spcBef>
              <a:spcAft>
                <a:spcPts val="0"/>
              </a:spcAft>
              <a:buSzPts val="1400"/>
              <a:buNone/>
              <a:defRPr/>
            </a:lvl7pPr>
            <a:lvl8pPr lvl="7" algn="ctr">
              <a:spcBef>
                <a:spcPts val="1600"/>
              </a:spcBef>
              <a:spcAft>
                <a:spcPts val="0"/>
              </a:spcAft>
              <a:buSzPts val="1400"/>
              <a:buNone/>
              <a:defRPr/>
            </a:lvl8pPr>
            <a:lvl9pPr lvl="8" algn="ctr">
              <a:spcBef>
                <a:spcPts val="1600"/>
              </a:spcBef>
              <a:spcAft>
                <a:spcPts val="1600"/>
              </a:spcAft>
              <a:buSzPts val="1400"/>
              <a:buNone/>
              <a:defRPr/>
            </a:lvl9pPr>
          </a:lstStyle>
          <a:p>
            <a:endParaRPr/>
          </a:p>
        </p:txBody>
      </p:sp>
      <p:sp>
        <p:nvSpPr>
          <p:cNvPr id="521" name="Google Shape;521;p21"/>
          <p:cNvSpPr txBox="1">
            <a:spLocks noGrp="1"/>
          </p:cNvSpPr>
          <p:nvPr>
            <p:ph type="title" idx="2" hasCustomPrompt="1"/>
          </p:nvPr>
        </p:nvSpPr>
        <p:spPr>
          <a:xfrm>
            <a:off x="4572000" y="1803119"/>
            <a:ext cx="3852000" cy="725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4500"/>
            </a:lvl1pPr>
            <a:lvl2pPr lvl="1" algn="ctr" rtl="0">
              <a:spcBef>
                <a:spcPts val="0"/>
              </a:spcBef>
              <a:spcAft>
                <a:spcPts val="0"/>
              </a:spcAft>
              <a:buSzPts val="5000"/>
              <a:buNone/>
              <a:defRPr sz="5000"/>
            </a:lvl2pPr>
            <a:lvl3pPr lvl="2" algn="ctr" rtl="0">
              <a:spcBef>
                <a:spcPts val="0"/>
              </a:spcBef>
              <a:spcAft>
                <a:spcPts val="0"/>
              </a:spcAft>
              <a:buSzPts val="5000"/>
              <a:buNone/>
              <a:defRPr sz="5000"/>
            </a:lvl3pPr>
            <a:lvl4pPr lvl="3" algn="ctr" rtl="0">
              <a:spcBef>
                <a:spcPts val="0"/>
              </a:spcBef>
              <a:spcAft>
                <a:spcPts val="0"/>
              </a:spcAft>
              <a:buSzPts val="5000"/>
              <a:buNone/>
              <a:defRPr sz="5000"/>
            </a:lvl4pPr>
            <a:lvl5pPr lvl="4" algn="ctr" rtl="0">
              <a:spcBef>
                <a:spcPts val="0"/>
              </a:spcBef>
              <a:spcAft>
                <a:spcPts val="0"/>
              </a:spcAft>
              <a:buSzPts val="5000"/>
              <a:buNone/>
              <a:defRPr sz="5000"/>
            </a:lvl5pPr>
            <a:lvl6pPr lvl="5" algn="ctr" rtl="0">
              <a:spcBef>
                <a:spcPts val="0"/>
              </a:spcBef>
              <a:spcAft>
                <a:spcPts val="0"/>
              </a:spcAft>
              <a:buSzPts val="5000"/>
              <a:buNone/>
              <a:defRPr sz="5000"/>
            </a:lvl6pPr>
            <a:lvl7pPr lvl="6" algn="ctr" rtl="0">
              <a:spcBef>
                <a:spcPts val="0"/>
              </a:spcBef>
              <a:spcAft>
                <a:spcPts val="0"/>
              </a:spcAft>
              <a:buSzPts val="5000"/>
              <a:buNone/>
              <a:defRPr sz="5000"/>
            </a:lvl7pPr>
            <a:lvl8pPr lvl="7" algn="ctr" rtl="0">
              <a:spcBef>
                <a:spcPts val="0"/>
              </a:spcBef>
              <a:spcAft>
                <a:spcPts val="0"/>
              </a:spcAft>
              <a:buSzPts val="5000"/>
              <a:buNone/>
              <a:defRPr sz="5000"/>
            </a:lvl8pPr>
            <a:lvl9pPr lvl="8" algn="ctr" rtl="0">
              <a:spcBef>
                <a:spcPts val="0"/>
              </a:spcBef>
              <a:spcAft>
                <a:spcPts val="0"/>
              </a:spcAft>
              <a:buSzPts val="5000"/>
              <a:buNone/>
              <a:defRPr sz="5000"/>
            </a:lvl9pPr>
          </a:lstStyle>
          <a:p>
            <a:r>
              <a:t>xx%</a:t>
            </a:r>
          </a:p>
        </p:txBody>
      </p:sp>
      <p:sp>
        <p:nvSpPr>
          <p:cNvPr id="522" name="Google Shape;522;p21"/>
          <p:cNvSpPr txBox="1">
            <a:spLocks noGrp="1"/>
          </p:cNvSpPr>
          <p:nvPr>
            <p:ph type="subTitle" idx="3"/>
          </p:nvPr>
        </p:nvSpPr>
        <p:spPr>
          <a:xfrm>
            <a:off x="4572000" y="2390144"/>
            <a:ext cx="3852000" cy="412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523" name="Google Shape;523;p21"/>
          <p:cNvSpPr txBox="1">
            <a:spLocks noGrp="1"/>
          </p:cNvSpPr>
          <p:nvPr>
            <p:ph type="title" idx="4" hasCustomPrompt="1"/>
          </p:nvPr>
        </p:nvSpPr>
        <p:spPr>
          <a:xfrm>
            <a:off x="2646000" y="3084088"/>
            <a:ext cx="3852000" cy="725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4500"/>
            </a:lvl1pPr>
            <a:lvl2pPr lvl="1" algn="ctr" rtl="0">
              <a:spcBef>
                <a:spcPts val="0"/>
              </a:spcBef>
              <a:spcAft>
                <a:spcPts val="0"/>
              </a:spcAft>
              <a:buSzPts val="5000"/>
              <a:buNone/>
              <a:defRPr sz="5000"/>
            </a:lvl2pPr>
            <a:lvl3pPr lvl="2" algn="ctr" rtl="0">
              <a:spcBef>
                <a:spcPts val="0"/>
              </a:spcBef>
              <a:spcAft>
                <a:spcPts val="0"/>
              </a:spcAft>
              <a:buSzPts val="5000"/>
              <a:buNone/>
              <a:defRPr sz="5000"/>
            </a:lvl3pPr>
            <a:lvl4pPr lvl="3" algn="ctr" rtl="0">
              <a:spcBef>
                <a:spcPts val="0"/>
              </a:spcBef>
              <a:spcAft>
                <a:spcPts val="0"/>
              </a:spcAft>
              <a:buSzPts val="5000"/>
              <a:buNone/>
              <a:defRPr sz="5000"/>
            </a:lvl4pPr>
            <a:lvl5pPr lvl="4" algn="ctr" rtl="0">
              <a:spcBef>
                <a:spcPts val="0"/>
              </a:spcBef>
              <a:spcAft>
                <a:spcPts val="0"/>
              </a:spcAft>
              <a:buSzPts val="5000"/>
              <a:buNone/>
              <a:defRPr sz="5000"/>
            </a:lvl5pPr>
            <a:lvl6pPr lvl="5" algn="ctr" rtl="0">
              <a:spcBef>
                <a:spcPts val="0"/>
              </a:spcBef>
              <a:spcAft>
                <a:spcPts val="0"/>
              </a:spcAft>
              <a:buSzPts val="5000"/>
              <a:buNone/>
              <a:defRPr sz="5000"/>
            </a:lvl6pPr>
            <a:lvl7pPr lvl="6" algn="ctr" rtl="0">
              <a:spcBef>
                <a:spcPts val="0"/>
              </a:spcBef>
              <a:spcAft>
                <a:spcPts val="0"/>
              </a:spcAft>
              <a:buSzPts val="5000"/>
              <a:buNone/>
              <a:defRPr sz="5000"/>
            </a:lvl7pPr>
            <a:lvl8pPr lvl="7" algn="ctr" rtl="0">
              <a:spcBef>
                <a:spcPts val="0"/>
              </a:spcBef>
              <a:spcAft>
                <a:spcPts val="0"/>
              </a:spcAft>
              <a:buSzPts val="5000"/>
              <a:buNone/>
              <a:defRPr sz="5000"/>
            </a:lvl8pPr>
            <a:lvl9pPr lvl="8" algn="ctr" rtl="0">
              <a:spcBef>
                <a:spcPts val="0"/>
              </a:spcBef>
              <a:spcAft>
                <a:spcPts val="0"/>
              </a:spcAft>
              <a:buSzPts val="5000"/>
              <a:buNone/>
              <a:defRPr sz="5000"/>
            </a:lvl9pPr>
          </a:lstStyle>
          <a:p>
            <a:r>
              <a:t>xx%</a:t>
            </a:r>
          </a:p>
        </p:txBody>
      </p:sp>
      <p:sp>
        <p:nvSpPr>
          <p:cNvPr id="524" name="Google Shape;524;p21"/>
          <p:cNvSpPr txBox="1">
            <a:spLocks noGrp="1"/>
          </p:cNvSpPr>
          <p:nvPr>
            <p:ph type="subTitle" idx="5"/>
          </p:nvPr>
        </p:nvSpPr>
        <p:spPr>
          <a:xfrm>
            <a:off x="2646000" y="3670838"/>
            <a:ext cx="3852000" cy="412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grpSp>
        <p:nvGrpSpPr>
          <p:cNvPr id="525" name="Google Shape;525;p21"/>
          <p:cNvGrpSpPr/>
          <p:nvPr/>
        </p:nvGrpSpPr>
        <p:grpSpPr>
          <a:xfrm>
            <a:off x="3757235" y="260215"/>
            <a:ext cx="1629538" cy="990036"/>
            <a:chOff x="4422200" y="1605489"/>
            <a:chExt cx="3671784" cy="2230815"/>
          </a:xfrm>
        </p:grpSpPr>
        <p:sp>
          <p:nvSpPr>
            <p:cNvPr id="526" name="Google Shape;526;p21"/>
            <p:cNvSpPr/>
            <p:nvPr/>
          </p:nvSpPr>
          <p:spPr>
            <a:xfrm>
              <a:off x="4422200" y="1605489"/>
              <a:ext cx="1800986" cy="1664339"/>
            </a:xfrm>
            <a:custGeom>
              <a:avLst/>
              <a:gdLst/>
              <a:ahLst/>
              <a:cxnLst/>
              <a:rect l="l" t="t" r="r" b="b"/>
              <a:pathLst>
                <a:path w="33635" h="31083" extrusionOk="0">
                  <a:moveTo>
                    <a:pt x="4965" y="0"/>
                  </a:moveTo>
                  <a:cubicBezTo>
                    <a:pt x="3984" y="0"/>
                    <a:pt x="3162" y="351"/>
                    <a:pt x="2632" y="1160"/>
                  </a:cubicBezTo>
                  <a:cubicBezTo>
                    <a:pt x="0" y="5095"/>
                    <a:pt x="6592" y="9832"/>
                    <a:pt x="11003" y="12238"/>
                  </a:cubicBezTo>
                  <a:cubicBezTo>
                    <a:pt x="10357" y="12170"/>
                    <a:pt x="9768" y="12138"/>
                    <a:pt x="9233" y="12138"/>
                  </a:cubicBezTo>
                  <a:cubicBezTo>
                    <a:pt x="38" y="12138"/>
                    <a:pt x="6883" y="21641"/>
                    <a:pt x="15060" y="21641"/>
                  </a:cubicBezTo>
                  <a:cubicBezTo>
                    <a:pt x="15170" y="21641"/>
                    <a:pt x="15279" y="21640"/>
                    <a:pt x="15389" y="21636"/>
                  </a:cubicBezTo>
                  <a:lnTo>
                    <a:pt x="15389" y="21636"/>
                  </a:lnTo>
                  <a:cubicBezTo>
                    <a:pt x="3991" y="26299"/>
                    <a:pt x="14561" y="31082"/>
                    <a:pt x="25308" y="31082"/>
                  </a:cubicBezTo>
                  <a:cubicBezTo>
                    <a:pt x="27558" y="31082"/>
                    <a:pt x="29815" y="30872"/>
                    <a:pt x="31880" y="30408"/>
                  </a:cubicBezTo>
                  <a:lnTo>
                    <a:pt x="33108" y="29105"/>
                  </a:lnTo>
                  <a:cubicBezTo>
                    <a:pt x="33108" y="22213"/>
                    <a:pt x="33635" y="8228"/>
                    <a:pt x="28948" y="7626"/>
                  </a:cubicBezTo>
                  <a:cubicBezTo>
                    <a:pt x="28713" y="7570"/>
                    <a:pt x="28493" y="7544"/>
                    <a:pt x="28286" y="7544"/>
                  </a:cubicBezTo>
                  <a:cubicBezTo>
                    <a:pt x="26075" y="7544"/>
                    <a:pt x="25306" y="10519"/>
                    <a:pt x="24161" y="12238"/>
                  </a:cubicBezTo>
                  <a:cubicBezTo>
                    <a:pt x="24620" y="7630"/>
                    <a:pt x="21345" y="2528"/>
                    <a:pt x="18500" y="2528"/>
                  </a:cubicBezTo>
                  <a:cubicBezTo>
                    <a:pt x="16996" y="2528"/>
                    <a:pt x="15613" y="3952"/>
                    <a:pt x="14963" y="7626"/>
                  </a:cubicBezTo>
                  <a:cubicBezTo>
                    <a:pt x="13173" y="3835"/>
                    <a:pt x="8207" y="0"/>
                    <a:pt x="4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21"/>
            <p:cNvSpPr/>
            <p:nvPr/>
          </p:nvSpPr>
          <p:spPr>
            <a:xfrm>
              <a:off x="4899939" y="1950753"/>
              <a:ext cx="1248134" cy="1278976"/>
            </a:xfrm>
            <a:custGeom>
              <a:avLst/>
              <a:gdLst/>
              <a:ahLst/>
              <a:cxnLst/>
              <a:rect l="l" t="t" r="r" b="b"/>
              <a:pathLst>
                <a:path w="23310" h="23886" extrusionOk="0">
                  <a:moveTo>
                    <a:pt x="1" y="0"/>
                  </a:moveTo>
                  <a:cubicBezTo>
                    <a:pt x="1" y="0"/>
                    <a:pt x="352" y="376"/>
                    <a:pt x="928" y="1028"/>
                  </a:cubicBezTo>
                  <a:cubicBezTo>
                    <a:pt x="1229" y="1354"/>
                    <a:pt x="1580" y="1730"/>
                    <a:pt x="2006" y="2181"/>
                  </a:cubicBezTo>
                  <a:cubicBezTo>
                    <a:pt x="2206" y="2431"/>
                    <a:pt x="2432" y="2657"/>
                    <a:pt x="2657" y="2907"/>
                  </a:cubicBezTo>
                  <a:cubicBezTo>
                    <a:pt x="2883" y="3158"/>
                    <a:pt x="3159" y="3409"/>
                    <a:pt x="3409" y="3684"/>
                  </a:cubicBezTo>
                  <a:cubicBezTo>
                    <a:pt x="4462" y="4762"/>
                    <a:pt x="5715" y="5990"/>
                    <a:pt x="7043" y="7319"/>
                  </a:cubicBezTo>
                  <a:cubicBezTo>
                    <a:pt x="7695" y="7970"/>
                    <a:pt x="8397" y="8647"/>
                    <a:pt x="9073" y="9374"/>
                  </a:cubicBezTo>
                  <a:cubicBezTo>
                    <a:pt x="9399" y="9725"/>
                    <a:pt x="9750" y="10075"/>
                    <a:pt x="10101" y="10451"/>
                  </a:cubicBezTo>
                  <a:lnTo>
                    <a:pt x="10602" y="11003"/>
                  </a:lnTo>
                  <a:lnTo>
                    <a:pt x="10878" y="11253"/>
                  </a:lnTo>
                  <a:lnTo>
                    <a:pt x="10928" y="11329"/>
                  </a:lnTo>
                  <a:lnTo>
                    <a:pt x="10953" y="11379"/>
                  </a:lnTo>
                  <a:lnTo>
                    <a:pt x="11078" y="11504"/>
                  </a:lnTo>
                  <a:cubicBezTo>
                    <a:pt x="12407" y="13058"/>
                    <a:pt x="13760" y="14537"/>
                    <a:pt x="14988" y="15940"/>
                  </a:cubicBezTo>
                  <a:cubicBezTo>
                    <a:pt x="15590" y="16642"/>
                    <a:pt x="16166" y="17319"/>
                    <a:pt x="16692" y="17970"/>
                  </a:cubicBezTo>
                  <a:cubicBezTo>
                    <a:pt x="17219" y="18622"/>
                    <a:pt x="17695" y="19248"/>
                    <a:pt x="18096" y="19850"/>
                  </a:cubicBezTo>
                  <a:cubicBezTo>
                    <a:pt x="18522" y="20426"/>
                    <a:pt x="18873" y="20978"/>
                    <a:pt x="19149" y="21454"/>
                  </a:cubicBezTo>
                  <a:cubicBezTo>
                    <a:pt x="19299" y="21705"/>
                    <a:pt x="19399" y="21930"/>
                    <a:pt x="19525" y="22156"/>
                  </a:cubicBezTo>
                  <a:cubicBezTo>
                    <a:pt x="19625" y="22356"/>
                    <a:pt x="19700" y="22532"/>
                    <a:pt x="19775" y="22707"/>
                  </a:cubicBezTo>
                  <a:cubicBezTo>
                    <a:pt x="19850" y="22857"/>
                    <a:pt x="19901" y="22983"/>
                    <a:pt x="19951" y="23133"/>
                  </a:cubicBezTo>
                  <a:cubicBezTo>
                    <a:pt x="20026" y="23284"/>
                    <a:pt x="20051" y="23434"/>
                    <a:pt x="20101" y="23534"/>
                  </a:cubicBezTo>
                  <a:cubicBezTo>
                    <a:pt x="20176" y="23760"/>
                    <a:pt x="20226" y="23885"/>
                    <a:pt x="20226" y="23885"/>
                  </a:cubicBezTo>
                  <a:lnTo>
                    <a:pt x="23309" y="22632"/>
                  </a:lnTo>
                  <a:cubicBezTo>
                    <a:pt x="23309" y="22632"/>
                    <a:pt x="23259" y="22507"/>
                    <a:pt x="23159" y="22306"/>
                  </a:cubicBezTo>
                  <a:cubicBezTo>
                    <a:pt x="23109" y="22206"/>
                    <a:pt x="23058" y="22055"/>
                    <a:pt x="22983" y="21905"/>
                  </a:cubicBezTo>
                  <a:cubicBezTo>
                    <a:pt x="22908" y="21755"/>
                    <a:pt x="22783" y="21529"/>
                    <a:pt x="22657" y="21304"/>
                  </a:cubicBezTo>
                  <a:cubicBezTo>
                    <a:pt x="22582" y="21178"/>
                    <a:pt x="22507" y="21053"/>
                    <a:pt x="22432" y="20928"/>
                  </a:cubicBezTo>
                  <a:cubicBezTo>
                    <a:pt x="22382" y="20802"/>
                    <a:pt x="22281" y="20702"/>
                    <a:pt x="22206" y="20577"/>
                  </a:cubicBezTo>
                  <a:cubicBezTo>
                    <a:pt x="22056" y="20351"/>
                    <a:pt x="21880" y="20075"/>
                    <a:pt x="21680" y="19800"/>
                  </a:cubicBezTo>
                  <a:cubicBezTo>
                    <a:pt x="21304" y="19273"/>
                    <a:pt x="20853" y="18697"/>
                    <a:pt x="20327" y="18096"/>
                  </a:cubicBezTo>
                  <a:cubicBezTo>
                    <a:pt x="19800" y="17519"/>
                    <a:pt x="19224" y="16892"/>
                    <a:pt x="18622" y="16266"/>
                  </a:cubicBezTo>
                  <a:cubicBezTo>
                    <a:pt x="17996" y="15639"/>
                    <a:pt x="17319" y="15013"/>
                    <a:pt x="16617" y="14361"/>
                  </a:cubicBezTo>
                  <a:cubicBezTo>
                    <a:pt x="15239" y="13058"/>
                    <a:pt x="13735" y="11730"/>
                    <a:pt x="12306" y="10376"/>
                  </a:cubicBezTo>
                  <a:lnTo>
                    <a:pt x="12156" y="10251"/>
                  </a:lnTo>
                  <a:lnTo>
                    <a:pt x="12056" y="10151"/>
                  </a:lnTo>
                  <a:lnTo>
                    <a:pt x="12006" y="10075"/>
                  </a:lnTo>
                  <a:lnTo>
                    <a:pt x="11705" y="9850"/>
                  </a:lnTo>
                  <a:lnTo>
                    <a:pt x="11129" y="9349"/>
                  </a:lnTo>
                  <a:cubicBezTo>
                    <a:pt x="10753" y="9023"/>
                    <a:pt x="10377" y="8697"/>
                    <a:pt x="10001" y="8396"/>
                  </a:cubicBezTo>
                  <a:cubicBezTo>
                    <a:pt x="9249" y="7745"/>
                    <a:pt x="8497" y="7118"/>
                    <a:pt x="7770" y="6542"/>
                  </a:cubicBezTo>
                  <a:cubicBezTo>
                    <a:pt x="6291" y="5364"/>
                    <a:pt x="4938" y="4236"/>
                    <a:pt x="3760" y="3308"/>
                  </a:cubicBezTo>
                  <a:cubicBezTo>
                    <a:pt x="3484" y="3058"/>
                    <a:pt x="3184" y="2832"/>
                    <a:pt x="2933" y="2607"/>
                  </a:cubicBezTo>
                  <a:cubicBezTo>
                    <a:pt x="2682" y="2381"/>
                    <a:pt x="2432" y="2181"/>
                    <a:pt x="2206" y="1980"/>
                  </a:cubicBezTo>
                  <a:cubicBezTo>
                    <a:pt x="1755" y="1554"/>
                    <a:pt x="1354" y="1203"/>
                    <a:pt x="1028" y="928"/>
                  </a:cubicBezTo>
                  <a:cubicBezTo>
                    <a:pt x="377" y="326"/>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21"/>
            <p:cNvSpPr/>
            <p:nvPr/>
          </p:nvSpPr>
          <p:spPr>
            <a:xfrm>
              <a:off x="5458212" y="2008421"/>
              <a:ext cx="77908" cy="495291"/>
            </a:xfrm>
            <a:custGeom>
              <a:avLst/>
              <a:gdLst/>
              <a:ahLst/>
              <a:cxnLst/>
              <a:rect l="l" t="t" r="r" b="b"/>
              <a:pathLst>
                <a:path w="1455" h="9250" extrusionOk="0">
                  <a:moveTo>
                    <a:pt x="176" y="1"/>
                  </a:moveTo>
                  <a:cubicBezTo>
                    <a:pt x="176" y="1"/>
                    <a:pt x="151" y="577"/>
                    <a:pt x="101" y="1429"/>
                  </a:cubicBezTo>
                  <a:cubicBezTo>
                    <a:pt x="76" y="1881"/>
                    <a:pt x="51" y="2382"/>
                    <a:pt x="26" y="2933"/>
                  </a:cubicBezTo>
                  <a:cubicBezTo>
                    <a:pt x="26" y="3460"/>
                    <a:pt x="26" y="4036"/>
                    <a:pt x="1" y="4612"/>
                  </a:cubicBezTo>
                  <a:cubicBezTo>
                    <a:pt x="26" y="5214"/>
                    <a:pt x="26" y="5790"/>
                    <a:pt x="51" y="6342"/>
                  </a:cubicBezTo>
                  <a:cubicBezTo>
                    <a:pt x="51" y="6617"/>
                    <a:pt x="51" y="6868"/>
                    <a:pt x="76" y="7119"/>
                  </a:cubicBezTo>
                  <a:cubicBezTo>
                    <a:pt x="76" y="7369"/>
                    <a:pt x="101" y="7595"/>
                    <a:pt x="126" y="7820"/>
                  </a:cubicBezTo>
                  <a:cubicBezTo>
                    <a:pt x="176" y="8673"/>
                    <a:pt x="226" y="9249"/>
                    <a:pt x="226" y="9249"/>
                  </a:cubicBezTo>
                  <a:lnTo>
                    <a:pt x="1454" y="9099"/>
                  </a:lnTo>
                  <a:cubicBezTo>
                    <a:pt x="1454" y="9099"/>
                    <a:pt x="1329" y="8522"/>
                    <a:pt x="1154" y="7670"/>
                  </a:cubicBezTo>
                  <a:cubicBezTo>
                    <a:pt x="1129" y="7470"/>
                    <a:pt x="1078" y="7244"/>
                    <a:pt x="1028" y="6993"/>
                  </a:cubicBezTo>
                  <a:cubicBezTo>
                    <a:pt x="953" y="6743"/>
                    <a:pt x="928" y="6492"/>
                    <a:pt x="903" y="6242"/>
                  </a:cubicBezTo>
                  <a:cubicBezTo>
                    <a:pt x="803" y="5715"/>
                    <a:pt x="728" y="5139"/>
                    <a:pt x="627" y="4587"/>
                  </a:cubicBezTo>
                  <a:cubicBezTo>
                    <a:pt x="552" y="4011"/>
                    <a:pt x="502" y="3434"/>
                    <a:pt x="427" y="2908"/>
                  </a:cubicBezTo>
                  <a:cubicBezTo>
                    <a:pt x="352" y="2382"/>
                    <a:pt x="327" y="1881"/>
                    <a:pt x="302" y="1429"/>
                  </a:cubicBezTo>
                  <a:cubicBezTo>
                    <a:pt x="226" y="577"/>
                    <a:pt x="176" y="1"/>
                    <a:pt x="1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21"/>
            <p:cNvSpPr/>
            <p:nvPr/>
          </p:nvSpPr>
          <p:spPr>
            <a:xfrm>
              <a:off x="5834000" y="2378851"/>
              <a:ext cx="100718" cy="463004"/>
            </a:xfrm>
            <a:custGeom>
              <a:avLst/>
              <a:gdLst/>
              <a:ahLst/>
              <a:cxnLst/>
              <a:rect l="l" t="t" r="r" b="b"/>
              <a:pathLst>
                <a:path w="1881" h="8647" extrusionOk="0">
                  <a:moveTo>
                    <a:pt x="1830" y="0"/>
                  </a:moveTo>
                  <a:cubicBezTo>
                    <a:pt x="1830" y="0"/>
                    <a:pt x="1730" y="527"/>
                    <a:pt x="1579" y="1329"/>
                  </a:cubicBezTo>
                  <a:cubicBezTo>
                    <a:pt x="1504" y="1730"/>
                    <a:pt x="1429" y="2181"/>
                    <a:pt x="1329" y="2682"/>
                  </a:cubicBezTo>
                  <a:cubicBezTo>
                    <a:pt x="1253" y="3183"/>
                    <a:pt x="1153" y="3710"/>
                    <a:pt x="1028" y="4211"/>
                  </a:cubicBezTo>
                  <a:cubicBezTo>
                    <a:pt x="903" y="4737"/>
                    <a:pt x="802" y="5263"/>
                    <a:pt x="677" y="5740"/>
                  </a:cubicBezTo>
                  <a:cubicBezTo>
                    <a:pt x="552" y="6241"/>
                    <a:pt x="426" y="6692"/>
                    <a:pt x="326" y="7068"/>
                  </a:cubicBezTo>
                  <a:cubicBezTo>
                    <a:pt x="126" y="7845"/>
                    <a:pt x="0" y="8371"/>
                    <a:pt x="0" y="8371"/>
                  </a:cubicBezTo>
                  <a:lnTo>
                    <a:pt x="1654" y="8647"/>
                  </a:lnTo>
                  <a:cubicBezTo>
                    <a:pt x="1654" y="8647"/>
                    <a:pt x="1680" y="8095"/>
                    <a:pt x="1730" y="7293"/>
                  </a:cubicBezTo>
                  <a:cubicBezTo>
                    <a:pt x="1755" y="6892"/>
                    <a:pt x="1780" y="6416"/>
                    <a:pt x="1805" y="5915"/>
                  </a:cubicBezTo>
                  <a:cubicBezTo>
                    <a:pt x="1830" y="5414"/>
                    <a:pt x="1830" y="4862"/>
                    <a:pt x="1855" y="4311"/>
                  </a:cubicBezTo>
                  <a:cubicBezTo>
                    <a:pt x="1880" y="3785"/>
                    <a:pt x="1880" y="3233"/>
                    <a:pt x="1855" y="2732"/>
                  </a:cubicBezTo>
                  <a:cubicBezTo>
                    <a:pt x="1855" y="2231"/>
                    <a:pt x="1855" y="1755"/>
                    <a:pt x="1855" y="1354"/>
                  </a:cubicBezTo>
                  <a:cubicBezTo>
                    <a:pt x="1830" y="552"/>
                    <a:pt x="1830" y="0"/>
                    <a:pt x="18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21"/>
            <p:cNvSpPr/>
            <p:nvPr/>
          </p:nvSpPr>
          <p:spPr>
            <a:xfrm>
              <a:off x="4917395" y="2432504"/>
              <a:ext cx="586478" cy="127544"/>
            </a:xfrm>
            <a:custGeom>
              <a:avLst/>
              <a:gdLst/>
              <a:ahLst/>
              <a:cxnLst/>
              <a:rect l="l" t="t" r="r" b="b"/>
              <a:pathLst>
                <a:path w="10953" h="2382" extrusionOk="0">
                  <a:moveTo>
                    <a:pt x="0" y="1"/>
                  </a:moveTo>
                  <a:cubicBezTo>
                    <a:pt x="1" y="1"/>
                    <a:pt x="677" y="151"/>
                    <a:pt x="1680" y="402"/>
                  </a:cubicBezTo>
                  <a:cubicBezTo>
                    <a:pt x="2181" y="502"/>
                    <a:pt x="2782" y="652"/>
                    <a:pt x="3409" y="803"/>
                  </a:cubicBezTo>
                  <a:cubicBezTo>
                    <a:pt x="4036" y="928"/>
                    <a:pt x="4712" y="1103"/>
                    <a:pt x="5389" y="1254"/>
                  </a:cubicBezTo>
                  <a:cubicBezTo>
                    <a:pt x="8071" y="1805"/>
                    <a:pt x="10752" y="2382"/>
                    <a:pt x="10752" y="2382"/>
                  </a:cubicBezTo>
                  <a:lnTo>
                    <a:pt x="10953" y="1129"/>
                  </a:lnTo>
                  <a:cubicBezTo>
                    <a:pt x="10953" y="1129"/>
                    <a:pt x="8196" y="878"/>
                    <a:pt x="5464" y="627"/>
                  </a:cubicBezTo>
                  <a:cubicBezTo>
                    <a:pt x="4787" y="552"/>
                    <a:pt x="4111" y="477"/>
                    <a:pt x="3459" y="402"/>
                  </a:cubicBezTo>
                  <a:cubicBezTo>
                    <a:pt x="2833" y="327"/>
                    <a:pt x="2231" y="251"/>
                    <a:pt x="1730" y="201"/>
                  </a:cubicBezTo>
                  <a:cubicBezTo>
                    <a:pt x="702" y="76"/>
                    <a:pt x="1"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21"/>
            <p:cNvSpPr/>
            <p:nvPr/>
          </p:nvSpPr>
          <p:spPr>
            <a:xfrm>
              <a:off x="5252916" y="2829760"/>
              <a:ext cx="603934" cy="107411"/>
            </a:xfrm>
            <a:custGeom>
              <a:avLst/>
              <a:gdLst/>
              <a:ahLst/>
              <a:cxnLst/>
              <a:rect l="l" t="t" r="r" b="b"/>
              <a:pathLst>
                <a:path w="11279" h="2006" extrusionOk="0">
                  <a:moveTo>
                    <a:pt x="11053" y="0"/>
                  </a:moveTo>
                  <a:cubicBezTo>
                    <a:pt x="11053" y="0"/>
                    <a:pt x="10376" y="151"/>
                    <a:pt x="9324" y="376"/>
                  </a:cubicBezTo>
                  <a:cubicBezTo>
                    <a:pt x="8822" y="502"/>
                    <a:pt x="8221" y="627"/>
                    <a:pt x="7569" y="752"/>
                  </a:cubicBezTo>
                  <a:cubicBezTo>
                    <a:pt x="6943" y="878"/>
                    <a:pt x="6241" y="1003"/>
                    <a:pt x="5564" y="1128"/>
                  </a:cubicBezTo>
                  <a:cubicBezTo>
                    <a:pt x="4862" y="1253"/>
                    <a:pt x="4186" y="1379"/>
                    <a:pt x="3534" y="1479"/>
                  </a:cubicBezTo>
                  <a:cubicBezTo>
                    <a:pt x="3208" y="1529"/>
                    <a:pt x="2882" y="1579"/>
                    <a:pt x="2582" y="1629"/>
                  </a:cubicBezTo>
                  <a:cubicBezTo>
                    <a:pt x="2281" y="1654"/>
                    <a:pt x="2005" y="1705"/>
                    <a:pt x="1755" y="1730"/>
                  </a:cubicBezTo>
                  <a:cubicBezTo>
                    <a:pt x="702" y="1855"/>
                    <a:pt x="0" y="1930"/>
                    <a:pt x="0" y="1930"/>
                  </a:cubicBezTo>
                  <a:cubicBezTo>
                    <a:pt x="0" y="1930"/>
                    <a:pt x="702" y="1955"/>
                    <a:pt x="1755" y="1980"/>
                  </a:cubicBezTo>
                  <a:cubicBezTo>
                    <a:pt x="2030" y="2005"/>
                    <a:pt x="2306" y="2005"/>
                    <a:pt x="2607" y="2005"/>
                  </a:cubicBezTo>
                  <a:lnTo>
                    <a:pt x="3559" y="2005"/>
                  </a:lnTo>
                  <a:cubicBezTo>
                    <a:pt x="4236" y="1980"/>
                    <a:pt x="4938" y="1980"/>
                    <a:pt x="5639" y="1980"/>
                  </a:cubicBezTo>
                  <a:cubicBezTo>
                    <a:pt x="6341" y="1930"/>
                    <a:pt x="7068" y="1905"/>
                    <a:pt x="7720" y="1880"/>
                  </a:cubicBezTo>
                  <a:cubicBezTo>
                    <a:pt x="8396" y="1855"/>
                    <a:pt x="8998" y="1830"/>
                    <a:pt x="9524" y="1780"/>
                  </a:cubicBezTo>
                  <a:cubicBezTo>
                    <a:pt x="10577" y="1705"/>
                    <a:pt x="11278" y="1654"/>
                    <a:pt x="11278" y="1654"/>
                  </a:cubicBezTo>
                  <a:lnTo>
                    <a:pt x="1105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21"/>
            <p:cNvSpPr/>
            <p:nvPr/>
          </p:nvSpPr>
          <p:spPr>
            <a:xfrm>
              <a:off x="6292944" y="1605489"/>
              <a:ext cx="1801040" cy="1664339"/>
            </a:xfrm>
            <a:custGeom>
              <a:avLst/>
              <a:gdLst/>
              <a:ahLst/>
              <a:cxnLst/>
              <a:rect l="l" t="t" r="r" b="b"/>
              <a:pathLst>
                <a:path w="33636" h="31083" extrusionOk="0">
                  <a:moveTo>
                    <a:pt x="28670" y="0"/>
                  </a:moveTo>
                  <a:cubicBezTo>
                    <a:pt x="25428" y="0"/>
                    <a:pt x="20462" y="3835"/>
                    <a:pt x="18673" y="7626"/>
                  </a:cubicBezTo>
                  <a:cubicBezTo>
                    <a:pt x="18023" y="3952"/>
                    <a:pt x="16642" y="2528"/>
                    <a:pt x="15143" y="2528"/>
                  </a:cubicBezTo>
                  <a:cubicBezTo>
                    <a:pt x="12304" y="2528"/>
                    <a:pt x="9040" y="7630"/>
                    <a:pt x="9500" y="12238"/>
                  </a:cubicBezTo>
                  <a:cubicBezTo>
                    <a:pt x="8354" y="10519"/>
                    <a:pt x="7564" y="7544"/>
                    <a:pt x="5350" y="7544"/>
                  </a:cubicBezTo>
                  <a:cubicBezTo>
                    <a:pt x="5142" y="7544"/>
                    <a:pt x="4922" y="7570"/>
                    <a:pt x="4688" y="7626"/>
                  </a:cubicBezTo>
                  <a:cubicBezTo>
                    <a:pt x="1" y="8228"/>
                    <a:pt x="527" y="22213"/>
                    <a:pt x="527" y="29105"/>
                  </a:cubicBezTo>
                  <a:lnTo>
                    <a:pt x="1755" y="30408"/>
                  </a:lnTo>
                  <a:cubicBezTo>
                    <a:pt x="3820" y="30872"/>
                    <a:pt x="6079" y="31082"/>
                    <a:pt x="8330" y="31082"/>
                  </a:cubicBezTo>
                  <a:cubicBezTo>
                    <a:pt x="19082" y="31082"/>
                    <a:pt x="29670" y="26299"/>
                    <a:pt x="18272" y="21636"/>
                  </a:cubicBezTo>
                  <a:lnTo>
                    <a:pt x="18272" y="21636"/>
                  </a:lnTo>
                  <a:cubicBezTo>
                    <a:pt x="18376" y="21639"/>
                    <a:pt x="18480" y="21641"/>
                    <a:pt x="18584" y="21641"/>
                  </a:cubicBezTo>
                  <a:cubicBezTo>
                    <a:pt x="22675" y="21641"/>
                    <a:pt x="26432" y="19270"/>
                    <a:pt x="28021" y="16874"/>
                  </a:cubicBezTo>
                  <a:cubicBezTo>
                    <a:pt x="29593" y="14516"/>
                    <a:pt x="29012" y="12138"/>
                    <a:pt x="24420" y="12138"/>
                  </a:cubicBezTo>
                  <a:cubicBezTo>
                    <a:pt x="23887" y="12138"/>
                    <a:pt x="23301" y="12170"/>
                    <a:pt x="22658" y="12238"/>
                  </a:cubicBezTo>
                  <a:cubicBezTo>
                    <a:pt x="27044" y="9832"/>
                    <a:pt x="33635" y="5095"/>
                    <a:pt x="31003" y="1160"/>
                  </a:cubicBezTo>
                  <a:cubicBezTo>
                    <a:pt x="30474" y="351"/>
                    <a:pt x="29651" y="0"/>
                    <a:pt x="286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21"/>
            <p:cNvSpPr/>
            <p:nvPr/>
          </p:nvSpPr>
          <p:spPr>
            <a:xfrm>
              <a:off x="6360038" y="1950753"/>
              <a:ext cx="1248134" cy="1278976"/>
            </a:xfrm>
            <a:custGeom>
              <a:avLst/>
              <a:gdLst/>
              <a:ahLst/>
              <a:cxnLst/>
              <a:rect l="l" t="t" r="r" b="b"/>
              <a:pathLst>
                <a:path w="23310" h="23886" extrusionOk="0">
                  <a:moveTo>
                    <a:pt x="23309" y="0"/>
                  </a:moveTo>
                  <a:cubicBezTo>
                    <a:pt x="23309" y="0"/>
                    <a:pt x="22958" y="326"/>
                    <a:pt x="22282" y="928"/>
                  </a:cubicBezTo>
                  <a:cubicBezTo>
                    <a:pt x="21956" y="1203"/>
                    <a:pt x="21580" y="1554"/>
                    <a:pt x="21129" y="1980"/>
                  </a:cubicBezTo>
                  <a:cubicBezTo>
                    <a:pt x="20903" y="2181"/>
                    <a:pt x="20653" y="2381"/>
                    <a:pt x="20402" y="2607"/>
                  </a:cubicBezTo>
                  <a:cubicBezTo>
                    <a:pt x="20126" y="2832"/>
                    <a:pt x="19851" y="3058"/>
                    <a:pt x="19550" y="3308"/>
                  </a:cubicBezTo>
                  <a:cubicBezTo>
                    <a:pt x="18397" y="4236"/>
                    <a:pt x="17044" y="5364"/>
                    <a:pt x="15565" y="6542"/>
                  </a:cubicBezTo>
                  <a:cubicBezTo>
                    <a:pt x="14838" y="7118"/>
                    <a:pt x="14061" y="7745"/>
                    <a:pt x="13334" y="8396"/>
                  </a:cubicBezTo>
                  <a:cubicBezTo>
                    <a:pt x="12958" y="8697"/>
                    <a:pt x="12582" y="9023"/>
                    <a:pt x="12181" y="9349"/>
                  </a:cubicBezTo>
                  <a:lnTo>
                    <a:pt x="11630" y="9850"/>
                  </a:lnTo>
                  <a:lnTo>
                    <a:pt x="11329" y="10075"/>
                  </a:lnTo>
                  <a:lnTo>
                    <a:pt x="11254" y="10151"/>
                  </a:lnTo>
                  <a:lnTo>
                    <a:pt x="11154" y="10251"/>
                  </a:lnTo>
                  <a:lnTo>
                    <a:pt x="11029" y="10376"/>
                  </a:lnTo>
                  <a:cubicBezTo>
                    <a:pt x="9600" y="11730"/>
                    <a:pt x="8096" y="13058"/>
                    <a:pt x="6693" y="14361"/>
                  </a:cubicBezTo>
                  <a:cubicBezTo>
                    <a:pt x="6016" y="15013"/>
                    <a:pt x="5339" y="15639"/>
                    <a:pt x="4713" y="16266"/>
                  </a:cubicBezTo>
                  <a:cubicBezTo>
                    <a:pt x="4086" y="16892"/>
                    <a:pt x="3510" y="17519"/>
                    <a:pt x="3008" y="18096"/>
                  </a:cubicBezTo>
                  <a:cubicBezTo>
                    <a:pt x="2482" y="18697"/>
                    <a:pt x="2031" y="19273"/>
                    <a:pt x="1630" y="19800"/>
                  </a:cubicBezTo>
                  <a:cubicBezTo>
                    <a:pt x="1430" y="20075"/>
                    <a:pt x="1279" y="20351"/>
                    <a:pt x="1104" y="20577"/>
                  </a:cubicBezTo>
                  <a:cubicBezTo>
                    <a:pt x="1029" y="20702"/>
                    <a:pt x="953" y="20802"/>
                    <a:pt x="878" y="20928"/>
                  </a:cubicBezTo>
                  <a:cubicBezTo>
                    <a:pt x="803" y="21053"/>
                    <a:pt x="753" y="21178"/>
                    <a:pt x="678" y="21304"/>
                  </a:cubicBezTo>
                  <a:cubicBezTo>
                    <a:pt x="552" y="21529"/>
                    <a:pt x="427" y="21755"/>
                    <a:pt x="352" y="21905"/>
                  </a:cubicBezTo>
                  <a:cubicBezTo>
                    <a:pt x="277" y="22055"/>
                    <a:pt x="201" y="22206"/>
                    <a:pt x="176" y="22306"/>
                  </a:cubicBezTo>
                  <a:cubicBezTo>
                    <a:pt x="76" y="22507"/>
                    <a:pt x="1" y="22632"/>
                    <a:pt x="1" y="22632"/>
                  </a:cubicBezTo>
                  <a:lnTo>
                    <a:pt x="3109" y="23885"/>
                  </a:lnTo>
                  <a:cubicBezTo>
                    <a:pt x="3109" y="23885"/>
                    <a:pt x="3159" y="23760"/>
                    <a:pt x="3234" y="23534"/>
                  </a:cubicBezTo>
                  <a:cubicBezTo>
                    <a:pt x="3259" y="23434"/>
                    <a:pt x="3309" y="23284"/>
                    <a:pt x="3359" y="23133"/>
                  </a:cubicBezTo>
                  <a:cubicBezTo>
                    <a:pt x="3435" y="22983"/>
                    <a:pt x="3485" y="22857"/>
                    <a:pt x="3560" y="22707"/>
                  </a:cubicBezTo>
                  <a:cubicBezTo>
                    <a:pt x="3610" y="22532"/>
                    <a:pt x="3685" y="22356"/>
                    <a:pt x="3811" y="22156"/>
                  </a:cubicBezTo>
                  <a:cubicBezTo>
                    <a:pt x="3936" y="21930"/>
                    <a:pt x="4036" y="21705"/>
                    <a:pt x="4186" y="21454"/>
                  </a:cubicBezTo>
                  <a:cubicBezTo>
                    <a:pt x="4462" y="20978"/>
                    <a:pt x="4813" y="20426"/>
                    <a:pt x="5214" y="19850"/>
                  </a:cubicBezTo>
                  <a:cubicBezTo>
                    <a:pt x="5640" y="19248"/>
                    <a:pt x="6091" y="18622"/>
                    <a:pt x="6643" y="17970"/>
                  </a:cubicBezTo>
                  <a:cubicBezTo>
                    <a:pt x="7144" y="17319"/>
                    <a:pt x="7745" y="16642"/>
                    <a:pt x="8347" y="15940"/>
                  </a:cubicBezTo>
                  <a:cubicBezTo>
                    <a:pt x="9550" y="14537"/>
                    <a:pt x="10928" y="13058"/>
                    <a:pt x="12232" y="11504"/>
                  </a:cubicBezTo>
                  <a:lnTo>
                    <a:pt x="12357" y="11379"/>
                  </a:lnTo>
                  <a:lnTo>
                    <a:pt x="12407" y="11329"/>
                  </a:lnTo>
                  <a:lnTo>
                    <a:pt x="12457" y="11253"/>
                  </a:lnTo>
                  <a:lnTo>
                    <a:pt x="12708" y="11003"/>
                  </a:lnTo>
                  <a:lnTo>
                    <a:pt x="13234" y="10451"/>
                  </a:lnTo>
                  <a:cubicBezTo>
                    <a:pt x="13585" y="10075"/>
                    <a:pt x="13911" y="9725"/>
                    <a:pt x="14262" y="9374"/>
                  </a:cubicBezTo>
                  <a:cubicBezTo>
                    <a:pt x="14938" y="8647"/>
                    <a:pt x="15615" y="7970"/>
                    <a:pt x="16292" y="7319"/>
                  </a:cubicBezTo>
                  <a:cubicBezTo>
                    <a:pt x="17620" y="5990"/>
                    <a:pt x="18848" y="4762"/>
                    <a:pt x="19926" y="3684"/>
                  </a:cubicBezTo>
                  <a:cubicBezTo>
                    <a:pt x="20177" y="3409"/>
                    <a:pt x="20427" y="3158"/>
                    <a:pt x="20678" y="2907"/>
                  </a:cubicBezTo>
                  <a:cubicBezTo>
                    <a:pt x="20903" y="2657"/>
                    <a:pt x="21129" y="2431"/>
                    <a:pt x="21329" y="2181"/>
                  </a:cubicBezTo>
                  <a:cubicBezTo>
                    <a:pt x="21755" y="1730"/>
                    <a:pt x="22106" y="1354"/>
                    <a:pt x="22407" y="1028"/>
                  </a:cubicBezTo>
                  <a:cubicBezTo>
                    <a:pt x="22983" y="376"/>
                    <a:pt x="23309" y="0"/>
                    <a:pt x="233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21"/>
            <p:cNvSpPr/>
            <p:nvPr/>
          </p:nvSpPr>
          <p:spPr>
            <a:xfrm>
              <a:off x="6973356" y="2008421"/>
              <a:ext cx="94025" cy="496630"/>
            </a:xfrm>
            <a:custGeom>
              <a:avLst/>
              <a:gdLst/>
              <a:ahLst/>
              <a:cxnLst/>
              <a:rect l="l" t="t" r="r" b="b"/>
              <a:pathLst>
                <a:path w="1756" h="9275" extrusionOk="0">
                  <a:moveTo>
                    <a:pt x="1705" y="1"/>
                  </a:moveTo>
                  <a:cubicBezTo>
                    <a:pt x="1705" y="1"/>
                    <a:pt x="1630" y="577"/>
                    <a:pt x="1529" y="1429"/>
                  </a:cubicBezTo>
                  <a:cubicBezTo>
                    <a:pt x="1504" y="1655"/>
                    <a:pt x="1479" y="1881"/>
                    <a:pt x="1454" y="2131"/>
                  </a:cubicBezTo>
                  <a:cubicBezTo>
                    <a:pt x="1429" y="2382"/>
                    <a:pt x="1379" y="2632"/>
                    <a:pt x="1329" y="2908"/>
                  </a:cubicBezTo>
                  <a:cubicBezTo>
                    <a:pt x="1229" y="3434"/>
                    <a:pt x="1128" y="4011"/>
                    <a:pt x="1028" y="4562"/>
                  </a:cubicBezTo>
                  <a:cubicBezTo>
                    <a:pt x="778" y="5690"/>
                    <a:pt x="527" y="6818"/>
                    <a:pt x="326" y="7670"/>
                  </a:cubicBezTo>
                  <a:cubicBezTo>
                    <a:pt x="126" y="8497"/>
                    <a:pt x="1" y="9074"/>
                    <a:pt x="1" y="9074"/>
                  </a:cubicBezTo>
                  <a:lnTo>
                    <a:pt x="1229" y="9274"/>
                  </a:lnTo>
                  <a:cubicBezTo>
                    <a:pt x="1229" y="9274"/>
                    <a:pt x="1279" y="8698"/>
                    <a:pt x="1379" y="7846"/>
                  </a:cubicBezTo>
                  <a:cubicBezTo>
                    <a:pt x="1454" y="6968"/>
                    <a:pt x="1555" y="5815"/>
                    <a:pt x="1655" y="4637"/>
                  </a:cubicBezTo>
                  <a:cubicBezTo>
                    <a:pt x="1680" y="4061"/>
                    <a:pt x="1705" y="3485"/>
                    <a:pt x="1730" y="2933"/>
                  </a:cubicBezTo>
                  <a:cubicBezTo>
                    <a:pt x="1730" y="2658"/>
                    <a:pt x="1755" y="2407"/>
                    <a:pt x="1755" y="2156"/>
                  </a:cubicBezTo>
                  <a:cubicBezTo>
                    <a:pt x="1730" y="1906"/>
                    <a:pt x="1730" y="1680"/>
                    <a:pt x="1730" y="1455"/>
                  </a:cubicBezTo>
                  <a:cubicBezTo>
                    <a:pt x="1705" y="577"/>
                    <a:pt x="1705" y="1"/>
                    <a:pt x="17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21"/>
            <p:cNvSpPr/>
            <p:nvPr/>
          </p:nvSpPr>
          <p:spPr>
            <a:xfrm>
              <a:off x="6576150" y="2334569"/>
              <a:ext cx="99326" cy="507285"/>
            </a:xfrm>
            <a:custGeom>
              <a:avLst/>
              <a:gdLst/>
              <a:ahLst/>
              <a:cxnLst/>
              <a:rect l="l" t="t" r="r" b="b"/>
              <a:pathLst>
                <a:path w="1855" h="9474" extrusionOk="0">
                  <a:moveTo>
                    <a:pt x="25" y="0"/>
                  </a:moveTo>
                  <a:cubicBezTo>
                    <a:pt x="25" y="0"/>
                    <a:pt x="0" y="2356"/>
                    <a:pt x="0" y="4712"/>
                  </a:cubicBezTo>
                  <a:cubicBezTo>
                    <a:pt x="25" y="5313"/>
                    <a:pt x="25" y="5915"/>
                    <a:pt x="50" y="6466"/>
                  </a:cubicBezTo>
                  <a:cubicBezTo>
                    <a:pt x="50" y="6742"/>
                    <a:pt x="50" y="7018"/>
                    <a:pt x="75" y="7268"/>
                  </a:cubicBezTo>
                  <a:cubicBezTo>
                    <a:pt x="75" y="7519"/>
                    <a:pt x="100" y="7770"/>
                    <a:pt x="100" y="7995"/>
                  </a:cubicBezTo>
                  <a:cubicBezTo>
                    <a:pt x="176" y="8872"/>
                    <a:pt x="201" y="9474"/>
                    <a:pt x="201" y="9474"/>
                  </a:cubicBezTo>
                  <a:lnTo>
                    <a:pt x="1855" y="9198"/>
                  </a:lnTo>
                  <a:cubicBezTo>
                    <a:pt x="1855" y="9198"/>
                    <a:pt x="1704" y="8647"/>
                    <a:pt x="1504" y="7770"/>
                  </a:cubicBezTo>
                  <a:cubicBezTo>
                    <a:pt x="1454" y="7569"/>
                    <a:pt x="1404" y="7318"/>
                    <a:pt x="1328" y="7093"/>
                  </a:cubicBezTo>
                  <a:cubicBezTo>
                    <a:pt x="1278" y="6842"/>
                    <a:pt x="1228" y="6592"/>
                    <a:pt x="1178" y="6316"/>
                  </a:cubicBezTo>
                  <a:cubicBezTo>
                    <a:pt x="1078" y="5790"/>
                    <a:pt x="952" y="5213"/>
                    <a:pt x="852" y="4637"/>
                  </a:cubicBezTo>
                  <a:cubicBezTo>
                    <a:pt x="426" y="2331"/>
                    <a:pt x="25" y="0"/>
                    <a:pt x="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21"/>
            <p:cNvSpPr/>
            <p:nvPr/>
          </p:nvSpPr>
          <p:spPr>
            <a:xfrm>
              <a:off x="7009607" y="2432504"/>
              <a:ext cx="559652" cy="127544"/>
            </a:xfrm>
            <a:custGeom>
              <a:avLst/>
              <a:gdLst/>
              <a:ahLst/>
              <a:cxnLst/>
              <a:rect l="l" t="t" r="r" b="b"/>
              <a:pathLst>
                <a:path w="10452" h="2382" extrusionOk="0">
                  <a:moveTo>
                    <a:pt x="10452" y="1"/>
                  </a:moveTo>
                  <a:cubicBezTo>
                    <a:pt x="10451" y="1"/>
                    <a:pt x="9800" y="126"/>
                    <a:pt x="8822" y="327"/>
                  </a:cubicBezTo>
                  <a:cubicBezTo>
                    <a:pt x="8321" y="427"/>
                    <a:pt x="7770" y="527"/>
                    <a:pt x="7143" y="627"/>
                  </a:cubicBezTo>
                  <a:cubicBezTo>
                    <a:pt x="6842" y="677"/>
                    <a:pt x="6517" y="728"/>
                    <a:pt x="6191" y="778"/>
                  </a:cubicBezTo>
                  <a:cubicBezTo>
                    <a:pt x="5890" y="828"/>
                    <a:pt x="5564" y="878"/>
                    <a:pt x="5238" y="903"/>
                  </a:cubicBezTo>
                  <a:cubicBezTo>
                    <a:pt x="4913" y="953"/>
                    <a:pt x="4562" y="978"/>
                    <a:pt x="4261" y="1028"/>
                  </a:cubicBezTo>
                  <a:cubicBezTo>
                    <a:pt x="3935" y="1053"/>
                    <a:pt x="3609" y="1078"/>
                    <a:pt x="3309" y="1103"/>
                  </a:cubicBezTo>
                  <a:cubicBezTo>
                    <a:pt x="3008" y="1103"/>
                    <a:pt x="2707" y="1154"/>
                    <a:pt x="2431" y="1154"/>
                  </a:cubicBezTo>
                  <a:lnTo>
                    <a:pt x="1654" y="1154"/>
                  </a:lnTo>
                  <a:cubicBezTo>
                    <a:pt x="1515" y="1161"/>
                    <a:pt x="1380" y="1164"/>
                    <a:pt x="1251" y="1164"/>
                  </a:cubicBezTo>
                  <a:cubicBezTo>
                    <a:pt x="939" y="1164"/>
                    <a:pt x="664" y="1146"/>
                    <a:pt x="451" y="1129"/>
                  </a:cubicBezTo>
                  <a:lnTo>
                    <a:pt x="0" y="1129"/>
                  </a:lnTo>
                  <a:lnTo>
                    <a:pt x="25" y="2382"/>
                  </a:lnTo>
                  <a:cubicBezTo>
                    <a:pt x="25" y="2382"/>
                    <a:pt x="201" y="2357"/>
                    <a:pt x="477" y="2332"/>
                  </a:cubicBezTo>
                  <a:cubicBezTo>
                    <a:pt x="777" y="2306"/>
                    <a:pt x="1178" y="2306"/>
                    <a:pt x="1705" y="2206"/>
                  </a:cubicBezTo>
                  <a:cubicBezTo>
                    <a:pt x="1955" y="2181"/>
                    <a:pt x="2231" y="2156"/>
                    <a:pt x="2507" y="2106"/>
                  </a:cubicBezTo>
                  <a:cubicBezTo>
                    <a:pt x="2807" y="2056"/>
                    <a:pt x="3108" y="2006"/>
                    <a:pt x="3409" y="1956"/>
                  </a:cubicBezTo>
                  <a:cubicBezTo>
                    <a:pt x="3735" y="1880"/>
                    <a:pt x="4035" y="1830"/>
                    <a:pt x="4361" y="1755"/>
                  </a:cubicBezTo>
                  <a:cubicBezTo>
                    <a:pt x="4687" y="1680"/>
                    <a:pt x="5013" y="1605"/>
                    <a:pt x="5339" y="1530"/>
                  </a:cubicBezTo>
                  <a:cubicBezTo>
                    <a:pt x="5665" y="1454"/>
                    <a:pt x="5990" y="1354"/>
                    <a:pt x="6316" y="1279"/>
                  </a:cubicBezTo>
                  <a:cubicBezTo>
                    <a:pt x="6617" y="1204"/>
                    <a:pt x="6943" y="1103"/>
                    <a:pt x="7244" y="1028"/>
                  </a:cubicBezTo>
                  <a:cubicBezTo>
                    <a:pt x="7845" y="853"/>
                    <a:pt x="8396" y="677"/>
                    <a:pt x="8873" y="527"/>
                  </a:cubicBezTo>
                  <a:cubicBezTo>
                    <a:pt x="9800" y="201"/>
                    <a:pt x="10451" y="1"/>
                    <a:pt x="104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21"/>
            <p:cNvSpPr/>
            <p:nvPr/>
          </p:nvSpPr>
          <p:spPr>
            <a:xfrm>
              <a:off x="6651276" y="2829760"/>
              <a:ext cx="605273" cy="107411"/>
            </a:xfrm>
            <a:custGeom>
              <a:avLst/>
              <a:gdLst/>
              <a:ahLst/>
              <a:cxnLst/>
              <a:rect l="l" t="t" r="r" b="b"/>
              <a:pathLst>
                <a:path w="11304" h="2006" extrusionOk="0">
                  <a:moveTo>
                    <a:pt x="251" y="0"/>
                  </a:moveTo>
                  <a:lnTo>
                    <a:pt x="1" y="1654"/>
                  </a:lnTo>
                  <a:cubicBezTo>
                    <a:pt x="1" y="1654"/>
                    <a:pt x="702" y="1705"/>
                    <a:pt x="1755" y="1780"/>
                  </a:cubicBezTo>
                  <a:cubicBezTo>
                    <a:pt x="2281" y="1830"/>
                    <a:pt x="2908" y="1855"/>
                    <a:pt x="3560" y="1880"/>
                  </a:cubicBezTo>
                  <a:cubicBezTo>
                    <a:pt x="4236" y="1905"/>
                    <a:pt x="4938" y="1930"/>
                    <a:pt x="5640" y="1980"/>
                  </a:cubicBezTo>
                  <a:cubicBezTo>
                    <a:pt x="6367" y="1980"/>
                    <a:pt x="7068" y="1980"/>
                    <a:pt x="7720" y="2005"/>
                  </a:cubicBezTo>
                  <a:lnTo>
                    <a:pt x="8672" y="2005"/>
                  </a:lnTo>
                  <a:cubicBezTo>
                    <a:pt x="8998" y="2005"/>
                    <a:pt x="9274" y="2005"/>
                    <a:pt x="9550" y="1980"/>
                  </a:cubicBezTo>
                  <a:cubicBezTo>
                    <a:pt x="10602" y="1955"/>
                    <a:pt x="11304" y="1930"/>
                    <a:pt x="11304" y="1930"/>
                  </a:cubicBezTo>
                  <a:cubicBezTo>
                    <a:pt x="11304" y="1930"/>
                    <a:pt x="10602" y="1855"/>
                    <a:pt x="9550" y="1730"/>
                  </a:cubicBezTo>
                  <a:cubicBezTo>
                    <a:pt x="9299" y="1705"/>
                    <a:pt x="8998" y="1654"/>
                    <a:pt x="8697" y="1629"/>
                  </a:cubicBezTo>
                  <a:cubicBezTo>
                    <a:pt x="8422" y="1579"/>
                    <a:pt x="8096" y="1529"/>
                    <a:pt x="7770" y="1479"/>
                  </a:cubicBezTo>
                  <a:cubicBezTo>
                    <a:pt x="7118" y="1379"/>
                    <a:pt x="6442" y="1253"/>
                    <a:pt x="5740" y="1128"/>
                  </a:cubicBezTo>
                  <a:cubicBezTo>
                    <a:pt x="5063" y="1003"/>
                    <a:pt x="4362" y="878"/>
                    <a:pt x="3710" y="752"/>
                  </a:cubicBezTo>
                  <a:cubicBezTo>
                    <a:pt x="3083" y="627"/>
                    <a:pt x="2482" y="502"/>
                    <a:pt x="1955" y="376"/>
                  </a:cubicBezTo>
                  <a:cubicBezTo>
                    <a:pt x="928" y="151"/>
                    <a:pt x="251" y="0"/>
                    <a:pt x="2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21"/>
            <p:cNvSpPr/>
            <p:nvPr/>
          </p:nvSpPr>
          <p:spPr>
            <a:xfrm>
              <a:off x="5416607" y="3165332"/>
              <a:ext cx="1002041" cy="670972"/>
            </a:xfrm>
            <a:custGeom>
              <a:avLst/>
              <a:gdLst/>
              <a:ahLst/>
              <a:cxnLst/>
              <a:rect l="l" t="t" r="r" b="b"/>
              <a:pathLst>
                <a:path w="18714" h="12531" extrusionOk="0">
                  <a:moveTo>
                    <a:pt x="8924" y="1"/>
                  </a:moveTo>
                  <a:cubicBezTo>
                    <a:pt x="1021" y="1"/>
                    <a:pt x="1" y="12506"/>
                    <a:pt x="10101" y="12530"/>
                  </a:cubicBezTo>
                  <a:cubicBezTo>
                    <a:pt x="10109" y="12530"/>
                    <a:pt x="10117" y="12530"/>
                    <a:pt x="10124" y="12530"/>
                  </a:cubicBezTo>
                  <a:cubicBezTo>
                    <a:pt x="17747" y="12530"/>
                    <a:pt x="18713" y="249"/>
                    <a:pt x="9525" y="24"/>
                  </a:cubicBezTo>
                  <a:cubicBezTo>
                    <a:pt x="9320" y="8"/>
                    <a:pt x="9120" y="1"/>
                    <a:pt x="89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21"/>
            <p:cNvSpPr/>
            <p:nvPr/>
          </p:nvSpPr>
          <p:spPr>
            <a:xfrm>
              <a:off x="5601823" y="3406823"/>
              <a:ext cx="280522" cy="187943"/>
            </a:xfrm>
            <a:custGeom>
              <a:avLst/>
              <a:gdLst/>
              <a:ahLst/>
              <a:cxnLst/>
              <a:rect l="l" t="t" r="r" b="b"/>
              <a:pathLst>
                <a:path w="5239" h="3510" extrusionOk="0">
                  <a:moveTo>
                    <a:pt x="2507" y="0"/>
                  </a:moveTo>
                  <a:cubicBezTo>
                    <a:pt x="301" y="0"/>
                    <a:pt x="0" y="3509"/>
                    <a:pt x="2833" y="3509"/>
                  </a:cubicBezTo>
                  <a:cubicBezTo>
                    <a:pt x="4988" y="3509"/>
                    <a:pt x="5239" y="75"/>
                    <a:pt x="2682" y="25"/>
                  </a:cubicBezTo>
                  <a:cubicBezTo>
                    <a:pt x="2607" y="0"/>
                    <a:pt x="2557" y="0"/>
                    <a:pt x="25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21"/>
            <p:cNvSpPr/>
            <p:nvPr/>
          </p:nvSpPr>
          <p:spPr>
            <a:xfrm>
              <a:off x="6110459" y="3165332"/>
              <a:ext cx="1000649" cy="670972"/>
            </a:xfrm>
            <a:custGeom>
              <a:avLst/>
              <a:gdLst/>
              <a:ahLst/>
              <a:cxnLst/>
              <a:rect l="l" t="t" r="r" b="b"/>
              <a:pathLst>
                <a:path w="18688" h="12531" extrusionOk="0">
                  <a:moveTo>
                    <a:pt x="8923" y="1"/>
                  </a:moveTo>
                  <a:cubicBezTo>
                    <a:pt x="1021" y="1"/>
                    <a:pt x="0" y="12506"/>
                    <a:pt x="10101" y="12530"/>
                  </a:cubicBezTo>
                  <a:cubicBezTo>
                    <a:pt x="10108" y="12530"/>
                    <a:pt x="10116" y="12530"/>
                    <a:pt x="10124" y="12530"/>
                  </a:cubicBezTo>
                  <a:cubicBezTo>
                    <a:pt x="17747" y="12530"/>
                    <a:pt x="18688" y="249"/>
                    <a:pt x="9524" y="24"/>
                  </a:cubicBezTo>
                  <a:cubicBezTo>
                    <a:pt x="9320" y="8"/>
                    <a:pt x="9119" y="1"/>
                    <a:pt x="89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21"/>
            <p:cNvSpPr/>
            <p:nvPr/>
          </p:nvSpPr>
          <p:spPr>
            <a:xfrm>
              <a:off x="6608332" y="3496727"/>
              <a:ext cx="280522" cy="187943"/>
            </a:xfrm>
            <a:custGeom>
              <a:avLst/>
              <a:gdLst/>
              <a:ahLst/>
              <a:cxnLst/>
              <a:rect l="l" t="t" r="r" b="b"/>
              <a:pathLst>
                <a:path w="5239" h="3510" extrusionOk="0">
                  <a:moveTo>
                    <a:pt x="2507" y="1"/>
                  </a:moveTo>
                  <a:cubicBezTo>
                    <a:pt x="301" y="1"/>
                    <a:pt x="1" y="3509"/>
                    <a:pt x="2833" y="3509"/>
                  </a:cubicBezTo>
                  <a:cubicBezTo>
                    <a:pt x="4988" y="3509"/>
                    <a:pt x="5239" y="76"/>
                    <a:pt x="26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21"/>
            <p:cNvSpPr/>
            <p:nvPr/>
          </p:nvSpPr>
          <p:spPr>
            <a:xfrm>
              <a:off x="5729370" y="2964053"/>
              <a:ext cx="1001988" cy="670972"/>
            </a:xfrm>
            <a:custGeom>
              <a:avLst/>
              <a:gdLst/>
              <a:ahLst/>
              <a:cxnLst/>
              <a:rect l="l" t="t" r="r" b="b"/>
              <a:pathLst>
                <a:path w="18713" h="12531" extrusionOk="0">
                  <a:moveTo>
                    <a:pt x="8948" y="0"/>
                  </a:moveTo>
                  <a:cubicBezTo>
                    <a:pt x="1044" y="0"/>
                    <a:pt x="0" y="12506"/>
                    <a:pt x="10125" y="12530"/>
                  </a:cubicBezTo>
                  <a:cubicBezTo>
                    <a:pt x="10133" y="12530"/>
                    <a:pt x="10140" y="12530"/>
                    <a:pt x="10148" y="12530"/>
                  </a:cubicBezTo>
                  <a:cubicBezTo>
                    <a:pt x="17771" y="12530"/>
                    <a:pt x="18712" y="249"/>
                    <a:pt x="9548" y="24"/>
                  </a:cubicBezTo>
                  <a:cubicBezTo>
                    <a:pt x="9344" y="8"/>
                    <a:pt x="9144" y="0"/>
                    <a:pt x="89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21"/>
            <p:cNvSpPr/>
            <p:nvPr/>
          </p:nvSpPr>
          <p:spPr>
            <a:xfrm>
              <a:off x="6205718" y="3094116"/>
              <a:ext cx="280522" cy="187943"/>
            </a:xfrm>
            <a:custGeom>
              <a:avLst/>
              <a:gdLst/>
              <a:ahLst/>
              <a:cxnLst/>
              <a:rect l="l" t="t" r="r" b="b"/>
              <a:pathLst>
                <a:path w="5239" h="3510" extrusionOk="0">
                  <a:moveTo>
                    <a:pt x="2507" y="1"/>
                  </a:moveTo>
                  <a:cubicBezTo>
                    <a:pt x="301" y="1"/>
                    <a:pt x="1" y="3509"/>
                    <a:pt x="2833" y="3509"/>
                  </a:cubicBezTo>
                  <a:cubicBezTo>
                    <a:pt x="4988" y="3509"/>
                    <a:pt x="5239" y="76"/>
                    <a:pt x="26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4" name="Google Shape;544;p21"/>
          <p:cNvSpPr/>
          <p:nvPr/>
        </p:nvSpPr>
        <p:spPr>
          <a:xfrm rot="5682778" flipH="1">
            <a:off x="1729078" y="4215091"/>
            <a:ext cx="1018588" cy="1147422"/>
          </a:xfrm>
          <a:custGeom>
            <a:avLst/>
            <a:gdLst/>
            <a:ahLst/>
            <a:cxnLst/>
            <a:rect l="l" t="t" r="r" b="b"/>
            <a:pathLst>
              <a:path w="16755" h="18875" extrusionOk="0">
                <a:moveTo>
                  <a:pt x="1111" y="0"/>
                </a:moveTo>
                <a:cubicBezTo>
                  <a:pt x="860" y="0"/>
                  <a:pt x="587" y="254"/>
                  <a:pt x="708" y="558"/>
                </a:cubicBezTo>
                <a:cubicBezTo>
                  <a:pt x="1119" y="1562"/>
                  <a:pt x="1576" y="2521"/>
                  <a:pt x="2055" y="3480"/>
                </a:cubicBezTo>
                <a:cubicBezTo>
                  <a:pt x="1918" y="3640"/>
                  <a:pt x="1918" y="3868"/>
                  <a:pt x="2032" y="4028"/>
                </a:cubicBezTo>
                <a:cubicBezTo>
                  <a:pt x="1302" y="5260"/>
                  <a:pt x="777" y="6584"/>
                  <a:pt x="548" y="7999"/>
                </a:cubicBezTo>
                <a:cubicBezTo>
                  <a:pt x="412" y="8775"/>
                  <a:pt x="1" y="10624"/>
                  <a:pt x="959" y="11058"/>
                </a:cubicBezTo>
                <a:cubicBezTo>
                  <a:pt x="1107" y="11126"/>
                  <a:pt x="1239" y="11156"/>
                  <a:pt x="1358" y="11156"/>
                </a:cubicBezTo>
                <a:cubicBezTo>
                  <a:pt x="2152" y="11156"/>
                  <a:pt x="2321" y="9782"/>
                  <a:pt x="2420" y="9186"/>
                </a:cubicBezTo>
                <a:cubicBezTo>
                  <a:pt x="2648" y="7771"/>
                  <a:pt x="2808" y="6379"/>
                  <a:pt x="2900" y="4963"/>
                </a:cubicBezTo>
                <a:cubicBezTo>
                  <a:pt x="3356" y="5739"/>
                  <a:pt x="3835" y="6493"/>
                  <a:pt x="4360" y="7223"/>
                </a:cubicBezTo>
                <a:lnTo>
                  <a:pt x="4338" y="7269"/>
                </a:lnTo>
                <a:cubicBezTo>
                  <a:pt x="3813" y="8730"/>
                  <a:pt x="3470" y="10259"/>
                  <a:pt x="3402" y="11811"/>
                </a:cubicBezTo>
                <a:cubicBezTo>
                  <a:pt x="3356" y="12541"/>
                  <a:pt x="3105" y="14230"/>
                  <a:pt x="4086" y="14504"/>
                </a:cubicBezTo>
                <a:cubicBezTo>
                  <a:pt x="4198" y="14539"/>
                  <a:pt x="4298" y="14554"/>
                  <a:pt x="4388" y="14554"/>
                </a:cubicBezTo>
                <a:cubicBezTo>
                  <a:pt x="5265" y="14554"/>
                  <a:pt x="5228" y="13075"/>
                  <a:pt x="5228" y="12496"/>
                </a:cubicBezTo>
                <a:cubicBezTo>
                  <a:pt x="5228" y="11126"/>
                  <a:pt x="5228" y="9734"/>
                  <a:pt x="5228" y="8364"/>
                </a:cubicBezTo>
                <a:cubicBezTo>
                  <a:pt x="5616" y="8889"/>
                  <a:pt x="6049" y="9392"/>
                  <a:pt x="6483" y="9894"/>
                </a:cubicBezTo>
                <a:cubicBezTo>
                  <a:pt x="6346" y="11218"/>
                  <a:pt x="6323" y="12541"/>
                  <a:pt x="6415" y="13888"/>
                </a:cubicBezTo>
                <a:cubicBezTo>
                  <a:pt x="6460" y="14550"/>
                  <a:pt x="6392" y="15965"/>
                  <a:pt x="7305" y="16102"/>
                </a:cubicBezTo>
                <a:cubicBezTo>
                  <a:pt x="7343" y="16107"/>
                  <a:pt x="7379" y="16109"/>
                  <a:pt x="7414" y="16109"/>
                </a:cubicBezTo>
                <a:cubicBezTo>
                  <a:pt x="8688" y="16109"/>
                  <a:pt x="8116" y="12929"/>
                  <a:pt x="7738" y="11240"/>
                </a:cubicBezTo>
                <a:lnTo>
                  <a:pt x="7738" y="11240"/>
                </a:lnTo>
                <a:cubicBezTo>
                  <a:pt x="8012" y="11514"/>
                  <a:pt x="8263" y="11765"/>
                  <a:pt x="8537" y="12016"/>
                </a:cubicBezTo>
                <a:cubicBezTo>
                  <a:pt x="8537" y="12085"/>
                  <a:pt x="8560" y="12153"/>
                  <a:pt x="8606" y="12222"/>
                </a:cubicBezTo>
                <a:cubicBezTo>
                  <a:pt x="8674" y="12290"/>
                  <a:pt x="8720" y="12359"/>
                  <a:pt x="8766" y="12450"/>
                </a:cubicBezTo>
                <a:cubicBezTo>
                  <a:pt x="9154" y="14071"/>
                  <a:pt x="9519" y="15737"/>
                  <a:pt x="9930" y="17358"/>
                </a:cubicBezTo>
                <a:cubicBezTo>
                  <a:pt x="10093" y="17993"/>
                  <a:pt x="10604" y="18875"/>
                  <a:pt x="11300" y="18875"/>
                </a:cubicBezTo>
                <a:cubicBezTo>
                  <a:pt x="11478" y="18875"/>
                  <a:pt x="11669" y="18817"/>
                  <a:pt x="11870" y="18681"/>
                </a:cubicBezTo>
                <a:cubicBezTo>
                  <a:pt x="12851" y="17997"/>
                  <a:pt x="11893" y="16376"/>
                  <a:pt x="11527" y="15600"/>
                </a:cubicBezTo>
                <a:cubicBezTo>
                  <a:pt x="11254" y="14984"/>
                  <a:pt x="10911" y="14390"/>
                  <a:pt x="10569" y="13797"/>
                </a:cubicBezTo>
                <a:lnTo>
                  <a:pt x="10569" y="13797"/>
                </a:lnTo>
                <a:cubicBezTo>
                  <a:pt x="11505" y="14550"/>
                  <a:pt x="12486" y="15258"/>
                  <a:pt x="13513" y="15897"/>
                </a:cubicBezTo>
                <a:cubicBezTo>
                  <a:pt x="13587" y="15943"/>
                  <a:pt x="13661" y="15964"/>
                  <a:pt x="13731" y="15964"/>
                </a:cubicBezTo>
                <a:cubicBezTo>
                  <a:pt x="14070" y="15964"/>
                  <a:pt x="14311" y="15485"/>
                  <a:pt x="13970" y="15258"/>
                </a:cubicBezTo>
                <a:cubicBezTo>
                  <a:pt x="13011" y="14641"/>
                  <a:pt x="12075" y="14002"/>
                  <a:pt x="11185" y="13295"/>
                </a:cubicBezTo>
                <a:lnTo>
                  <a:pt x="11185" y="13295"/>
                </a:lnTo>
                <a:cubicBezTo>
                  <a:pt x="12212" y="13523"/>
                  <a:pt x="13239" y="13637"/>
                  <a:pt x="14289" y="13637"/>
                </a:cubicBezTo>
                <a:cubicBezTo>
                  <a:pt x="14395" y="13637"/>
                  <a:pt x="14518" y="13639"/>
                  <a:pt x="14652" y="13639"/>
                </a:cubicBezTo>
                <a:cubicBezTo>
                  <a:pt x="15472" y="13639"/>
                  <a:pt x="16689" y="13571"/>
                  <a:pt x="16709" y="12610"/>
                </a:cubicBezTo>
                <a:cubicBezTo>
                  <a:pt x="16754" y="11263"/>
                  <a:pt x="14563" y="11354"/>
                  <a:pt x="13719" y="11332"/>
                </a:cubicBezTo>
                <a:cubicBezTo>
                  <a:pt x="12326" y="11332"/>
                  <a:pt x="10934" y="11514"/>
                  <a:pt x="9587" y="11925"/>
                </a:cubicBezTo>
                <a:cubicBezTo>
                  <a:pt x="9154" y="11537"/>
                  <a:pt x="8743" y="11149"/>
                  <a:pt x="8355" y="10738"/>
                </a:cubicBezTo>
                <a:cubicBezTo>
                  <a:pt x="9268" y="10647"/>
                  <a:pt x="10226" y="10578"/>
                  <a:pt x="11094" y="10373"/>
                </a:cubicBezTo>
                <a:cubicBezTo>
                  <a:pt x="11756" y="10213"/>
                  <a:pt x="12418" y="9643"/>
                  <a:pt x="12144" y="8889"/>
                </a:cubicBezTo>
                <a:cubicBezTo>
                  <a:pt x="11981" y="8418"/>
                  <a:pt x="11518" y="8236"/>
                  <a:pt x="11059" y="8236"/>
                </a:cubicBezTo>
                <a:cubicBezTo>
                  <a:pt x="10873" y="8236"/>
                  <a:pt x="10688" y="8266"/>
                  <a:pt x="10523" y="8319"/>
                </a:cubicBezTo>
                <a:cubicBezTo>
                  <a:pt x="9428" y="8661"/>
                  <a:pt x="8378" y="9186"/>
                  <a:pt x="7328" y="9643"/>
                </a:cubicBezTo>
                <a:cubicBezTo>
                  <a:pt x="6780" y="9072"/>
                  <a:pt x="6278" y="8456"/>
                  <a:pt x="5798" y="7839"/>
                </a:cubicBezTo>
                <a:lnTo>
                  <a:pt x="5798" y="7839"/>
                </a:lnTo>
                <a:cubicBezTo>
                  <a:pt x="5930" y="7845"/>
                  <a:pt x="6061" y="7848"/>
                  <a:pt x="6192" y="7848"/>
                </a:cubicBezTo>
                <a:cubicBezTo>
                  <a:pt x="7110" y="7848"/>
                  <a:pt x="8024" y="7708"/>
                  <a:pt x="8903" y="7429"/>
                </a:cubicBezTo>
                <a:cubicBezTo>
                  <a:pt x="9473" y="7223"/>
                  <a:pt x="11185" y="6767"/>
                  <a:pt x="10706" y="5808"/>
                </a:cubicBezTo>
                <a:cubicBezTo>
                  <a:pt x="10537" y="5470"/>
                  <a:pt x="10156" y="5360"/>
                  <a:pt x="9721" y="5360"/>
                </a:cubicBezTo>
                <a:cubicBezTo>
                  <a:pt x="9099" y="5360"/>
                  <a:pt x="8366" y="5586"/>
                  <a:pt x="7990" y="5694"/>
                </a:cubicBezTo>
                <a:cubicBezTo>
                  <a:pt x="7008" y="5991"/>
                  <a:pt x="6095" y="6447"/>
                  <a:pt x="5273" y="7018"/>
                </a:cubicBezTo>
                <a:lnTo>
                  <a:pt x="5182" y="7018"/>
                </a:lnTo>
                <a:cubicBezTo>
                  <a:pt x="4634" y="6264"/>
                  <a:pt x="4132" y="5488"/>
                  <a:pt x="3653" y="4690"/>
                </a:cubicBezTo>
                <a:cubicBezTo>
                  <a:pt x="4566" y="4690"/>
                  <a:pt x="5479" y="4575"/>
                  <a:pt x="6369" y="4347"/>
                </a:cubicBezTo>
                <a:cubicBezTo>
                  <a:pt x="7099" y="4142"/>
                  <a:pt x="8218" y="3799"/>
                  <a:pt x="8058" y="2841"/>
                </a:cubicBezTo>
                <a:cubicBezTo>
                  <a:pt x="7967" y="2232"/>
                  <a:pt x="7490" y="2049"/>
                  <a:pt x="6979" y="2049"/>
                </a:cubicBezTo>
                <a:cubicBezTo>
                  <a:pt x="6724" y="2049"/>
                  <a:pt x="6460" y="2095"/>
                  <a:pt x="6232" y="2156"/>
                </a:cubicBezTo>
                <a:cubicBezTo>
                  <a:pt x="5091" y="2453"/>
                  <a:pt x="3949" y="2841"/>
                  <a:pt x="2808" y="3183"/>
                </a:cubicBezTo>
                <a:cubicBezTo>
                  <a:pt x="2283" y="2224"/>
                  <a:pt x="1827" y="1243"/>
                  <a:pt x="1416" y="216"/>
                </a:cubicBezTo>
                <a:cubicBezTo>
                  <a:pt x="1355" y="64"/>
                  <a:pt x="1236" y="0"/>
                  <a:pt x="11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21"/>
          <p:cNvSpPr/>
          <p:nvPr/>
        </p:nvSpPr>
        <p:spPr>
          <a:xfrm rot="-5682778">
            <a:off x="6396328" y="4215091"/>
            <a:ext cx="1018588" cy="1147422"/>
          </a:xfrm>
          <a:custGeom>
            <a:avLst/>
            <a:gdLst/>
            <a:ahLst/>
            <a:cxnLst/>
            <a:rect l="l" t="t" r="r" b="b"/>
            <a:pathLst>
              <a:path w="16755" h="18875" extrusionOk="0">
                <a:moveTo>
                  <a:pt x="1111" y="0"/>
                </a:moveTo>
                <a:cubicBezTo>
                  <a:pt x="860" y="0"/>
                  <a:pt x="587" y="254"/>
                  <a:pt x="708" y="558"/>
                </a:cubicBezTo>
                <a:cubicBezTo>
                  <a:pt x="1119" y="1562"/>
                  <a:pt x="1576" y="2521"/>
                  <a:pt x="2055" y="3480"/>
                </a:cubicBezTo>
                <a:cubicBezTo>
                  <a:pt x="1918" y="3640"/>
                  <a:pt x="1918" y="3868"/>
                  <a:pt x="2032" y="4028"/>
                </a:cubicBezTo>
                <a:cubicBezTo>
                  <a:pt x="1302" y="5260"/>
                  <a:pt x="777" y="6584"/>
                  <a:pt x="548" y="7999"/>
                </a:cubicBezTo>
                <a:cubicBezTo>
                  <a:pt x="412" y="8775"/>
                  <a:pt x="1" y="10624"/>
                  <a:pt x="959" y="11058"/>
                </a:cubicBezTo>
                <a:cubicBezTo>
                  <a:pt x="1107" y="11126"/>
                  <a:pt x="1239" y="11156"/>
                  <a:pt x="1358" y="11156"/>
                </a:cubicBezTo>
                <a:cubicBezTo>
                  <a:pt x="2152" y="11156"/>
                  <a:pt x="2321" y="9782"/>
                  <a:pt x="2420" y="9186"/>
                </a:cubicBezTo>
                <a:cubicBezTo>
                  <a:pt x="2648" y="7771"/>
                  <a:pt x="2808" y="6379"/>
                  <a:pt x="2900" y="4963"/>
                </a:cubicBezTo>
                <a:cubicBezTo>
                  <a:pt x="3356" y="5739"/>
                  <a:pt x="3835" y="6493"/>
                  <a:pt x="4360" y="7223"/>
                </a:cubicBezTo>
                <a:lnTo>
                  <a:pt x="4338" y="7269"/>
                </a:lnTo>
                <a:cubicBezTo>
                  <a:pt x="3813" y="8730"/>
                  <a:pt x="3470" y="10259"/>
                  <a:pt x="3402" y="11811"/>
                </a:cubicBezTo>
                <a:cubicBezTo>
                  <a:pt x="3356" y="12541"/>
                  <a:pt x="3105" y="14230"/>
                  <a:pt x="4086" y="14504"/>
                </a:cubicBezTo>
                <a:cubicBezTo>
                  <a:pt x="4198" y="14539"/>
                  <a:pt x="4298" y="14554"/>
                  <a:pt x="4388" y="14554"/>
                </a:cubicBezTo>
                <a:cubicBezTo>
                  <a:pt x="5265" y="14554"/>
                  <a:pt x="5228" y="13075"/>
                  <a:pt x="5228" y="12496"/>
                </a:cubicBezTo>
                <a:cubicBezTo>
                  <a:pt x="5228" y="11126"/>
                  <a:pt x="5228" y="9734"/>
                  <a:pt x="5228" y="8364"/>
                </a:cubicBezTo>
                <a:cubicBezTo>
                  <a:pt x="5616" y="8889"/>
                  <a:pt x="6049" y="9392"/>
                  <a:pt x="6483" y="9894"/>
                </a:cubicBezTo>
                <a:cubicBezTo>
                  <a:pt x="6346" y="11218"/>
                  <a:pt x="6323" y="12541"/>
                  <a:pt x="6415" y="13888"/>
                </a:cubicBezTo>
                <a:cubicBezTo>
                  <a:pt x="6460" y="14550"/>
                  <a:pt x="6392" y="15965"/>
                  <a:pt x="7305" y="16102"/>
                </a:cubicBezTo>
                <a:cubicBezTo>
                  <a:pt x="7343" y="16107"/>
                  <a:pt x="7379" y="16109"/>
                  <a:pt x="7414" y="16109"/>
                </a:cubicBezTo>
                <a:cubicBezTo>
                  <a:pt x="8688" y="16109"/>
                  <a:pt x="8116" y="12929"/>
                  <a:pt x="7738" y="11240"/>
                </a:cubicBezTo>
                <a:lnTo>
                  <a:pt x="7738" y="11240"/>
                </a:lnTo>
                <a:cubicBezTo>
                  <a:pt x="8012" y="11514"/>
                  <a:pt x="8263" y="11765"/>
                  <a:pt x="8537" y="12016"/>
                </a:cubicBezTo>
                <a:cubicBezTo>
                  <a:pt x="8537" y="12085"/>
                  <a:pt x="8560" y="12153"/>
                  <a:pt x="8606" y="12222"/>
                </a:cubicBezTo>
                <a:cubicBezTo>
                  <a:pt x="8674" y="12290"/>
                  <a:pt x="8720" y="12359"/>
                  <a:pt x="8766" y="12450"/>
                </a:cubicBezTo>
                <a:cubicBezTo>
                  <a:pt x="9154" y="14071"/>
                  <a:pt x="9519" y="15737"/>
                  <a:pt x="9930" y="17358"/>
                </a:cubicBezTo>
                <a:cubicBezTo>
                  <a:pt x="10093" y="17993"/>
                  <a:pt x="10604" y="18875"/>
                  <a:pt x="11300" y="18875"/>
                </a:cubicBezTo>
                <a:cubicBezTo>
                  <a:pt x="11478" y="18875"/>
                  <a:pt x="11669" y="18817"/>
                  <a:pt x="11870" y="18681"/>
                </a:cubicBezTo>
                <a:cubicBezTo>
                  <a:pt x="12851" y="17997"/>
                  <a:pt x="11893" y="16376"/>
                  <a:pt x="11527" y="15600"/>
                </a:cubicBezTo>
                <a:cubicBezTo>
                  <a:pt x="11254" y="14984"/>
                  <a:pt x="10911" y="14390"/>
                  <a:pt x="10569" y="13797"/>
                </a:cubicBezTo>
                <a:lnTo>
                  <a:pt x="10569" y="13797"/>
                </a:lnTo>
                <a:cubicBezTo>
                  <a:pt x="11505" y="14550"/>
                  <a:pt x="12486" y="15258"/>
                  <a:pt x="13513" y="15897"/>
                </a:cubicBezTo>
                <a:cubicBezTo>
                  <a:pt x="13587" y="15943"/>
                  <a:pt x="13661" y="15964"/>
                  <a:pt x="13731" y="15964"/>
                </a:cubicBezTo>
                <a:cubicBezTo>
                  <a:pt x="14070" y="15964"/>
                  <a:pt x="14311" y="15485"/>
                  <a:pt x="13970" y="15258"/>
                </a:cubicBezTo>
                <a:cubicBezTo>
                  <a:pt x="13011" y="14641"/>
                  <a:pt x="12075" y="14002"/>
                  <a:pt x="11185" y="13295"/>
                </a:cubicBezTo>
                <a:lnTo>
                  <a:pt x="11185" y="13295"/>
                </a:lnTo>
                <a:cubicBezTo>
                  <a:pt x="12212" y="13523"/>
                  <a:pt x="13239" y="13637"/>
                  <a:pt x="14289" y="13637"/>
                </a:cubicBezTo>
                <a:cubicBezTo>
                  <a:pt x="14395" y="13637"/>
                  <a:pt x="14518" y="13639"/>
                  <a:pt x="14652" y="13639"/>
                </a:cubicBezTo>
                <a:cubicBezTo>
                  <a:pt x="15472" y="13639"/>
                  <a:pt x="16689" y="13571"/>
                  <a:pt x="16709" y="12610"/>
                </a:cubicBezTo>
                <a:cubicBezTo>
                  <a:pt x="16754" y="11263"/>
                  <a:pt x="14563" y="11354"/>
                  <a:pt x="13719" y="11332"/>
                </a:cubicBezTo>
                <a:cubicBezTo>
                  <a:pt x="12326" y="11332"/>
                  <a:pt x="10934" y="11514"/>
                  <a:pt x="9587" y="11925"/>
                </a:cubicBezTo>
                <a:cubicBezTo>
                  <a:pt x="9154" y="11537"/>
                  <a:pt x="8743" y="11149"/>
                  <a:pt x="8355" y="10738"/>
                </a:cubicBezTo>
                <a:cubicBezTo>
                  <a:pt x="9268" y="10647"/>
                  <a:pt x="10226" y="10578"/>
                  <a:pt x="11094" y="10373"/>
                </a:cubicBezTo>
                <a:cubicBezTo>
                  <a:pt x="11756" y="10213"/>
                  <a:pt x="12418" y="9643"/>
                  <a:pt x="12144" y="8889"/>
                </a:cubicBezTo>
                <a:cubicBezTo>
                  <a:pt x="11981" y="8418"/>
                  <a:pt x="11518" y="8236"/>
                  <a:pt x="11059" y="8236"/>
                </a:cubicBezTo>
                <a:cubicBezTo>
                  <a:pt x="10873" y="8236"/>
                  <a:pt x="10688" y="8266"/>
                  <a:pt x="10523" y="8319"/>
                </a:cubicBezTo>
                <a:cubicBezTo>
                  <a:pt x="9428" y="8661"/>
                  <a:pt x="8378" y="9186"/>
                  <a:pt x="7328" y="9643"/>
                </a:cubicBezTo>
                <a:cubicBezTo>
                  <a:pt x="6780" y="9072"/>
                  <a:pt x="6278" y="8456"/>
                  <a:pt x="5798" y="7839"/>
                </a:cubicBezTo>
                <a:lnTo>
                  <a:pt x="5798" y="7839"/>
                </a:lnTo>
                <a:cubicBezTo>
                  <a:pt x="5930" y="7845"/>
                  <a:pt x="6061" y="7848"/>
                  <a:pt x="6192" y="7848"/>
                </a:cubicBezTo>
                <a:cubicBezTo>
                  <a:pt x="7110" y="7848"/>
                  <a:pt x="8024" y="7708"/>
                  <a:pt x="8903" y="7429"/>
                </a:cubicBezTo>
                <a:cubicBezTo>
                  <a:pt x="9473" y="7223"/>
                  <a:pt x="11185" y="6767"/>
                  <a:pt x="10706" y="5808"/>
                </a:cubicBezTo>
                <a:cubicBezTo>
                  <a:pt x="10537" y="5470"/>
                  <a:pt x="10156" y="5360"/>
                  <a:pt x="9721" y="5360"/>
                </a:cubicBezTo>
                <a:cubicBezTo>
                  <a:pt x="9099" y="5360"/>
                  <a:pt x="8366" y="5586"/>
                  <a:pt x="7990" y="5694"/>
                </a:cubicBezTo>
                <a:cubicBezTo>
                  <a:pt x="7008" y="5991"/>
                  <a:pt x="6095" y="6447"/>
                  <a:pt x="5273" y="7018"/>
                </a:cubicBezTo>
                <a:lnTo>
                  <a:pt x="5182" y="7018"/>
                </a:lnTo>
                <a:cubicBezTo>
                  <a:pt x="4634" y="6264"/>
                  <a:pt x="4132" y="5488"/>
                  <a:pt x="3653" y="4690"/>
                </a:cubicBezTo>
                <a:cubicBezTo>
                  <a:pt x="4566" y="4690"/>
                  <a:pt x="5479" y="4575"/>
                  <a:pt x="6369" y="4347"/>
                </a:cubicBezTo>
                <a:cubicBezTo>
                  <a:pt x="7099" y="4142"/>
                  <a:pt x="8218" y="3799"/>
                  <a:pt x="8058" y="2841"/>
                </a:cubicBezTo>
                <a:cubicBezTo>
                  <a:pt x="7967" y="2232"/>
                  <a:pt x="7490" y="2049"/>
                  <a:pt x="6979" y="2049"/>
                </a:cubicBezTo>
                <a:cubicBezTo>
                  <a:pt x="6724" y="2049"/>
                  <a:pt x="6460" y="2095"/>
                  <a:pt x="6232" y="2156"/>
                </a:cubicBezTo>
                <a:cubicBezTo>
                  <a:pt x="5091" y="2453"/>
                  <a:pt x="3949" y="2841"/>
                  <a:pt x="2808" y="3183"/>
                </a:cubicBezTo>
                <a:cubicBezTo>
                  <a:pt x="2283" y="2224"/>
                  <a:pt x="1827" y="1243"/>
                  <a:pt x="1416" y="216"/>
                </a:cubicBezTo>
                <a:cubicBezTo>
                  <a:pt x="1355" y="64"/>
                  <a:pt x="1236" y="0"/>
                  <a:pt x="11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6" name="Google Shape;546;p21"/>
          <p:cNvGrpSpPr/>
          <p:nvPr/>
        </p:nvGrpSpPr>
        <p:grpSpPr>
          <a:xfrm rot="-9746139">
            <a:off x="640873" y="520557"/>
            <a:ext cx="597044" cy="926540"/>
            <a:chOff x="7686063" y="677323"/>
            <a:chExt cx="781665" cy="1213051"/>
          </a:xfrm>
        </p:grpSpPr>
        <p:sp>
          <p:nvSpPr>
            <p:cNvPr id="547" name="Google Shape;547;p21"/>
            <p:cNvSpPr/>
            <p:nvPr/>
          </p:nvSpPr>
          <p:spPr>
            <a:xfrm>
              <a:off x="7867565" y="740675"/>
              <a:ext cx="380187" cy="575627"/>
            </a:xfrm>
            <a:custGeom>
              <a:avLst/>
              <a:gdLst/>
              <a:ahLst/>
              <a:cxnLst/>
              <a:rect l="l" t="t" r="r" b="b"/>
              <a:pathLst>
                <a:path w="8923" h="13510" extrusionOk="0">
                  <a:moveTo>
                    <a:pt x="4662" y="1"/>
                  </a:moveTo>
                  <a:cubicBezTo>
                    <a:pt x="4161" y="2758"/>
                    <a:pt x="3309" y="6016"/>
                    <a:pt x="0" y="6592"/>
                  </a:cubicBezTo>
                  <a:cubicBezTo>
                    <a:pt x="2757" y="7820"/>
                    <a:pt x="3910" y="10702"/>
                    <a:pt x="4161" y="13509"/>
                  </a:cubicBezTo>
                  <a:cubicBezTo>
                    <a:pt x="4662" y="10753"/>
                    <a:pt x="5815" y="7920"/>
                    <a:pt x="8923" y="7068"/>
                  </a:cubicBezTo>
                  <a:cubicBezTo>
                    <a:pt x="5589" y="5915"/>
                    <a:pt x="5439" y="3760"/>
                    <a:pt x="46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21"/>
            <p:cNvSpPr/>
            <p:nvPr/>
          </p:nvSpPr>
          <p:spPr>
            <a:xfrm>
              <a:off x="8268709" y="1375767"/>
              <a:ext cx="199020" cy="133788"/>
            </a:xfrm>
            <a:custGeom>
              <a:avLst/>
              <a:gdLst/>
              <a:ahLst/>
              <a:cxnLst/>
              <a:rect l="l" t="t" r="r" b="b"/>
              <a:pathLst>
                <a:path w="4671" h="3140" extrusionOk="0">
                  <a:moveTo>
                    <a:pt x="2205" y="0"/>
                  </a:moveTo>
                  <a:cubicBezTo>
                    <a:pt x="245" y="0"/>
                    <a:pt x="0" y="3140"/>
                    <a:pt x="2515" y="3140"/>
                  </a:cubicBezTo>
                  <a:cubicBezTo>
                    <a:pt x="4420" y="3140"/>
                    <a:pt x="4671" y="57"/>
                    <a:pt x="2365" y="7"/>
                  </a:cubicBezTo>
                  <a:cubicBezTo>
                    <a:pt x="2310" y="2"/>
                    <a:pt x="2257" y="0"/>
                    <a:pt x="22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21"/>
            <p:cNvSpPr/>
            <p:nvPr/>
          </p:nvSpPr>
          <p:spPr>
            <a:xfrm>
              <a:off x="7781470" y="677323"/>
              <a:ext cx="94227" cy="63352"/>
            </a:xfrm>
            <a:custGeom>
              <a:avLst/>
              <a:gdLst/>
              <a:ahLst/>
              <a:cxnLst/>
              <a:rect l="l" t="t" r="r" b="b"/>
              <a:pathLst>
                <a:path w="3512" h="2361" extrusionOk="0">
                  <a:moveTo>
                    <a:pt x="1668" y="0"/>
                  </a:moveTo>
                  <a:cubicBezTo>
                    <a:pt x="192" y="0"/>
                    <a:pt x="1" y="2361"/>
                    <a:pt x="1908" y="2361"/>
                  </a:cubicBezTo>
                  <a:cubicBezTo>
                    <a:pt x="3336" y="2361"/>
                    <a:pt x="3512" y="55"/>
                    <a:pt x="1782" y="5"/>
                  </a:cubicBezTo>
                  <a:cubicBezTo>
                    <a:pt x="1743" y="2"/>
                    <a:pt x="1705" y="0"/>
                    <a:pt x="16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21"/>
            <p:cNvSpPr/>
            <p:nvPr/>
          </p:nvSpPr>
          <p:spPr>
            <a:xfrm>
              <a:off x="7686063" y="1316307"/>
              <a:ext cx="114785" cy="77120"/>
            </a:xfrm>
            <a:custGeom>
              <a:avLst/>
              <a:gdLst/>
              <a:ahLst/>
              <a:cxnLst/>
              <a:rect l="l" t="t" r="r" b="b"/>
              <a:pathLst>
                <a:path w="2694" h="1810" extrusionOk="0">
                  <a:moveTo>
                    <a:pt x="1275" y="1"/>
                  </a:moveTo>
                  <a:cubicBezTo>
                    <a:pt x="153" y="1"/>
                    <a:pt x="1" y="1809"/>
                    <a:pt x="1466" y="1809"/>
                  </a:cubicBezTo>
                  <a:cubicBezTo>
                    <a:pt x="2569" y="1809"/>
                    <a:pt x="2694" y="30"/>
                    <a:pt x="1366" y="5"/>
                  </a:cubicBezTo>
                  <a:cubicBezTo>
                    <a:pt x="1335" y="2"/>
                    <a:pt x="1305" y="1"/>
                    <a:pt x="12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21"/>
            <p:cNvSpPr/>
            <p:nvPr/>
          </p:nvSpPr>
          <p:spPr>
            <a:xfrm rot="-885390">
              <a:off x="7818742" y="1548804"/>
              <a:ext cx="211329" cy="319934"/>
            </a:xfrm>
            <a:custGeom>
              <a:avLst/>
              <a:gdLst/>
              <a:ahLst/>
              <a:cxnLst/>
              <a:rect l="l" t="t" r="r" b="b"/>
              <a:pathLst>
                <a:path w="8923" h="13510" extrusionOk="0">
                  <a:moveTo>
                    <a:pt x="4662" y="1"/>
                  </a:moveTo>
                  <a:cubicBezTo>
                    <a:pt x="4161" y="2758"/>
                    <a:pt x="3309" y="6016"/>
                    <a:pt x="0" y="6592"/>
                  </a:cubicBezTo>
                  <a:cubicBezTo>
                    <a:pt x="2757" y="7820"/>
                    <a:pt x="3910" y="10702"/>
                    <a:pt x="4161" y="13509"/>
                  </a:cubicBezTo>
                  <a:cubicBezTo>
                    <a:pt x="4662" y="10753"/>
                    <a:pt x="5815" y="7920"/>
                    <a:pt x="8923" y="7068"/>
                  </a:cubicBezTo>
                  <a:cubicBezTo>
                    <a:pt x="5589" y="5915"/>
                    <a:pt x="5439" y="3760"/>
                    <a:pt x="46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2" name="Google Shape;552;p21"/>
          <p:cNvGrpSpPr/>
          <p:nvPr/>
        </p:nvGrpSpPr>
        <p:grpSpPr>
          <a:xfrm rot="9871902" flipH="1">
            <a:off x="7919261" y="520582"/>
            <a:ext cx="597009" cy="926486"/>
            <a:chOff x="7686063" y="677323"/>
            <a:chExt cx="781665" cy="1213051"/>
          </a:xfrm>
        </p:grpSpPr>
        <p:sp>
          <p:nvSpPr>
            <p:cNvPr id="553" name="Google Shape;553;p21"/>
            <p:cNvSpPr/>
            <p:nvPr/>
          </p:nvSpPr>
          <p:spPr>
            <a:xfrm>
              <a:off x="7867565" y="740675"/>
              <a:ext cx="380187" cy="575627"/>
            </a:xfrm>
            <a:custGeom>
              <a:avLst/>
              <a:gdLst/>
              <a:ahLst/>
              <a:cxnLst/>
              <a:rect l="l" t="t" r="r" b="b"/>
              <a:pathLst>
                <a:path w="8923" h="13510" extrusionOk="0">
                  <a:moveTo>
                    <a:pt x="4662" y="1"/>
                  </a:moveTo>
                  <a:cubicBezTo>
                    <a:pt x="4161" y="2758"/>
                    <a:pt x="3309" y="6016"/>
                    <a:pt x="0" y="6592"/>
                  </a:cubicBezTo>
                  <a:cubicBezTo>
                    <a:pt x="2757" y="7820"/>
                    <a:pt x="3910" y="10702"/>
                    <a:pt x="4161" y="13509"/>
                  </a:cubicBezTo>
                  <a:cubicBezTo>
                    <a:pt x="4662" y="10753"/>
                    <a:pt x="5815" y="7920"/>
                    <a:pt x="8923" y="7068"/>
                  </a:cubicBezTo>
                  <a:cubicBezTo>
                    <a:pt x="5589" y="5915"/>
                    <a:pt x="5439" y="3760"/>
                    <a:pt x="46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21"/>
            <p:cNvSpPr/>
            <p:nvPr/>
          </p:nvSpPr>
          <p:spPr>
            <a:xfrm>
              <a:off x="8268709" y="1375767"/>
              <a:ext cx="199020" cy="133788"/>
            </a:xfrm>
            <a:custGeom>
              <a:avLst/>
              <a:gdLst/>
              <a:ahLst/>
              <a:cxnLst/>
              <a:rect l="l" t="t" r="r" b="b"/>
              <a:pathLst>
                <a:path w="4671" h="3140" extrusionOk="0">
                  <a:moveTo>
                    <a:pt x="2205" y="0"/>
                  </a:moveTo>
                  <a:cubicBezTo>
                    <a:pt x="245" y="0"/>
                    <a:pt x="0" y="3140"/>
                    <a:pt x="2515" y="3140"/>
                  </a:cubicBezTo>
                  <a:cubicBezTo>
                    <a:pt x="4420" y="3140"/>
                    <a:pt x="4671" y="57"/>
                    <a:pt x="2365" y="7"/>
                  </a:cubicBezTo>
                  <a:cubicBezTo>
                    <a:pt x="2310" y="2"/>
                    <a:pt x="2257" y="0"/>
                    <a:pt x="22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21"/>
            <p:cNvSpPr/>
            <p:nvPr/>
          </p:nvSpPr>
          <p:spPr>
            <a:xfrm>
              <a:off x="7781470" y="677323"/>
              <a:ext cx="94227" cy="63352"/>
            </a:xfrm>
            <a:custGeom>
              <a:avLst/>
              <a:gdLst/>
              <a:ahLst/>
              <a:cxnLst/>
              <a:rect l="l" t="t" r="r" b="b"/>
              <a:pathLst>
                <a:path w="3512" h="2361" extrusionOk="0">
                  <a:moveTo>
                    <a:pt x="1668" y="0"/>
                  </a:moveTo>
                  <a:cubicBezTo>
                    <a:pt x="192" y="0"/>
                    <a:pt x="1" y="2361"/>
                    <a:pt x="1908" y="2361"/>
                  </a:cubicBezTo>
                  <a:cubicBezTo>
                    <a:pt x="3336" y="2361"/>
                    <a:pt x="3512" y="55"/>
                    <a:pt x="1782" y="5"/>
                  </a:cubicBezTo>
                  <a:cubicBezTo>
                    <a:pt x="1743" y="2"/>
                    <a:pt x="1705" y="0"/>
                    <a:pt x="16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21"/>
            <p:cNvSpPr/>
            <p:nvPr/>
          </p:nvSpPr>
          <p:spPr>
            <a:xfrm>
              <a:off x="7686063" y="1316307"/>
              <a:ext cx="114785" cy="77120"/>
            </a:xfrm>
            <a:custGeom>
              <a:avLst/>
              <a:gdLst/>
              <a:ahLst/>
              <a:cxnLst/>
              <a:rect l="l" t="t" r="r" b="b"/>
              <a:pathLst>
                <a:path w="2694" h="1810" extrusionOk="0">
                  <a:moveTo>
                    <a:pt x="1275" y="1"/>
                  </a:moveTo>
                  <a:cubicBezTo>
                    <a:pt x="153" y="1"/>
                    <a:pt x="1" y="1809"/>
                    <a:pt x="1466" y="1809"/>
                  </a:cubicBezTo>
                  <a:cubicBezTo>
                    <a:pt x="2569" y="1809"/>
                    <a:pt x="2694" y="30"/>
                    <a:pt x="1366" y="5"/>
                  </a:cubicBezTo>
                  <a:cubicBezTo>
                    <a:pt x="1335" y="2"/>
                    <a:pt x="1305" y="1"/>
                    <a:pt x="12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21"/>
            <p:cNvSpPr/>
            <p:nvPr/>
          </p:nvSpPr>
          <p:spPr>
            <a:xfrm rot="-885390">
              <a:off x="7818742" y="1548804"/>
              <a:ext cx="211329" cy="319934"/>
            </a:xfrm>
            <a:custGeom>
              <a:avLst/>
              <a:gdLst/>
              <a:ahLst/>
              <a:cxnLst/>
              <a:rect l="l" t="t" r="r" b="b"/>
              <a:pathLst>
                <a:path w="8923" h="13510" extrusionOk="0">
                  <a:moveTo>
                    <a:pt x="4662" y="1"/>
                  </a:moveTo>
                  <a:cubicBezTo>
                    <a:pt x="4161" y="2758"/>
                    <a:pt x="3309" y="6016"/>
                    <a:pt x="0" y="6592"/>
                  </a:cubicBezTo>
                  <a:cubicBezTo>
                    <a:pt x="2757" y="7820"/>
                    <a:pt x="3910" y="10702"/>
                    <a:pt x="4161" y="13509"/>
                  </a:cubicBezTo>
                  <a:cubicBezTo>
                    <a:pt x="4662" y="10753"/>
                    <a:pt x="5815" y="7920"/>
                    <a:pt x="8923" y="7068"/>
                  </a:cubicBezTo>
                  <a:cubicBezTo>
                    <a:pt x="5589" y="5915"/>
                    <a:pt x="5439" y="3760"/>
                    <a:pt x="46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hanks">
  <p:cSld name="CUSTOM_12">
    <p:spTree>
      <p:nvGrpSpPr>
        <p:cNvPr id="1" name="Shape 679"/>
        <p:cNvGrpSpPr/>
        <p:nvPr/>
      </p:nvGrpSpPr>
      <p:grpSpPr>
        <a:xfrm>
          <a:off x="0" y="0"/>
          <a:ext cx="0" cy="0"/>
          <a:chOff x="0" y="0"/>
          <a:chExt cx="0" cy="0"/>
        </a:xfrm>
      </p:grpSpPr>
      <p:sp>
        <p:nvSpPr>
          <p:cNvPr id="680" name="Google Shape;680;p26"/>
          <p:cNvSpPr txBox="1">
            <a:spLocks noGrp="1"/>
          </p:cNvSpPr>
          <p:nvPr>
            <p:ph type="ctrTitle"/>
          </p:nvPr>
        </p:nvSpPr>
        <p:spPr>
          <a:xfrm>
            <a:off x="720000" y="586900"/>
            <a:ext cx="7704000" cy="1231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70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681" name="Google Shape;681;p26"/>
          <p:cNvSpPr txBox="1">
            <a:spLocks noGrp="1"/>
          </p:cNvSpPr>
          <p:nvPr>
            <p:ph type="subTitle" idx="1"/>
          </p:nvPr>
        </p:nvSpPr>
        <p:spPr>
          <a:xfrm>
            <a:off x="2628900" y="1589350"/>
            <a:ext cx="3867300" cy="172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6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82" name="Google Shape;682;p26"/>
          <p:cNvSpPr txBox="1"/>
          <p:nvPr/>
        </p:nvSpPr>
        <p:spPr>
          <a:xfrm>
            <a:off x="1889700" y="3633925"/>
            <a:ext cx="5364600" cy="6522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300"/>
              </a:spcBef>
              <a:spcAft>
                <a:spcPts val="0"/>
              </a:spcAft>
              <a:buNone/>
            </a:pPr>
            <a:r>
              <a:rPr lang="en" sz="1200" b="1">
                <a:solidFill>
                  <a:schemeClr val="accent3"/>
                </a:solidFill>
                <a:latin typeface="Roboto"/>
                <a:ea typeface="Roboto"/>
                <a:cs typeface="Roboto"/>
                <a:sym typeface="Roboto"/>
              </a:rPr>
              <a:t>CREDITS:</a:t>
            </a:r>
            <a:r>
              <a:rPr lang="en" sz="1200">
                <a:solidFill>
                  <a:schemeClr val="accent3"/>
                </a:solidFill>
                <a:latin typeface="Roboto"/>
                <a:ea typeface="Roboto"/>
                <a:cs typeface="Roboto"/>
                <a:sym typeface="Roboto"/>
              </a:rPr>
              <a:t> This presentation template was created by </a:t>
            </a:r>
            <a:r>
              <a:rPr lang="en" sz="1200" b="1">
                <a:solidFill>
                  <a:schemeClr val="accent3"/>
                </a:solidFill>
                <a:uFill>
                  <a:noFill/>
                </a:uFill>
                <a:latin typeface="Roboto"/>
                <a:ea typeface="Roboto"/>
                <a:cs typeface="Roboto"/>
                <a:sym typeface="Roboto"/>
                <a:hlinkClick r:id="rId2">
                  <a:extLst>
                    <a:ext uri="{A12FA001-AC4F-418D-AE19-62706E023703}">
                      <ahyp:hlinkClr xmlns:ahyp="http://schemas.microsoft.com/office/drawing/2018/hyperlinkcolor" val="tx"/>
                    </a:ext>
                  </a:extLst>
                </a:hlinkClick>
              </a:rPr>
              <a:t>Slidesgo</a:t>
            </a:r>
            <a:r>
              <a:rPr lang="en" sz="1200">
                <a:solidFill>
                  <a:schemeClr val="accent3"/>
                </a:solidFill>
                <a:latin typeface="Roboto"/>
                <a:ea typeface="Roboto"/>
                <a:cs typeface="Roboto"/>
                <a:sym typeface="Roboto"/>
              </a:rPr>
              <a:t>, including icons by </a:t>
            </a:r>
            <a:r>
              <a:rPr lang="en" sz="1200" b="1">
                <a:solidFill>
                  <a:schemeClr val="accent3"/>
                </a:solidFill>
                <a:uFill>
                  <a:noFill/>
                </a:uFill>
                <a:latin typeface="Roboto"/>
                <a:ea typeface="Roboto"/>
                <a:cs typeface="Roboto"/>
                <a:sym typeface="Roboto"/>
                <a:hlinkClick r:id="rId3">
                  <a:extLst>
                    <a:ext uri="{A12FA001-AC4F-418D-AE19-62706E023703}">
                      <ahyp:hlinkClr xmlns:ahyp="http://schemas.microsoft.com/office/drawing/2018/hyperlinkcolor" val="tx"/>
                    </a:ext>
                  </a:extLst>
                </a:hlinkClick>
              </a:rPr>
              <a:t>Flaticon</a:t>
            </a:r>
            <a:r>
              <a:rPr lang="en" sz="1200">
                <a:solidFill>
                  <a:schemeClr val="accent3"/>
                </a:solidFill>
                <a:latin typeface="Roboto"/>
                <a:ea typeface="Roboto"/>
                <a:cs typeface="Roboto"/>
                <a:sym typeface="Roboto"/>
              </a:rPr>
              <a:t>, and infographics &amp; images by</a:t>
            </a:r>
            <a:r>
              <a:rPr lang="en" sz="1200" b="1">
                <a:solidFill>
                  <a:schemeClr val="accent3"/>
                </a:solidFill>
                <a:latin typeface="Roboto"/>
                <a:ea typeface="Roboto"/>
                <a:cs typeface="Roboto"/>
                <a:sym typeface="Roboto"/>
              </a:rPr>
              <a:t> </a:t>
            </a:r>
            <a:r>
              <a:rPr lang="en" sz="1200" b="1">
                <a:solidFill>
                  <a:schemeClr val="accent3"/>
                </a:solidFill>
                <a:uFill>
                  <a:noFill/>
                </a:uFill>
                <a:latin typeface="Roboto"/>
                <a:ea typeface="Roboto"/>
                <a:cs typeface="Roboto"/>
                <a:sym typeface="Roboto"/>
                <a:hlinkClick r:id="rId4">
                  <a:extLst>
                    <a:ext uri="{A12FA001-AC4F-418D-AE19-62706E023703}">
                      <ahyp:hlinkClr xmlns:ahyp="http://schemas.microsoft.com/office/drawing/2018/hyperlinkcolor" val="tx"/>
                    </a:ext>
                  </a:extLst>
                </a:hlinkClick>
              </a:rPr>
              <a:t>Freepik</a:t>
            </a:r>
            <a:endParaRPr sz="1200">
              <a:solidFill>
                <a:schemeClr val="accent3"/>
              </a:solidFill>
              <a:latin typeface="Roboto"/>
              <a:ea typeface="Roboto"/>
              <a:cs typeface="Roboto"/>
              <a:sym typeface="Roboto"/>
            </a:endParaRPr>
          </a:p>
        </p:txBody>
      </p:sp>
      <p:grpSp>
        <p:nvGrpSpPr>
          <p:cNvPr id="683" name="Google Shape;683;p26"/>
          <p:cNvGrpSpPr/>
          <p:nvPr/>
        </p:nvGrpSpPr>
        <p:grpSpPr>
          <a:xfrm rot="-5400000" flipH="1">
            <a:off x="7651903" y="3829878"/>
            <a:ext cx="598287" cy="911009"/>
            <a:chOff x="7686063" y="677323"/>
            <a:chExt cx="781665" cy="1190239"/>
          </a:xfrm>
        </p:grpSpPr>
        <p:sp>
          <p:nvSpPr>
            <p:cNvPr id="684" name="Google Shape;684;p26"/>
            <p:cNvSpPr/>
            <p:nvPr/>
          </p:nvSpPr>
          <p:spPr>
            <a:xfrm rot="-5400000">
              <a:off x="7867565" y="740675"/>
              <a:ext cx="380187" cy="575627"/>
            </a:xfrm>
            <a:custGeom>
              <a:avLst/>
              <a:gdLst/>
              <a:ahLst/>
              <a:cxnLst/>
              <a:rect l="l" t="t" r="r" b="b"/>
              <a:pathLst>
                <a:path w="8923" h="13510" extrusionOk="0">
                  <a:moveTo>
                    <a:pt x="4662" y="1"/>
                  </a:moveTo>
                  <a:cubicBezTo>
                    <a:pt x="4161" y="2758"/>
                    <a:pt x="3309" y="6016"/>
                    <a:pt x="0" y="6592"/>
                  </a:cubicBezTo>
                  <a:cubicBezTo>
                    <a:pt x="2757" y="7820"/>
                    <a:pt x="3910" y="10702"/>
                    <a:pt x="4161" y="13509"/>
                  </a:cubicBezTo>
                  <a:cubicBezTo>
                    <a:pt x="4662" y="10753"/>
                    <a:pt x="5815" y="7920"/>
                    <a:pt x="8923" y="7068"/>
                  </a:cubicBezTo>
                  <a:cubicBezTo>
                    <a:pt x="5589" y="5915"/>
                    <a:pt x="5439" y="3760"/>
                    <a:pt x="46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26"/>
            <p:cNvSpPr/>
            <p:nvPr/>
          </p:nvSpPr>
          <p:spPr>
            <a:xfrm>
              <a:off x="8268709" y="1375767"/>
              <a:ext cx="199020" cy="133788"/>
            </a:xfrm>
            <a:custGeom>
              <a:avLst/>
              <a:gdLst/>
              <a:ahLst/>
              <a:cxnLst/>
              <a:rect l="l" t="t" r="r" b="b"/>
              <a:pathLst>
                <a:path w="4671" h="3140" extrusionOk="0">
                  <a:moveTo>
                    <a:pt x="2205" y="0"/>
                  </a:moveTo>
                  <a:cubicBezTo>
                    <a:pt x="245" y="0"/>
                    <a:pt x="0" y="3140"/>
                    <a:pt x="2515" y="3140"/>
                  </a:cubicBezTo>
                  <a:cubicBezTo>
                    <a:pt x="4420" y="3140"/>
                    <a:pt x="4671" y="57"/>
                    <a:pt x="2365" y="7"/>
                  </a:cubicBezTo>
                  <a:cubicBezTo>
                    <a:pt x="2310" y="2"/>
                    <a:pt x="2257" y="0"/>
                    <a:pt x="22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26"/>
            <p:cNvSpPr/>
            <p:nvPr/>
          </p:nvSpPr>
          <p:spPr>
            <a:xfrm>
              <a:off x="7781470" y="677323"/>
              <a:ext cx="94227" cy="63352"/>
            </a:xfrm>
            <a:custGeom>
              <a:avLst/>
              <a:gdLst/>
              <a:ahLst/>
              <a:cxnLst/>
              <a:rect l="l" t="t" r="r" b="b"/>
              <a:pathLst>
                <a:path w="3512" h="2361" extrusionOk="0">
                  <a:moveTo>
                    <a:pt x="1668" y="0"/>
                  </a:moveTo>
                  <a:cubicBezTo>
                    <a:pt x="192" y="0"/>
                    <a:pt x="1" y="2361"/>
                    <a:pt x="1908" y="2361"/>
                  </a:cubicBezTo>
                  <a:cubicBezTo>
                    <a:pt x="3336" y="2361"/>
                    <a:pt x="3512" y="55"/>
                    <a:pt x="1782" y="5"/>
                  </a:cubicBezTo>
                  <a:cubicBezTo>
                    <a:pt x="1743" y="2"/>
                    <a:pt x="1705" y="0"/>
                    <a:pt x="16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26"/>
            <p:cNvSpPr/>
            <p:nvPr/>
          </p:nvSpPr>
          <p:spPr>
            <a:xfrm>
              <a:off x="7686063" y="1316307"/>
              <a:ext cx="114785" cy="77120"/>
            </a:xfrm>
            <a:custGeom>
              <a:avLst/>
              <a:gdLst/>
              <a:ahLst/>
              <a:cxnLst/>
              <a:rect l="l" t="t" r="r" b="b"/>
              <a:pathLst>
                <a:path w="2694" h="1810" extrusionOk="0">
                  <a:moveTo>
                    <a:pt x="1275" y="1"/>
                  </a:moveTo>
                  <a:cubicBezTo>
                    <a:pt x="153" y="1"/>
                    <a:pt x="1" y="1809"/>
                    <a:pt x="1466" y="1809"/>
                  </a:cubicBezTo>
                  <a:cubicBezTo>
                    <a:pt x="2569" y="1809"/>
                    <a:pt x="2694" y="30"/>
                    <a:pt x="1366" y="5"/>
                  </a:cubicBezTo>
                  <a:cubicBezTo>
                    <a:pt x="1335" y="2"/>
                    <a:pt x="1305" y="1"/>
                    <a:pt x="12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26"/>
            <p:cNvSpPr/>
            <p:nvPr/>
          </p:nvSpPr>
          <p:spPr>
            <a:xfrm rot="-4051685">
              <a:off x="7818735" y="1548808"/>
              <a:ext cx="211327" cy="319931"/>
            </a:xfrm>
            <a:custGeom>
              <a:avLst/>
              <a:gdLst/>
              <a:ahLst/>
              <a:cxnLst/>
              <a:rect l="l" t="t" r="r" b="b"/>
              <a:pathLst>
                <a:path w="8923" h="13510" extrusionOk="0">
                  <a:moveTo>
                    <a:pt x="4662" y="1"/>
                  </a:moveTo>
                  <a:cubicBezTo>
                    <a:pt x="4161" y="2758"/>
                    <a:pt x="3309" y="6016"/>
                    <a:pt x="0" y="6592"/>
                  </a:cubicBezTo>
                  <a:cubicBezTo>
                    <a:pt x="2757" y="7820"/>
                    <a:pt x="3910" y="10702"/>
                    <a:pt x="4161" y="13509"/>
                  </a:cubicBezTo>
                  <a:cubicBezTo>
                    <a:pt x="4662" y="10753"/>
                    <a:pt x="5815" y="7920"/>
                    <a:pt x="8923" y="7068"/>
                  </a:cubicBezTo>
                  <a:cubicBezTo>
                    <a:pt x="5589" y="5915"/>
                    <a:pt x="5439" y="3760"/>
                    <a:pt x="46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9" name="Google Shape;689;p26"/>
          <p:cNvGrpSpPr/>
          <p:nvPr/>
        </p:nvGrpSpPr>
        <p:grpSpPr>
          <a:xfrm rot="5400000">
            <a:off x="888704" y="3824769"/>
            <a:ext cx="598287" cy="921227"/>
            <a:chOff x="7686063" y="677323"/>
            <a:chExt cx="781665" cy="1203589"/>
          </a:xfrm>
        </p:grpSpPr>
        <p:sp>
          <p:nvSpPr>
            <p:cNvPr id="690" name="Google Shape;690;p26"/>
            <p:cNvSpPr/>
            <p:nvPr/>
          </p:nvSpPr>
          <p:spPr>
            <a:xfrm rot="-5400000">
              <a:off x="7867565" y="740675"/>
              <a:ext cx="380187" cy="575627"/>
            </a:xfrm>
            <a:custGeom>
              <a:avLst/>
              <a:gdLst/>
              <a:ahLst/>
              <a:cxnLst/>
              <a:rect l="l" t="t" r="r" b="b"/>
              <a:pathLst>
                <a:path w="8923" h="13510" extrusionOk="0">
                  <a:moveTo>
                    <a:pt x="4662" y="1"/>
                  </a:moveTo>
                  <a:cubicBezTo>
                    <a:pt x="4161" y="2758"/>
                    <a:pt x="3309" y="6016"/>
                    <a:pt x="0" y="6592"/>
                  </a:cubicBezTo>
                  <a:cubicBezTo>
                    <a:pt x="2757" y="7820"/>
                    <a:pt x="3910" y="10702"/>
                    <a:pt x="4161" y="13509"/>
                  </a:cubicBezTo>
                  <a:cubicBezTo>
                    <a:pt x="4662" y="10753"/>
                    <a:pt x="5815" y="7920"/>
                    <a:pt x="8923" y="7068"/>
                  </a:cubicBezTo>
                  <a:cubicBezTo>
                    <a:pt x="5589" y="5915"/>
                    <a:pt x="5439" y="3760"/>
                    <a:pt x="46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26"/>
            <p:cNvSpPr/>
            <p:nvPr/>
          </p:nvSpPr>
          <p:spPr>
            <a:xfrm>
              <a:off x="8268709" y="1375767"/>
              <a:ext cx="199020" cy="133788"/>
            </a:xfrm>
            <a:custGeom>
              <a:avLst/>
              <a:gdLst/>
              <a:ahLst/>
              <a:cxnLst/>
              <a:rect l="l" t="t" r="r" b="b"/>
              <a:pathLst>
                <a:path w="4671" h="3140" extrusionOk="0">
                  <a:moveTo>
                    <a:pt x="2205" y="0"/>
                  </a:moveTo>
                  <a:cubicBezTo>
                    <a:pt x="245" y="0"/>
                    <a:pt x="0" y="3140"/>
                    <a:pt x="2515" y="3140"/>
                  </a:cubicBezTo>
                  <a:cubicBezTo>
                    <a:pt x="4420" y="3140"/>
                    <a:pt x="4671" y="57"/>
                    <a:pt x="2365" y="7"/>
                  </a:cubicBezTo>
                  <a:cubicBezTo>
                    <a:pt x="2310" y="2"/>
                    <a:pt x="2257" y="0"/>
                    <a:pt x="22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26"/>
            <p:cNvSpPr/>
            <p:nvPr/>
          </p:nvSpPr>
          <p:spPr>
            <a:xfrm>
              <a:off x="7781470" y="677323"/>
              <a:ext cx="94227" cy="63352"/>
            </a:xfrm>
            <a:custGeom>
              <a:avLst/>
              <a:gdLst/>
              <a:ahLst/>
              <a:cxnLst/>
              <a:rect l="l" t="t" r="r" b="b"/>
              <a:pathLst>
                <a:path w="3512" h="2361" extrusionOk="0">
                  <a:moveTo>
                    <a:pt x="1668" y="0"/>
                  </a:moveTo>
                  <a:cubicBezTo>
                    <a:pt x="192" y="0"/>
                    <a:pt x="1" y="2361"/>
                    <a:pt x="1908" y="2361"/>
                  </a:cubicBezTo>
                  <a:cubicBezTo>
                    <a:pt x="3336" y="2361"/>
                    <a:pt x="3512" y="55"/>
                    <a:pt x="1782" y="5"/>
                  </a:cubicBezTo>
                  <a:cubicBezTo>
                    <a:pt x="1743" y="2"/>
                    <a:pt x="1705" y="0"/>
                    <a:pt x="16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26"/>
            <p:cNvSpPr/>
            <p:nvPr/>
          </p:nvSpPr>
          <p:spPr>
            <a:xfrm>
              <a:off x="7686063" y="1316307"/>
              <a:ext cx="114785" cy="77120"/>
            </a:xfrm>
            <a:custGeom>
              <a:avLst/>
              <a:gdLst/>
              <a:ahLst/>
              <a:cxnLst/>
              <a:rect l="l" t="t" r="r" b="b"/>
              <a:pathLst>
                <a:path w="2694" h="1810" extrusionOk="0">
                  <a:moveTo>
                    <a:pt x="1275" y="1"/>
                  </a:moveTo>
                  <a:cubicBezTo>
                    <a:pt x="153" y="1"/>
                    <a:pt x="1" y="1809"/>
                    <a:pt x="1466" y="1809"/>
                  </a:cubicBezTo>
                  <a:cubicBezTo>
                    <a:pt x="2569" y="1809"/>
                    <a:pt x="2694" y="30"/>
                    <a:pt x="1366" y="5"/>
                  </a:cubicBezTo>
                  <a:cubicBezTo>
                    <a:pt x="1335" y="2"/>
                    <a:pt x="1305" y="1"/>
                    <a:pt x="12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26"/>
            <p:cNvSpPr/>
            <p:nvPr/>
          </p:nvSpPr>
          <p:spPr>
            <a:xfrm rot="-3574165">
              <a:off x="7818749" y="1548808"/>
              <a:ext cx="211318" cy="319949"/>
            </a:xfrm>
            <a:custGeom>
              <a:avLst/>
              <a:gdLst/>
              <a:ahLst/>
              <a:cxnLst/>
              <a:rect l="l" t="t" r="r" b="b"/>
              <a:pathLst>
                <a:path w="8923" h="13510" extrusionOk="0">
                  <a:moveTo>
                    <a:pt x="4662" y="1"/>
                  </a:moveTo>
                  <a:cubicBezTo>
                    <a:pt x="4161" y="2758"/>
                    <a:pt x="3309" y="6016"/>
                    <a:pt x="0" y="6592"/>
                  </a:cubicBezTo>
                  <a:cubicBezTo>
                    <a:pt x="2757" y="7820"/>
                    <a:pt x="3910" y="10702"/>
                    <a:pt x="4161" y="13509"/>
                  </a:cubicBezTo>
                  <a:cubicBezTo>
                    <a:pt x="4662" y="10753"/>
                    <a:pt x="5815" y="7920"/>
                    <a:pt x="8923" y="7068"/>
                  </a:cubicBezTo>
                  <a:cubicBezTo>
                    <a:pt x="5589" y="5915"/>
                    <a:pt x="5439" y="3760"/>
                    <a:pt x="46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5" name="Google Shape;695;p26"/>
          <p:cNvGrpSpPr/>
          <p:nvPr/>
        </p:nvGrpSpPr>
        <p:grpSpPr>
          <a:xfrm rot="-6329544">
            <a:off x="521511" y="2105442"/>
            <a:ext cx="1881870" cy="1143342"/>
            <a:chOff x="4422200" y="1605489"/>
            <a:chExt cx="3671784" cy="2230815"/>
          </a:xfrm>
        </p:grpSpPr>
        <p:sp>
          <p:nvSpPr>
            <p:cNvPr id="696" name="Google Shape;696;p26"/>
            <p:cNvSpPr/>
            <p:nvPr/>
          </p:nvSpPr>
          <p:spPr>
            <a:xfrm>
              <a:off x="4422200" y="1605489"/>
              <a:ext cx="1800986" cy="1664339"/>
            </a:xfrm>
            <a:custGeom>
              <a:avLst/>
              <a:gdLst/>
              <a:ahLst/>
              <a:cxnLst/>
              <a:rect l="l" t="t" r="r" b="b"/>
              <a:pathLst>
                <a:path w="33635" h="31083" extrusionOk="0">
                  <a:moveTo>
                    <a:pt x="4965" y="0"/>
                  </a:moveTo>
                  <a:cubicBezTo>
                    <a:pt x="3984" y="0"/>
                    <a:pt x="3162" y="351"/>
                    <a:pt x="2632" y="1160"/>
                  </a:cubicBezTo>
                  <a:cubicBezTo>
                    <a:pt x="0" y="5095"/>
                    <a:pt x="6592" y="9832"/>
                    <a:pt x="11003" y="12238"/>
                  </a:cubicBezTo>
                  <a:cubicBezTo>
                    <a:pt x="10357" y="12170"/>
                    <a:pt x="9768" y="12138"/>
                    <a:pt x="9233" y="12138"/>
                  </a:cubicBezTo>
                  <a:cubicBezTo>
                    <a:pt x="38" y="12138"/>
                    <a:pt x="6883" y="21641"/>
                    <a:pt x="15060" y="21641"/>
                  </a:cubicBezTo>
                  <a:cubicBezTo>
                    <a:pt x="15170" y="21641"/>
                    <a:pt x="15279" y="21640"/>
                    <a:pt x="15389" y="21636"/>
                  </a:cubicBezTo>
                  <a:lnTo>
                    <a:pt x="15389" y="21636"/>
                  </a:lnTo>
                  <a:cubicBezTo>
                    <a:pt x="3991" y="26299"/>
                    <a:pt x="14561" y="31082"/>
                    <a:pt x="25308" y="31082"/>
                  </a:cubicBezTo>
                  <a:cubicBezTo>
                    <a:pt x="27558" y="31082"/>
                    <a:pt x="29815" y="30872"/>
                    <a:pt x="31880" y="30408"/>
                  </a:cubicBezTo>
                  <a:lnTo>
                    <a:pt x="33108" y="29105"/>
                  </a:lnTo>
                  <a:cubicBezTo>
                    <a:pt x="33108" y="22213"/>
                    <a:pt x="33635" y="8228"/>
                    <a:pt x="28948" y="7626"/>
                  </a:cubicBezTo>
                  <a:cubicBezTo>
                    <a:pt x="28713" y="7570"/>
                    <a:pt x="28493" y="7544"/>
                    <a:pt x="28286" y="7544"/>
                  </a:cubicBezTo>
                  <a:cubicBezTo>
                    <a:pt x="26075" y="7544"/>
                    <a:pt x="25306" y="10519"/>
                    <a:pt x="24161" y="12238"/>
                  </a:cubicBezTo>
                  <a:cubicBezTo>
                    <a:pt x="24620" y="7630"/>
                    <a:pt x="21345" y="2528"/>
                    <a:pt x="18500" y="2528"/>
                  </a:cubicBezTo>
                  <a:cubicBezTo>
                    <a:pt x="16996" y="2528"/>
                    <a:pt x="15613" y="3952"/>
                    <a:pt x="14963" y="7626"/>
                  </a:cubicBezTo>
                  <a:cubicBezTo>
                    <a:pt x="13173" y="3835"/>
                    <a:pt x="8207" y="0"/>
                    <a:pt x="4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26"/>
            <p:cNvSpPr/>
            <p:nvPr/>
          </p:nvSpPr>
          <p:spPr>
            <a:xfrm>
              <a:off x="4899939" y="1950753"/>
              <a:ext cx="1248134" cy="1278976"/>
            </a:xfrm>
            <a:custGeom>
              <a:avLst/>
              <a:gdLst/>
              <a:ahLst/>
              <a:cxnLst/>
              <a:rect l="l" t="t" r="r" b="b"/>
              <a:pathLst>
                <a:path w="23310" h="23886" extrusionOk="0">
                  <a:moveTo>
                    <a:pt x="1" y="0"/>
                  </a:moveTo>
                  <a:cubicBezTo>
                    <a:pt x="1" y="0"/>
                    <a:pt x="352" y="376"/>
                    <a:pt x="928" y="1028"/>
                  </a:cubicBezTo>
                  <a:cubicBezTo>
                    <a:pt x="1229" y="1354"/>
                    <a:pt x="1580" y="1730"/>
                    <a:pt x="2006" y="2181"/>
                  </a:cubicBezTo>
                  <a:cubicBezTo>
                    <a:pt x="2206" y="2431"/>
                    <a:pt x="2432" y="2657"/>
                    <a:pt x="2657" y="2907"/>
                  </a:cubicBezTo>
                  <a:cubicBezTo>
                    <a:pt x="2883" y="3158"/>
                    <a:pt x="3159" y="3409"/>
                    <a:pt x="3409" y="3684"/>
                  </a:cubicBezTo>
                  <a:cubicBezTo>
                    <a:pt x="4462" y="4762"/>
                    <a:pt x="5715" y="5990"/>
                    <a:pt x="7043" y="7319"/>
                  </a:cubicBezTo>
                  <a:cubicBezTo>
                    <a:pt x="7695" y="7970"/>
                    <a:pt x="8397" y="8647"/>
                    <a:pt x="9073" y="9374"/>
                  </a:cubicBezTo>
                  <a:cubicBezTo>
                    <a:pt x="9399" y="9725"/>
                    <a:pt x="9750" y="10075"/>
                    <a:pt x="10101" y="10451"/>
                  </a:cubicBezTo>
                  <a:lnTo>
                    <a:pt x="10602" y="11003"/>
                  </a:lnTo>
                  <a:lnTo>
                    <a:pt x="10878" y="11253"/>
                  </a:lnTo>
                  <a:lnTo>
                    <a:pt x="10928" y="11329"/>
                  </a:lnTo>
                  <a:lnTo>
                    <a:pt x="10953" y="11379"/>
                  </a:lnTo>
                  <a:lnTo>
                    <a:pt x="11078" y="11504"/>
                  </a:lnTo>
                  <a:cubicBezTo>
                    <a:pt x="12407" y="13058"/>
                    <a:pt x="13760" y="14537"/>
                    <a:pt x="14988" y="15940"/>
                  </a:cubicBezTo>
                  <a:cubicBezTo>
                    <a:pt x="15590" y="16642"/>
                    <a:pt x="16166" y="17319"/>
                    <a:pt x="16692" y="17970"/>
                  </a:cubicBezTo>
                  <a:cubicBezTo>
                    <a:pt x="17219" y="18622"/>
                    <a:pt x="17695" y="19248"/>
                    <a:pt x="18096" y="19850"/>
                  </a:cubicBezTo>
                  <a:cubicBezTo>
                    <a:pt x="18522" y="20426"/>
                    <a:pt x="18873" y="20978"/>
                    <a:pt x="19149" y="21454"/>
                  </a:cubicBezTo>
                  <a:cubicBezTo>
                    <a:pt x="19299" y="21705"/>
                    <a:pt x="19399" y="21930"/>
                    <a:pt x="19525" y="22156"/>
                  </a:cubicBezTo>
                  <a:cubicBezTo>
                    <a:pt x="19625" y="22356"/>
                    <a:pt x="19700" y="22532"/>
                    <a:pt x="19775" y="22707"/>
                  </a:cubicBezTo>
                  <a:cubicBezTo>
                    <a:pt x="19850" y="22857"/>
                    <a:pt x="19901" y="22983"/>
                    <a:pt x="19951" y="23133"/>
                  </a:cubicBezTo>
                  <a:cubicBezTo>
                    <a:pt x="20026" y="23284"/>
                    <a:pt x="20051" y="23434"/>
                    <a:pt x="20101" y="23534"/>
                  </a:cubicBezTo>
                  <a:cubicBezTo>
                    <a:pt x="20176" y="23760"/>
                    <a:pt x="20226" y="23885"/>
                    <a:pt x="20226" y="23885"/>
                  </a:cubicBezTo>
                  <a:lnTo>
                    <a:pt x="23309" y="22632"/>
                  </a:lnTo>
                  <a:cubicBezTo>
                    <a:pt x="23309" y="22632"/>
                    <a:pt x="23259" y="22507"/>
                    <a:pt x="23159" y="22306"/>
                  </a:cubicBezTo>
                  <a:cubicBezTo>
                    <a:pt x="23109" y="22206"/>
                    <a:pt x="23058" y="22055"/>
                    <a:pt x="22983" y="21905"/>
                  </a:cubicBezTo>
                  <a:cubicBezTo>
                    <a:pt x="22908" y="21755"/>
                    <a:pt x="22783" y="21529"/>
                    <a:pt x="22657" y="21304"/>
                  </a:cubicBezTo>
                  <a:cubicBezTo>
                    <a:pt x="22582" y="21178"/>
                    <a:pt x="22507" y="21053"/>
                    <a:pt x="22432" y="20928"/>
                  </a:cubicBezTo>
                  <a:cubicBezTo>
                    <a:pt x="22382" y="20802"/>
                    <a:pt x="22281" y="20702"/>
                    <a:pt x="22206" y="20577"/>
                  </a:cubicBezTo>
                  <a:cubicBezTo>
                    <a:pt x="22056" y="20351"/>
                    <a:pt x="21880" y="20075"/>
                    <a:pt x="21680" y="19800"/>
                  </a:cubicBezTo>
                  <a:cubicBezTo>
                    <a:pt x="21304" y="19273"/>
                    <a:pt x="20853" y="18697"/>
                    <a:pt x="20327" y="18096"/>
                  </a:cubicBezTo>
                  <a:cubicBezTo>
                    <a:pt x="19800" y="17519"/>
                    <a:pt x="19224" y="16892"/>
                    <a:pt x="18622" y="16266"/>
                  </a:cubicBezTo>
                  <a:cubicBezTo>
                    <a:pt x="17996" y="15639"/>
                    <a:pt x="17319" y="15013"/>
                    <a:pt x="16617" y="14361"/>
                  </a:cubicBezTo>
                  <a:cubicBezTo>
                    <a:pt x="15239" y="13058"/>
                    <a:pt x="13735" y="11730"/>
                    <a:pt x="12306" y="10376"/>
                  </a:cubicBezTo>
                  <a:lnTo>
                    <a:pt x="12156" y="10251"/>
                  </a:lnTo>
                  <a:lnTo>
                    <a:pt x="12056" y="10151"/>
                  </a:lnTo>
                  <a:lnTo>
                    <a:pt x="12006" y="10075"/>
                  </a:lnTo>
                  <a:lnTo>
                    <a:pt x="11705" y="9850"/>
                  </a:lnTo>
                  <a:lnTo>
                    <a:pt x="11129" y="9349"/>
                  </a:lnTo>
                  <a:cubicBezTo>
                    <a:pt x="10753" y="9023"/>
                    <a:pt x="10377" y="8697"/>
                    <a:pt x="10001" y="8396"/>
                  </a:cubicBezTo>
                  <a:cubicBezTo>
                    <a:pt x="9249" y="7745"/>
                    <a:pt x="8497" y="7118"/>
                    <a:pt x="7770" y="6542"/>
                  </a:cubicBezTo>
                  <a:cubicBezTo>
                    <a:pt x="6291" y="5364"/>
                    <a:pt x="4938" y="4236"/>
                    <a:pt x="3760" y="3308"/>
                  </a:cubicBezTo>
                  <a:cubicBezTo>
                    <a:pt x="3484" y="3058"/>
                    <a:pt x="3184" y="2832"/>
                    <a:pt x="2933" y="2607"/>
                  </a:cubicBezTo>
                  <a:cubicBezTo>
                    <a:pt x="2682" y="2381"/>
                    <a:pt x="2432" y="2181"/>
                    <a:pt x="2206" y="1980"/>
                  </a:cubicBezTo>
                  <a:cubicBezTo>
                    <a:pt x="1755" y="1554"/>
                    <a:pt x="1354" y="1203"/>
                    <a:pt x="1028" y="928"/>
                  </a:cubicBezTo>
                  <a:cubicBezTo>
                    <a:pt x="377" y="326"/>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26"/>
            <p:cNvSpPr/>
            <p:nvPr/>
          </p:nvSpPr>
          <p:spPr>
            <a:xfrm>
              <a:off x="5458212" y="2008421"/>
              <a:ext cx="77908" cy="495291"/>
            </a:xfrm>
            <a:custGeom>
              <a:avLst/>
              <a:gdLst/>
              <a:ahLst/>
              <a:cxnLst/>
              <a:rect l="l" t="t" r="r" b="b"/>
              <a:pathLst>
                <a:path w="1455" h="9250" extrusionOk="0">
                  <a:moveTo>
                    <a:pt x="176" y="1"/>
                  </a:moveTo>
                  <a:cubicBezTo>
                    <a:pt x="176" y="1"/>
                    <a:pt x="151" y="577"/>
                    <a:pt x="101" y="1429"/>
                  </a:cubicBezTo>
                  <a:cubicBezTo>
                    <a:pt x="76" y="1881"/>
                    <a:pt x="51" y="2382"/>
                    <a:pt x="26" y="2933"/>
                  </a:cubicBezTo>
                  <a:cubicBezTo>
                    <a:pt x="26" y="3460"/>
                    <a:pt x="26" y="4036"/>
                    <a:pt x="1" y="4612"/>
                  </a:cubicBezTo>
                  <a:cubicBezTo>
                    <a:pt x="26" y="5214"/>
                    <a:pt x="26" y="5790"/>
                    <a:pt x="51" y="6342"/>
                  </a:cubicBezTo>
                  <a:cubicBezTo>
                    <a:pt x="51" y="6617"/>
                    <a:pt x="51" y="6868"/>
                    <a:pt x="76" y="7119"/>
                  </a:cubicBezTo>
                  <a:cubicBezTo>
                    <a:pt x="76" y="7369"/>
                    <a:pt x="101" y="7595"/>
                    <a:pt x="126" y="7820"/>
                  </a:cubicBezTo>
                  <a:cubicBezTo>
                    <a:pt x="176" y="8673"/>
                    <a:pt x="226" y="9249"/>
                    <a:pt x="226" y="9249"/>
                  </a:cubicBezTo>
                  <a:lnTo>
                    <a:pt x="1454" y="9099"/>
                  </a:lnTo>
                  <a:cubicBezTo>
                    <a:pt x="1454" y="9099"/>
                    <a:pt x="1329" y="8522"/>
                    <a:pt x="1154" y="7670"/>
                  </a:cubicBezTo>
                  <a:cubicBezTo>
                    <a:pt x="1129" y="7470"/>
                    <a:pt x="1078" y="7244"/>
                    <a:pt x="1028" y="6993"/>
                  </a:cubicBezTo>
                  <a:cubicBezTo>
                    <a:pt x="953" y="6743"/>
                    <a:pt x="928" y="6492"/>
                    <a:pt x="903" y="6242"/>
                  </a:cubicBezTo>
                  <a:cubicBezTo>
                    <a:pt x="803" y="5715"/>
                    <a:pt x="728" y="5139"/>
                    <a:pt x="627" y="4587"/>
                  </a:cubicBezTo>
                  <a:cubicBezTo>
                    <a:pt x="552" y="4011"/>
                    <a:pt x="502" y="3434"/>
                    <a:pt x="427" y="2908"/>
                  </a:cubicBezTo>
                  <a:cubicBezTo>
                    <a:pt x="352" y="2382"/>
                    <a:pt x="327" y="1881"/>
                    <a:pt x="302" y="1429"/>
                  </a:cubicBezTo>
                  <a:cubicBezTo>
                    <a:pt x="226" y="577"/>
                    <a:pt x="176" y="1"/>
                    <a:pt x="1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26"/>
            <p:cNvSpPr/>
            <p:nvPr/>
          </p:nvSpPr>
          <p:spPr>
            <a:xfrm>
              <a:off x="5834000" y="2378851"/>
              <a:ext cx="100718" cy="463004"/>
            </a:xfrm>
            <a:custGeom>
              <a:avLst/>
              <a:gdLst/>
              <a:ahLst/>
              <a:cxnLst/>
              <a:rect l="l" t="t" r="r" b="b"/>
              <a:pathLst>
                <a:path w="1881" h="8647" extrusionOk="0">
                  <a:moveTo>
                    <a:pt x="1830" y="0"/>
                  </a:moveTo>
                  <a:cubicBezTo>
                    <a:pt x="1830" y="0"/>
                    <a:pt x="1730" y="527"/>
                    <a:pt x="1579" y="1329"/>
                  </a:cubicBezTo>
                  <a:cubicBezTo>
                    <a:pt x="1504" y="1730"/>
                    <a:pt x="1429" y="2181"/>
                    <a:pt x="1329" y="2682"/>
                  </a:cubicBezTo>
                  <a:cubicBezTo>
                    <a:pt x="1253" y="3183"/>
                    <a:pt x="1153" y="3710"/>
                    <a:pt x="1028" y="4211"/>
                  </a:cubicBezTo>
                  <a:cubicBezTo>
                    <a:pt x="903" y="4737"/>
                    <a:pt x="802" y="5263"/>
                    <a:pt x="677" y="5740"/>
                  </a:cubicBezTo>
                  <a:cubicBezTo>
                    <a:pt x="552" y="6241"/>
                    <a:pt x="426" y="6692"/>
                    <a:pt x="326" y="7068"/>
                  </a:cubicBezTo>
                  <a:cubicBezTo>
                    <a:pt x="126" y="7845"/>
                    <a:pt x="0" y="8371"/>
                    <a:pt x="0" y="8371"/>
                  </a:cubicBezTo>
                  <a:lnTo>
                    <a:pt x="1654" y="8647"/>
                  </a:lnTo>
                  <a:cubicBezTo>
                    <a:pt x="1654" y="8647"/>
                    <a:pt x="1680" y="8095"/>
                    <a:pt x="1730" y="7293"/>
                  </a:cubicBezTo>
                  <a:cubicBezTo>
                    <a:pt x="1755" y="6892"/>
                    <a:pt x="1780" y="6416"/>
                    <a:pt x="1805" y="5915"/>
                  </a:cubicBezTo>
                  <a:cubicBezTo>
                    <a:pt x="1830" y="5414"/>
                    <a:pt x="1830" y="4862"/>
                    <a:pt x="1855" y="4311"/>
                  </a:cubicBezTo>
                  <a:cubicBezTo>
                    <a:pt x="1880" y="3785"/>
                    <a:pt x="1880" y="3233"/>
                    <a:pt x="1855" y="2732"/>
                  </a:cubicBezTo>
                  <a:cubicBezTo>
                    <a:pt x="1855" y="2231"/>
                    <a:pt x="1855" y="1755"/>
                    <a:pt x="1855" y="1354"/>
                  </a:cubicBezTo>
                  <a:cubicBezTo>
                    <a:pt x="1830" y="552"/>
                    <a:pt x="1830" y="0"/>
                    <a:pt x="18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26"/>
            <p:cNvSpPr/>
            <p:nvPr/>
          </p:nvSpPr>
          <p:spPr>
            <a:xfrm>
              <a:off x="4917395" y="2432504"/>
              <a:ext cx="586478" cy="127544"/>
            </a:xfrm>
            <a:custGeom>
              <a:avLst/>
              <a:gdLst/>
              <a:ahLst/>
              <a:cxnLst/>
              <a:rect l="l" t="t" r="r" b="b"/>
              <a:pathLst>
                <a:path w="10953" h="2382" extrusionOk="0">
                  <a:moveTo>
                    <a:pt x="0" y="1"/>
                  </a:moveTo>
                  <a:cubicBezTo>
                    <a:pt x="1" y="1"/>
                    <a:pt x="677" y="151"/>
                    <a:pt x="1680" y="402"/>
                  </a:cubicBezTo>
                  <a:cubicBezTo>
                    <a:pt x="2181" y="502"/>
                    <a:pt x="2782" y="652"/>
                    <a:pt x="3409" y="803"/>
                  </a:cubicBezTo>
                  <a:cubicBezTo>
                    <a:pt x="4036" y="928"/>
                    <a:pt x="4712" y="1103"/>
                    <a:pt x="5389" y="1254"/>
                  </a:cubicBezTo>
                  <a:cubicBezTo>
                    <a:pt x="8071" y="1805"/>
                    <a:pt x="10752" y="2382"/>
                    <a:pt x="10752" y="2382"/>
                  </a:cubicBezTo>
                  <a:lnTo>
                    <a:pt x="10953" y="1129"/>
                  </a:lnTo>
                  <a:cubicBezTo>
                    <a:pt x="10953" y="1129"/>
                    <a:pt x="8196" y="878"/>
                    <a:pt x="5464" y="627"/>
                  </a:cubicBezTo>
                  <a:cubicBezTo>
                    <a:pt x="4787" y="552"/>
                    <a:pt x="4111" y="477"/>
                    <a:pt x="3459" y="402"/>
                  </a:cubicBezTo>
                  <a:cubicBezTo>
                    <a:pt x="2833" y="327"/>
                    <a:pt x="2231" y="251"/>
                    <a:pt x="1730" y="201"/>
                  </a:cubicBezTo>
                  <a:cubicBezTo>
                    <a:pt x="702" y="76"/>
                    <a:pt x="1"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26"/>
            <p:cNvSpPr/>
            <p:nvPr/>
          </p:nvSpPr>
          <p:spPr>
            <a:xfrm>
              <a:off x="5252916" y="2829760"/>
              <a:ext cx="603934" cy="107411"/>
            </a:xfrm>
            <a:custGeom>
              <a:avLst/>
              <a:gdLst/>
              <a:ahLst/>
              <a:cxnLst/>
              <a:rect l="l" t="t" r="r" b="b"/>
              <a:pathLst>
                <a:path w="11279" h="2006" extrusionOk="0">
                  <a:moveTo>
                    <a:pt x="11053" y="0"/>
                  </a:moveTo>
                  <a:cubicBezTo>
                    <a:pt x="11053" y="0"/>
                    <a:pt x="10376" y="151"/>
                    <a:pt x="9324" y="376"/>
                  </a:cubicBezTo>
                  <a:cubicBezTo>
                    <a:pt x="8822" y="502"/>
                    <a:pt x="8221" y="627"/>
                    <a:pt x="7569" y="752"/>
                  </a:cubicBezTo>
                  <a:cubicBezTo>
                    <a:pt x="6943" y="878"/>
                    <a:pt x="6241" y="1003"/>
                    <a:pt x="5564" y="1128"/>
                  </a:cubicBezTo>
                  <a:cubicBezTo>
                    <a:pt x="4862" y="1253"/>
                    <a:pt x="4186" y="1379"/>
                    <a:pt x="3534" y="1479"/>
                  </a:cubicBezTo>
                  <a:cubicBezTo>
                    <a:pt x="3208" y="1529"/>
                    <a:pt x="2882" y="1579"/>
                    <a:pt x="2582" y="1629"/>
                  </a:cubicBezTo>
                  <a:cubicBezTo>
                    <a:pt x="2281" y="1654"/>
                    <a:pt x="2005" y="1705"/>
                    <a:pt x="1755" y="1730"/>
                  </a:cubicBezTo>
                  <a:cubicBezTo>
                    <a:pt x="702" y="1855"/>
                    <a:pt x="0" y="1930"/>
                    <a:pt x="0" y="1930"/>
                  </a:cubicBezTo>
                  <a:cubicBezTo>
                    <a:pt x="0" y="1930"/>
                    <a:pt x="702" y="1955"/>
                    <a:pt x="1755" y="1980"/>
                  </a:cubicBezTo>
                  <a:cubicBezTo>
                    <a:pt x="2030" y="2005"/>
                    <a:pt x="2306" y="2005"/>
                    <a:pt x="2607" y="2005"/>
                  </a:cubicBezTo>
                  <a:lnTo>
                    <a:pt x="3559" y="2005"/>
                  </a:lnTo>
                  <a:cubicBezTo>
                    <a:pt x="4236" y="1980"/>
                    <a:pt x="4938" y="1980"/>
                    <a:pt x="5639" y="1980"/>
                  </a:cubicBezTo>
                  <a:cubicBezTo>
                    <a:pt x="6341" y="1930"/>
                    <a:pt x="7068" y="1905"/>
                    <a:pt x="7720" y="1880"/>
                  </a:cubicBezTo>
                  <a:cubicBezTo>
                    <a:pt x="8396" y="1855"/>
                    <a:pt x="8998" y="1830"/>
                    <a:pt x="9524" y="1780"/>
                  </a:cubicBezTo>
                  <a:cubicBezTo>
                    <a:pt x="10577" y="1705"/>
                    <a:pt x="11278" y="1654"/>
                    <a:pt x="11278" y="1654"/>
                  </a:cubicBezTo>
                  <a:lnTo>
                    <a:pt x="1105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26"/>
            <p:cNvSpPr/>
            <p:nvPr/>
          </p:nvSpPr>
          <p:spPr>
            <a:xfrm>
              <a:off x="6292944" y="1605489"/>
              <a:ext cx="1801040" cy="1664339"/>
            </a:xfrm>
            <a:custGeom>
              <a:avLst/>
              <a:gdLst/>
              <a:ahLst/>
              <a:cxnLst/>
              <a:rect l="l" t="t" r="r" b="b"/>
              <a:pathLst>
                <a:path w="33636" h="31083" extrusionOk="0">
                  <a:moveTo>
                    <a:pt x="28670" y="0"/>
                  </a:moveTo>
                  <a:cubicBezTo>
                    <a:pt x="25428" y="0"/>
                    <a:pt x="20462" y="3835"/>
                    <a:pt x="18673" y="7626"/>
                  </a:cubicBezTo>
                  <a:cubicBezTo>
                    <a:pt x="18023" y="3952"/>
                    <a:pt x="16642" y="2528"/>
                    <a:pt x="15143" y="2528"/>
                  </a:cubicBezTo>
                  <a:cubicBezTo>
                    <a:pt x="12304" y="2528"/>
                    <a:pt x="9040" y="7630"/>
                    <a:pt x="9500" y="12238"/>
                  </a:cubicBezTo>
                  <a:cubicBezTo>
                    <a:pt x="8354" y="10519"/>
                    <a:pt x="7564" y="7544"/>
                    <a:pt x="5350" y="7544"/>
                  </a:cubicBezTo>
                  <a:cubicBezTo>
                    <a:pt x="5142" y="7544"/>
                    <a:pt x="4922" y="7570"/>
                    <a:pt x="4688" y="7626"/>
                  </a:cubicBezTo>
                  <a:cubicBezTo>
                    <a:pt x="1" y="8228"/>
                    <a:pt x="527" y="22213"/>
                    <a:pt x="527" y="29105"/>
                  </a:cubicBezTo>
                  <a:lnTo>
                    <a:pt x="1755" y="30408"/>
                  </a:lnTo>
                  <a:cubicBezTo>
                    <a:pt x="3820" y="30872"/>
                    <a:pt x="6079" y="31082"/>
                    <a:pt x="8330" y="31082"/>
                  </a:cubicBezTo>
                  <a:cubicBezTo>
                    <a:pt x="19082" y="31082"/>
                    <a:pt x="29670" y="26299"/>
                    <a:pt x="18272" y="21636"/>
                  </a:cubicBezTo>
                  <a:lnTo>
                    <a:pt x="18272" y="21636"/>
                  </a:lnTo>
                  <a:cubicBezTo>
                    <a:pt x="18376" y="21639"/>
                    <a:pt x="18480" y="21641"/>
                    <a:pt x="18584" y="21641"/>
                  </a:cubicBezTo>
                  <a:cubicBezTo>
                    <a:pt x="22675" y="21641"/>
                    <a:pt x="26432" y="19270"/>
                    <a:pt x="28021" y="16874"/>
                  </a:cubicBezTo>
                  <a:cubicBezTo>
                    <a:pt x="29593" y="14516"/>
                    <a:pt x="29012" y="12138"/>
                    <a:pt x="24420" y="12138"/>
                  </a:cubicBezTo>
                  <a:cubicBezTo>
                    <a:pt x="23887" y="12138"/>
                    <a:pt x="23301" y="12170"/>
                    <a:pt x="22658" y="12238"/>
                  </a:cubicBezTo>
                  <a:cubicBezTo>
                    <a:pt x="27044" y="9832"/>
                    <a:pt x="33635" y="5095"/>
                    <a:pt x="31003" y="1160"/>
                  </a:cubicBezTo>
                  <a:cubicBezTo>
                    <a:pt x="30474" y="351"/>
                    <a:pt x="29651" y="0"/>
                    <a:pt x="286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26"/>
            <p:cNvSpPr/>
            <p:nvPr/>
          </p:nvSpPr>
          <p:spPr>
            <a:xfrm>
              <a:off x="6360038" y="1950753"/>
              <a:ext cx="1248134" cy="1278976"/>
            </a:xfrm>
            <a:custGeom>
              <a:avLst/>
              <a:gdLst/>
              <a:ahLst/>
              <a:cxnLst/>
              <a:rect l="l" t="t" r="r" b="b"/>
              <a:pathLst>
                <a:path w="23310" h="23886" extrusionOk="0">
                  <a:moveTo>
                    <a:pt x="23309" y="0"/>
                  </a:moveTo>
                  <a:cubicBezTo>
                    <a:pt x="23309" y="0"/>
                    <a:pt x="22958" y="326"/>
                    <a:pt x="22282" y="928"/>
                  </a:cubicBezTo>
                  <a:cubicBezTo>
                    <a:pt x="21956" y="1203"/>
                    <a:pt x="21580" y="1554"/>
                    <a:pt x="21129" y="1980"/>
                  </a:cubicBezTo>
                  <a:cubicBezTo>
                    <a:pt x="20903" y="2181"/>
                    <a:pt x="20653" y="2381"/>
                    <a:pt x="20402" y="2607"/>
                  </a:cubicBezTo>
                  <a:cubicBezTo>
                    <a:pt x="20126" y="2832"/>
                    <a:pt x="19851" y="3058"/>
                    <a:pt x="19550" y="3308"/>
                  </a:cubicBezTo>
                  <a:cubicBezTo>
                    <a:pt x="18397" y="4236"/>
                    <a:pt x="17044" y="5364"/>
                    <a:pt x="15565" y="6542"/>
                  </a:cubicBezTo>
                  <a:cubicBezTo>
                    <a:pt x="14838" y="7118"/>
                    <a:pt x="14061" y="7745"/>
                    <a:pt x="13334" y="8396"/>
                  </a:cubicBezTo>
                  <a:cubicBezTo>
                    <a:pt x="12958" y="8697"/>
                    <a:pt x="12582" y="9023"/>
                    <a:pt x="12181" y="9349"/>
                  </a:cubicBezTo>
                  <a:lnTo>
                    <a:pt x="11630" y="9850"/>
                  </a:lnTo>
                  <a:lnTo>
                    <a:pt x="11329" y="10075"/>
                  </a:lnTo>
                  <a:lnTo>
                    <a:pt x="11254" y="10151"/>
                  </a:lnTo>
                  <a:lnTo>
                    <a:pt x="11154" y="10251"/>
                  </a:lnTo>
                  <a:lnTo>
                    <a:pt x="11029" y="10376"/>
                  </a:lnTo>
                  <a:cubicBezTo>
                    <a:pt x="9600" y="11730"/>
                    <a:pt x="8096" y="13058"/>
                    <a:pt x="6693" y="14361"/>
                  </a:cubicBezTo>
                  <a:cubicBezTo>
                    <a:pt x="6016" y="15013"/>
                    <a:pt x="5339" y="15639"/>
                    <a:pt x="4713" y="16266"/>
                  </a:cubicBezTo>
                  <a:cubicBezTo>
                    <a:pt x="4086" y="16892"/>
                    <a:pt x="3510" y="17519"/>
                    <a:pt x="3008" y="18096"/>
                  </a:cubicBezTo>
                  <a:cubicBezTo>
                    <a:pt x="2482" y="18697"/>
                    <a:pt x="2031" y="19273"/>
                    <a:pt x="1630" y="19800"/>
                  </a:cubicBezTo>
                  <a:cubicBezTo>
                    <a:pt x="1430" y="20075"/>
                    <a:pt x="1279" y="20351"/>
                    <a:pt x="1104" y="20577"/>
                  </a:cubicBezTo>
                  <a:cubicBezTo>
                    <a:pt x="1029" y="20702"/>
                    <a:pt x="953" y="20802"/>
                    <a:pt x="878" y="20928"/>
                  </a:cubicBezTo>
                  <a:cubicBezTo>
                    <a:pt x="803" y="21053"/>
                    <a:pt x="753" y="21178"/>
                    <a:pt x="678" y="21304"/>
                  </a:cubicBezTo>
                  <a:cubicBezTo>
                    <a:pt x="552" y="21529"/>
                    <a:pt x="427" y="21755"/>
                    <a:pt x="352" y="21905"/>
                  </a:cubicBezTo>
                  <a:cubicBezTo>
                    <a:pt x="277" y="22055"/>
                    <a:pt x="201" y="22206"/>
                    <a:pt x="176" y="22306"/>
                  </a:cubicBezTo>
                  <a:cubicBezTo>
                    <a:pt x="76" y="22507"/>
                    <a:pt x="1" y="22632"/>
                    <a:pt x="1" y="22632"/>
                  </a:cubicBezTo>
                  <a:lnTo>
                    <a:pt x="3109" y="23885"/>
                  </a:lnTo>
                  <a:cubicBezTo>
                    <a:pt x="3109" y="23885"/>
                    <a:pt x="3159" y="23760"/>
                    <a:pt x="3234" y="23534"/>
                  </a:cubicBezTo>
                  <a:cubicBezTo>
                    <a:pt x="3259" y="23434"/>
                    <a:pt x="3309" y="23284"/>
                    <a:pt x="3359" y="23133"/>
                  </a:cubicBezTo>
                  <a:cubicBezTo>
                    <a:pt x="3435" y="22983"/>
                    <a:pt x="3485" y="22857"/>
                    <a:pt x="3560" y="22707"/>
                  </a:cubicBezTo>
                  <a:cubicBezTo>
                    <a:pt x="3610" y="22532"/>
                    <a:pt x="3685" y="22356"/>
                    <a:pt x="3811" y="22156"/>
                  </a:cubicBezTo>
                  <a:cubicBezTo>
                    <a:pt x="3936" y="21930"/>
                    <a:pt x="4036" y="21705"/>
                    <a:pt x="4186" y="21454"/>
                  </a:cubicBezTo>
                  <a:cubicBezTo>
                    <a:pt x="4462" y="20978"/>
                    <a:pt x="4813" y="20426"/>
                    <a:pt x="5214" y="19850"/>
                  </a:cubicBezTo>
                  <a:cubicBezTo>
                    <a:pt x="5640" y="19248"/>
                    <a:pt x="6091" y="18622"/>
                    <a:pt x="6643" y="17970"/>
                  </a:cubicBezTo>
                  <a:cubicBezTo>
                    <a:pt x="7144" y="17319"/>
                    <a:pt x="7745" y="16642"/>
                    <a:pt x="8347" y="15940"/>
                  </a:cubicBezTo>
                  <a:cubicBezTo>
                    <a:pt x="9550" y="14537"/>
                    <a:pt x="10928" y="13058"/>
                    <a:pt x="12232" y="11504"/>
                  </a:cubicBezTo>
                  <a:lnTo>
                    <a:pt x="12357" y="11379"/>
                  </a:lnTo>
                  <a:lnTo>
                    <a:pt x="12407" y="11329"/>
                  </a:lnTo>
                  <a:lnTo>
                    <a:pt x="12457" y="11253"/>
                  </a:lnTo>
                  <a:lnTo>
                    <a:pt x="12708" y="11003"/>
                  </a:lnTo>
                  <a:lnTo>
                    <a:pt x="13234" y="10451"/>
                  </a:lnTo>
                  <a:cubicBezTo>
                    <a:pt x="13585" y="10075"/>
                    <a:pt x="13911" y="9725"/>
                    <a:pt x="14262" y="9374"/>
                  </a:cubicBezTo>
                  <a:cubicBezTo>
                    <a:pt x="14938" y="8647"/>
                    <a:pt x="15615" y="7970"/>
                    <a:pt x="16292" y="7319"/>
                  </a:cubicBezTo>
                  <a:cubicBezTo>
                    <a:pt x="17620" y="5990"/>
                    <a:pt x="18848" y="4762"/>
                    <a:pt x="19926" y="3684"/>
                  </a:cubicBezTo>
                  <a:cubicBezTo>
                    <a:pt x="20177" y="3409"/>
                    <a:pt x="20427" y="3158"/>
                    <a:pt x="20678" y="2907"/>
                  </a:cubicBezTo>
                  <a:cubicBezTo>
                    <a:pt x="20903" y="2657"/>
                    <a:pt x="21129" y="2431"/>
                    <a:pt x="21329" y="2181"/>
                  </a:cubicBezTo>
                  <a:cubicBezTo>
                    <a:pt x="21755" y="1730"/>
                    <a:pt x="22106" y="1354"/>
                    <a:pt x="22407" y="1028"/>
                  </a:cubicBezTo>
                  <a:cubicBezTo>
                    <a:pt x="22983" y="376"/>
                    <a:pt x="23309" y="0"/>
                    <a:pt x="233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26"/>
            <p:cNvSpPr/>
            <p:nvPr/>
          </p:nvSpPr>
          <p:spPr>
            <a:xfrm>
              <a:off x="6973356" y="2008421"/>
              <a:ext cx="94025" cy="496630"/>
            </a:xfrm>
            <a:custGeom>
              <a:avLst/>
              <a:gdLst/>
              <a:ahLst/>
              <a:cxnLst/>
              <a:rect l="l" t="t" r="r" b="b"/>
              <a:pathLst>
                <a:path w="1756" h="9275" extrusionOk="0">
                  <a:moveTo>
                    <a:pt x="1705" y="1"/>
                  </a:moveTo>
                  <a:cubicBezTo>
                    <a:pt x="1705" y="1"/>
                    <a:pt x="1630" y="577"/>
                    <a:pt x="1529" y="1429"/>
                  </a:cubicBezTo>
                  <a:cubicBezTo>
                    <a:pt x="1504" y="1655"/>
                    <a:pt x="1479" y="1881"/>
                    <a:pt x="1454" y="2131"/>
                  </a:cubicBezTo>
                  <a:cubicBezTo>
                    <a:pt x="1429" y="2382"/>
                    <a:pt x="1379" y="2632"/>
                    <a:pt x="1329" y="2908"/>
                  </a:cubicBezTo>
                  <a:cubicBezTo>
                    <a:pt x="1229" y="3434"/>
                    <a:pt x="1128" y="4011"/>
                    <a:pt x="1028" y="4562"/>
                  </a:cubicBezTo>
                  <a:cubicBezTo>
                    <a:pt x="778" y="5690"/>
                    <a:pt x="527" y="6818"/>
                    <a:pt x="326" y="7670"/>
                  </a:cubicBezTo>
                  <a:cubicBezTo>
                    <a:pt x="126" y="8497"/>
                    <a:pt x="1" y="9074"/>
                    <a:pt x="1" y="9074"/>
                  </a:cubicBezTo>
                  <a:lnTo>
                    <a:pt x="1229" y="9274"/>
                  </a:lnTo>
                  <a:cubicBezTo>
                    <a:pt x="1229" y="9274"/>
                    <a:pt x="1279" y="8698"/>
                    <a:pt x="1379" y="7846"/>
                  </a:cubicBezTo>
                  <a:cubicBezTo>
                    <a:pt x="1454" y="6968"/>
                    <a:pt x="1555" y="5815"/>
                    <a:pt x="1655" y="4637"/>
                  </a:cubicBezTo>
                  <a:cubicBezTo>
                    <a:pt x="1680" y="4061"/>
                    <a:pt x="1705" y="3485"/>
                    <a:pt x="1730" y="2933"/>
                  </a:cubicBezTo>
                  <a:cubicBezTo>
                    <a:pt x="1730" y="2658"/>
                    <a:pt x="1755" y="2407"/>
                    <a:pt x="1755" y="2156"/>
                  </a:cubicBezTo>
                  <a:cubicBezTo>
                    <a:pt x="1730" y="1906"/>
                    <a:pt x="1730" y="1680"/>
                    <a:pt x="1730" y="1455"/>
                  </a:cubicBezTo>
                  <a:cubicBezTo>
                    <a:pt x="1705" y="577"/>
                    <a:pt x="1705" y="1"/>
                    <a:pt x="17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26"/>
            <p:cNvSpPr/>
            <p:nvPr/>
          </p:nvSpPr>
          <p:spPr>
            <a:xfrm>
              <a:off x="6576150" y="2334569"/>
              <a:ext cx="99326" cy="507285"/>
            </a:xfrm>
            <a:custGeom>
              <a:avLst/>
              <a:gdLst/>
              <a:ahLst/>
              <a:cxnLst/>
              <a:rect l="l" t="t" r="r" b="b"/>
              <a:pathLst>
                <a:path w="1855" h="9474" extrusionOk="0">
                  <a:moveTo>
                    <a:pt x="25" y="0"/>
                  </a:moveTo>
                  <a:cubicBezTo>
                    <a:pt x="25" y="0"/>
                    <a:pt x="0" y="2356"/>
                    <a:pt x="0" y="4712"/>
                  </a:cubicBezTo>
                  <a:cubicBezTo>
                    <a:pt x="25" y="5313"/>
                    <a:pt x="25" y="5915"/>
                    <a:pt x="50" y="6466"/>
                  </a:cubicBezTo>
                  <a:cubicBezTo>
                    <a:pt x="50" y="6742"/>
                    <a:pt x="50" y="7018"/>
                    <a:pt x="75" y="7268"/>
                  </a:cubicBezTo>
                  <a:cubicBezTo>
                    <a:pt x="75" y="7519"/>
                    <a:pt x="100" y="7770"/>
                    <a:pt x="100" y="7995"/>
                  </a:cubicBezTo>
                  <a:cubicBezTo>
                    <a:pt x="176" y="8872"/>
                    <a:pt x="201" y="9474"/>
                    <a:pt x="201" y="9474"/>
                  </a:cubicBezTo>
                  <a:lnTo>
                    <a:pt x="1855" y="9198"/>
                  </a:lnTo>
                  <a:cubicBezTo>
                    <a:pt x="1855" y="9198"/>
                    <a:pt x="1704" y="8647"/>
                    <a:pt x="1504" y="7770"/>
                  </a:cubicBezTo>
                  <a:cubicBezTo>
                    <a:pt x="1454" y="7569"/>
                    <a:pt x="1404" y="7318"/>
                    <a:pt x="1328" y="7093"/>
                  </a:cubicBezTo>
                  <a:cubicBezTo>
                    <a:pt x="1278" y="6842"/>
                    <a:pt x="1228" y="6592"/>
                    <a:pt x="1178" y="6316"/>
                  </a:cubicBezTo>
                  <a:cubicBezTo>
                    <a:pt x="1078" y="5790"/>
                    <a:pt x="952" y="5213"/>
                    <a:pt x="852" y="4637"/>
                  </a:cubicBezTo>
                  <a:cubicBezTo>
                    <a:pt x="426" y="2331"/>
                    <a:pt x="25" y="0"/>
                    <a:pt x="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26"/>
            <p:cNvSpPr/>
            <p:nvPr/>
          </p:nvSpPr>
          <p:spPr>
            <a:xfrm>
              <a:off x="7009607" y="2432504"/>
              <a:ext cx="559652" cy="127544"/>
            </a:xfrm>
            <a:custGeom>
              <a:avLst/>
              <a:gdLst/>
              <a:ahLst/>
              <a:cxnLst/>
              <a:rect l="l" t="t" r="r" b="b"/>
              <a:pathLst>
                <a:path w="10452" h="2382" extrusionOk="0">
                  <a:moveTo>
                    <a:pt x="10452" y="1"/>
                  </a:moveTo>
                  <a:cubicBezTo>
                    <a:pt x="10451" y="1"/>
                    <a:pt x="9800" y="126"/>
                    <a:pt x="8822" y="327"/>
                  </a:cubicBezTo>
                  <a:cubicBezTo>
                    <a:pt x="8321" y="427"/>
                    <a:pt x="7770" y="527"/>
                    <a:pt x="7143" y="627"/>
                  </a:cubicBezTo>
                  <a:cubicBezTo>
                    <a:pt x="6842" y="677"/>
                    <a:pt x="6517" y="728"/>
                    <a:pt x="6191" y="778"/>
                  </a:cubicBezTo>
                  <a:cubicBezTo>
                    <a:pt x="5890" y="828"/>
                    <a:pt x="5564" y="878"/>
                    <a:pt x="5238" y="903"/>
                  </a:cubicBezTo>
                  <a:cubicBezTo>
                    <a:pt x="4913" y="953"/>
                    <a:pt x="4562" y="978"/>
                    <a:pt x="4261" y="1028"/>
                  </a:cubicBezTo>
                  <a:cubicBezTo>
                    <a:pt x="3935" y="1053"/>
                    <a:pt x="3609" y="1078"/>
                    <a:pt x="3309" y="1103"/>
                  </a:cubicBezTo>
                  <a:cubicBezTo>
                    <a:pt x="3008" y="1103"/>
                    <a:pt x="2707" y="1154"/>
                    <a:pt x="2431" y="1154"/>
                  </a:cubicBezTo>
                  <a:lnTo>
                    <a:pt x="1654" y="1154"/>
                  </a:lnTo>
                  <a:cubicBezTo>
                    <a:pt x="1515" y="1161"/>
                    <a:pt x="1380" y="1164"/>
                    <a:pt x="1251" y="1164"/>
                  </a:cubicBezTo>
                  <a:cubicBezTo>
                    <a:pt x="939" y="1164"/>
                    <a:pt x="664" y="1146"/>
                    <a:pt x="451" y="1129"/>
                  </a:cubicBezTo>
                  <a:lnTo>
                    <a:pt x="0" y="1129"/>
                  </a:lnTo>
                  <a:lnTo>
                    <a:pt x="25" y="2382"/>
                  </a:lnTo>
                  <a:cubicBezTo>
                    <a:pt x="25" y="2382"/>
                    <a:pt x="201" y="2357"/>
                    <a:pt x="477" y="2332"/>
                  </a:cubicBezTo>
                  <a:cubicBezTo>
                    <a:pt x="777" y="2306"/>
                    <a:pt x="1178" y="2306"/>
                    <a:pt x="1705" y="2206"/>
                  </a:cubicBezTo>
                  <a:cubicBezTo>
                    <a:pt x="1955" y="2181"/>
                    <a:pt x="2231" y="2156"/>
                    <a:pt x="2507" y="2106"/>
                  </a:cubicBezTo>
                  <a:cubicBezTo>
                    <a:pt x="2807" y="2056"/>
                    <a:pt x="3108" y="2006"/>
                    <a:pt x="3409" y="1956"/>
                  </a:cubicBezTo>
                  <a:cubicBezTo>
                    <a:pt x="3735" y="1880"/>
                    <a:pt x="4035" y="1830"/>
                    <a:pt x="4361" y="1755"/>
                  </a:cubicBezTo>
                  <a:cubicBezTo>
                    <a:pt x="4687" y="1680"/>
                    <a:pt x="5013" y="1605"/>
                    <a:pt x="5339" y="1530"/>
                  </a:cubicBezTo>
                  <a:cubicBezTo>
                    <a:pt x="5665" y="1454"/>
                    <a:pt x="5990" y="1354"/>
                    <a:pt x="6316" y="1279"/>
                  </a:cubicBezTo>
                  <a:cubicBezTo>
                    <a:pt x="6617" y="1204"/>
                    <a:pt x="6943" y="1103"/>
                    <a:pt x="7244" y="1028"/>
                  </a:cubicBezTo>
                  <a:cubicBezTo>
                    <a:pt x="7845" y="853"/>
                    <a:pt x="8396" y="677"/>
                    <a:pt x="8873" y="527"/>
                  </a:cubicBezTo>
                  <a:cubicBezTo>
                    <a:pt x="9800" y="201"/>
                    <a:pt x="10451" y="1"/>
                    <a:pt x="104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26"/>
            <p:cNvSpPr/>
            <p:nvPr/>
          </p:nvSpPr>
          <p:spPr>
            <a:xfrm>
              <a:off x="6651276" y="2829760"/>
              <a:ext cx="605273" cy="107411"/>
            </a:xfrm>
            <a:custGeom>
              <a:avLst/>
              <a:gdLst/>
              <a:ahLst/>
              <a:cxnLst/>
              <a:rect l="l" t="t" r="r" b="b"/>
              <a:pathLst>
                <a:path w="11304" h="2006" extrusionOk="0">
                  <a:moveTo>
                    <a:pt x="251" y="0"/>
                  </a:moveTo>
                  <a:lnTo>
                    <a:pt x="1" y="1654"/>
                  </a:lnTo>
                  <a:cubicBezTo>
                    <a:pt x="1" y="1654"/>
                    <a:pt x="702" y="1705"/>
                    <a:pt x="1755" y="1780"/>
                  </a:cubicBezTo>
                  <a:cubicBezTo>
                    <a:pt x="2281" y="1830"/>
                    <a:pt x="2908" y="1855"/>
                    <a:pt x="3560" y="1880"/>
                  </a:cubicBezTo>
                  <a:cubicBezTo>
                    <a:pt x="4236" y="1905"/>
                    <a:pt x="4938" y="1930"/>
                    <a:pt x="5640" y="1980"/>
                  </a:cubicBezTo>
                  <a:cubicBezTo>
                    <a:pt x="6367" y="1980"/>
                    <a:pt x="7068" y="1980"/>
                    <a:pt x="7720" y="2005"/>
                  </a:cubicBezTo>
                  <a:lnTo>
                    <a:pt x="8672" y="2005"/>
                  </a:lnTo>
                  <a:cubicBezTo>
                    <a:pt x="8998" y="2005"/>
                    <a:pt x="9274" y="2005"/>
                    <a:pt x="9550" y="1980"/>
                  </a:cubicBezTo>
                  <a:cubicBezTo>
                    <a:pt x="10602" y="1955"/>
                    <a:pt x="11304" y="1930"/>
                    <a:pt x="11304" y="1930"/>
                  </a:cubicBezTo>
                  <a:cubicBezTo>
                    <a:pt x="11304" y="1930"/>
                    <a:pt x="10602" y="1855"/>
                    <a:pt x="9550" y="1730"/>
                  </a:cubicBezTo>
                  <a:cubicBezTo>
                    <a:pt x="9299" y="1705"/>
                    <a:pt x="8998" y="1654"/>
                    <a:pt x="8697" y="1629"/>
                  </a:cubicBezTo>
                  <a:cubicBezTo>
                    <a:pt x="8422" y="1579"/>
                    <a:pt x="8096" y="1529"/>
                    <a:pt x="7770" y="1479"/>
                  </a:cubicBezTo>
                  <a:cubicBezTo>
                    <a:pt x="7118" y="1379"/>
                    <a:pt x="6442" y="1253"/>
                    <a:pt x="5740" y="1128"/>
                  </a:cubicBezTo>
                  <a:cubicBezTo>
                    <a:pt x="5063" y="1003"/>
                    <a:pt x="4362" y="878"/>
                    <a:pt x="3710" y="752"/>
                  </a:cubicBezTo>
                  <a:cubicBezTo>
                    <a:pt x="3083" y="627"/>
                    <a:pt x="2482" y="502"/>
                    <a:pt x="1955" y="376"/>
                  </a:cubicBezTo>
                  <a:cubicBezTo>
                    <a:pt x="928" y="151"/>
                    <a:pt x="251" y="0"/>
                    <a:pt x="2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26"/>
            <p:cNvSpPr/>
            <p:nvPr/>
          </p:nvSpPr>
          <p:spPr>
            <a:xfrm>
              <a:off x="5416607" y="3165332"/>
              <a:ext cx="1002041" cy="670972"/>
            </a:xfrm>
            <a:custGeom>
              <a:avLst/>
              <a:gdLst/>
              <a:ahLst/>
              <a:cxnLst/>
              <a:rect l="l" t="t" r="r" b="b"/>
              <a:pathLst>
                <a:path w="18714" h="12531" extrusionOk="0">
                  <a:moveTo>
                    <a:pt x="8924" y="1"/>
                  </a:moveTo>
                  <a:cubicBezTo>
                    <a:pt x="1021" y="1"/>
                    <a:pt x="1" y="12506"/>
                    <a:pt x="10101" y="12530"/>
                  </a:cubicBezTo>
                  <a:cubicBezTo>
                    <a:pt x="10109" y="12530"/>
                    <a:pt x="10117" y="12530"/>
                    <a:pt x="10124" y="12530"/>
                  </a:cubicBezTo>
                  <a:cubicBezTo>
                    <a:pt x="17747" y="12530"/>
                    <a:pt x="18713" y="249"/>
                    <a:pt x="9525" y="24"/>
                  </a:cubicBezTo>
                  <a:cubicBezTo>
                    <a:pt x="9320" y="8"/>
                    <a:pt x="9120" y="1"/>
                    <a:pt x="89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26"/>
            <p:cNvSpPr/>
            <p:nvPr/>
          </p:nvSpPr>
          <p:spPr>
            <a:xfrm>
              <a:off x="5601823" y="3406823"/>
              <a:ext cx="280522" cy="187943"/>
            </a:xfrm>
            <a:custGeom>
              <a:avLst/>
              <a:gdLst/>
              <a:ahLst/>
              <a:cxnLst/>
              <a:rect l="l" t="t" r="r" b="b"/>
              <a:pathLst>
                <a:path w="5239" h="3510" extrusionOk="0">
                  <a:moveTo>
                    <a:pt x="2507" y="0"/>
                  </a:moveTo>
                  <a:cubicBezTo>
                    <a:pt x="301" y="0"/>
                    <a:pt x="0" y="3509"/>
                    <a:pt x="2833" y="3509"/>
                  </a:cubicBezTo>
                  <a:cubicBezTo>
                    <a:pt x="4988" y="3509"/>
                    <a:pt x="5239" y="75"/>
                    <a:pt x="2682" y="25"/>
                  </a:cubicBezTo>
                  <a:cubicBezTo>
                    <a:pt x="2607" y="0"/>
                    <a:pt x="2557" y="0"/>
                    <a:pt x="25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26"/>
            <p:cNvSpPr/>
            <p:nvPr/>
          </p:nvSpPr>
          <p:spPr>
            <a:xfrm>
              <a:off x="6110459" y="3165332"/>
              <a:ext cx="1000649" cy="670972"/>
            </a:xfrm>
            <a:custGeom>
              <a:avLst/>
              <a:gdLst/>
              <a:ahLst/>
              <a:cxnLst/>
              <a:rect l="l" t="t" r="r" b="b"/>
              <a:pathLst>
                <a:path w="18688" h="12531" extrusionOk="0">
                  <a:moveTo>
                    <a:pt x="8923" y="1"/>
                  </a:moveTo>
                  <a:cubicBezTo>
                    <a:pt x="1021" y="1"/>
                    <a:pt x="0" y="12506"/>
                    <a:pt x="10101" y="12530"/>
                  </a:cubicBezTo>
                  <a:cubicBezTo>
                    <a:pt x="10108" y="12530"/>
                    <a:pt x="10116" y="12530"/>
                    <a:pt x="10124" y="12530"/>
                  </a:cubicBezTo>
                  <a:cubicBezTo>
                    <a:pt x="17747" y="12530"/>
                    <a:pt x="18688" y="249"/>
                    <a:pt x="9524" y="24"/>
                  </a:cubicBezTo>
                  <a:cubicBezTo>
                    <a:pt x="9320" y="8"/>
                    <a:pt x="9119" y="1"/>
                    <a:pt x="89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26"/>
            <p:cNvSpPr/>
            <p:nvPr/>
          </p:nvSpPr>
          <p:spPr>
            <a:xfrm>
              <a:off x="6608332" y="3496727"/>
              <a:ext cx="280522" cy="187943"/>
            </a:xfrm>
            <a:custGeom>
              <a:avLst/>
              <a:gdLst/>
              <a:ahLst/>
              <a:cxnLst/>
              <a:rect l="l" t="t" r="r" b="b"/>
              <a:pathLst>
                <a:path w="5239" h="3510" extrusionOk="0">
                  <a:moveTo>
                    <a:pt x="2507" y="1"/>
                  </a:moveTo>
                  <a:cubicBezTo>
                    <a:pt x="301" y="1"/>
                    <a:pt x="1" y="3509"/>
                    <a:pt x="2833" y="3509"/>
                  </a:cubicBezTo>
                  <a:cubicBezTo>
                    <a:pt x="4988" y="3509"/>
                    <a:pt x="5239" y="76"/>
                    <a:pt x="26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26"/>
            <p:cNvSpPr/>
            <p:nvPr/>
          </p:nvSpPr>
          <p:spPr>
            <a:xfrm>
              <a:off x="5729370" y="2964053"/>
              <a:ext cx="1001988" cy="670972"/>
            </a:xfrm>
            <a:custGeom>
              <a:avLst/>
              <a:gdLst/>
              <a:ahLst/>
              <a:cxnLst/>
              <a:rect l="l" t="t" r="r" b="b"/>
              <a:pathLst>
                <a:path w="18713" h="12531" extrusionOk="0">
                  <a:moveTo>
                    <a:pt x="8948" y="0"/>
                  </a:moveTo>
                  <a:cubicBezTo>
                    <a:pt x="1044" y="0"/>
                    <a:pt x="0" y="12506"/>
                    <a:pt x="10125" y="12530"/>
                  </a:cubicBezTo>
                  <a:cubicBezTo>
                    <a:pt x="10133" y="12530"/>
                    <a:pt x="10140" y="12530"/>
                    <a:pt x="10148" y="12530"/>
                  </a:cubicBezTo>
                  <a:cubicBezTo>
                    <a:pt x="17771" y="12530"/>
                    <a:pt x="18712" y="249"/>
                    <a:pt x="9548" y="24"/>
                  </a:cubicBezTo>
                  <a:cubicBezTo>
                    <a:pt x="9344" y="8"/>
                    <a:pt x="9144" y="0"/>
                    <a:pt x="89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26"/>
            <p:cNvSpPr/>
            <p:nvPr/>
          </p:nvSpPr>
          <p:spPr>
            <a:xfrm>
              <a:off x="6205718" y="3094116"/>
              <a:ext cx="280522" cy="187943"/>
            </a:xfrm>
            <a:custGeom>
              <a:avLst/>
              <a:gdLst/>
              <a:ahLst/>
              <a:cxnLst/>
              <a:rect l="l" t="t" r="r" b="b"/>
              <a:pathLst>
                <a:path w="5239" h="3510" extrusionOk="0">
                  <a:moveTo>
                    <a:pt x="2507" y="1"/>
                  </a:moveTo>
                  <a:cubicBezTo>
                    <a:pt x="301" y="1"/>
                    <a:pt x="1" y="3509"/>
                    <a:pt x="2833" y="3509"/>
                  </a:cubicBezTo>
                  <a:cubicBezTo>
                    <a:pt x="4988" y="3509"/>
                    <a:pt x="5239" y="76"/>
                    <a:pt x="26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4" name="Google Shape;714;p26"/>
          <p:cNvGrpSpPr/>
          <p:nvPr/>
        </p:nvGrpSpPr>
        <p:grpSpPr>
          <a:xfrm rot="6743209" flipH="1">
            <a:off x="6655900" y="2105437"/>
            <a:ext cx="1881890" cy="1143354"/>
            <a:chOff x="4422200" y="1605489"/>
            <a:chExt cx="3671784" cy="2230815"/>
          </a:xfrm>
        </p:grpSpPr>
        <p:sp>
          <p:nvSpPr>
            <p:cNvPr id="715" name="Google Shape;715;p26"/>
            <p:cNvSpPr/>
            <p:nvPr/>
          </p:nvSpPr>
          <p:spPr>
            <a:xfrm>
              <a:off x="4422200" y="1605489"/>
              <a:ext cx="1800986" cy="1664339"/>
            </a:xfrm>
            <a:custGeom>
              <a:avLst/>
              <a:gdLst/>
              <a:ahLst/>
              <a:cxnLst/>
              <a:rect l="l" t="t" r="r" b="b"/>
              <a:pathLst>
                <a:path w="33635" h="31083" extrusionOk="0">
                  <a:moveTo>
                    <a:pt x="4965" y="0"/>
                  </a:moveTo>
                  <a:cubicBezTo>
                    <a:pt x="3984" y="0"/>
                    <a:pt x="3162" y="351"/>
                    <a:pt x="2632" y="1160"/>
                  </a:cubicBezTo>
                  <a:cubicBezTo>
                    <a:pt x="0" y="5095"/>
                    <a:pt x="6592" y="9832"/>
                    <a:pt x="11003" y="12238"/>
                  </a:cubicBezTo>
                  <a:cubicBezTo>
                    <a:pt x="10357" y="12170"/>
                    <a:pt x="9768" y="12138"/>
                    <a:pt x="9233" y="12138"/>
                  </a:cubicBezTo>
                  <a:cubicBezTo>
                    <a:pt x="38" y="12138"/>
                    <a:pt x="6883" y="21641"/>
                    <a:pt x="15060" y="21641"/>
                  </a:cubicBezTo>
                  <a:cubicBezTo>
                    <a:pt x="15170" y="21641"/>
                    <a:pt x="15279" y="21640"/>
                    <a:pt x="15389" y="21636"/>
                  </a:cubicBezTo>
                  <a:lnTo>
                    <a:pt x="15389" y="21636"/>
                  </a:lnTo>
                  <a:cubicBezTo>
                    <a:pt x="3991" y="26299"/>
                    <a:pt x="14561" y="31082"/>
                    <a:pt x="25308" y="31082"/>
                  </a:cubicBezTo>
                  <a:cubicBezTo>
                    <a:pt x="27558" y="31082"/>
                    <a:pt x="29815" y="30872"/>
                    <a:pt x="31880" y="30408"/>
                  </a:cubicBezTo>
                  <a:lnTo>
                    <a:pt x="33108" y="29105"/>
                  </a:lnTo>
                  <a:cubicBezTo>
                    <a:pt x="33108" y="22213"/>
                    <a:pt x="33635" y="8228"/>
                    <a:pt x="28948" y="7626"/>
                  </a:cubicBezTo>
                  <a:cubicBezTo>
                    <a:pt x="28713" y="7570"/>
                    <a:pt x="28493" y="7544"/>
                    <a:pt x="28286" y="7544"/>
                  </a:cubicBezTo>
                  <a:cubicBezTo>
                    <a:pt x="26075" y="7544"/>
                    <a:pt x="25306" y="10519"/>
                    <a:pt x="24161" y="12238"/>
                  </a:cubicBezTo>
                  <a:cubicBezTo>
                    <a:pt x="24620" y="7630"/>
                    <a:pt x="21345" y="2528"/>
                    <a:pt x="18500" y="2528"/>
                  </a:cubicBezTo>
                  <a:cubicBezTo>
                    <a:pt x="16996" y="2528"/>
                    <a:pt x="15613" y="3952"/>
                    <a:pt x="14963" y="7626"/>
                  </a:cubicBezTo>
                  <a:cubicBezTo>
                    <a:pt x="13173" y="3835"/>
                    <a:pt x="8207" y="0"/>
                    <a:pt x="4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26"/>
            <p:cNvSpPr/>
            <p:nvPr/>
          </p:nvSpPr>
          <p:spPr>
            <a:xfrm>
              <a:off x="4899939" y="1950753"/>
              <a:ext cx="1248134" cy="1278976"/>
            </a:xfrm>
            <a:custGeom>
              <a:avLst/>
              <a:gdLst/>
              <a:ahLst/>
              <a:cxnLst/>
              <a:rect l="l" t="t" r="r" b="b"/>
              <a:pathLst>
                <a:path w="23310" h="23886" extrusionOk="0">
                  <a:moveTo>
                    <a:pt x="1" y="0"/>
                  </a:moveTo>
                  <a:cubicBezTo>
                    <a:pt x="1" y="0"/>
                    <a:pt x="352" y="376"/>
                    <a:pt x="928" y="1028"/>
                  </a:cubicBezTo>
                  <a:cubicBezTo>
                    <a:pt x="1229" y="1354"/>
                    <a:pt x="1580" y="1730"/>
                    <a:pt x="2006" y="2181"/>
                  </a:cubicBezTo>
                  <a:cubicBezTo>
                    <a:pt x="2206" y="2431"/>
                    <a:pt x="2432" y="2657"/>
                    <a:pt x="2657" y="2907"/>
                  </a:cubicBezTo>
                  <a:cubicBezTo>
                    <a:pt x="2883" y="3158"/>
                    <a:pt x="3159" y="3409"/>
                    <a:pt x="3409" y="3684"/>
                  </a:cubicBezTo>
                  <a:cubicBezTo>
                    <a:pt x="4462" y="4762"/>
                    <a:pt x="5715" y="5990"/>
                    <a:pt x="7043" y="7319"/>
                  </a:cubicBezTo>
                  <a:cubicBezTo>
                    <a:pt x="7695" y="7970"/>
                    <a:pt x="8397" y="8647"/>
                    <a:pt x="9073" y="9374"/>
                  </a:cubicBezTo>
                  <a:cubicBezTo>
                    <a:pt x="9399" y="9725"/>
                    <a:pt x="9750" y="10075"/>
                    <a:pt x="10101" y="10451"/>
                  </a:cubicBezTo>
                  <a:lnTo>
                    <a:pt x="10602" y="11003"/>
                  </a:lnTo>
                  <a:lnTo>
                    <a:pt x="10878" y="11253"/>
                  </a:lnTo>
                  <a:lnTo>
                    <a:pt x="10928" y="11329"/>
                  </a:lnTo>
                  <a:lnTo>
                    <a:pt x="10953" y="11379"/>
                  </a:lnTo>
                  <a:lnTo>
                    <a:pt x="11078" y="11504"/>
                  </a:lnTo>
                  <a:cubicBezTo>
                    <a:pt x="12407" y="13058"/>
                    <a:pt x="13760" y="14537"/>
                    <a:pt x="14988" y="15940"/>
                  </a:cubicBezTo>
                  <a:cubicBezTo>
                    <a:pt x="15590" y="16642"/>
                    <a:pt x="16166" y="17319"/>
                    <a:pt x="16692" y="17970"/>
                  </a:cubicBezTo>
                  <a:cubicBezTo>
                    <a:pt x="17219" y="18622"/>
                    <a:pt x="17695" y="19248"/>
                    <a:pt x="18096" y="19850"/>
                  </a:cubicBezTo>
                  <a:cubicBezTo>
                    <a:pt x="18522" y="20426"/>
                    <a:pt x="18873" y="20978"/>
                    <a:pt x="19149" y="21454"/>
                  </a:cubicBezTo>
                  <a:cubicBezTo>
                    <a:pt x="19299" y="21705"/>
                    <a:pt x="19399" y="21930"/>
                    <a:pt x="19525" y="22156"/>
                  </a:cubicBezTo>
                  <a:cubicBezTo>
                    <a:pt x="19625" y="22356"/>
                    <a:pt x="19700" y="22532"/>
                    <a:pt x="19775" y="22707"/>
                  </a:cubicBezTo>
                  <a:cubicBezTo>
                    <a:pt x="19850" y="22857"/>
                    <a:pt x="19901" y="22983"/>
                    <a:pt x="19951" y="23133"/>
                  </a:cubicBezTo>
                  <a:cubicBezTo>
                    <a:pt x="20026" y="23284"/>
                    <a:pt x="20051" y="23434"/>
                    <a:pt x="20101" y="23534"/>
                  </a:cubicBezTo>
                  <a:cubicBezTo>
                    <a:pt x="20176" y="23760"/>
                    <a:pt x="20226" y="23885"/>
                    <a:pt x="20226" y="23885"/>
                  </a:cubicBezTo>
                  <a:lnTo>
                    <a:pt x="23309" y="22632"/>
                  </a:lnTo>
                  <a:cubicBezTo>
                    <a:pt x="23309" y="22632"/>
                    <a:pt x="23259" y="22507"/>
                    <a:pt x="23159" y="22306"/>
                  </a:cubicBezTo>
                  <a:cubicBezTo>
                    <a:pt x="23109" y="22206"/>
                    <a:pt x="23058" y="22055"/>
                    <a:pt x="22983" y="21905"/>
                  </a:cubicBezTo>
                  <a:cubicBezTo>
                    <a:pt x="22908" y="21755"/>
                    <a:pt x="22783" y="21529"/>
                    <a:pt x="22657" y="21304"/>
                  </a:cubicBezTo>
                  <a:cubicBezTo>
                    <a:pt x="22582" y="21178"/>
                    <a:pt x="22507" y="21053"/>
                    <a:pt x="22432" y="20928"/>
                  </a:cubicBezTo>
                  <a:cubicBezTo>
                    <a:pt x="22382" y="20802"/>
                    <a:pt x="22281" y="20702"/>
                    <a:pt x="22206" y="20577"/>
                  </a:cubicBezTo>
                  <a:cubicBezTo>
                    <a:pt x="22056" y="20351"/>
                    <a:pt x="21880" y="20075"/>
                    <a:pt x="21680" y="19800"/>
                  </a:cubicBezTo>
                  <a:cubicBezTo>
                    <a:pt x="21304" y="19273"/>
                    <a:pt x="20853" y="18697"/>
                    <a:pt x="20327" y="18096"/>
                  </a:cubicBezTo>
                  <a:cubicBezTo>
                    <a:pt x="19800" y="17519"/>
                    <a:pt x="19224" y="16892"/>
                    <a:pt x="18622" y="16266"/>
                  </a:cubicBezTo>
                  <a:cubicBezTo>
                    <a:pt x="17996" y="15639"/>
                    <a:pt x="17319" y="15013"/>
                    <a:pt x="16617" y="14361"/>
                  </a:cubicBezTo>
                  <a:cubicBezTo>
                    <a:pt x="15239" y="13058"/>
                    <a:pt x="13735" y="11730"/>
                    <a:pt x="12306" y="10376"/>
                  </a:cubicBezTo>
                  <a:lnTo>
                    <a:pt x="12156" y="10251"/>
                  </a:lnTo>
                  <a:lnTo>
                    <a:pt x="12056" y="10151"/>
                  </a:lnTo>
                  <a:lnTo>
                    <a:pt x="12006" y="10075"/>
                  </a:lnTo>
                  <a:lnTo>
                    <a:pt x="11705" y="9850"/>
                  </a:lnTo>
                  <a:lnTo>
                    <a:pt x="11129" y="9349"/>
                  </a:lnTo>
                  <a:cubicBezTo>
                    <a:pt x="10753" y="9023"/>
                    <a:pt x="10377" y="8697"/>
                    <a:pt x="10001" y="8396"/>
                  </a:cubicBezTo>
                  <a:cubicBezTo>
                    <a:pt x="9249" y="7745"/>
                    <a:pt x="8497" y="7118"/>
                    <a:pt x="7770" y="6542"/>
                  </a:cubicBezTo>
                  <a:cubicBezTo>
                    <a:pt x="6291" y="5364"/>
                    <a:pt x="4938" y="4236"/>
                    <a:pt x="3760" y="3308"/>
                  </a:cubicBezTo>
                  <a:cubicBezTo>
                    <a:pt x="3484" y="3058"/>
                    <a:pt x="3184" y="2832"/>
                    <a:pt x="2933" y="2607"/>
                  </a:cubicBezTo>
                  <a:cubicBezTo>
                    <a:pt x="2682" y="2381"/>
                    <a:pt x="2432" y="2181"/>
                    <a:pt x="2206" y="1980"/>
                  </a:cubicBezTo>
                  <a:cubicBezTo>
                    <a:pt x="1755" y="1554"/>
                    <a:pt x="1354" y="1203"/>
                    <a:pt x="1028" y="928"/>
                  </a:cubicBezTo>
                  <a:cubicBezTo>
                    <a:pt x="377" y="326"/>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26"/>
            <p:cNvSpPr/>
            <p:nvPr/>
          </p:nvSpPr>
          <p:spPr>
            <a:xfrm>
              <a:off x="5458212" y="2008421"/>
              <a:ext cx="77908" cy="495291"/>
            </a:xfrm>
            <a:custGeom>
              <a:avLst/>
              <a:gdLst/>
              <a:ahLst/>
              <a:cxnLst/>
              <a:rect l="l" t="t" r="r" b="b"/>
              <a:pathLst>
                <a:path w="1455" h="9250" extrusionOk="0">
                  <a:moveTo>
                    <a:pt x="176" y="1"/>
                  </a:moveTo>
                  <a:cubicBezTo>
                    <a:pt x="176" y="1"/>
                    <a:pt x="151" y="577"/>
                    <a:pt x="101" y="1429"/>
                  </a:cubicBezTo>
                  <a:cubicBezTo>
                    <a:pt x="76" y="1881"/>
                    <a:pt x="51" y="2382"/>
                    <a:pt x="26" y="2933"/>
                  </a:cubicBezTo>
                  <a:cubicBezTo>
                    <a:pt x="26" y="3460"/>
                    <a:pt x="26" y="4036"/>
                    <a:pt x="1" y="4612"/>
                  </a:cubicBezTo>
                  <a:cubicBezTo>
                    <a:pt x="26" y="5214"/>
                    <a:pt x="26" y="5790"/>
                    <a:pt x="51" y="6342"/>
                  </a:cubicBezTo>
                  <a:cubicBezTo>
                    <a:pt x="51" y="6617"/>
                    <a:pt x="51" y="6868"/>
                    <a:pt x="76" y="7119"/>
                  </a:cubicBezTo>
                  <a:cubicBezTo>
                    <a:pt x="76" y="7369"/>
                    <a:pt x="101" y="7595"/>
                    <a:pt x="126" y="7820"/>
                  </a:cubicBezTo>
                  <a:cubicBezTo>
                    <a:pt x="176" y="8673"/>
                    <a:pt x="226" y="9249"/>
                    <a:pt x="226" y="9249"/>
                  </a:cubicBezTo>
                  <a:lnTo>
                    <a:pt x="1454" y="9099"/>
                  </a:lnTo>
                  <a:cubicBezTo>
                    <a:pt x="1454" y="9099"/>
                    <a:pt x="1329" y="8522"/>
                    <a:pt x="1154" y="7670"/>
                  </a:cubicBezTo>
                  <a:cubicBezTo>
                    <a:pt x="1129" y="7470"/>
                    <a:pt x="1078" y="7244"/>
                    <a:pt x="1028" y="6993"/>
                  </a:cubicBezTo>
                  <a:cubicBezTo>
                    <a:pt x="953" y="6743"/>
                    <a:pt x="928" y="6492"/>
                    <a:pt x="903" y="6242"/>
                  </a:cubicBezTo>
                  <a:cubicBezTo>
                    <a:pt x="803" y="5715"/>
                    <a:pt x="728" y="5139"/>
                    <a:pt x="627" y="4587"/>
                  </a:cubicBezTo>
                  <a:cubicBezTo>
                    <a:pt x="552" y="4011"/>
                    <a:pt x="502" y="3434"/>
                    <a:pt x="427" y="2908"/>
                  </a:cubicBezTo>
                  <a:cubicBezTo>
                    <a:pt x="352" y="2382"/>
                    <a:pt x="327" y="1881"/>
                    <a:pt x="302" y="1429"/>
                  </a:cubicBezTo>
                  <a:cubicBezTo>
                    <a:pt x="226" y="577"/>
                    <a:pt x="176" y="1"/>
                    <a:pt x="1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26"/>
            <p:cNvSpPr/>
            <p:nvPr/>
          </p:nvSpPr>
          <p:spPr>
            <a:xfrm>
              <a:off x="5834000" y="2378851"/>
              <a:ext cx="100718" cy="463004"/>
            </a:xfrm>
            <a:custGeom>
              <a:avLst/>
              <a:gdLst/>
              <a:ahLst/>
              <a:cxnLst/>
              <a:rect l="l" t="t" r="r" b="b"/>
              <a:pathLst>
                <a:path w="1881" h="8647" extrusionOk="0">
                  <a:moveTo>
                    <a:pt x="1830" y="0"/>
                  </a:moveTo>
                  <a:cubicBezTo>
                    <a:pt x="1830" y="0"/>
                    <a:pt x="1730" y="527"/>
                    <a:pt x="1579" y="1329"/>
                  </a:cubicBezTo>
                  <a:cubicBezTo>
                    <a:pt x="1504" y="1730"/>
                    <a:pt x="1429" y="2181"/>
                    <a:pt x="1329" y="2682"/>
                  </a:cubicBezTo>
                  <a:cubicBezTo>
                    <a:pt x="1253" y="3183"/>
                    <a:pt x="1153" y="3710"/>
                    <a:pt x="1028" y="4211"/>
                  </a:cubicBezTo>
                  <a:cubicBezTo>
                    <a:pt x="903" y="4737"/>
                    <a:pt x="802" y="5263"/>
                    <a:pt x="677" y="5740"/>
                  </a:cubicBezTo>
                  <a:cubicBezTo>
                    <a:pt x="552" y="6241"/>
                    <a:pt x="426" y="6692"/>
                    <a:pt x="326" y="7068"/>
                  </a:cubicBezTo>
                  <a:cubicBezTo>
                    <a:pt x="126" y="7845"/>
                    <a:pt x="0" y="8371"/>
                    <a:pt x="0" y="8371"/>
                  </a:cubicBezTo>
                  <a:lnTo>
                    <a:pt x="1654" y="8647"/>
                  </a:lnTo>
                  <a:cubicBezTo>
                    <a:pt x="1654" y="8647"/>
                    <a:pt x="1680" y="8095"/>
                    <a:pt x="1730" y="7293"/>
                  </a:cubicBezTo>
                  <a:cubicBezTo>
                    <a:pt x="1755" y="6892"/>
                    <a:pt x="1780" y="6416"/>
                    <a:pt x="1805" y="5915"/>
                  </a:cubicBezTo>
                  <a:cubicBezTo>
                    <a:pt x="1830" y="5414"/>
                    <a:pt x="1830" y="4862"/>
                    <a:pt x="1855" y="4311"/>
                  </a:cubicBezTo>
                  <a:cubicBezTo>
                    <a:pt x="1880" y="3785"/>
                    <a:pt x="1880" y="3233"/>
                    <a:pt x="1855" y="2732"/>
                  </a:cubicBezTo>
                  <a:cubicBezTo>
                    <a:pt x="1855" y="2231"/>
                    <a:pt x="1855" y="1755"/>
                    <a:pt x="1855" y="1354"/>
                  </a:cubicBezTo>
                  <a:cubicBezTo>
                    <a:pt x="1830" y="552"/>
                    <a:pt x="1830" y="0"/>
                    <a:pt x="18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26"/>
            <p:cNvSpPr/>
            <p:nvPr/>
          </p:nvSpPr>
          <p:spPr>
            <a:xfrm>
              <a:off x="4917395" y="2432504"/>
              <a:ext cx="586478" cy="127544"/>
            </a:xfrm>
            <a:custGeom>
              <a:avLst/>
              <a:gdLst/>
              <a:ahLst/>
              <a:cxnLst/>
              <a:rect l="l" t="t" r="r" b="b"/>
              <a:pathLst>
                <a:path w="10953" h="2382" extrusionOk="0">
                  <a:moveTo>
                    <a:pt x="0" y="1"/>
                  </a:moveTo>
                  <a:cubicBezTo>
                    <a:pt x="1" y="1"/>
                    <a:pt x="677" y="151"/>
                    <a:pt x="1680" y="402"/>
                  </a:cubicBezTo>
                  <a:cubicBezTo>
                    <a:pt x="2181" y="502"/>
                    <a:pt x="2782" y="652"/>
                    <a:pt x="3409" y="803"/>
                  </a:cubicBezTo>
                  <a:cubicBezTo>
                    <a:pt x="4036" y="928"/>
                    <a:pt x="4712" y="1103"/>
                    <a:pt x="5389" y="1254"/>
                  </a:cubicBezTo>
                  <a:cubicBezTo>
                    <a:pt x="8071" y="1805"/>
                    <a:pt x="10752" y="2382"/>
                    <a:pt x="10752" y="2382"/>
                  </a:cubicBezTo>
                  <a:lnTo>
                    <a:pt x="10953" y="1129"/>
                  </a:lnTo>
                  <a:cubicBezTo>
                    <a:pt x="10953" y="1129"/>
                    <a:pt x="8196" y="878"/>
                    <a:pt x="5464" y="627"/>
                  </a:cubicBezTo>
                  <a:cubicBezTo>
                    <a:pt x="4787" y="552"/>
                    <a:pt x="4111" y="477"/>
                    <a:pt x="3459" y="402"/>
                  </a:cubicBezTo>
                  <a:cubicBezTo>
                    <a:pt x="2833" y="327"/>
                    <a:pt x="2231" y="251"/>
                    <a:pt x="1730" y="201"/>
                  </a:cubicBezTo>
                  <a:cubicBezTo>
                    <a:pt x="702" y="76"/>
                    <a:pt x="1"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26"/>
            <p:cNvSpPr/>
            <p:nvPr/>
          </p:nvSpPr>
          <p:spPr>
            <a:xfrm>
              <a:off x="5252916" y="2829760"/>
              <a:ext cx="603934" cy="107411"/>
            </a:xfrm>
            <a:custGeom>
              <a:avLst/>
              <a:gdLst/>
              <a:ahLst/>
              <a:cxnLst/>
              <a:rect l="l" t="t" r="r" b="b"/>
              <a:pathLst>
                <a:path w="11279" h="2006" extrusionOk="0">
                  <a:moveTo>
                    <a:pt x="11053" y="0"/>
                  </a:moveTo>
                  <a:cubicBezTo>
                    <a:pt x="11053" y="0"/>
                    <a:pt x="10376" y="151"/>
                    <a:pt x="9324" y="376"/>
                  </a:cubicBezTo>
                  <a:cubicBezTo>
                    <a:pt x="8822" y="502"/>
                    <a:pt x="8221" y="627"/>
                    <a:pt x="7569" y="752"/>
                  </a:cubicBezTo>
                  <a:cubicBezTo>
                    <a:pt x="6943" y="878"/>
                    <a:pt x="6241" y="1003"/>
                    <a:pt x="5564" y="1128"/>
                  </a:cubicBezTo>
                  <a:cubicBezTo>
                    <a:pt x="4862" y="1253"/>
                    <a:pt x="4186" y="1379"/>
                    <a:pt x="3534" y="1479"/>
                  </a:cubicBezTo>
                  <a:cubicBezTo>
                    <a:pt x="3208" y="1529"/>
                    <a:pt x="2882" y="1579"/>
                    <a:pt x="2582" y="1629"/>
                  </a:cubicBezTo>
                  <a:cubicBezTo>
                    <a:pt x="2281" y="1654"/>
                    <a:pt x="2005" y="1705"/>
                    <a:pt x="1755" y="1730"/>
                  </a:cubicBezTo>
                  <a:cubicBezTo>
                    <a:pt x="702" y="1855"/>
                    <a:pt x="0" y="1930"/>
                    <a:pt x="0" y="1930"/>
                  </a:cubicBezTo>
                  <a:cubicBezTo>
                    <a:pt x="0" y="1930"/>
                    <a:pt x="702" y="1955"/>
                    <a:pt x="1755" y="1980"/>
                  </a:cubicBezTo>
                  <a:cubicBezTo>
                    <a:pt x="2030" y="2005"/>
                    <a:pt x="2306" y="2005"/>
                    <a:pt x="2607" y="2005"/>
                  </a:cubicBezTo>
                  <a:lnTo>
                    <a:pt x="3559" y="2005"/>
                  </a:lnTo>
                  <a:cubicBezTo>
                    <a:pt x="4236" y="1980"/>
                    <a:pt x="4938" y="1980"/>
                    <a:pt x="5639" y="1980"/>
                  </a:cubicBezTo>
                  <a:cubicBezTo>
                    <a:pt x="6341" y="1930"/>
                    <a:pt x="7068" y="1905"/>
                    <a:pt x="7720" y="1880"/>
                  </a:cubicBezTo>
                  <a:cubicBezTo>
                    <a:pt x="8396" y="1855"/>
                    <a:pt x="8998" y="1830"/>
                    <a:pt x="9524" y="1780"/>
                  </a:cubicBezTo>
                  <a:cubicBezTo>
                    <a:pt x="10577" y="1705"/>
                    <a:pt x="11278" y="1654"/>
                    <a:pt x="11278" y="1654"/>
                  </a:cubicBezTo>
                  <a:lnTo>
                    <a:pt x="1105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26"/>
            <p:cNvSpPr/>
            <p:nvPr/>
          </p:nvSpPr>
          <p:spPr>
            <a:xfrm>
              <a:off x="6292944" y="1605489"/>
              <a:ext cx="1801040" cy="1664339"/>
            </a:xfrm>
            <a:custGeom>
              <a:avLst/>
              <a:gdLst/>
              <a:ahLst/>
              <a:cxnLst/>
              <a:rect l="l" t="t" r="r" b="b"/>
              <a:pathLst>
                <a:path w="33636" h="31083" extrusionOk="0">
                  <a:moveTo>
                    <a:pt x="28670" y="0"/>
                  </a:moveTo>
                  <a:cubicBezTo>
                    <a:pt x="25428" y="0"/>
                    <a:pt x="20462" y="3835"/>
                    <a:pt x="18673" y="7626"/>
                  </a:cubicBezTo>
                  <a:cubicBezTo>
                    <a:pt x="18023" y="3952"/>
                    <a:pt x="16642" y="2528"/>
                    <a:pt x="15143" y="2528"/>
                  </a:cubicBezTo>
                  <a:cubicBezTo>
                    <a:pt x="12304" y="2528"/>
                    <a:pt x="9040" y="7630"/>
                    <a:pt x="9500" y="12238"/>
                  </a:cubicBezTo>
                  <a:cubicBezTo>
                    <a:pt x="8354" y="10519"/>
                    <a:pt x="7564" y="7544"/>
                    <a:pt x="5350" y="7544"/>
                  </a:cubicBezTo>
                  <a:cubicBezTo>
                    <a:pt x="5142" y="7544"/>
                    <a:pt x="4922" y="7570"/>
                    <a:pt x="4688" y="7626"/>
                  </a:cubicBezTo>
                  <a:cubicBezTo>
                    <a:pt x="1" y="8228"/>
                    <a:pt x="527" y="22213"/>
                    <a:pt x="527" y="29105"/>
                  </a:cubicBezTo>
                  <a:lnTo>
                    <a:pt x="1755" y="30408"/>
                  </a:lnTo>
                  <a:cubicBezTo>
                    <a:pt x="3820" y="30872"/>
                    <a:pt x="6079" y="31082"/>
                    <a:pt x="8330" y="31082"/>
                  </a:cubicBezTo>
                  <a:cubicBezTo>
                    <a:pt x="19082" y="31082"/>
                    <a:pt x="29670" y="26299"/>
                    <a:pt x="18272" y="21636"/>
                  </a:cubicBezTo>
                  <a:lnTo>
                    <a:pt x="18272" y="21636"/>
                  </a:lnTo>
                  <a:cubicBezTo>
                    <a:pt x="18376" y="21639"/>
                    <a:pt x="18480" y="21641"/>
                    <a:pt x="18584" y="21641"/>
                  </a:cubicBezTo>
                  <a:cubicBezTo>
                    <a:pt x="22675" y="21641"/>
                    <a:pt x="26432" y="19270"/>
                    <a:pt x="28021" y="16874"/>
                  </a:cubicBezTo>
                  <a:cubicBezTo>
                    <a:pt x="29593" y="14516"/>
                    <a:pt x="29012" y="12138"/>
                    <a:pt x="24420" y="12138"/>
                  </a:cubicBezTo>
                  <a:cubicBezTo>
                    <a:pt x="23887" y="12138"/>
                    <a:pt x="23301" y="12170"/>
                    <a:pt x="22658" y="12238"/>
                  </a:cubicBezTo>
                  <a:cubicBezTo>
                    <a:pt x="27044" y="9832"/>
                    <a:pt x="33635" y="5095"/>
                    <a:pt x="31003" y="1160"/>
                  </a:cubicBezTo>
                  <a:cubicBezTo>
                    <a:pt x="30474" y="351"/>
                    <a:pt x="29651" y="0"/>
                    <a:pt x="286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26"/>
            <p:cNvSpPr/>
            <p:nvPr/>
          </p:nvSpPr>
          <p:spPr>
            <a:xfrm>
              <a:off x="6360038" y="1950753"/>
              <a:ext cx="1248134" cy="1278976"/>
            </a:xfrm>
            <a:custGeom>
              <a:avLst/>
              <a:gdLst/>
              <a:ahLst/>
              <a:cxnLst/>
              <a:rect l="l" t="t" r="r" b="b"/>
              <a:pathLst>
                <a:path w="23310" h="23886" extrusionOk="0">
                  <a:moveTo>
                    <a:pt x="23309" y="0"/>
                  </a:moveTo>
                  <a:cubicBezTo>
                    <a:pt x="23309" y="0"/>
                    <a:pt x="22958" y="326"/>
                    <a:pt x="22282" y="928"/>
                  </a:cubicBezTo>
                  <a:cubicBezTo>
                    <a:pt x="21956" y="1203"/>
                    <a:pt x="21580" y="1554"/>
                    <a:pt x="21129" y="1980"/>
                  </a:cubicBezTo>
                  <a:cubicBezTo>
                    <a:pt x="20903" y="2181"/>
                    <a:pt x="20653" y="2381"/>
                    <a:pt x="20402" y="2607"/>
                  </a:cubicBezTo>
                  <a:cubicBezTo>
                    <a:pt x="20126" y="2832"/>
                    <a:pt x="19851" y="3058"/>
                    <a:pt x="19550" y="3308"/>
                  </a:cubicBezTo>
                  <a:cubicBezTo>
                    <a:pt x="18397" y="4236"/>
                    <a:pt x="17044" y="5364"/>
                    <a:pt x="15565" y="6542"/>
                  </a:cubicBezTo>
                  <a:cubicBezTo>
                    <a:pt x="14838" y="7118"/>
                    <a:pt x="14061" y="7745"/>
                    <a:pt x="13334" y="8396"/>
                  </a:cubicBezTo>
                  <a:cubicBezTo>
                    <a:pt x="12958" y="8697"/>
                    <a:pt x="12582" y="9023"/>
                    <a:pt x="12181" y="9349"/>
                  </a:cubicBezTo>
                  <a:lnTo>
                    <a:pt x="11630" y="9850"/>
                  </a:lnTo>
                  <a:lnTo>
                    <a:pt x="11329" y="10075"/>
                  </a:lnTo>
                  <a:lnTo>
                    <a:pt x="11254" y="10151"/>
                  </a:lnTo>
                  <a:lnTo>
                    <a:pt x="11154" y="10251"/>
                  </a:lnTo>
                  <a:lnTo>
                    <a:pt x="11029" y="10376"/>
                  </a:lnTo>
                  <a:cubicBezTo>
                    <a:pt x="9600" y="11730"/>
                    <a:pt x="8096" y="13058"/>
                    <a:pt x="6693" y="14361"/>
                  </a:cubicBezTo>
                  <a:cubicBezTo>
                    <a:pt x="6016" y="15013"/>
                    <a:pt x="5339" y="15639"/>
                    <a:pt x="4713" y="16266"/>
                  </a:cubicBezTo>
                  <a:cubicBezTo>
                    <a:pt x="4086" y="16892"/>
                    <a:pt x="3510" y="17519"/>
                    <a:pt x="3008" y="18096"/>
                  </a:cubicBezTo>
                  <a:cubicBezTo>
                    <a:pt x="2482" y="18697"/>
                    <a:pt x="2031" y="19273"/>
                    <a:pt x="1630" y="19800"/>
                  </a:cubicBezTo>
                  <a:cubicBezTo>
                    <a:pt x="1430" y="20075"/>
                    <a:pt x="1279" y="20351"/>
                    <a:pt x="1104" y="20577"/>
                  </a:cubicBezTo>
                  <a:cubicBezTo>
                    <a:pt x="1029" y="20702"/>
                    <a:pt x="953" y="20802"/>
                    <a:pt x="878" y="20928"/>
                  </a:cubicBezTo>
                  <a:cubicBezTo>
                    <a:pt x="803" y="21053"/>
                    <a:pt x="753" y="21178"/>
                    <a:pt x="678" y="21304"/>
                  </a:cubicBezTo>
                  <a:cubicBezTo>
                    <a:pt x="552" y="21529"/>
                    <a:pt x="427" y="21755"/>
                    <a:pt x="352" y="21905"/>
                  </a:cubicBezTo>
                  <a:cubicBezTo>
                    <a:pt x="277" y="22055"/>
                    <a:pt x="201" y="22206"/>
                    <a:pt x="176" y="22306"/>
                  </a:cubicBezTo>
                  <a:cubicBezTo>
                    <a:pt x="76" y="22507"/>
                    <a:pt x="1" y="22632"/>
                    <a:pt x="1" y="22632"/>
                  </a:cubicBezTo>
                  <a:lnTo>
                    <a:pt x="3109" y="23885"/>
                  </a:lnTo>
                  <a:cubicBezTo>
                    <a:pt x="3109" y="23885"/>
                    <a:pt x="3159" y="23760"/>
                    <a:pt x="3234" y="23534"/>
                  </a:cubicBezTo>
                  <a:cubicBezTo>
                    <a:pt x="3259" y="23434"/>
                    <a:pt x="3309" y="23284"/>
                    <a:pt x="3359" y="23133"/>
                  </a:cubicBezTo>
                  <a:cubicBezTo>
                    <a:pt x="3435" y="22983"/>
                    <a:pt x="3485" y="22857"/>
                    <a:pt x="3560" y="22707"/>
                  </a:cubicBezTo>
                  <a:cubicBezTo>
                    <a:pt x="3610" y="22532"/>
                    <a:pt x="3685" y="22356"/>
                    <a:pt x="3811" y="22156"/>
                  </a:cubicBezTo>
                  <a:cubicBezTo>
                    <a:pt x="3936" y="21930"/>
                    <a:pt x="4036" y="21705"/>
                    <a:pt x="4186" y="21454"/>
                  </a:cubicBezTo>
                  <a:cubicBezTo>
                    <a:pt x="4462" y="20978"/>
                    <a:pt x="4813" y="20426"/>
                    <a:pt x="5214" y="19850"/>
                  </a:cubicBezTo>
                  <a:cubicBezTo>
                    <a:pt x="5640" y="19248"/>
                    <a:pt x="6091" y="18622"/>
                    <a:pt x="6643" y="17970"/>
                  </a:cubicBezTo>
                  <a:cubicBezTo>
                    <a:pt x="7144" y="17319"/>
                    <a:pt x="7745" y="16642"/>
                    <a:pt x="8347" y="15940"/>
                  </a:cubicBezTo>
                  <a:cubicBezTo>
                    <a:pt x="9550" y="14537"/>
                    <a:pt x="10928" y="13058"/>
                    <a:pt x="12232" y="11504"/>
                  </a:cubicBezTo>
                  <a:lnTo>
                    <a:pt x="12357" y="11379"/>
                  </a:lnTo>
                  <a:lnTo>
                    <a:pt x="12407" y="11329"/>
                  </a:lnTo>
                  <a:lnTo>
                    <a:pt x="12457" y="11253"/>
                  </a:lnTo>
                  <a:lnTo>
                    <a:pt x="12708" y="11003"/>
                  </a:lnTo>
                  <a:lnTo>
                    <a:pt x="13234" y="10451"/>
                  </a:lnTo>
                  <a:cubicBezTo>
                    <a:pt x="13585" y="10075"/>
                    <a:pt x="13911" y="9725"/>
                    <a:pt x="14262" y="9374"/>
                  </a:cubicBezTo>
                  <a:cubicBezTo>
                    <a:pt x="14938" y="8647"/>
                    <a:pt x="15615" y="7970"/>
                    <a:pt x="16292" y="7319"/>
                  </a:cubicBezTo>
                  <a:cubicBezTo>
                    <a:pt x="17620" y="5990"/>
                    <a:pt x="18848" y="4762"/>
                    <a:pt x="19926" y="3684"/>
                  </a:cubicBezTo>
                  <a:cubicBezTo>
                    <a:pt x="20177" y="3409"/>
                    <a:pt x="20427" y="3158"/>
                    <a:pt x="20678" y="2907"/>
                  </a:cubicBezTo>
                  <a:cubicBezTo>
                    <a:pt x="20903" y="2657"/>
                    <a:pt x="21129" y="2431"/>
                    <a:pt x="21329" y="2181"/>
                  </a:cubicBezTo>
                  <a:cubicBezTo>
                    <a:pt x="21755" y="1730"/>
                    <a:pt x="22106" y="1354"/>
                    <a:pt x="22407" y="1028"/>
                  </a:cubicBezTo>
                  <a:cubicBezTo>
                    <a:pt x="22983" y="376"/>
                    <a:pt x="23309" y="0"/>
                    <a:pt x="233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26"/>
            <p:cNvSpPr/>
            <p:nvPr/>
          </p:nvSpPr>
          <p:spPr>
            <a:xfrm>
              <a:off x="6973356" y="2008421"/>
              <a:ext cx="94025" cy="496630"/>
            </a:xfrm>
            <a:custGeom>
              <a:avLst/>
              <a:gdLst/>
              <a:ahLst/>
              <a:cxnLst/>
              <a:rect l="l" t="t" r="r" b="b"/>
              <a:pathLst>
                <a:path w="1756" h="9275" extrusionOk="0">
                  <a:moveTo>
                    <a:pt x="1705" y="1"/>
                  </a:moveTo>
                  <a:cubicBezTo>
                    <a:pt x="1705" y="1"/>
                    <a:pt x="1630" y="577"/>
                    <a:pt x="1529" y="1429"/>
                  </a:cubicBezTo>
                  <a:cubicBezTo>
                    <a:pt x="1504" y="1655"/>
                    <a:pt x="1479" y="1881"/>
                    <a:pt x="1454" y="2131"/>
                  </a:cubicBezTo>
                  <a:cubicBezTo>
                    <a:pt x="1429" y="2382"/>
                    <a:pt x="1379" y="2632"/>
                    <a:pt x="1329" y="2908"/>
                  </a:cubicBezTo>
                  <a:cubicBezTo>
                    <a:pt x="1229" y="3434"/>
                    <a:pt x="1128" y="4011"/>
                    <a:pt x="1028" y="4562"/>
                  </a:cubicBezTo>
                  <a:cubicBezTo>
                    <a:pt x="778" y="5690"/>
                    <a:pt x="527" y="6818"/>
                    <a:pt x="326" y="7670"/>
                  </a:cubicBezTo>
                  <a:cubicBezTo>
                    <a:pt x="126" y="8497"/>
                    <a:pt x="1" y="9074"/>
                    <a:pt x="1" y="9074"/>
                  </a:cubicBezTo>
                  <a:lnTo>
                    <a:pt x="1229" y="9274"/>
                  </a:lnTo>
                  <a:cubicBezTo>
                    <a:pt x="1229" y="9274"/>
                    <a:pt x="1279" y="8698"/>
                    <a:pt x="1379" y="7846"/>
                  </a:cubicBezTo>
                  <a:cubicBezTo>
                    <a:pt x="1454" y="6968"/>
                    <a:pt x="1555" y="5815"/>
                    <a:pt x="1655" y="4637"/>
                  </a:cubicBezTo>
                  <a:cubicBezTo>
                    <a:pt x="1680" y="4061"/>
                    <a:pt x="1705" y="3485"/>
                    <a:pt x="1730" y="2933"/>
                  </a:cubicBezTo>
                  <a:cubicBezTo>
                    <a:pt x="1730" y="2658"/>
                    <a:pt x="1755" y="2407"/>
                    <a:pt x="1755" y="2156"/>
                  </a:cubicBezTo>
                  <a:cubicBezTo>
                    <a:pt x="1730" y="1906"/>
                    <a:pt x="1730" y="1680"/>
                    <a:pt x="1730" y="1455"/>
                  </a:cubicBezTo>
                  <a:cubicBezTo>
                    <a:pt x="1705" y="577"/>
                    <a:pt x="1705" y="1"/>
                    <a:pt x="17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26"/>
            <p:cNvSpPr/>
            <p:nvPr/>
          </p:nvSpPr>
          <p:spPr>
            <a:xfrm>
              <a:off x="6576150" y="2334569"/>
              <a:ext cx="99326" cy="507285"/>
            </a:xfrm>
            <a:custGeom>
              <a:avLst/>
              <a:gdLst/>
              <a:ahLst/>
              <a:cxnLst/>
              <a:rect l="l" t="t" r="r" b="b"/>
              <a:pathLst>
                <a:path w="1855" h="9474" extrusionOk="0">
                  <a:moveTo>
                    <a:pt x="25" y="0"/>
                  </a:moveTo>
                  <a:cubicBezTo>
                    <a:pt x="25" y="0"/>
                    <a:pt x="0" y="2356"/>
                    <a:pt x="0" y="4712"/>
                  </a:cubicBezTo>
                  <a:cubicBezTo>
                    <a:pt x="25" y="5313"/>
                    <a:pt x="25" y="5915"/>
                    <a:pt x="50" y="6466"/>
                  </a:cubicBezTo>
                  <a:cubicBezTo>
                    <a:pt x="50" y="6742"/>
                    <a:pt x="50" y="7018"/>
                    <a:pt x="75" y="7268"/>
                  </a:cubicBezTo>
                  <a:cubicBezTo>
                    <a:pt x="75" y="7519"/>
                    <a:pt x="100" y="7770"/>
                    <a:pt x="100" y="7995"/>
                  </a:cubicBezTo>
                  <a:cubicBezTo>
                    <a:pt x="176" y="8872"/>
                    <a:pt x="201" y="9474"/>
                    <a:pt x="201" y="9474"/>
                  </a:cubicBezTo>
                  <a:lnTo>
                    <a:pt x="1855" y="9198"/>
                  </a:lnTo>
                  <a:cubicBezTo>
                    <a:pt x="1855" y="9198"/>
                    <a:pt x="1704" y="8647"/>
                    <a:pt x="1504" y="7770"/>
                  </a:cubicBezTo>
                  <a:cubicBezTo>
                    <a:pt x="1454" y="7569"/>
                    <a:pt x="1404" y="7318"/>
                    <a:pt x="1328" y="7093"/>
                  </a:cubicBezTo>
                  <a:cubicBezTo>
                    <a:pt x="1278" y="6842"/>
                    <a:pt x="1228" y="6592"/>
                    <a:pt x="1178" y="6316"/>
                  </a:cubicBezTo>
                  <a:cubicBezTo>
                    <a:pt x="1078" y="5790"/>
                    <a:pt x="952" y="5213"/>
                    <a:pt x="852" y="4637"/>
                  </a:cubicBezTo>
                  <a:cubicBezTo>
                    <a:pt x="426" y="2331"/>
                    <a:pt x="25" y="0"/>
                    <a:pt x="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26"/>
            <p:cNvSpPr/>
            <p:nvPr/>
          </p:nvSpPr>
          <p:spPr>
            <a:xfrm>
              <a:off x="7009607" y="2432504"/>
              <a:ext cx="559652" cy="127544"/>
            </a:xfrm>
            <a:custGeom>
              <a:avLst/>
              <a:gdLst/>
              <a:ahLst/>
              <a:cxnLst/>
              <a:rect l="l" t="t" r="r" b="b"/>
              <a:pathLst>
                <a:path w="10452" h="2382" extrusionOk="0">
                  <a:moveTo>
                    <a:pt x="10452" y="1"/>
                  </a:moveTo>
                  <a:cubicBezTo>
                    <a:pt x="10451" y="1"/>
                    <a:pt x="9800" y="126"/>
                    <a:pt x="8822" y="327"/>
                  </a:cubicBezTo>
                  <a:cubicBezTo>
                    <a:pt x="8321" y="427"/>
                    <a:pt x="7770" y="527"/>
                    <a:pt x="7143" y="627"/>
                  </a:cubicBezTo>
                  <a:cubicBezTo>
                    <a:pt x="6842" y="677"/>
                    <a:pt x="6517" y="728"/>
                    <a:pt x="6191" y="778"/>
                  </a:cubicBezTo>
                  <a:cubicBezTo>
                    <a:pt x="5890" y="828"/>
                    <a:pt x="5564" y="878"/>
                    <a:pt x="5238" y="903"/>
                  </a:cubicBezTo>
                  <a:cubicBezTo>
                    <a:pt x="4913" y="953"/>
                    <a:pt x="4562" y="978"/>
                    <a:pt x="4261" y="1028"/>
                  </a:cubicBezTo>
                  <a:cubicBezTo>
                    <a:pt x="3935" y="1053"/>
                    <a:pt x="3609" y="1078"/>
                    <a:pt x="3309" y="1103"/>
                  </a:cubicBezTo>
                  <a:cubicBezTo>
                    <a:pt x="3008" y="1103"/>
                    <a:pt x="2707" y="1154"/>
                    <a:pt x="2431" y="1154"/>
                  </a:cubicBezTo>
                  <a:lnTo>
                    <a:pt x="1654" y="1154"/>
                  </a:lnTo>
                  <a:cubicBezTo>
                    <a:pt x="1515" y="1161"/>
                    <a:pt x="1380" y="1164"/>
                    <a:pt x="1251" y="1164"/>
                  </a:cubicBezTo>
                  <a:cubicBezTo>
                    <a:pt x="939" y="1164"/>
                    <a:pt x="664" y="1146"/>
                    <a:pt x="451" y="1129"/>
                  </a:cubicBezTo>
                  <a:lnTo>
                    <a:pt x="0" y="1129"/>
                  </a:lnTo>
                  <a:lnTo>
                    <a:pt x="25" y="2382"/>
                  </a:lnTo>
                  <a:cubicBezTo>
                    <a:pt x="25" y="2382"/>
                    <a:pt x="201" y="2357"/>
                    <a:pt x="477" y="2332"/>
                  </a:cubicBezTo>
                  <a:cubicBezTo>
                    <a:pt x="777" y="2306"/>
                    <a:pt x="1178" y="2306"/>
                    <a:pt x="1705" y="2206"/>
                  </a:cubicBezTo>
                  <a:cubicBezTo>
                    <a:pt x="1955" y="2181"/>
                    <a:pt x="2231" y="2156"/>
                    <a:pt x="2507" y="2106"/>
                  </a:cubicBezTo>
                  <a:cubicBezTo>
                    <a:pt x="2807" y="2056"/>
                    <a:pt x="3108" y="2006"/>
                    <a:pt x="3409" y="1956"/>
                  </a:cubicBezTo>
                  <a:cubicBezTo>
                    <a:pt x="3735" y="1880"/>
                    <a:pt x="4035" y="1830"/>
                    <a:pt x="4361" y="1755"/>
                  </a:cubicBezTo>
                  <a:cubicBezTo>
                    <a:pt x="4687" y="1680"/>
                    <a:pt x="5013" y="1605"/>
                    <a:pt x="5339" y="1530"/>
                  </a:cubicBezTo>
                  <a:cubicBezTo>
                    <a:pt x="5665" y="1454"/>
                    <a:pt x="5990" y="1354"/>
                    <a:pt x="6316" y="1279"/>
                  </a:cubicBezTo>
                  <a:cubicBezTo>
                    <a:pt x="6617" y="1204"/>
                    <a:pt x="6943" y="1103"/>
                    <a:pt x="7244" y="1028"/>
                  </a:cubicBezTo>
                  <a:cubicBezTo>
                    <a:pt x="7845" y="853"/>
                    <a:pt x="8396" y="677"/>
                    <a:pt x="8873" y="527"/>
                  </a:cubicBezTo>
                  <a:cubicBezTo>
                    <a:pt x="9800" y="201"/>
                    <a:pt x="10451" y="1"/>
                    <a:pt x="104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26"/>
            <p:cNvSpPr/>
            <p:nvPr/>
          </p:nvSpPr>
          <p:spPr>
            <a:xfrm>
              <a:off x="6651276" y="2829760"/>
              <a:ext cx="605273" cy="107411"/>
            </a:xfrm>
            <a:custGeom>
              <a:avLst/>
              <a:gdLst/>
              <a:ahLst/>
              <a:cxnLst/>
              <a:rect l="l" t="t" r="r" b="b"/>
              <a:pathLst>
                <a:path w="11304" h="2006" extrusionOk="0">
                  <a:moveTo>
                    <a:pt x="251" y="0"/>
                  </a:moveTo>
                  <a:lnTo>
                    <a:pt x="1" y="1654"/>
                  </a:lnTo>
                  <a:cubicBezTo>
                    <a:pt x="1" y="1654"/>
                    <a:pt x="702" y="1705"/>
                    <a:pt x="1755" y="1780"/>
                  </a:cubicBezTo>
                  <a:cubicBezTo>
                    <a:pt x="2281" y="1830"/>
                    <a:pt x="2908" y="1855"/>
                    <a:pt x="3560" y="1880"/>
                  </a:cubicBezTo>
                  <a:cubicBezTo>
                    <a:pt x="4236" y="1905"/>
                    <a:pt x="4938" y="1930"/>
                    <a:pt x="5640" y="1980"/>
                  </a:cubicBezTo>
                  <a:cubicBezTo>
                    <a:pt x="6367" y="1980"/>
                    <a:pt x="7068" y="1980"/>
                    <a:pt x="7720" y="2005"/>
                  </a:cubicBezTo>
                  <a:lnTo>
                    <a:pt x="8672" y="2005"/>
                  </a:lnTo>
                  <a:cubicBezTo>
                    <a:pt x="8998" y="2005"/>
                    <a:pt x="9274" y="2005"/>
                    <a:pt x="9550" y="1980"/>
                  </a:cubicBezTo>
                  <a:cubicBezTo>
                    <a:pt x="10602" y="1955"/>
                    <a:pt x="11304" y="1930"/>
                    <a:pt x="11304" y="1930"/>
                  </a:cubicBezTo>
                  <a:cubicBezTo>
                    <a:pt x="11304" y="1930"/>
                    <a:pt x="10602" y="1855"/>
                    <a:pt x="9550" y="1730"/>
                  </a:cubicBezTo>
                  <a:cubicBezTo>
                    <a:pt x="9299" y="1705"/>
                    <a:pt x="8998" y="1654"/>
                    <a:pt x="8697" y="1629"/>
                  </a:cubicBezTo>
                  <a:cubicBezTo>
                    <a:pt x="8422" y="1579"/>
                    <a:pt x="8096" y="1529"/>
                    <a:pt x="7770" y="1479"/>
                  </a:cubicBezTo>
                  <a:cubicBezTo>
                    <a:pt x="7118" y="1379"/>
                    <a:pt x="6442" y="1253"/>
                    <a:pt x="5740" y="1128"/>
                  </a:cubicBezTo>
                  <a:cubicBezTo>
                    <a:pt x="5063" y="1003"/>
                    <a:pt x="4362" y="878"/>
                    <a:pt x="3710" y="752"/>
                  </a:cubicBezTo>
                  <a:cubicBezTo>
                    <a:pt x="3083" y="627"/>
                    <a:pt x="2482" y="502"/>
                    <a:pt x="1955" y="376"/>
                  </a:cubicBezTo>
                  <a:cubicBezTo>
                    <a:pt x="928" y="151"/>
                    <a:pt x="251" y="0"/>
                    <a:pt x="2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26"/>
            <p:cNvSpPr/>
            <p:nvPr/>
          </p:nvSpPr>
          <p:spPr>
            <a:xfrm>
              <a:off x="5416607" y="3165332"/>
              <a:ext cx="1002041" cy="670972"/>
            </a:xfrm>
            <a:custGeom>
              <a:avLst/>
              <a:gdLst/>
              <a:ahLst/>
              <a:cxnLst/>
              <a:rect l="l" t="t" r="r" b="b"/>
              <a:pathLst>
                <a:path w="18714" h="12531" extrusionOk="0">
                  <a:moveTo>
                    <a:pt x="8924" y="1"/>
                  </a:moveTo>
                  <a:cubicBezTo>
                    <a:pt x="1021" y="1"/>
                    <a:pt x="1" y="12506"/>
                    <a:pt x="10101" y="12530"/>
                  </a:cubicBezTo>
                  <a:cubicBezTo>
                    <a:pt x="10109" y="12530"/>
                    <a:pt x="10117" y="12530"/>
                    <a:pt x="10124" y="12530"/>
                  </a:cubicBezTo>
                  <a:cubicBezTo>
                    <a:pt x="17747" y="12530"/>
                    <a:pt x="18713" y="249"/>
                    <a:pt x="9525" y="24"/>
                  </a:cubicBezTo>
                  <a:cubicBezTo>
                    <a:pt x="9320" y="8"/>
                    <a:pt x="9120" y="1"/>
                    <a:pt x="89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26"/>
            <p:cNvSpPr/>
            <p:nvPr/>
          </p:nvSpPr>
          <p:spPr>
            <a:xfrm>
              <a:off x="5601823" y="3406823"/>
              <a:ext cx="280522" cy="187943"/>
            </a:xfrm>
            <a:custGeom>
              <a:avLst/>
              <a:gdLst/>
              <a:ahLst/>
              <a:cxnLst/>
              <a:rect l="l" t="t" r="r" b="b"/>
              <a:pathLst>
                <a:path w="5239" h="3510" extrusionOk="0">
                  <a:moveTo>
                    <a:pt x="2507" y="0"/>
                  </a:moveTo>
                  <a:cubicBezTo>
                    <a:pt x="301" y="0"/>
                    <a:pt x="0" y="3509"/>
                    <a:pt x="2833" y="3509"/>
                  </a:cubicBezTo>
                  <a:cubicBezTo>
                    <a:pt x="4988" y="3509"/>
                    <a:pt x="5239" y="75"/>
                    <a:pt x="2682" y="25"/>
                  </a:cubicBezTo>
                  <a:cubicBezTo>
                    <a:pt x="2607" y="0"/>
                    <a:pt x="2557" y="0"/>
                    <a:pt x="25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26"/>
            <p:cNvSpPr/>
            <p:nvPr/>
          </p:nvSpPr>
          <p:spPr>
            <a:xfrm>
              <a:off x="6110459" y="3165332"/>
              <a:ext cx="1000649" cy="670972"/>
            </a:xfrm>
            <a:custGeom>
              <a:avLst/>
              <a:gdLst/>
              <a:ahLst/>
              <a:cxnLst/>
              <a:rect l="l" t="t" r="r" b="b"/>
              <a:pathLst>
                <a:path w="18688" h="12531" extrusionOk="0">
                  <a:moveTo>
                    <a:pt x="8923" y="1"/>
                  </a:moveTo>
                  <a:cubicBezTo>
                    <a:pt x="1021" y="1"/>
                    <a:pt x="0" y="12506"/>
                    <a:pt x="10101" y="12530"/>
                  </a:cubicBezTo>
                  <a:cubicBezTo>
                    <a:pt x="10108" y="12530"/>
                    <a:pt x="10116" y="12530"/>
                    <a:pt x="10124" y="12530"/>
                  </a:cubicBezTo>
                  <a:cubicBezTo>
                    <a:pt x="17747" y="12530"/>
                    <a:pt x="18688" y="249"/>
                    <a:pt x="9524" y="24"/>
                  </a:cubicBezTo>
                  <a:cubicBezTo>
                    <a:pt x="9320" y="8"/>
                    <a:pt x="9119" y="1"/>
                    <a:pt x="89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26"/>
            <p:cNvSpPr/>
            <p:nvPr/>
          </p:nvSpPr>
          <p:spPr>
            <a:xfrm>
              <a:off x="6608332" y="3496727"/>
              <a:ext cx="280522" cy="187943"/>
            </a:xfrm>
            <a:custGeom>
              <a:avLst/>
              <a:gdLst/>
              <a:ahLst/>
              <a:cxnLst/>
              <a:rect l="l" t="t" r="r" b="b"/>
              <a:pathLst>
                <a:path w="5239" h="3510" extrusionOk="0">
                  <a:moveTo>
                    <a:pt x="2507" y="1"/>
                  </a:moveTo>
                  <a:cubicBezTo>
                    <a:pt x="301" y="1"/>
                    <a:pt x="1" y="3509"/>
                    <a:pt x="2833" y="3509"/>
                  </a:cubicBezTo>
                  <a:cubicBezTo>
                    <a:pt x="4988" y="3509"/>
                    <a:pt x="5239" y="76"/>
                    <a:pt x="26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26"/>
            <p:cNvSpPr/>
            <p:nvPr/>
          </p:nvSpPr>
          <p:spPr>
            <a:xfrm>
              <a:off x="5729370" y="2964053"/>
              <a:ext cx="1001988" cy="670972"/>
            </a:xfrm>
            <a:custGeom>
              <a:avLst/>
              <a:gdLst/>
              <a:ahLst/>
              <a:cxnLst/>
              <a:rect l="l" t="t" r="r" b="b"/>
              <a:pathLst>
                <a:path w="18713" h="12531" extrusionOk="0">
                  <a:moveTo>
                    <a:pt x="8948" y="0"/>
                  </a:moveTo>
                  <a:cubicBezTo>
                    <a:pt x="1044" y="0"/>
                    <a:pt x="0" y="12506"/>
                    <a:pt x="10125" y="12530"/>
                  </a:cubicBezTo>
                  <a:cubicBezTo>
                    <a:pt x="10133" y="12530"/>
                    <a:pt x="10140" y="12530"/>
                    <a:pt x="10148" y="12530"/>
                  </a:cubicBezTo>
                  <a:cubicBezTo>
                    <a:pt x="17771" y="12530"/>
                    <a:pt x="18712" y="249"/>
                    <a:pt x="9548" y="24"/>
                  </a:cubicBezTo>
                  <a:cubicBezTo>
                    <a:pt x="9344" y="8"/>
                    <a:pt x="9144" y="0"/>
                    <a:pt x="89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26"/>
            <p:cNvSpPr/>
            <p:nvPr/>
          </p:nvSpPr>
          <p:spPr>
            <a:xfrm>
              <a:off x="6205718" y="3094116"/>
              <a:ext cx="280522" cy="187943"/>
            </a:xfrm>
            <a:custGeom>
              <a:avLst/>
              <a:gdLst/>
              <a:ahLst/>
              <a:cxnLst/>
              <a:rect l="l" t="t" r="r" b="b"/>
              <a:pathLst>
                <a:path w="5239" h="3510" extrusionOk="0">
                  <a:moveTo>
                    <a:pt x="2507" y="1"/>
                  </a:moveTo>
                  <a:cubicBezTo>
                    <a:pt x="301" y="1"/>
                    <a:pt x="1" y="3509"/>
                    <a:pt x="2833" y="3509"/>
                  </a:cubicBezTo>
                  <a:cubicBezTo>
                    <a:pt x="4988" y="3509"/>
                    <a:pt x="5239" y="76"/>
                    <a:pt x="26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able of contents">
  <p:cSld name="CUSTOM_13">
    <p:spTree>
      <p:nvGrpSpPr>
        <p:cNvPr id="1" name="Shape 733"/>
        <p:cNvGrpSpPr/>
        <p:nvPr/>
      </p:nvGrpSpPr>
      <p:grpSpPr>
        <a:xfrm>
          <a:off x="0" y="0"/>
          <a:ext cx="0" cy="0"/>
          <a:chOff x="0" y="0"/>
          <a:chExt cx="0" cy="0"/>
        </a:xfrm>
      </p:grpSpPr>
      <p:grpSp>
        <p:nvGrpSpPr>
          <p:cNvPr id="734" name="Google Shape;734;p27"/>
          <p:cNvGrpSpPr/>
          <p:nvPr/>
        </p:nvGrpSpPr>
        <p:grpSpPr>
          <a:xfrm rot="1707513">
            <a:off x="1304904" y="699381"/>
            <a:ext cx="816953" cy="966276"/>
            <a:chOff x="1667110" y="1547045"/>
            <a:chExt cx="1047905" cy="1239657"/>
          </a:xfrm>
        </p:grpSpPr>
        <p:grpSp>
          <p:nvGrpSpPr>
            <p:cNvPr id="735" name="Google Shape;735;p27"/>
            <p:cNvGrpSpPr/>
            <p:nvPr/>
          </p:nvGrpSpPr>
          <p:grpSpPr>
            <a:xfrm>
              <a:off x="1667110" y="1547045"/>
              <a:ext cx="1047905" cy="922064"/>
              <a:chOff x="1627300" y="2234250"/>
              <a:chExt cx="500050" cy="440000"/>
            </a:xfrm>
          </p:grpSpPr>
          <p:sp>
            <p:nvSpPr>
              <p:cNvPr id="736" name="Google Shape;736;p27"/>
              <p:cNvSpPr/>
              <p:nvPr/>
            </p:nvSpPr>
            <p:spPr>
              <a:xfrm rot="-1958764">
                <a:off x="1769572" y="2297034"/>
                <a:ext cx="189893" cy="290106"/>
              </a:xfrm>
              <a:custGeom>
                <a:avLst/>
                <a:gdLst/>
                <a:ahLst/>
                <a:cxnLst/>
                <a:rect l="l" t="t" r="r" b="b"/>
                <a:pathLst>
                  <a:path w="7595" h="11605" extrusionOk="0">
                    <a:moveTo>
                      <a:pt x="2155" y="0"/>
                    </a:moveTo>
                    <a:cubicBezTo>
                      <a:pt x="2406" y="2507"/>
                      <a:pt x="2506" y="5940"/>
                      <a:pt x="0" y="6943"/>
                    </a:cubicBezTo>
                    <a:cubicBezTo>
                      <a:pt x="2757" y="6943"/>
                      <a:pt x="4336" y="9123"/>
                      <a:pt x="5589" y="11604"/>
                    </a:cubicBezTo>
                    <a:cubicBezTo>
                      <a:pt x="5589" y="9123"/>
                      <a:pt x="5338" y="6617"/>
                      <a:pt x="7594" y="5113"/>
                    </a:cubicBezTo>
                    <a:lnTo>
                      <a:pt x="7594" y="5113"/>
                    </a:lnTo>
                    <a:cubicBezTo>
                      <a:pt x="7536" y="5115"/>
                      <a:pt x="7479" y="5116"/>
                      <a:pt x="7423" y="5116"/>
                    </a:cubicBezTo>
                    <a:cubicBezTo>
                      <a:pt x="4895" y="5116"/>
                      <a:pt x="3381" y="2942"/>
                      <a:pt x="21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27"/>
              <p:cNvSpPr/>
              <p:nvPr/>
            </p:nvSpPr>
            <p:spPr>
              <a:xfrm>
                <a:off x="2010350" y="2234250"/>
                <a:ext cx="117000" cy="78450"/>
              </a:xfrm>
              <a:custGeom>
                <a:avLst/>
                <a:gdLst/>
                <a:ahLst/>
                <a:cxnLst/>
                <a:rect l="l" t="t" r="r" b="b"/>
                <a:pathLst>
                  <a:path w="4680" h="3138" extrusionOk="0">
                    <a:moveTo>
                      <a:pt x="2235" y="0"/>
                    </a:moveTo>
                    <a:cubicBezTo>
                      <a:pt x="256" y="0"/>
                      <a:pt x="1" y="3138"/>
                      <a:pt x="2524" y="3138"/>
                    </a:cubicBezTo>
                    <a:cubicBezTo>
                      <a:pt x="4429" y="3138"/>
                      <a:pt x="4680" y="80"/>
                      <a:pt x="2374" y="5"/>
                    </a:cubicBezTo>
                    <a:cubicBezTo>
                      <a:pt x="2327" y="2"/>
                      <a:pt x="2281" y="0"/>
                      <a:pt x="22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27"/>
              <p:cNvSpPr/>
              <p:nvPr/>
            </p:nvSpPr>
            <p:spPr>
              <a:xfrm>
                <a:off x="1627300" y="2615200"/>
                <a:ext cx="87775" cy="59050"/>
              </a:xfrm>
              <a:custGeom>
                <a:avLst/>
                <a:gdLst/>
                <a:ahLst/>
                <a:cxnLst/>
                <a:rect l="l" t="t" r="r" b="b"/>
                <a:pathLst>
                  <a:path w="3511" h="2362" extrusionOk="0">
                    <a:moveTo>
                      <a:pt x="1689" y="1"/>
                    </a:moveTo>
                    <a:cubicBezTo>
                      <a:pt x="191" y="1"/>
                      <a:pt x="0" y="2337"/>
                      <a:pt x="1907" y="2361"/>
                    </a:cubicBezTo>
                    <a:cubicBezTo>
                      <a:pt x="3335" y="2361"/>
                      <a:pt x="3511" y="55"/>
                      <a:pt x="1806" y="5"/>
                    </a:cubicBezTo>
                    <a:cubicBezTo>
                      <a:pt x="1766" y="2"/>
                      <a:pt x="1727" y="1"/>
                      <a:pt x="16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9" name="Google Shape;739;p27"/>
            <p:cNvSpPr/>
            <p:nvPr/>
          </p:nvSpPr>
          <p:spPr>
            <a:xfrm rot="-2271384" flipH="1">
              <a:off x="2009270" y="2471312"/>
              <a:ext cx="327094" cy="240288"/>
            </a:xfrm>
            <a:custGeom>
              <a:avLst/>
              <a:gdLst/>
              <a:ahLst/>
              <a:cxnLst/>
              <a:rect l="l" t="t" r="r" b="b"/>
              <a:pathLst>
                <a:path w="23033" h="16924" extrusionOk="0">
                  <a:moveTo>
                    <a:pt x="18087" y="0"/>
                  </a:moveTo>
                  <a:cubicBezTo>
                    <a:pt x="15558" y="0"/>
                    <a:pt x="12757" y="2011"/>
                    <a:pt x="12181" y="4317"/>
                  </a:cubicBezTo>
                  <a:cubicBezTo>
                    <a:pt x="12181" y="4317"/>
                    <a:pt x="10883" y="321"/>
                    <a:pt x="6682" y="321"/>
                  </a:cubicBezTo>
                  <a:cubicBezTo>
                    <a:pt x="6249" y="321"/>
                    <a:pt x="5785" y="364"/>
                    <a:pt x="5289" y="457"/>
                  </a:cubicBezTo>
                  <a:cubicBezTo>
                    <a:pt x="0" y="1460"/>
                    <a:pt x="6492" y="11610"/>
                    <a:pt x="12381" y="16924"/>
                  </a:cubicBezTo>
                  <a:cubicBezTo>
                    <a:pt x="22381" y="8527"/>
                    <a:pt x="23033" y="2437"/>
                    <a:pt x="20251" y="608"/>
                  </a:cubicBezTo>
                  <a:cubicBezTo>
                    <a:pt x="19602" y="187"/>
                    <a:pt x="18857" y="0"/>
                    <a:pt x="18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0" name="Google Shape;740;p27"/>
          <p:cNvSpPr txBox="1">
            <a:spLocks noGrp="1"/>
          </p:cNvSpPr>
          <p:nvPr>
            <p:ph type="body" idx="1"/>
          </p:nvPr>
        </p:nvSpPr>
        <p:spPr>
          <a:xfrm>
            <a:off x="2002188" y="4005711"/>
            <a:ext cx="2234100" cy="614700"/>
          </a:xfrm>
          <a:prstGeom prst="rect">
            <a:avLst/>
          </a:prstGeom>
        </p:spPr>
        <p:txBody>
          <a:bodyPr spcFirstLastPara="1" wrap="square" lIns="91425" tIns="91425" rIns="91425" bIns="91425" anchor="t" anchorCtr="0">
            <a:noAutofit/>
          </a:bodyPr>
          <a:lstStyle>
            <a:lvl1pPr marL="457200" lvl="0" indent="-317500" algn="ctr" rtl="0">
              <a:lnSpc>
                <a:spcPct val="100000"/>
              </a:lnSpc>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741" name="Google Shape;741;p27"/>
          <p:cNvSpPr txBox="1">
            <a:spLocks noGrp="1"/>
          </p:cNvSpPr>
          <p:nvPr>
            <p:ph type="subTitle" idx="2"/>
          </p:nvPr>
        </p:nvSpPr>
        <p:spPr>
          <a:xfrm>
            <a:off x="1891185" y="3358475"/>
            <a:ext cx="2453400" cy="72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3"/>
              </a:buClr>
              <a:buSzPts val="2000"/>
              <a:buFont typeface="Fredoka One"/>
              <a:buNone/>
              <a:defRPr sz="2000" b="1">
                <a:solidFill>
                  <a:schemeClr val="dk1"/>
                </a:solidFill>
                <a:latin typeface="Jua"/>
                <a:ea typeface="Jua"/>
                <a:cs typeface="Jua"/>
                <a:sym typeface="Jua"/>
              </a:defRPr>
            </a:lvl1pPr>
            <a:lvl2pPr lvl="1" rtl="0">
              <a:spcBef>
                <a:spcPts val="0"/>
              </a:spcBef>
              <a:spcAft>
                <a:spcPts val="0"/>
              </a:spcAft>
              <a:buClr>
                <a:schemeClr val="accent3"/>
              </a:buClr>
              <a:buSzPts val="2000"/>
              <a:buNone/>
              <a:defRPr sz="2000">
                <a:solidFill>
                  <a:schemeClr val="accent3"/>
                </a:solidFill>
              </a:defRPr>
            </a:lvl2pPr>
            <a:lvl3pPr lvl="2" rtl="0">
              <a:spcBef>
                <a:spcPts val="0"/>
              </a:spcBef>
              <a:spcAft>
                <a:spcPts val="0"/>
              </a:spcAft>
              <a:buClr>
                <a:schemeClr val="accent3"/>
              </a:buClr>
              <a:buSzPts val="2000"/>
              <a:buNone/>
              <a:defRPr sz="2000">
                <a:solidFill>
                  <a:schemeClr val="accent3"/>
                </a:solidFill>
              </a:defRPr>
            </a:lvl3pPr>
            <a:lvl4pPr lvl="3" rtl="0">
              <a:spcBef>
                <a:spcPts val="1600"/>
              </a:spcBef>
              <a:spcAft>
                <a:spcPts val="0"/>
              </a:spcAft>
              <a:buClr>
                <a:schemeClr val="accent3"/>
              </a:buClr>
              <a:buSzPts val="2000"/>
              <a:buNone/>
              <a:defRPr sz="2000">
                <a:solidFill>
                  <a:schemeClr val="accent3"/>
                </a:solidFill>
              </a:defRPr>
            </a:lvl4pPr>
            <a:lvl5pPr lvl="4" rtl="0">
              <a:spcBef>
                <a:spcPts val="1600"/>
              </a:spcBef>
              <a:spcAft>
                <a:spcPts val="0"/>
              </a:spcAft>
              <a:buClr>
                <a:schemeClr val="accent3"/>
              </a:buClr>
              <a:buSzPts val="2000"/>
              <a:buNone/>
              <a:defRPr sz="2000">
                <a:solidFill>
                  <a:schemeClr val="accent3"/>
                </a:solidFill>
              </a:defRPr>
            </a:lvl5pPr>
            <a:lvl6pPr lvl="5" rtl="0">
              <a:spcBef>
                <a:spcPts val="0"/>
              </a:spcBef>
              <a:spcAft>
                <a:spcPts val="0"/>
              </a:spcAft>
              <a:buClr>
                <a:schemeClr val="accent3"/>
              </a:buClr>
              <a:buSzPts val="2000"/>
              <a:buNone/>
              <a:defRPr sz="2000">
                <a:solidFill>
                  <a:schemeClr val="accent3"/>
                </a:solidFill>
              </a:defRPr>
            </a:lvl6pPr>
            <a:lvl7pPr lvl="6" rtl="0">
              <a:spcBef>
                <a:spcPts val="1600"/>
              </a:spcBef>
              <a:spcAft>
                <a:spcPts val="0"/>
              </a:spcAft>
              <a:buClr>
                <a:schemeClr val="accent3"/>
              </a:buClr>
              <a:buSzPts val="2000"/>
              <a:buNone/>
              <a:defRPr sz="2000">
                <a:solidFill>
                  <a:schemeClr val="accent3"/>
                </a:solidFill>
              </a:defRPr>
            </a:lvl7pPr>
            <a:lvl8pPr lvl="7" rtl="0">
              <a:spcBef>
                <a:spcPts val="1600"/>
              </a:spcBef>
              <a:spcAft>
                <a:spcPts val="0"/>
              </a:spcAft>
              <a:buClr>
                <a:schemeClr val="accent3"/>
              </a:buClr>
              <a:buSzPts val="2000"/>
              <a:buNone/>
              <a:defRPr sz="2000">
                <a:solidFill>
                  <a:schemeClr val="accent3"/>
                </a:solidFill>
              </a:defRPr>
            </a:lvl8pPr>
            <a:lvl9pPr lvl="8" rtl="0">
              <a:spcBef>
                <a:spcPts val="1600"/>
              </a:spcBef>
              <a:spcAft>
                <a:spcPts val="1600"/>
              </a:spcAft>
              <a:buClr>
                <a:schemeClr val="accent3"/>
              </a:buClr>
              <a:buSzPts val="2000"/>
              <a:buNone/>
              <a:defRPr sz="2000">
                <a:solidFill>
                  <a:schemeClr val="accent3"/>
                </a:solidFill>
              </a:defRPr>
            </a:lvl9pPr>
          </a:lstStyle>
          <a:p>
            <a:endParaRPr/>
          </a:p>
        </p:txBody>
      </p:sp>
      <p:sp>
        <p:nvSpPr>
          <p:cNvPr id="742" name="Google Shape;742;p27"/>
          <p:cNvSpPr txBox="1">
            <a:spLocks noGrp="1"/>
          </p:cNvSpPr>
          <p:nvPr>
            <p:ph type="body" idx="3"/>
          </p:nvPr>
        </p:nvSpPr>
        <p:spPr>
          <a:xfrm>
            <a:off x="2002188" y="2310389"/>
            <a:ext cx="2234100" cy="614700"/>
          </a:xfrm>
          <a:prstGeom prst="rect">
            <a:avLst/>
          </a:prstGeom>
        </p:spPr>
        <p:txBody>
          <a:bodyPr spcFirstLastPara="1" wrap="square" lIns="91425" tIns="91425" rIns="91425" bIns="91425" anchor="t" anchorCtr="0">
            <a:noAutofit/>
          </a:bodyPr>
          <a:lstStyle>
            <a:lvl1pPr marL="457200" lvl="0" indent="-317500" algn="ctr" rtl="0">
              <a:lnSpc>
                <a:spcPct val="100000"/>
              </a:lnSpc>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743" name="Google Shape;743;p27"/>
          <p:cNvSpPr txBox="1">
            <a:spLocks noGrp="1"/>
          </p:cNvSpPr>
          <p:nvPr>
            <p:ph type="subTitle" idx="4"/>
          </p:nvPr>
        </p:nvSpPr>
        <p:spPr>
          <a:xfrm>
            <a:off x="1892081" y="1664450"/>
            <a:ext cx="2453400" cy="72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3"/>
              </a:buClr>
              <a:buSzPts val="2000"/>
              <a:buFont typeface="Fredoka One"/>
              <a:buNone/>
              <a:defRPr sz="2000" b="1">
                <a:solidFill>
                  <a:schemeClr val="dk1"/>
                </a:solidFill>
                <a:latin typeface="Jua"/>
                <a:ea typeface="Jua"/>
                <a:cs typeface="Jua"/>
                <a:sym typeface="Jua"/>
              </a:defRPr>
            </a:lvl1pPr>
            <a:lvl2pPr lvl="1" rtl="0">
              <a:spcBef>
                <a:spcPts val="0"/>
              </a:spcBef>
              <a:spcAft>
                <a:spcPts val="0"/>
              </a:spcAft>
              <a:buClr>
                <a:schemeClr val="accent3"/>
              </a:buClr>
              <a:buSzPts val="2000"/>
              <a:buNone/>
              <a:defRPr sz="2000">
                <a:solidFill>
                  <a:schemeClr val="accent3"/>
                </a:solidFill>
              </a:defRPr>
            </a:lvl2pPr>
            <a:lvl3pPr lvl="2" rtl="0">
              <a:spcBef>
                <a:spcPts val="0"/>
              </a:spcBef>
              <a:spcAft>
                <a:spcPts val="0"/>
              </a:spcAft>
              <a:buClr>
                <a:schemeClr val="accent3"/>
              </a:buClr>
              <a:buSzPts val="2000"/>
              <a:buNone/>
              <a:defRPr sz="2000">
                <a:solidFill>
                  <a:schemeClr val="accent3"/>
                </a:solidFill>
              </a:defRPr>
            </a:lvl3pPr>
            <a:lvl4pPr lvl="3" rtl="0">
              <a:spcBef>
                <a:spcPts val="1600"/>
              </a:spcBef>
              <a:spcAft>
                <a:spcPts val="0"/>
              </a:spcAft>
              <a:buClr>
                <a:schemeClr val="accent3"/>
              </a:buClr>
              <a:buSzPts val="2000"/>
              <a:buNone/>
              <a:defRPr sz="2000">
                <a:solidFill>
                  <a:schemeClr val="accent3"/>
                </a:solidFill>
              </a:defRPr>
            </a:lvl4pPr>
            <a:lvl5pPr lvl="4" rtl="0">
              <a:spcBef>
                <a:spcPts val="1600"/>
              </a:spcBef>
              <a:spcAft>
                <a:spcPts val="0"/>
              </a:spcAft>
              <a:buClr>
                <a:schemeClr val="accent3"/>
              </a:buClr>
              <a:buSzPts val="2000"/>
              <a:buNone/>
              <a:defRPr sz="2000">
                <a:solidFill>
                  <a:schemeClr val="accent3"/>
                </a:solidFill>
              </a:defRPr>
            </a:lvl5pPr>
            <a:lvl6pPr lvl="5" rtl="0">
              <a:spcBef>
                <a:spcPts val="0"/>
              </a:spcBef>
              <a:spcAft>
                <a:spcPts val="0"/>
              </a:spcAft>
              <a:buClr>
                <a:schemeClr val="accent3"/>
              </a:buClr>
              <a:buSzPts val="2000"/>
              <a:buNone/>
              <a:defRPr sz="2000">
                <a:solidFill>
                  <a:schemeClr val="accent3"/>
                </a:solidFill>
              </a:defRPr>
            </a:lvl6pPr>
            <a:lvl7pPr lvl="6" rtl="0">
              <a:spcBef>
                <a:spcPts val="1600"/>
              </a:spcBef>
              <a:spcAft>
                <a:spcPts val="0"/>
              </a:spcAft>
              <a:buClr>
                <a:schemeClr val="accent3"/>
              </a:buClr>
              <a:buSzPts val="2000"/>
              <a:buNone/>
              <a:defRPr sz="2000">
                <a:solidFill>
                  <a:schemeClr val="accent3"/>
                </a:solidFill>
              </a:defRPr>
            </a:lvl7pPr>
            <a:lvl8pPr lvl="7" rtl="0">
              <a:spcBef>
                <a:spcPts val="1600"/>
              </a:spcBef>
              <a:spcAft>
                <a:spcPts val="0"/>
              </a:spcAft>
              <a:buClr>
                <a:schemeClr val="accent3"/>
              </a:buClr>
              <a:buSzPts val="2000"/>
              <a:buNone/>
              <a:defRPr sz="2000">
                <a:solidFill>
                  <a:schemeClr val="accent3"/>
                </a:solidFill>
              </a:defRPr>
            </a:lvl8pPr>
            <a:lvl9pPr lvl="8" rtl="0">
              <a:spcBef>
                <a:spcPts val="1600"/>
              </a:spcBef>
              <a:spcAft>
                <a:spcPts val="1600"/>
              </a:spcAft>
              <a:buClr>
                <a:schemeClr val="accent3"/>
              </a:buClr>
              <a:buSzPts val="2000"/>
              <a:buNone/>
              <a:defRPr sz="2000">
                <a:solidFill>
                  <a:schemeClr val="accent3"/>
                </a:solidFill>
              </a:defRPr>
            </a:lvl9pPr>
          </a:lstStyle>
          <a:p>
            <a:endParaRPr/>
          </a:p>
        </p:txBody>
      </p:sp>
      <p:sp>
        <p:nvSpPr>
          <p:cNvPr id="744" name="Google Shape;744;p27"/>
          <p:cNvSpPr txBox="1">
            <a:spLocks noGrp="1"/>
          </p:cNvSpPr>
          <p:nvPr>
            <p:ph type="title" hasCustomPrompt="1"/>
          </p:nvPr>
        </p:nvSpPr>
        <p:spPr>
          <a:xfrm>
            <a:off x="2002175" y="1284847"/>
            <a:ext cx="2234100" cy="441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3000">
                <a:solidFill>
                  <a:schemeClr val="accent2"/>
                </a:solidFill>
              </a:defRPr>
            </a:lvl1pPr>
            <a:lvl2pPr lvl="1" algn="ctr" rtl="0">
              <a:spcBef>
                <a:spcPts val="0"/>
              </a:spcBef>
              <a:spcAft>
                <a:spcPts val="0"/>
              </a:spcAft>
              <a:buSzPts val="5000"/>
              <a:buNone/>
              <a:defRPr sz="5000"/>
            </a:lvl2pPr>
            <a:lvl3pPr lvl="2" algn="ctr" rtl="0">
              <a:spcBef>
                <a:spcPts val="0"/>
              </a:spcBef>
              <a:spcAft>
                <a:spcPts val="0"/>
              </a:spcAft>
              <a:buSzPts val="5000"/>
              <a:buNone/>
              <a:defRPr sz="5000"/>
            </a:lvl3pPr>
            <a:lvl4pPr lvl="3" algn="ctr" rtl="0">
              <a:spcBef>
                <a:spcPts val="0"/>
              </a:spcBef>
              <a:spcAft>
                <a:spcPts val="0"/>
              </a:spcAft>
              <a:buSzPts val="5000"/>
              <a:buNone/>
              <a:defRPr sz="5000"/>
            </a:lvl4pPr>
            <a:lvl5pPr lvl="4" algn="ctr" rtl="0">
              <a:spcBef>
                <a:spcPts val="0"/>
              </a:spcBef>
              <a:spcAft>
                <a:spcPts val="0"/>
              </a:spcAft>
              <a:buSzPts val="5000"/>
              <a:buNone/>
              <a:defRPr sz="5000"/>
            </a:lvl5pPr>
            <a:lvl6pPr lvl="5" algn="ctr" rtl="0">
              <a:spcBef>
                <a:spcPts val="0"/>
              </a:spcBef>
              <a:spcAft>
                <a:spcPts val="0"/>
              </a:spcAft>
              <a:buSzPts val="5000"/>
              <a:buNone/>
              <a:defRPr sz="5000"/>
            </a:lvl6pPr>
            <a:lvl7pPr lvl="6" algn="ctr" rtl="0">
              <a:spcBef>
                <a:spcPts val="0"/>
              </a:spcBef>
              <a:spcAft>
                <a:spcPts val="0"/>
              </a:spcAft>
              <a:buSzPts val="5000"/>
              <a:buNone/>
              <a:defRPr sz="5000"/>
            </a:lvl7pPr>
            <a:lvl8pPr lvl="7" algn="ctr" rtl="0">
              <a:spcBef>
                <a:spcPts val="0"/>
              </a:spcBef>
              <a:spcAft>
                <a:spcPts val="0"/>
              </a:spcAft>
              <a:buSzPts val="5000"/>
              <a:buNone/>
              <a:defRPr sz="5000"/>
            </a:lvl8pPr>
            <a:lvl9pPr lvl="8" algn="ctr" rtl="0">
              <a:spcBef>
                <a:spcPts val="0"/>
              </a:spcBef>
              <a:spcAft>
                <a:spcPts val="0"/>
              </a:spcAft>
              <a:buSzPts val="5000"/>
              <a:buNone/>
              <a:defRPr sz="5000"/>
            </a:lvl9pPr>
          </a:lstStyle>
          <a:p>
            <a:r>
              <a:t>xx%</a:t>
            </a:r>
          </a:p>
        </p:txBody>
      </p:sp>
      <p:sp>
        <p:nvSpPr>
          <p:cNvPr id="745" name="Google Shape;745;p27"/>
          <p:cNvSpPr txBox="1">
            <a:spLocks noGrp="1"/>
          </p:cNvSpPr>
          <p:nvPr>
            <p:ph type="title" idx="5" hasCustomPrompt="1"/>
          </p:nvPr>
        </p:nvSpPr>
        <p:spPr>
          <a:xfrm>
            <a:off x="2002175" y="2982919"/>
            <a:ext cx="2234100" cy="441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3000">
                <a:solidFill>
                  <a:schemeClr val="accent2"/>
                </a:solidFill>
              </a:defRPr>
            </a:lvl1pPr>
            <a:lvl2pPr lvl="1" algn="ctr" rtl="0">
              <a:spcBef>
                <a:spcPts val="0"/>
              </a:spcBef>
              <a:spcAft>
                <a:spcPts val="0"/>
              </a:spcAft>
              <a:buSzPts val="5000"/>
              <a:buNone/>
              <a:defRPr sz="5000"/>
            </a:lvl2pPr>
            <a:lvl3pPr lvl="2" algn="ctr" rtl="0">
              <a:spcBef>
                <a:spcPts val="0"/>
              </a:spcBef>
              <a:spcAft>
                <a:spcPts val="0"/>
              </a:spcAft>
              <a:buSzPts val="5000"/>
              <a:buNone/>
              <a:defRPr sz="5000"/>
            </a:lvl3pPr>
            <a:lvl4pPr lvl="3" algn="ctr" rtl="0">
              <a:spcBef>
                <a:spcPts val="0"/>
              </a:spcBef>
              <a:spcAft>
                <a:spcPts val="0"/>
              </a:spcAft>
              <a:buSzPts val="5000"/>
              <a:buNone/>
              <a:defRPr sz="5000"/>
            </a:lvl4pPr>
            <a:lvl5pPr lvl="4" algn="ctr" rtl="0">
              <a:spcBef>
                <a:spcPts val="0"/>
              </a:spcBef>
              <a:spcAft>
                <a:spcPts val="0"/>
              </a:spcAft>
              <a:buSzPts val="5000"/>
              <a:buNone/>
              <a:defRPr sz="5000"/>
            </a:lvl5pPr>
            <a:lvl6pPr lvl="5" algn="ctr" rtl="0">
              <a:spcBef>
                <a:spcPts val="0"/>
              </a:spcBef>
              <a:spcAft>
                <a:spcPts val="0"/>
              </a:spcAft>
              <a:buSzPts val="5000"/>
              <a:buNone/>
              <a:defRPr sz="5000"/>
            </a:lvl6pPr>
            <a:lvl7pPr lvl="6" algn="ctr" rtl="0">
              <a:spcBef>
                <a:spcPts val="0"/>
              </a:spcBef>
              <a:spcAft>
                <a:spcPts val="0"/>
              </a:spcAft>
              <a:buSzPts val="5000"/>
              <a:buNone/>
              <a:defRPr sz="5000"/>
            </a:lvl7pPr>
            <a:lvl8pPr lvl="7" algn="ctr" rtl="0">
              <a:spcBef>
                <a:spcPts val="0"/>
              </a:spcBef>
              <a:spcAft>
                <a:spcPts val="0"/>
              </a:spcAft>
              <a:buSzPts val="5000"/>
              <a:buNone/>
              <a:defRPr sz="5000"/>
            </a:lvl8pPr>
            <a:lvl9pPr lvl="8" algn="ctr" rtl="0">
              <a:spcBef>
                <a:spcPts val="0"/>
              </a:spcBef>
              <a:spcAft>
                <a:spcPts val="0"/>
              </a:spcAft>
              <a:buSzPts val="5000"/>
              <a:buNone/>
              <a:defRPr sz="5000"/>
            </a:lvl9pPr>
          </a:lstStyle>
          <a:p>
            <a:r>
              <a:t>xx%</a:t>
            </a:r>
          </a:p>
        </p:txBody>
      </p:sp>
      <p:sp>
        <p:nvSpPr>
          <p:cNvPr id="746" name="Google Shape;746;p27"/>
          <p:cNvSpPr txBox="1">
            <a:spLocks noGrp="1"/>
          </p:cNvSpPr>
          <p:nvPr>
            <p:ph type="body" idx="6"/>
          </p:nvPr>
        </p:nvSpPr>
        <p:spPr>
          <a:xfrm>
            <a:off x="4903013" y="4005711"/>
            <a:ext cx="2234100" cy="614700"/>
          </a:xfrm>
          <a:prstGeom prst="rect">
            <a:avLst/>
          </a:prstGeom>
        </p:spPr>
        <p:txBody>
          <a:bodyPr spcFirstLastPara="1" wrap="square" lIns="91425" tIns="91425" rIns="91425" bIns="91425" anchor="t" anchorCtr="0">
            <a:noAutofit/>
          </a:bodyPr>
          <a:lstStyle>
            <a:lvl1pPr marL="457200" lvl="0" indent="-317500" algn="ctr" rtl="0">
              <a:lnSpc>
                <a:spcPct val="100000"/>
              </a:lnSpc>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747" name="Google Shape;747;p27"/>
          <p:cNvSpPr txBox="1">
            <a:spLocks noGrp="1"/>
          </p:cNvSpPr>
          <p:nvPr>
            <p:ph type="subTitle" idx="7"/>
          </p:nvPr>
        </p:nvSpPr>
        <p:spPr>
          <a:xfrm>
            <a:off x="4793375" y="3358475"/>
            <a:ext cx="2453400" cy="72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3"/>
              </a:buClr>
              <a:buSzPts val="2000"/>
              <a:buFont typeface="Fredoka One"/>
              <a:buNone/>
              <a:defRPr sz="2000" b="1">
                <a:solidFill>
                  <a:schemeClr val="dk1"/>
                </a:solidFill>
                <a:latin typeface="Jua"/>
                <a:ea typeface="Jua"/>
                <a:cs typeface="Jua"/>
                <a:sym typeface="Jua"/>
              </a:defRPr>
            </a:lvl1pPr>
            <a:lvl2pPr lvl="1" rtl="0">
              <a:spcBef>
                <a:spcPts val="0"/>
              </a:spcBef>
              <a:spcAft>
                <a:spcPts val="0"/>
              </a:spcAft>
              <a:buClr>
                <a:schemeClr val="accent3"/>
              </a:buClr>
              <a:buSzPts val="2000"/>
              <a:buNone/>
              <a:defRPr sz="2000">
                <a:solidFill>
                  <a:schemeClr val="accent3"/>
                </a:solidFill>
              </a:defRPr>
            </a:lvl2pPr>
            <a:lvl3pPr lvl="2" rtl="0">
              <a:spcBef>
                <a:spcPts val="0"/>
              </a:spcBef>
              <a:spcAft>
                <a:spcPts val="0"/>
              </a:spcAft>
              <a:buClr>
                <a:schemeClr val="accent3"/>
              </a:buClr>
              <a:buSzPts val="2000"/>
              <a:buNone/>
              <a:defRPr sz="2000">
                <a:solidFill>
                  <a:schemeClr val="accent3"/>
                </a:solidFill>
              </a:defRPr>
            </a:lvl3pPr>
            <a:lvl4pPr lvl="3" rtl="0">
              <a:spcBef>
                <a:spcPts val="1600"/>
              </a:spcBef>
              <a:spcAft>
                <a:spcPts val="0"/>
              </a:spcAft>
              <a:buClr>
                <a:schemeClr val="accent3"/>
              </a:buClr>
              <a:buSzPts val="2000"/>
              <a:buNone/>
              <a:defRPr sz="2000">
                <a:solidFill>
                  <a:schemeClr val="accent3"/>
                </a:solidFill>
              </a:defRPr>
            </a:lvl4pPr>
            <a:lvl5pPr lvl="4" rtl="0">
              <a:spcBef>
                <a:spcPts val="1600"/>
              </a:spcBef>
              <a:spcAft>
                <a:spcPts val="0"/>
              </a:spcAft>
              <a:buClr>
                <a:schemeClr val="accent3"/>
              </a:buClr>
              <a:buSzPts val="2000"/>
              <a:buNone/>
              <a:defRPr sz="2000">
                <a:solidFill>
                  <a:schemeClr val="accent3"/>
                </a:solidFill>
              </a:defRPr>
            </a:lvl5pPr>
            <a:lvl6pPr lvl="5" rtl="0">
              <a:spcBef>
                <a:spcPts val="0"/>
              </a:spcBef>
              <a:spcAft>
                <a:spcPts val="0"/>
              </a:spcAft>
              <a:buClr>
                <a:schemeClr val="accent3"/>
              </a:buClr>
              <a:buSzPts val="2000"/>
              <a:buNone/>
              <a:defRPr sz="2000">
                <a:solidFill>
                  <a:schemeClr val="accent3"/>
                </a:solidFill>
              </a:defRPr>
            </a:lvl6pPr>
            <a:lvl7pPr lvl="6" rtl="0">
              <a:spcBef>
                <a:spcPts val="1600"/>
              </a:spcBef>
              <a:spcAft>
                <a:spcPts val="0"/>
              </a:spcAft>
              <a:buClr>
                <a:schemeClr val="accent3"/>
              </a:buClr>
              <a:buSzPts val="2000"/>
              <a:buNone/>
              <a:defRPr sz="2000">
                <a:solidFill>
                  <a:schemeClr val="accent3"/>
                </a:solidFill>
              </a:defRPr>
            </a:lvl7pPr>
            <a:lvl8pPr lvl="7" rtl="0">
              <a:spcBef>
                <a:spcPts val="1600"/>
              </a:spcBef>
              <a:spcAft>
                <a:spcPts val="0"/>
              </a:spcAft>
              <a:buClr>
                <a:schemeClr val="accent3"/>
              </a:buClr>
              <a:buSzPts val="2000"/>
              <a:buNone/>
              <a:defRPr sz="2000">
                <a:solidFill>
                  <a:schemeClr val="accent3"/>
                </a:solidFill>
              </a:defRPr>
            </a:lvl8pPr>
            <a:lvl9pPr lvl="8" rtl="0">
              <a:spcBef>
                <a:spcPts val="1600"/>
              </a:spcBef>
              <a:spcAft>
                <a:spcPts val="1600"/>
              </a:spcAft>
              <a:buClr>
                <a:schemeClr val="accent3"/>
              </a:buClr>
              <a:buSzPts val="2000"/>
              <a:buNone/>
              <a:defRPr sz="2000">
                <a:solidFill>
                  <a:schemeClr val="accent3"/>
                </a:solidFill>
              </a:defRPr>
            </a:lvl9pPr>
          </a:lstStyle>
          <a:p>
            <a:endParaRPr/>
          </a:p>
        </p:txBody>
      </p:sp>
      <p:sp>
        <p:nvSpPr>
          <p:cNvPr id="748" name="Google Shape;748;p27"/>
          <p:cNvSpPr txBox="1">
            <a:spLocks noGrp="1"/>
          </p:cNvSpPr>
          <p:nvPr>
            <p:ph type="body" idx="8"/>
          </p:nvPr>
        </p:nvSpPr>
        <p:spPr>
          <a:xfrm>
            <a:off x="4903013" y="2310389"/>
            <a:ext cx="2234100" cy="614700"/>
          </a:xfrm>
          <a:prstGeom prst="rect">
            <a:avLst/>
          </a:prstGeom>
        </p:spPr>
        <p:txBody>
          <a:bodyPr spcFirstLastPara="1" wrap="square" lIns="91425" tIns="91425" rIns="91425" bIns="91425" anchor="t" anchorCtr="0">
            <a:noAutofit/>
          </a:bodyPr>
          <a:lstStyle>
            <a:lvl1pPr marL="457200" lvl="0" indent="-317500" algn="ctr" rtl="0">
              <a:lnSpc>
                <a:spcPct val="100000"/>
              </a:lnSpc>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749" name="Google Shape;749;p27"/>
          <p:cNvSpPr txBox="1">
            <a:spLocks noGrp="1"/>
          </p:cNvSpPr>
          <p:nvPr>
            <p:ph type="subTitle" idx="9"/>
          </p:nvPr>
        </p:nvSpPr>
        <p:spPr>
          <a:xfrm>
            <a:off x="4793375" y="1664450"/>
            <a:ext cx="2453400" cy="72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3"/>
              </a:buClr>
              <a:buSzPts val="2000"/>
              <a:buFont typeface="Fredoka One"/>
              <a:buNone/>
              <a:defRPr sz="2000" b="1">
                <a:solidFill>
                  <a:schemeClr val="dk1"/>
                </a:solidFill>
                <a:latin typeface="Jua"/>
                <a:ea typeface="Jua"/>
                <a:cs typeface="Jua"/>
                <a:sym typeface="Jua"/>
              </a:defRPr>
            </a:lvl1pPr>
            <a:lvl2pPr lvl="1" rtl="0">
              <a:spcBef>
                <a:spcPts val="0"/>
              </a:spcBef>
              <a:spcAft>
                <a:spcPts val="0"/>
              </a:spcAft>
              <a:buClr>
                <a:schemeClr val="accent3"/>
              </a:buClr>
              <a:buSzPts val="2000"/>
              <a:buNone/>
              <a:defRPr sz="2000">
                <a:solidFill>
                  <a:schemeClr val="accent3"/>
                </a:solidFill>
              </a:defRPr>
            </a:lvl2pPr>
            <a:lvl3pPr lvl="2" rtl="0">
              <a:spcBef>
                <a:spcPts val="0"/>
              </a:spcBef>
              <a:spcAft>
                <a:spcPts val="0"/>
              </a:spcAft>
              <a:buClr>
                <a:schemeClr val="accent3"/>
              </a:buClr>
              <a:buSzPts val="2000"/>
              <a:buNone/>
              <a:defRPr sz="2000">
                <a:solidFill>
                  <a:schemeClr val="accent3"/>
                </a:solidFill>
              </a:defRPr>
            </a:lvl3pPr>
            <a:lvl4pPr lvl="3" rtl="0">
              <a:spcBef>
                <a:spcPts val="1600"/>
              </a:spcBef>
              <a:spcAft>
                <a:spcPts val="0"/>
              </a:spcAft>
              <a:buClr>
                <a:schemeClr val="accent3"/>
              </a:buClr>
              <a:buSzPts val="2000"/>
              <a:buNone/>
              <a:defRPr sz="2000">
                <a:solidFill>
                  <a:schemeClr val="accent3"/>
                </a:solidFill>
              </a:defRPr>
            </a:lvl4pPr>
            <a:lvl5pPr lvl="4" rtl="0">
              <a:spcBef>
                <a:spcPts val="1600"/>
              </a:spcBef>
              <a:spcAft>
                <a:spcPts val="0"/>
              </a:spcAft>
              <a:buClr>
                <a:schemeClr val="accent3"/>
              </a:buClr>
              <a:buSzPts val="2000"/>
              <a:buNone/>
              <a:defRPr sz="2000">
                <a:solidFill>
                  <a:schemeClr val="accent3"/>
                </a:solidFill>
              </a:defRPr>
            </a:lvl5pPr>
            <a:lvl6pPr lvl="5" rtl="0">
              <a:spcBef>
                <a:spcPts val="0"/>
              </a:spcBef>
              <a:spcAft>
                <a:spcPts val="0"/>
              </a:spcAft>
              <a:buClr>
                <a:schemeClr val="accent3"/>
              </a:buClr>
              <a:buSzPts val="2000"/>
              <a:buNone/>
              <a:defRPr sz="2000">
                <a:solidFill>
                  <a:schemeClr val="accent3"/>
                </a:solidFill>
              </a:defRPr>
            </a:lvl6pPr>
            <a:lvl7pPr lvl="6" rtl="0">
              <a:spcBef>
                <a:spcPts val="1600"/>
              </a:spcBef>
              <a:spcAft>
                <a:spcPts val="0"/>
              </a:spcAft>
              <a:buClr>
                <a:schemeClr val="accent3"/>
              </a:buClr>
              <a:buSzPts val="2000"/>
              <a:buNone/>
              <a:defRPr sz="2000">
                <a:solidFill>
                  <a:schemeClr val="accent3"/>
                </a:solidFill>
              </a:defRPr>
            </a:lvl7pPr>
            <a:lvl8pPr lvl="7" rtl="0">
              <a:spcBef>
                <a:spcPts val="1600"/>
              </a:spcBef>
              <a:spcAft>
                <a:spcPts val="0"/>
              </a:spcAft>
              <a:buClr>
                <a:schemeClr val="accent3"/>
              </a:buClr>
              <a:buSzPts val="2000"/>
              <a:buNone/>
              <a:defRPr sz="2000">
                <a:solidFill>
                  <a:schemeClr val="accent3"/>
                </a:solidFill>
              </a:defRPr>
            </a:lvl8pPr>
            <a:lvl9pPr lvl="8" rtl="0">
              <a:spcBef>
                <a:spcPts val="1600"/>
              </a:spcBef>
              <a:spcAft>
                <a:spcPts val="1600"/>
              </a:spcAft>
              <a:buClr>
                <a:schemeClr val="accent3"/>
              </a:buClr>
              <a:buSzPts val="2000"/>
              <a:buNone/>
              <a:defRPr sz="2000">
                <a:solidFill>
                  <a:schemeClr val="accent3"/>
                </a:solidFill>
              </a:defRPr>
            </a:lvl9pPr>
          </a:lstStyle>
          <a:p>
            <a:endParaRPr/>
          </a:p>
        </p:txBody>
      </p:sp>
      <p:sp>
        <p:nvSpPr>
          <p:cNvPr id="750" name="Google Shape;750;p27"/>
          <p:cNvSpPr txBox="1">
            <a:spLocks noGrp="1"/>
          </p:cNvSpPr>
          <p:nvPr>
            <p:ph type="title" idx="13" hasCustomPrompt="1"/>
          </p:nvPr>
        </p:nvSpPr>
        <p:spPr>
          <a:xfrm>
            <a:off x="4903000" y="1284847"/>
            <a:ext cx="2234100" cy="441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3000">
                <a:solidFill>
                  <a:schemeClr val="accent2"/>
                </a:solidFill>
              </a:defRPr>
            </a:lvl1pPr>
            <a:lvl2pPr lvl="1" algn="ctr" rtl="0">
              <a:spcBef>
                <a:spcPts val="0"/>
              </a:spcBef>
              <a:spcAft>
                <a:spcPts val="0"/>
              </a:spcAft>
              <a:buSzPts val="5000"/>
              <a:buNone/>
              <a:defRPr sz="5000"/>
            </a:lvl2pPr>
            <a:lvl3pPr lvl="2" algn="ctr" rtl="0">
              <a:spcBef>
                <a:spcPts val="0"/>
              </a:spcBef>
              <a:spcAft>
                <a:spcPts val="0"/>
              </a:spcAft>
              <a:buSzPts val="5000"/>
              <a:buNone/>
              <a:defRPr sz="5000"/>
            </a:lvl3pPr>
            <a:lvl4pPr lvl="3" algn="ctr" rtl="0">
              <a:spcBef>
                <a:spcPts val="0"/>
              </a:spcBef>
              <a:spcAft>
                <a:spcPts val="0"/>
              </a:spcAft>
              <a:buSzPts val="5000"/>
              <a:buNone/>
              <a:defRPr sz="5000"/>
            </a:lvl4pPr>
            <a:lvl5pPr lvl="4" algn="ctr" rtl="0">
              <a:spcBef>
                <a:spcPts val="0"/>
              </a:spcBef>
              <a:spcAft>
                <a:spcPts val="0"/>
              </a:spcAft>
              <a:buSzPts val="5000"/>
              <a:buNone/>
              <a:defRPr sz="5000"/>
            </a:lvl5pPr>
            <a:lvl6pPr lvl="5" algn="ctr" rtl="0">
              <a:spcBef>
                <a:spcPts val="0"/>
              </a:spcBef>
              <a:spcAft>
                <a:spcPts val="0"/>
              </a:spcAft>
              <a:buSzPts val="5000"/>
              <a:buNone/>
              <a:defRPr sz="5000"/>
            </a:lvl6pPr>
            <a:lvl7pPr lvl="6" algn="ctr" rtl="0">
              <a:spcBef>
                <a:spcPts val="0"/>
              </a:spcBef>
              <a:spcAft>
                <a:spcPts val="0"/>
              </a:spcAft>
              <a:buSzPts val="5000"/>
              <a:buNone/>
              <a:defRPr sz="5000"/>
            </a:lvl7pPr>
            <a:lvl8pPr lvl="7" algn="ctr" rtl="0">
              <a:spcBef>
                <a:spcPts val="0"/>
              </a:spcBef>
              <a:spcAft>
                <a:spcPts val="0"/>
              </a:spcAft>
              <a:buSzPts val="5000"/>
              <a:buNone/>
              <a:defRPr sz="5000"/>
            </a:lvl8pPr>
            <a:lvl9pPr lvl="8" algn="ctr" rtl="0">
              <a:spcBef>
                <a:spcPts val="0"/>
              </a:spcBef>
              <a:spcAft>
                <a:spcPts val="0"/>
              </a:spcAft>
              <a:buSzPts val="5000"/>
              <a:buNone/>
              <a:defRPr sz="5000"/>
            </a:lvl9pPr>
          </a:lstStyle>
          <a:p>
            <a:r>
              <a:t>xx%</a:t>
            </a:r>
          </a:p>
        </p:txBody>
      </p:sp>
      <p:sp>
        <p:nvSpPr>
          <p:cNvPr id="751" name="Google Shape;751;p27"/>
          <p:cNvSpPr txBox="1">
            <a:spLocks noGrp="1"/>
          </p:cNvSpPr>
          <p:nvPr>
            <p:ph type="title" idx="14" hasCustomPrompt="1"/>
          </p:nvPr>
        </p:nvSpPr>
        <p:spPr>
          <a:xfrm>
            <a:off x="4903000" y="2982919"/>
            <a:ext cx="2234100" cy="441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3000">
                <a:solidFill>
                  <a:schemeClr val="accent2"/>
                </a:solidFill>
              </a:defRPr>
            </a:lvl1pPr>
            <a:lvl2pPr lvl="1" algn="ctr" rtl="0">
              <a:spcBef>
                <a:spcPts val="0"/>
              </a:spcBef>
              <a:spcAft>
                <a:spcPts val="0"/>
              </a:spcAft>
              <a:buSzPts val="5000"/>
              <a:buNone/>
              <a:defRPr sz="5000"/>
            </a:lvl2pPr>
            <a:lvl3pPr lvl="2" algn="ctr" rtl="0">
              <a:spcBef>
                <a:spcPts val="0"/>
              </a:spcBef>
              <a:spcAft>
                <a:spcPts val="0"/>
              </a:spcAft>
              <a:buSzPts val="5000"/>
              <a:buNone/>
              <a:defRPr sz="5000"/>
            </a:lvl3pPr>
            <a:lvl4pPr lvl="3" algn="ctr" rtl="0">
              <a:spcBef>
                <a:spcPts val="0"/>
              </a:spcBef>
              <a:spcAft>
                <a:spcPts val="0"/>
              </a:spcAft>
              <a:buSzPts val="5000"/>
              <a:buNone/>
              <a:defRPr sz="5000"/>
            </a:lvl4pPr>
            <a:lvl5pPr lvl="4" algn="ctr" rtl="0">
              <a:spcBef>
                <a:spcPts val="0"/>
              </a:spcBef>
              <a:spcAft>
                <a:spcPts val="0"/>
              </a:spcAft>
              <a:buSzPts val="5000"/>
              <a:buNone/>
              <a:defRPr sz="5000"/>
            </a:lvl5pPr>
            <a:lvl6pPr lvl="5" algn="ctr" rtl="0">
              <a:spcBef>
                <a:spcPts val="0"/>
              </a:spcBef>
              <a:spcAft>
                <a:spcPts val="0"/>
              </a:spcAft>
              <a:buSzPts val="5000"/>
              <a:buNone/>
              <a:defRPr sz="5000"/>
            </a:lvl6pPr>
            <a:lvl7pPr lvl="6" algn="ctr" rtl="0">
              <a:spcBef>
                <a:spcPts val="0"/>
              </a:spcBef>
              <a:spcAft>
                <a:spcPts val="0"/>
              </a:spcAft>
              <a:buSzPts val="5000"/>
              <a:buNone/>
              <a:defRPr sz="5000"/>
            </a:lvl7pPr>
            <a:lvl8pPr lvl="7" algn="ctr" rtl="0">
              <a:spcBef>
                <a:spcPts val="0"/>
              </a:spcBef>
              <a:spcAft>
                <a:spcPts val="0"/>
              </a:spcAft>
              <a:buSzPts val="5000"/>
              <a:buNone/>
              <a:defRPr sz="5000"/>
            </a:lvl8pPr>
            <a:lvl9pPr lvl="8" algn="ctr" rtl="0">
              <a:spcBef>
                <a:spcPts val="0"/>
              </a:spcBef>
              <a:spcAft>
                <a:spcPts val="0"/>
              </a:spcAft>
              <a:buSzPts val="5000"/>
              <a:buNone/>
              <a:defRPr sz="5000"/>
            </a:lvl9pPr>
          </a:lstStyle>
          <a:p>
            <a:r>
              <a:t>xx%</a:t>
            </a:r>
          </a:p>
        </p:txBody>
      </p:sp>
      <p:sp>
        <p:nvSpPr>
          <p:cNvPr id="752" name="Google Shape;752;p27"/>
          <p:cNvSpPr/>
          <p:nvPr/>
        </p:nvSpPr>
        <p:spPr>
          <a:xfrm>
            <a:off x="-228602" y="3415023"/>
            <a:ext cx="1504976" cy="1695353"/>
          </a:xfrm>
          <a:custGeom>
            <a:avLst/>
            <a:gdLst/>
            <a:ahLst/>
            <a:cxnLst/>
            <a:rect l="l" t="t" r="r" b="b"/>
            <a:pathLst>
              <a:path w="16755" h="18875" extrusionOk="0">
                <a:moveTo>
                  <a:pt x="1111" y="0"/>
                </a:moveTo>
                <a:cubicBezTo>
                  <a:pt x="860" y="0"/>
                  <a:pt x="587" y="254"/>
                  <a:pt x="708" y="558"/>
                </a:cubicBezTo>
                <a:cubicBezTo>
                  <a:pt x="1119" y="1562"/>
                  <a:pt x="1576" y="2521"/>
                  <a:pt x="2055" y="3480"/>
                </a:cubicBezTo>
                <a:cubicBezTo>
                  <a:pt x="1918" y="3640"/>
                  <a:pt x="1918" y="3868"/>
                  <a:pt x="2032" y="4028"/>
                </a:cubicBezTo>
                <a:cubicBezTo>
                  <a:pt x="1302" y="5260"/>
                  <a:pt x="777" y="6584"/>
                  <a:pt x="548" y="7999"/>
                </a:cubicBezTo>
                <a:cubicBezTo>
                  <a:pt x="412" y="8775"/>
                  <a:pt x="1" y="10624"/>
                  <a:pt x="959" y="11058"/>
                </a:cubicBezTo>
                <a:cubicBezTo>
                  <a:pt x="1107" y="11126"/>
                  <a:pt x="1239" y="11156"/>
                  <a:pt x="1358" y="11156"/>
                </a:cubicBezTo>
                <a:cubicBezTo>
                  <a:pt x="2152" y="11156"/>
                  <a:pt x="2321" y="9782"/>
                  <a:pt x="2420" y="9186"/>
                </a:cubicBezTo>
                <a:cubicBezTo>
                  <a:pt x="2648" y="7771"/>
                  <a:pt x="2808" y="6379"/>
                  <a:pt x="2900" y="4963"/>
                </a:cubicBezTo>
                <a:cubicBezTo>
                  <a:pt x="3356" y="5739"/>
                  <a:pt x="3835" y="6493"/>
                  <a:pt x="4360" y="7223"/>
                </a:cubicBezTo>
                <a:lnTo>
                  <a:pt x="4338" y="7269"/>
                </a:lnTo>
                <a:cubicBezTo>
                  <a:pt x="3813" y="8730"/>
                  <a:pt x="3470" y="10259"/>
                  <a:pt x="3402" y="11811"/>
                </a:cubicBezTo>
                <a:cubicBezTo>
                  <a:pt x="3356" y="12541"/>
                  <a:pt x="3105" y="14230"/>
                  <a:pt x="4086" y="14504"/>
                </a:cubicBezTo>
                <a:cubicBezTo>
                  <a:pt x="4198" y="14539"/>
                  <a:pt x="4298" y="14554"/>
                  <a:pt x="4388" y="14554"/>
                </a:cubicBezTo>
                <a:cubicBezTo>
                  <a:pt x="5265" y="14554"/>
                  <a:pt x="5228" y="13075"/>
                  <a:pt x="5228" y="12496"/>
                </a:cubicBezTo>
                <a:cubicBezTo>
                  <a:pt x="5228" y="11126"/>
                  <a:pt x="5228" y="9734"/>
                  <a:pt x="5228" y="8364"/>
                </a:cubicBezTo>
                <a:cubicBezTo>
                  <a:pt x="5616" y="8889"/>
                  <a:pt x="6049" y="9392"/>
                  <a:pt x="6483" y="9894"/>
                </a:cubicBezTo>
                <a:cubicBezTo>
                  <a:pt x="6346" y="11218"/>
                  <a:pt x="6323" y="12541"/>
                  <a:pt x="6415" y="13888"/>
                </a:cubicBezTo>
                <a:cubicBezTo>
                  <a:pt x="6460" y="14550"/>
                  <a:pt x="6392" y="15965"/>
                  <a:pt x="7305" y="16102"/>
                </a:cubicBezTo>
                <a:cubicBezTo>
                  <a:pt x="7343" y="16107"/>
                  <a:pt x="7379" y="16109"/>
                  <a:pt x="7414" y="16109"/>
                </a:cubicBezTo>
                <a:cubicBezTo>
                  <a:pt x="8688" y="16109"/>
                  <a:pt x="8116" y="12929"/>
                  <a:pt x="7738" y="11240"/>
                </a:cubicBezTo>
                <a:lnTo>
                  <a:pt x="7738" y="11240"/>
                </a:lnTo>
                <a:cubicBezTo>
                  <a:pt x="8012" y="11514"/>
                  <a:pt x="8263" y="11765"/>
                  <a:pt x="8537" y="12016"/>
                </a:cubicBezTo>
                <a:cubicBezTo>
                  <a:pt x="8537" y="12085"/>
                  <a:pt x="8560" y="12153"/>
                  <a:pt x="8606" y="12222"/>
                </a:cubicBezTo>
                <a:cubicBezTo>
                  <a:pt x="8674" y="12290"/>
                  <a:pt x="8720" y="12359"/>
                  <a:pt x="8766" y="12450"/>
                </a:cubicBezTo>
                <a:cubicBezTo>
                  <a:pt x="9154" y="14071"/>
                  <a:pt x="9519" y="15737"/>
                  <a:pt x="9930" y="17358"/>
                </a:cubicBezTo>
                <a:cubicBezTo>
                  <a:pt x="10093" y="17993"/>
                  <a:pt x="10604" y="18875"/>
                  <a:pt x="11300" y="18875"/>
                </a:cubicBezTo>
                <a:cubicBezTo>
                  <a:pt x="11478" y="18875"/>
                  <a:pt x="11669" y="18817"/>
                  <a:pt x="11870" y="18681"/>
                </a:cubicBezTo>
                <a:cubicBezTo>
                  <a:pt x="12851" y="17997"/>
                  <a:pt x="11893" y="16376"/>
                  <a:pt x="11527" y="15600"/>
                </a:cubicBezTo>
                <a:cubicBezTo>
                  <a:pt x="11254" y="14984"/>
                  <a:pt x="10911" y="14390"/>
                  <a:pt x="10569" y="13797"/>
                </a:cubicBezTo>
                <a:lnTo>
                  <a:pt x="10569" y="13797"/>
                </a:lnTo>
                <a:cubicBezTo>
                  <a:pt x="11505" y="14550"/>
                  <a:pt x="12486" y="15258"/>
                  <a:pt x="13513" y="15897"/>
                </a:cubicBezTo>
                <a:cubicBezTo>
                  <a:pt x="13587" y="15943"/>
                  <a:pt x="13661" y="15964"/>
                  <a:pt x="13731" y="15964"/>
                </a:cubicBezTo>
                <a:cubicBezTo>
                  <a:pt x="14070" y="15964"/>
                  <a:pt x="14311" y="15485"/>
                  <a:pt x="13970" y="15258"/>
                </a:cubicBezTo>
                <a:cubicBezTo>
                  <a:pt x="13011" y="14641"/>
                  <a:pt x="12075" y="14002"/>
                  <a:pt x="11185" y="13295"/>
                </a:cubicBezTo>
                <a:lnTo>
                  <a:pt x="11185" y="13295"/>
                </a:lnTo>
                <a:cubicBezTo>
                  <a:pt x="12212" y="13523"/>
                  <a:pt x="13239" y="13637"/>
                  <a:pt x="14289" y="13637"/>
                </a:cubicBezTo>
                <a:cubicBezTo>
                  <a:pt x="14395" y="13637"/>
                  <a:pt x="14518" y="13639"/>
                  <a:pt x="14652" y="13639"/>
                </a:cubicBezTo>
                <a:cubicBezTo>
                  <a:pt x="15472" y="13639"/>
                  <a:pt x="16689" y="13571"/>
                  <a:pt x="16709" y="12610"/>
                </a:cubicBezTo>
                <a:cubicBezTo>
                  <a:pt x="16754" y="11263"/>
                  <a:pt x="14563" y="11354"/>
                  <a:pt x="13719" y="11332"/>
                </a:cubicBezTo>
                <a:cubicBezTo>
                  <a:pt x="12326" y="11332"/>
                  <a:pt x="10934" y="11514"/>
                  <a:pt x="9587" y="11925"/>
                </a:cubicBezTo>
                <a:cubicBezTo>
                  <a:pt x="9154" y="11537"/>
                  <a:pt x="8743" y="11149"/>
                  <a:pt x="8355" y="10738"/>
                </a:cubicBezTo>
                <a:cubicBezTo>
                  <a:pt x="9268" y="10647"/>
                  <a:pt x="10226" y="10578"/>
                  <a:pt x="11094" y="10373"/>
                </a:cubicBezTo>
                <a:cubicBezTo>
                  <a:pt x="11756" y="10213"/>
                  <a:pt x="12418" y="9643"/>
                  <a:pt x="12144" y="8889"/>
                </a:cubicBezTo>
                <a:cubicBezTo>
                  <a:pt x="11981" y="8418"/>
                  <a:pt x="11518" y="8236"/>
                  <a:pt x="11059" y="8236"/>
                </a:cubicBezTo>
                <a:cubicBezTo>
                  <a:pt x="10873" y="8236"/>
                  <a:pt x="10688" y="8266"/>
                  <a:pt x="10523" y="8319"/>
                </a:cubicBezTo>
                <a:cubicBezTo>
                  <a:pt x="9428" y="8661"/>
                  <a:pt x="8378" y="9186"/>
                  <a:pt x="7328" y="9643"/>
                </a:cubicBezTo>
                <a:cubicBezTo>
                  <a:pt x="6780" y="9072"/>
                  <a:pt x="6278" y="8456"/>
                  <a:pt x="5798" y="7839"/>
                </a:cubicBezTo>
                <a:lnTo>
                  <a:pt x="5798" y="7839"/>
                </a:lnTo>
                <a:cubicBezTo>
                  <a:pt x="5930" y="7845"/>
                  <a:pt x="6061" y="7848"/>
                  <a:pt x="6192" y="7848"/>
                </a:cubicBezTo>
                <a:cubicBezTo>
                  <a:pt x="7110" y="7848"/>
                  <a:pt x="8024" y="7708"/>
                  <a:pt x="8903" y="7429"/>
                </a:cubicBezTo>
                <a:cubicBezTo>
                  <a:pt x="9473" y="7223"/>
                  <a:pt x="11185" y="6767"/>
                  <a:pt x="10706" y="5808"/>
                </a:cubicBezTo>
                <a:cubicBezTo>
                  <a:pt x="10537" y="5470"/>
                  <a:pt x="10156" y="5360"/>
                  <a:pt x="9721" y="5360"/>
                </a:cubicBezTo>
                <a:cubicBezTo>
                  <a:pt x="9099" y="5360"/>
                  <a:pt x="8366" y="5586"/>
                  <a:pt x="7990" y="5694"/>
                </a:cubicBezTo>
                <a:cubicBezTo>
                  <a:pt x="7008" y="5991"/>
                  <a:pt x="6095" y="6447"/>
                  <a:pt x="5273" y="7018"/>
                </a:cubicBezTo>
                <a:lnTo>
                  <a:pt x="5182" y="7018"/>
                </a:lnTo>
                <a:cubicBezTo>
                  <a:pt x="4634" y="6264"/>
                  <a:pt x="4132" y="5488"/>
                  <a:pt x="3653" y="4690"/>
                </a:cubicBezTo>
                <a:cubicBezTo>
                  <a:pt x="4566" y="4690"/>
                  <a:pt x="5479" y="4575"/>
                  <a:pt x="6369" y="4347"/>
                </a:cubicBezTo>
                <a:cubicBezTo>
                  <a:pt x="7099" y="4142"/>
                  <a:pt x="8218" y="3799"/>
                  <a:pt x="8058" y="2841"/>
                </a:cubicBezTo>
                <a:cubicBezTo>
                  <a:pt x="7967" y="2232"/>
                  <a:pt x="7490" y="2049"/>
                  <a:pt x="6979" y="2049"/>
                </a:cubicBezTo>
                <a:cubicBezTo>
                  <a:pt x="6724" y="2049"/>
                  <a:pt x="6460" y="2095"/>
                  <a:pt x="6232" y="2156"/>
                </a:cubicBezTo>
                <a:cubicBezTo>
                  <a:pt x="5091" y="2453"/>
                  <a:pt x="3949" y="2841"/>
                  <a:pt x="2808" y="3183"/>
                </a:cubicBezTo>
                <a:cubicBezTo>
                  <a:pt x="2283" y="2224"/>
                  <a:pt x="1827" y="1243"/>
                  <a:pt x="1416" y="216"/>
                </a:cubicBezTo>
                <a:cubicBezTo>
                  <a:pt x="1355" y="64"/>
                  <a:pt x="1236" y="0"/>
                  <a:pt x="11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3" name="Google Shape;753;p27"/>
          <p:cNvGrpSpPr/>
          <p:nvPr/>
        </p:nvGrpSpPr>
        <p:grpSpPr>
          <a:xfrm rot="3789647">
            <a:off x="7100226" y="-1337674"/>
            <a:ext cx="2144455" cy="3370062"/>
            <a:chOff x="3524150" y="1726375"/>
            <a:chExt cx="2144400" cy="3369975"/>
          </a:xfrm>
        </p:grpSpPr>
        <p:sp>
          <p:nvSpPr>
            <p:cNvPr id="754" name="Google Shape;754;p27"/>
            <p:cNvSpPr/>
            <p:nvPr/>
          </p:nvSpPr>
          <p:spPr>
            <a:xfrm>
              <a:off x="3524150" y="1726375"/>
              <a:ext cx="2144400" cy="2886025"/>
            </a:xfrm>
            <a:custGeom>
              <a:avLst/>
              <a:gdLst/>
              <a:ahLst/>
              <a:cxnLst/>
              <a:rect l="l" t="t" r="r" b="b"/>
              <a:pathLst>
                <a:path w="85776" h="115441" extrusionOk="0">
                  <a:moveTo>
                    <a:pt x="70166" y="43609"/>
                  </a:moveTo>
                  <a:cubicBezTo>
                    <a:pt x="70188" y="43614"/>
                    <a:pt x="70210" y="43618"/>
                    <a:pt x="70232" y="43623"/>
                  </a:cubicBezTo>
                  <a:cubicBezTo>
                    <a:pt x="71989" y="43988"/>
                    <a:pt x="73747" y="44969"/>
                    <a:pt x="74637" y="46590"/>
                  </a:cubicBezTo>
                  <a:cubicBezTo>
                    <a:pt x="75573" y="48348"/>
                    <a:pt x="75002" y="50836"/>
                    <a:pt x="73199" y="51840"/>
                  </a:cubicBezTo>
                  <a:cubicBezTo>
                    <a:pt x="72780" y="52068"/>
                    <a:pt x="72365" y="52169"/>
                    <a:pt x="71966" y="52169"/>
                  </a:cubicBezTo>
                  <a:cubicBezTo>
                    <a:pt x="70649" y="52169"/>
                    <a:pt x="69513" y="51065"/>
                    <a:pt x="69022" y="49786"/>
                  </a:cubicBezTo>
                  <a:cubicBezTo>
                    <a:pt x="68269" y="47891"/>
                    <a:pt x="68771" y="45974"/>
                    <a:pt x="69752" y="44285"/>
                  </a:cubicBezTo>
                  <a:cubicBezTo>
                    <a:pt x="69885" y="44057"/>
                    <a:pt x="70024" y="43832"/>
                    <a:pt x="70166" y="43609"/>
                  </a:cubicBezTo>
                  <a:close/>
                  <a:moveTo>
                    <a:pt x="21493" y="67423"/>
                  </a:moveTo>
                  <a:cubicBezTo>
                    <a:pt x="21820" y="67423"/>
                    <a:pt x="22161" y="67476"/>
                    <a:pt x="22504" y="67589"/>
                  </a:cubicBezTo>
                  <a:cubicBezTo>
                    <a:pt x="24471" y="68230"/>
                    <a:pt x="25373" y="69967"/>
                    <a:pt x="25786" y="71969"/>
                  </a:cubicBezTo>
                  <a:lnTo>
                    <a:pt x="25786" y="71969"/>
                  </a:lnTo>
                  <a:cubicBezTo>
                    <a:pt x="25247" y="72265"/>
                    <a:pt x="24673" y="72500"/>
                    <a:pt x="24056" y="72656"/>
                  </a:cubicBezTo>
                  <a:cubicBezTo>
                    <a:pt x="23630" y="72766"/>
                    <a:pt x="23189" y="72823"/>
                    <a:pt x="22753" y="72823"/>
                  </a:cubicBezTo>
                  <a:cubicBezTo>
                    <a:pt x="21272" y="72823"/>
                    <a:pt x="19850" y="72164"/>
                    <a:pt x="19286" y="70648"/>
                  </a:cubicBezTo>
                  <a:cubicBezTo>
                    <a:pt x="18581" y="68781"/>
                    <a:pt x="19848" y="67423"/>
                    <a:pt x="21493" y="67423"/>
                  </a:cubicBezTo>
                  <a:close/>
                  <a:moveTo>
                    <a:pt x="83791" y="1"/>
                  </a:moveTo>
                  <a:cubicBezTo>
                    <a:pt x="83234" y="1"/>
                    <a:pt x="82607" y="476"/>
                    <a:pt x="82717" y="1191"/>
                  </a:cubicBezTo>
                  <a:cubicBezTo>
                    <a:pt x="83836" y="8358"/>
                    <a:pt x="83197" y="15707"/>
                    <a:pt x="80960" y="22578"/>
                  </a:cubicBezTo>
                  <a:cubicBezTo>
                    <a:pt x="79818" y="26070"/>
                    <a:pt x="78266" y="29403"/>
                    <a:pt x="76349" y="32530"/>
                  </a:cubicBezTo>
                  <a:cubicBezTo>
                    <a:pt x="74454" y="35611"/>
                    <a:pt x="72081" y="38168"/>
                    <a:pt x="69821" y="40952"/>
                  </a:cubicBezTo>
                  <a:cubicBezTo>
                    <a:pt x="69655" y="41155"/>
                    <a:pt x="69490" y="41361"/>
                    <a:pt x="69329" y="41570"/>
                  </a:cubicBezTo>
                  <a:lnTo>
                    <a:pt x="69329" y="41570"/>
                  </a:lnTo>
                  <a:cubicBezTo>
                    <a:pt x="69155" y="41562"/>
                    <a:pt x="68980" y="41558"/>
                    <a:pt x="68805" y="41558"/>
                  </a:cubicBezTo>
                  <a:cubicBezTo>
                    <a:pt x="64922" y="41558"/>
                    <a:pt x="60736" y="43525"/>
                    <a:pt x="57495" y="45152"/>
                  </a:cubicBezTo>
                  <a:cubicBezTo>
                    <a:pt x="51104" y="48370"/>
                    <a:pt x="45170" y="52456"/>
                    <a:pt x="39874" y="57249"/>
                  </a:cubicBezTo>
                  <a:cubicBezTo>
                    <a:pt x="37135" y="59715"/>
                    <a:pt x="34556" y="62385"/>
                    <a:pt x="32182" y="65215"/>
                  </a:cubicBezTo>
                  <a:cubicBezTo>
                    <a:pt x="30694" y="67001"/>
                    <a:pt x="29264" y="69224"/>
                    <a:pt x="27424" y="70814"/>
                  </a:cubicBezTo>
                  <a:lnTo>
                    <a:pt x="27424" y="70814"/>
                  </a:lnTo>
                  <a:cubicBezTo>
                    <a:pt x="27154" y="69843"/>
                    <a:pt x="26759" y="68921"/>
                    <a:pt x="26179" y="68091"/>
                  </a:cubicBezTo>
                  <a:cubicBezTo>
                    <a:pt x="25123" y="66568"/>
                    <a:pt x="23240" y="65478"/>
                    <a:pt x="21367" y="65478"/>
                  </a:cubicBezTo>
                  <a:cubicBezTo>
                    <a:pt x="20770" y="65478"/>
                    <a:pt x="20173" y="65589"/>
                    <a:pt x="19605" y="65832"/>
                  </a:cubicBezTo>
                  <a:cubicBezTo>
                    <a:pt x="17323" y="66790"/>
                    <a:pt x="16661" y="69415"/>
                    <a:pt x="17619" y="71561"/>
                  </a:cubicBezTo>
                  <a:cubicBezTo>
                    <a:pt x="18560" y="73672"/>
                    <a:pt x="20581" y="74734"/>
                    <a:pt x="22761" y="74734"/>
                  </a:cubicBezTo>
                  <a:cubicBezTo>
                    <a:pt x="23174" y="74734"/>
                    <a:pt x="23592" y="74696"/>
                    <a:pt x="24011" y="74619"/>
                  </a:cubicBezTo>
                  <a:cubicBezTo>
                    <a:pt x="24740" y="74487"/>
                    <a:pt x="25417" y="74262"/>
                    <a:pt x="26052" y="73964"/>
                  </a:cubicBezTo>
                  <a:lnTo>
                    <a:pt x="26052" y="73964"/>
                  </a:lnTo>
                  <a:cubicBezTo>
                    <a:pt x="26168" y="75515"/>
                    <a:pt x="26117" y="77065"/>
                    <a:pt x="26133" y="78271"/>
                  </a:cubicBezTo>
                  <a:cubicBezTo>
                    <a:pt x="26270" y="86694"/>
                    <a:pt x="25494" y="95733"/>
                    <a:pt x="20861" y="103037"/>
                  </a:cubicBezTo>
                  <a:cubicBezTo>
                    <a:pt x="17042" y="109014"/>
                    <a:pt x="10525" y="113538"/>
                    <a:pt x="3368" y="113538"/>
                  </a:cubicBezTo>
                  <a:cubicBezTo>
                    <a:pt x="2654" y="113538"/>
                    <a:pt x="1933" y="113493"/>
                    <a:pt x="1208" y="113400"/>
                  </a:cubicBezTo>
                  <a:cubicBezTo>
                    <a:pt x="1159" y="113393"/>
                    <a:pt x="1112" y="113390"/>
                    <a:pt x="1067" y="113390"/>
                  </a:cubicBezTo>
                  <a:cubicBezTo>
                    <a:pt x="0" y="113390"/>
                    <a:pt x="47" y="115141"/>
                    <a:pt x="1208" y="115294"/>
                  </a:cubicBezTo>
                  <a:cubicBezTo>
                    <a:pt x="1972" y="115393"/>
                    <a:pt x="2733" y="115440"/>
                    <a:pt x="3489" y="115440"/>
                  </a:cubicBezTo>
                  <a:cubicBezTo>
                    <a:pt x="9220" y="115440"/>
                    <a:pt x="14665" y="112708"/>
                    <a:pt x="18738" y="108675"/>
                  </a:cubicBezTo>
                  <a:cubicBezTo>
                    <a:pt x="23919" y="103516"/>
                    <a:pt x="26476" y="96509"/>
                    <a:pt x="27457" y="89365"/>
                  </a:cubicBezTo>
                  <a:cubicBezTo>
                    <a:pt x="27982" y="85690"/>
                    <a:pt x="28096" y="81992"/>
                    <a:pt x="28028" y="78271"/>
                  </a:cubicBezTo>
                  <a:cubicBezTo>
                    <a:pt x="28004" y="76566"/>
                    <a:pt x="28047" y="74693"/>
                    <a:pt x="27824" y="72885"/>
                  </a:cubicBezTo>
                  <a:lnTo>
                    <a:pt x="27824" y="72885"/>
                  </a:lnTo>
                  <a:cubicBezTo>
                    <a:pt x="29402" y="71696"/>
                    <a:pt x="30709" y="70091"/>
                    <a:pt x="31954" y="68525"/>
                  </a:cubicBezTo>
                  <a:cubicBezTo>
                    <a:pt x="36747" y="62454"/>
                    <a:pt x="42339" y="57067"/>
                    <a:pt x="48685" y="52639"/>
                  </a:cubicBezTo>
                  <a:cubicBezTo>
                    <a:pt x="51789" y="50448"/>
                    <a:pt x="55076" y="48507"/>
                    <a:pt x="58454" y="46795"/>
                  </a:cubicBezTo>
                  <a:cubicBezTo>
                    <a:pt x="61325" y="45351"/>
                    <a:pt x="64704" y="43567"/>
                    <a:pt x="68060" y="43446"/>
                  </a:cubicBezTo>
                  <a:lnTo>
                    <a:pt x="68060" y="43446"/>
                  </a:lnTo>
                  <a:cubicBezTo>
                    <a:pt x="67156" y="45019"/>
                    <a:pt x="66589" y="46750"/>
                    <a:pt x="66808" y="48621"/>
                  </a:cubicBezTo>
                  <a:cubicBezTo>
                    <a:pt x="67059" y="50904"/>
                    <a:pt x="68429" y="53278"/>
                    <a:pt x="70757" y="53917"/>
                  </a:cubicBezTo>
                  <a:cubicBezTo>
                    <a:pt x="71144" y="54022"/>
                    <a:pt x="71527" y="54072"/>
                    <a:pt x="71901" y="54072"/>
                  </a:cubicBezTo>
                  <a:cubicBezTo>
                    <a:pt x="73799" y="54072"/>
                    <a:pt x="75472" y="52799"/>
                    <a:pt x="76349" y="51064"/>
                  </a:cubicBezTo>
                  <a:cubicBezTo>
                    <a:pt x="77536" y="48713"/>
                    <a:pt x="76988" y="46042"/>
                    <a:pt x="75185" y="44171"/>
                  </a:cubicBezTo>
                  <a:cubicBezTo>
                    <a:pt x="74044" y="42987"/>
                    <a:pt x="72757" y="42266"/>
                    <a:pt x="71390" y="41890"/>
                  </a:cubicBezTo>
                  <a:lnTo>
                    <a:pt x="71390" y="41890"/>
                  </a:lnTo>
                  <a:cubicBezTo>
                    <a:pt x="73251" y="39485"/>
                    <a:pt x="75493" y="37309"/>
                    <a:pt x="77171" y="34767"/>
                  </a:cubicBezTo>
                  <a:cubicBezTo>
                    <a:pt x="79339" y="31503"/>
                    <a:pt x="81097" y="27942"/>
                    <a:pt x="82398" y="24244"/>
                  </a:cubicBezTo>
                  <a:cubicBezTo>
                    <a:pt x="85068" y="16689"/>
                    <a:pt x="85776" y="8609"/>
                    <a:pt x="84566" y="688"/>
                  </a:cubicBezTo>
                  <a:cubicBezTo>
                    <a:pt x="84493" y="207"/>
                    <a:pt x="84158" y="1"/>
                    <a:pt x="837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27"/>
            <p:cNvSpPr/>
            <p:nvPr/>
          </p:nvSpPr>
          <p:spPr>
            <a:xfrm>
              <a:off x="3828250" y="4498575"/>
              <a:ext cx="134125" cy="142700"/>
            </a:xfrm>
            <a:custGeom>
              <a:avLst/>
              <a:gdLst/>
              <a:ahLst/>
              <a:cxnLst/>
              <a:rect l="l" t="t" r="r" b="b"/>
              <a:pathLst>
                <a:path w="5365" h="5708" extrusionOk="0">
                  <a:moveTo>
                    <a:pt x="2648" y="1"/>
                  </a:moveTo>
                  <a:lnTo>
                    <a:pt x="0" y="1872"/>
                  </a:lnTo>
                  <a:lnTo>
                    <a:pt x="2694" y="5707"/>
                  </a:lnTo>
                  <a:lnTo>
                    <a:pt x="5364" y="3835"/>
                  </a:lnTo>
                  <a:lnTo>
                    <a:pt x="264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27"/>
            <p:cNvSpPr/>
            <p:nvPr/>
          </p:nvSpPr>
          <p:spPr>
            <a:xfrm>
              <a:off x="3877325" y="4594450"/>
              <a:ext cx="394325" cy="476850"/>
            </a:xfrm>
            <a:custGeom>
              <a:avLst/>
              <a:gdLst/>
              <a:ahLst/>
              <a:cxnLst/>
              <a:rect l="l" t="t" r="r" b="b"/>
              <a:pathLst>
                <a:path w="15773" h="19074" extrusionOk="0">
                  <a:moveTo>
                    <a:pt x="3401" y="0"/>
                  </a:moveTo>
                  <a:lnTo>
                    <a:pt x="731" y="1872"/>
                  </a:lnTo>
                  <a:cubicBezTo>
                    <a:pt x="731" y="1872"/>
                    <a:pt x="0" y="16800"/>
                    <a:pt x="14289" y="19060"/>
                  </a:cubicBezTo>
                  <a:cubicBezTo>
                    <a:pt x="14353" y="19069"/>
                    <a:pt x="14417" y="19074"/>
                    <a:pt x="14480" y="19074"/>
                  </a:cubicBezTo>
                  <a:cubicBezTo>
                    <a:pt x="15178" y="19074"/>
                    <a:pt x="15772" y="18514"/>
                    <a:pt x="15772" y="17781"/>
                  </a:cubicBezTo>
                  <a:cubicBezTo>
                    <a:pt x="15772" y="13901"/>
                    <a:pt x="14882" y="3264"/>
                    <a:pt x="34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27"/>
            <p:cNvSpPr/>
            <p:nvPr/>
          </p:nvSpPr>
          <p:spPr>
            <a:xfrm>
              <a:off x="3912225" y="4571125"/>
              <a:ext cx="388525" cy="525225"/>
            </a:xfrm>
            <a:custGeom>
              <a:avLst/>
              <a:gdLst/>
              <a:ahLst/>
              <a:cxnLst/>
              <a:rect l="l" t="t" r="r" b="b"/>
              <a:pathLst>
                <a:path w="15541" h="21009" extrusionOk="0">
                  <a:moveTo>
                    <a:pt x="1209" y="1"/>
                  </a:moveTo>
                  <a:cubicBezTo>
                    <a:pt x="298" y="1"/>
                    <a:pt x="1" y="1524"/>
                    <a:pt x="1024" y="1892"/>
                  </a:cubicBezTo>
                  <a:cubicBezTo>
                    <a:pt x="8693" y="4700"/>
                    <a:pt x="13623" y="11935"/>
                    <a:pt x="13578" y="20084"/>
                  </a:cubicBezTo>
                  <a:cubicBezTo>
                    <a:pt x="13566" y="20700"/>
                    <a:pt x="14040" y="21008"/>
                    <a:pt x="14516" y="21008"/>
                  </a:cubicBezTo>
                  <a:cubicBezTo>
                    <a:pt x="14993" y="21008"/>
                    <a:pt x="15472" y="20700"/>
                    <a:pt x="15472" y="20084"/>
                  </a:cubicBezTo>
                  <a:cubicBezTo>
                    <a:pt x="15541" y="11045"/>
                    <a:pt x="9994" y="3147"/>
                    <a:pt x="1549" y="66"/>
                  </a:cubicBezTo>
                  <a:cubicBezTo>
                    <a:pt x="1428" y="21"/>
                    <a:pt x="1314" y="1"/>
                    <a:pt x="12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27"/>
            <p:cNvSpPr/>
            <p:nvPr/>
          </p:nvSpPr>
          <p:spPr>
            <a:xfrm>
              <a:off x="3917275" y="4681975"/>
              <a:ext cx="130925" cy="244075"/>
            </a:xfrm>
            <a:custGeom>
              <a:avLst/>
              <a:gdLst/>
              <a:ahLst/>
              <a:cxnLst/>
              <a:rect l="l" t="t" r="r" b="b"/>
              <a:pathLst>
                <a:path w="5237" h="9763" extrusionOk="0">
                  <a:moveTo>
                    <a:pt x="744" y="0"/>
                  </a:moveTo>
                  <a:cubicBezTo>
                    <a:pt x="355" y="0"/>
                    <a:pt x="0" y="246"/>
                    <a:pt x="68" y="745"/>
                  </a:cubicBezTo>
                  <a:cubicBezTo>
                    <a:pt x="456" y="4009"/>
                    <a:pt x="1666" y="6908"/>
                    <a:pt x="3675" y="9487"/>
                  </a:cubicBezTo>
                  <a:cubicBezTo>
                    <a:pt x="3825" y="9681"/>
                    <a:pt x="4003" y="9762"/>
                    <a:pt x="4178" y="9762"/>
                  </a:cubicBezTo>
                  <a:cubicBezTo>
                    <a:pt x="4723" y="9762"/>
                    <a:pt x="5237" y="8979"/>
                    <a:pt x="4770" y="8391"/>
                  </a:cubicBezTo>
                  <a:cubicBezTo>
                    <a:pt x="3036" y="6155"/>
                    <a:pt x="1963" y="3552"/>
                    <a:pt x="1621" y="745"/>
                  </a:cubicBezTo>
                  <a:cubicBezTo>
                    <a:pt x="1563" y="251"/>
                    <a:pt x="1136" y="0"/>
                    <a:pt x="74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27"/>
            <p:cNvSpPr/>
            <p:nvPr/>
          </p:nvSpPr>
          <p:spPr>
            <a:xfrm>
              <a:off x="4031375" y="4920275"/>
              <a:ext cx="50250" cy="38825"/>
            </a:xfrm>
            <a:custGeom>
              <a:avLst/>
              <a:gdLst/>
              <a:ahLst/>
              <a:cxnLst/>
              <a:rect l="l" t="t" r="r" b="b"/>
              <a:pathLst>
                <a:path w="2010" h="1553" extrusionOk="0">
                  <a:moveTo>
                    <a:pt x="1005" y="1"/>
                  </a:moveTo>
                  <a:cubicBezTo>
                    <a:pt x="1" y="1"/>
                    <a:pt x="1" y="1553"/>
                    <a:pt x="1005" y="1553"/>
                  </a:cubicBezTo>
                  <a:cubicBezTo>
                    <a:pt x="2010" y="1553"/>
                    <a:pt x="2010" y="1"/>
                    <a:pt x="10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27"/>
            <p:cNvSpPr/>
            <p:nvPr/>
          </p:nvSpPr>
          <p:spPr>
            <a:xfrm>
              <a:off x="4191175" y="3900000"/>
              <a:ext cx="134125" cy="107300"/>
            </a:xfrm>
            <a:custGeom>
              <a:avLst/>
              <a:gdLst/>
              <a:ahLst/>
              <a:cxnLst/>
              <a:rect l="l" t="t" r="r" b="b"/>
              <a:pathLst>
                <a:path w="5365" h="4292" extrusionOk="0">
                  <a:moveTo>
                    <a:pt x="776" y="0"/>
                  </a:moveTo>
                  <a:lnTo>
                    <a:pt x="0" y="3150"/>
                  </a:lnTo>
                  <a:lnTo>
                    <a:pt x="4565" y="4291"/>
                  </a:lnTo>
                  <a:lnTo>
                    <a:pt x="5364" y="1141"/>
                  </a:lnTo>
                  <a:lnTo>
                    <a:pt x="77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27"/>
            <p:cNvSpPr/>
            <p:nvPr/>
          </p:nvSpPr>
          <p:spPr>
            <a:xfrm>
              <a:off x="4305300" y="3885550"/>
              <a:ext cx="557525" cy="289075"/>
            </a:xfrm>
            <a:custGeom>
              <a:avLst/>
              <a:gdLst/>
              <a:ahLst/>
              <a:cxnLst/>
              <a:rect l="l" t="t" r="r" b="b"/>
              <a:pathLst>
                <a:path w="22301" h="11563" extrusionOk="0">
                  <a:moveTo>
                    <a:pt x="8059" y="0"/>
                  </a:moveTo>
                  <a:cubicBezTo>
                    <a:pt x="5842" y="0"/>
                    <a:pt x="3413" y="492"/>
                    <a:pt x="799" y="1719"/>
                  </a:cubicBezTo>
                  <a:lnTo>
                    <a:pt x="0" y="4869"/>
                  </a:lnTo>
                  <a:cubicBezTo>
                    <a:pt x="0" y="4869"/>
                    <a:pt x="5251" y="11562"/>
                    <a:pt x="13104" y="11562"/>
                  </a:cubicBezTo>
                  <a:cubicBezTo>
                    <a:pt x="15658" y="11562"/>
                    <a:pt x="18488" y="10854"/>
                    <a:pt x="21502" y="8978"/>
                  </a:cubicBezTo>
                  <a:cubicBezTo>
                    <a:pt x="22164" y="8544"/>
                    <a:pt x="22300" y="7631"/>
                    <a:pt x="21775" y="7038"/>
                  </a:cubicBezTo>
                  <a:cubicBezTo>
                    <a:pt x="19855" y="4823"/>
                    <a:pt x="14998" y="0"/>
                    <a:pt x="80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27"/>
            <p:cNvSpPr/>
            <p:nvPr/>
          </p:nvSpPr>
          <p:spPr>
            <a:xfrm>
              <a:off x="4269975" y="3890675"/>
              <a:ext cx="621225" cy="241375"/>
            </a:xfrm>
            <a:custGeom>
              <a:avLst/>
              <a:gdLst/>
              <a:ahLst/>
              <a:cxnLst/>
              <a:rect l="l" t="t" r="r" b="b"/>
              <a:pathLst>
                <a:path w="24849" h="9655" extrusionOk="0">
                  <a:moveTo>
                    <a:pt x="8675" y="0"/>
                  </a:moveTo>
                  <a:cubicBezTo>
                    <a:pt x="6110" y="0"/>
                    <a:pt x="3499" y="516"/>
                    <a:pt x="979" y="1583"/>
                  </a:cubicBezTo>
                  <a:cubicBezTo>
                    <a:pt x="1" y="2002"/>
                    <a:pt x="612" y="3313"/>
                    <a:pt x="1530" y="3313"/>
                  </a:cubicBezTo>
                  <a:cubicBezTo>
                    <a:pt x="1661" y="3313"/>
                    <a:pt x="1798" y="3286"/>
                    <a:pt x="1938" y="3226"/>
                  </a:cubicBezTo>
                  <a:cubicBezTo>
                    <a:pt x="4113" y="2305"/>
                    <a:pt x="6386" y="1863"/>
                    <a:pt x="8630" y="1863"/>
                  </a:cubicBezTo>
                  <a:cubicBezTo>
                    <a:pt x="14111" y="1863"/>
                    <a:pt x="19422" y="4500"/>
                    <a:pt x="22709" y="9229"/>
                  </a:cubicBezTo>
                  <a:cubicBezTo>
                    <a:pt x="22921" y="9530"/>
                    <a:pt x="23217" y="9655"/>
                    <a:pt x="23509" y="9655"/>
                  </a:cubicBezTo>
                  <a:cubicBezTo>
                    <a:pt x="24191" y="9655"/>
                    <a:pt x="24848" y="8974"/>
                    <a:pt x="24353" y="8271"/>
                  </a:cubicBezTo>
                  <a:cubicBezTo>
                    <a:pt x="20624" y="2919"/>
                    <a:pt x="14780" y="0"/>
                    <a:pt x="86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27"/>
            <p:cNvSpPr/>
            <p:nvPr/>
          </p:nvSpPr>
          <p:spPr>
            <a:xfrm>
              <a:off x="4348075" y="4005000"/>
              <a:ext cx="254850" cy="137925"/>
            </a:xfrm>
            <a:custGeom>
              <a:avLst/>
              <a:gdLst/>
              <a:ahLst/>
              <a:cxnLst/>
              <a:rect l="l" t="t" r="r" b="b"/>
              <a:pathLst>
                <a:path w="10194" h="5517" extrusionOk="0">
                  <a:moveTo>
                    <a:pt x="1172" y="1"/>
                  </a:moveTo>
                  <a:cubicBezTo>
                    <a:pt x="547" y="1"/>
                    <a:pt x="0" y="788"/>
                    <a:pt x="572" y="1324"/>
                  </a:cubicBezTo>
                  <a:cubicBezTo>
                    <a:pt x="2946" y="3447"/>
                    <a:pt x="5730" y="4885"/>
                    <a:pt x="8857" y="5501"/>
                  </a:cubicBezTo>
                  <a:cubicBezTo>
                    <a:pt x="8913" y="5511"/>
                    <a:pt x="8967" y="5516"/>
                    <a:pt x="9019" y="5516"/>
                  </a:cubicBezTo>
                  <a:cubicBezTo>
                    <a:pt x="9881" y="5516"/>
                    <a:pt x="10194" y="4167"/>
                    <a:pt x="9268" y="3994"/>
                  </a:cubicBezTo>
                  <a:cubicBezTo>
                    <a:pt x="6392" y="3424"/>
                    <a:pt x="3859" y="2168"/>
                    <a:pt x="1690" y="205"/>
                  </a:cubicBezTo>
                  <a:cubicBezTo>
                    <a:pt x="1526" y="61"/>
                    <a:pt x="1346" y="1"/>
                    <a:pt x="11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27"/>
            <p:cNvSpPr/>
            <p:nvPr/>
          </p:nvSpPr>
          <p:spPr>
            <a:xfrm>
              <a:off x="4596875" y="4107700"/>
              <a:ext cx="50825" cy="38825"/>
            </a:xfrm>
            <a:custGeom>
              <a:avLst/>
              <a:gdLst/>
              <a:ahLst/>
              <a:cxnLst/>
              <a:rect l="l" t="t" r="r" b="b"/>
              <a:pathLst>
                <a:path w="2033" h="1553" extrusionOk="0">
                  <a:moveTo>
                    <a:pt x="1028" y="0"/>
                  </a:moveTo>
                  <a:cubicBezTo>
                    <a:pt x="1" y="0"/>
                    <a:pt x="1" y="1553"/>
                    <a:pt x="1028" y="1553"/>
                  </a:cubicBezTo>
                  <a:cubicBezTo>
                    <a:pt x="2032" y="1553"/>
                    <a:pt x="2032" y="0"/>
                    <a:pt x="10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27"/>
            <p:cNvSpPr/>
            <p:nvPr/>
          </p:nvSpPr>
          <p:spPr>
            <a:xfrm>
              <a:off x="4757800" y="2957300"/>
              <a:ext cx="135275" cy="143250"/>
            </a:xfrm>
            <a:custGeom>
              <a:avLst/>
              <a:gdLst/>
              <a:ahLst/>
              <a:cxnLst/>
              <a:rect l="l" t="t" r="r" b="b"/>
              <a:pathLst>
                <a:path w="5411" h="5730" extrusionOk="0">
                  <a:moveTo>
                    <a:pt x="2603" y="1"/>
                  </a:moveTo>
                  <a:lnTo>
                    <a:pt x="1" y="1941"/>
                  </a:lnTo>
                  <a:lnTo>
                    <a:pt x="2785" y="5730"/>
                  </a:lnTo>
                  <a:lnTo>
                    <a:pt x="5410" y="3790"/>
                  </a:lnTo>
                  <a:lnTo>
                    <a:pt x="260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27"/>
            <p:cNvSpPr/>
            <p:nvPr/>
          </p:nvSpPr>
          <p:spPr>
            <a:xfrm>
              <a:off x="4817150" y="3052025"/>
              <a:ext cx="396000" cy="470000"/>
            </a:xfrm>
            <a:custGeom>
              <a:avLst/>
              <a:gdLst/>
              <a:ahLst/>
              <a:cxnLst/>
              <a:rect l="l" t="t" r="r" b="b"/>
              <a:pathLst>
                <a:path w="15840" h="18800" extrusionOk="0">
                  <a:moveTo>
                    <a:pt x="3036" y="1"/>
                  </a:moveTo>
                  <a:lnTo>
                    <a:pt x="411" y="1941"/>
                  </a:lnTo>
                  <a:cubicBezTo>
                    <a:pt x="411" y="1941"/>
                    <a:pt x="0" y="16869"/>
                    <a:pt x="14358" y="18786"/>
                  </a:cubicBezTo>
                  <a:cubicBezTo>
                    <a:pt x="14420" y="18795"/>
                    <a:pt x="14482" y="18800"/>
                    <a:pt x="14543" y="18800"/>
                  </a:cubicBezTo>
                  <a:cubicBezTo>
                    <a:pt x="15243" y="18800"/>
                    <a:pt x="15839" y="18219"/>
                    <a:pt x="15818" y="17485"/>
                  </a:cubicBezTo>
                  <a:cubicBezTo>
                    <a:pt x="15704" y="13605"/>
                    <a:pt x="14586" y="2991"/>
                    <a:pt x="30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27"/>
            <p:cNvSpPr/>
            <p:nvPr/>
          </p:nvSpPr>
          <p:spPr>
            <a:xfrm>
              <a:off x="4832650" y="3035700"/>
              <a:ext cx="407925" cy="514950"/>
            </a:xfrm>
            <a:custGeom>
              <a:avLst/>
              <a:gdLst/>
              <a:ahLst/>
              <a:cxnLst/>
              <a:rect l="l" t="t" r="r" b="b"/>
              <a:pathLst>
                <a:path w="16317" h="20598" extrusionOk="0">
                  <a:moveTo>
                    <a:pt x="1324" y="0"/>
                  </a:moveTo>
                  <a:cubicBezTo>
                    <a:pt x="338" y="0"/>
                    <a:pt x="0" y="1569"/>
                    <a:pt x="1092" y="1863"/>
                  </a:cubicBezTo>
                  <a:cubicBezTo>
                    <a:pt x="9150" y="4009"/>
                    <a:pt x="14354" y="11382"/>
                    <a:pt x="13783" y="19690"/>
                  </a:cubicBezTo>
                  <a:cubicBezTo>
                    <a:pt x="13738" y="20295"/>
                    <a:pt x="14188" y="20597"/>
                    <a:pt x="14662" y="20597"/>
                  </a:cubicBezTo>
                  <a:cubicBezTo>
                    <a:pt x="15136" y="20597"/>
                    <a:pt x="15632" y="20295"/>
                    <a:pt x="15678" y="19690"/>
                  </a:cubicBezTo>
                  <a:cubicBezTo>
                    <a:pt x="16317" y="10560"/>
                    <a:pt x="10428" y="2366"/>
                    <a:pt x="1594" y="37"/>
                  </a:cubicBezTo>
                  <a:cubicBezTo>
                    <a:pt x="1500" y="12"/>
                    <a:pt x="1409" y="0"/>
                    <a:pt x="1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27"/>
            <p:cNvSpPr/>
            <p:nvPr/>
          </p:nvSpPr>
          <p:spPr>
            <a:xfrm>
              <a:off x="4850475" y="3139025"/>
              <a:ext cx="135925" cy="243125"/>
            </a:xfrm>
            <a:custGeom>
              <a:avLst/>
              <a:gdLst/>
              <a:ahLst/>
              <a:cxnLst/>
              <a:rect l="l" t="t" r="r" b="b"/>
              <a:pathLst>
                <a:path w="5437" h="9725" extrusionOk="0">
                  <a:moveTo>
                    <a:pt x="965" y="0"/>
                  </a:moveTo>
                  <a:cubicBezTo>
                    <a:pt x="514" y="0"/>
                    <a:pt x="0" y="390"/>
                    <a:pt x="83" y="995"/>
                  </a:cubicBezTo>
                  <a:cubicBezTo>
                    <a:pt x="539" y="4144"/>
                    <a:pt x="1840" y="6975"/>
                    <a:pt x="3849" y="9463"/>
                  </a:cubicBezTo>
                  <a:cubicBezTo>
                    <a:pt x="4001" y="9648"/>
                    <a:pt x="4179" y="9725"/>
                    <a:pt x="4354" y="9725"/>
                  </a:cubicBezTo>
                  <a:cubicBezTo>
                    <a:pt x="4913" y="9725"/>
                    <a:pt x="5437" y="8935"/>
                    <a:pt x="4967" y="8344"/>
                  </a:cubicBezTo>
                  <a:cubicBezTo>
                    <a:pt x="3118" y="6085"/>
                    <a:pt x="2000" y="3460"/>
                    <a:pt x="1589" y="561"/>
                  </a:cubicBezTo>
                  <a:cubicBezTo>
                    <a:pt x="1535" y="170"/>
                    <a:pt x="1263" y="0"/>
                    <a:pt x="965"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27"/>
            <p:cNvSpPr/>
            <p:nvPr/>
          </p:nvSpPr>
          <p:spPr>
            <a:xfrm>
              <a:off x="4970075" y="3375000"/>
              <a:ext cx="50250" cy="39400"/>
            </a:xfrm>
            <a:custGeom>
              <a:avLst/>
              <a:gdLst/>
              <a:ahLst/>
              <a:cxnLst/>
              <a:rect l="l" t="t" r="r" b="b"/>
              <a:pathLst>
                <a:path w="2010" h="1576" extrusionOk="0">
                  <a:moveTo>
                    <a:pt x="1005" y="1"/>
                  </a:moveTo>
                  <a:cubicBezTo>
                    <a:pt x="1" y="1"/>
                    <a:pt x="1" y="1576"/>
                    <a:pt x="1005" y="1576"/>
                  </a:cubicBezTo>
                  <a:cubicBezTo>
                    <a:pt x="2009" y="1576"/>
                    <a:pt x="2009" y="1"/>
                    <a:pt x="1005"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0" name="Google Shape;770;p27"/>
          <p:cNvGrpSpPr/>
          <p:nvPr/>
        </p:nvGrpSpPr>
        <p:grpSpPr>
          <a:xfrm rot="-3789647" flipH="1">
            <a:off x="-100674" y="-1337674"/>
            <a:ext cx="2144455" cy="3370062"/>
            <a:chOff x="3524150" y="1726375"/>
            <a:chExt cx="2144400" cy="3369975"/>
          </a:xfrm>
        </p:grpSpPr>
        <p:sp>
          <p:nvSpPr>
            <p:cNvPr id="771" name="Google Shape;771;p27"/>
            <p:cNvSpPr/>
            <p:nvPr/>
          </p:nvSpPr>
          <p:spPr>
            <a:xfrm>
              <a:off x="3524150" y="1726375"/>
              <a:ext cx="2144400" cy="2886025"/>
            </a:xfrm>
            <a:custGeom>
              <a:avLst/>
              <a:gdLst/>
              <a:ahLst/>
              <a:cxnLst/>
              <a:rect l="l" t="t" r="r" b="b"/>
              <a:pathLst>
                <a:path w="85776" h="115441" extrusionOk="0">
                  <a:moveTo>
                    <a:pt x="70166" y="43609"/>
                  </a:moveTo>
                  <a:cubicBezTo>
                    <a:pt x="70188" y="43614"/>
                    <a:pt x="70210" y="43618"/>
                    <a:pt x="70232" y="43623"/>
                  </a:cubicBezTo>
                  <a:cubicBezTo>
                    <a:pt x="71989" y="43988"/>
                    <a:pt x="73747" y="44969"/>
                    <a:pt x="74637" y="46590"/>
                  </a:cubicBezTo>
                  <a:cubicBezTo>
                    <a:pt x="75573" y="48348"/>
                    <a:pt x="75002" y="50836"/>
                    <a:pt x="73199" y="51840"/>
                  </a:cubicBezTo>
                  <a:cubicBezTo>
                    <a:pt x="72780" y="52068"/>
                    <a:pt x="72365" y="52169"/>
                    <a:pt x="71966" y="52169"/>
                  </a:cubicBezTo>
                  <a:cubicBezTo>
                    <a:pt x="70649" y="52169"/>
                    <a:pt x="69513" y="51065"/>
                    <a:pt x="69022" y="49786"/>
                  </a:cubicBezTo>
                  <a:cubicBezTo>
                    <a:pt x="68269" y="47891"/>
                    <a:pt x="68771" y="45974"/>
                    <a:pt x="69752" y="44285"/>
                  </a:cubicBezTo>
                  <a:cubicBezTo>
                    <a:pt x="69885" y="44057"/>
                    <a:pt x="70024" y="43832"/>
                    <a:pt x="70166" y="43609"/>
                  </a:cubicBezTo>
                  <a:close/>
                  <a:moveTo>
                    <a:pt x="21493" y="67423"/>
                  </a:moveTo>
                  <a:cubicBezTo>
                    <a:pt x="21820" y="67423"/>
                    <a:pt x="22161" y="67476"/>
                    <a:pt x="22504" y="67589"/>
                  </a:cubicBezTo>
                  <a:cubicBezTo>
                    <a:pt x="24471" y="68230"/>
                    <a:pt x="25373" y="69967"/>
                    <a:pt x="25786" y="71969"/>
                  </a:cubicBezTo>
                  <a:lnTo>
                    <a:pt x="25786" y="71969"/>
                  </a:lnTo>
                  <a:cubicBezTo>
                    <a:pt x="25247" y="72265"/>
                    <a:pt x="24673" y="72500"/>
                    <a:pt x="24056" y="72656"/>
                  </a:cubicBezTo>
                  <a:cubicBezTo>
                    <a:pt x="23630" y="72766"/>
                    <a:pt x="23189" y="72823"/>
                    <a:pt x="22753" y="72823"/>
                  </a:cubicBezTo>
                  <a:cubicBezTo>
                    <a:pt x="21272" y="72823"/>
                    <a:pt x="19850" y="72164"/>
                    <a:pt x="19286" y="70648"/>
                  </a:cubicBezTo>
                  <a:cubicBezTo>
                    <a:pt x="18581" y="68781"/>
                    <a:pt x="19848" y="67423"/>
                    <a:pt x="21493" y="67423"/>
                  </a:cubicBezTo>
                  <a:close/>
                  <a:moveTo>
                    <a:pt x="83791" y="1"/>
                  </a:moveTo>
                  <a:cubicBezTo>
                    <a:pt x="83234" y="1"/>
                    <a:pt x="82607" y="476"/>
                    <a:pt x="82717" y="1191"/>
                  </a:cubicBezTo>
                  <a:cubicBezTo>
                    <a:pt x="83836" y="8358"/>
                    <a:pt x="83197" y="15707"/>
                    <a:pt x="80960" y="22578"/>
                  </a:cubicBezTo>
                  <a:cubicBezTo>
                    <a:pt x="79818" y="26070"/>
                    <a:pt x="78266" y="29403"/>
                    <a:pt x="76349" y="32530"/>
                  </a:cubicBezTo>
                  <a:cubicBezTo>
                    <a:pt x="74454" y="35611"/>
                    <a:pt x="72081" y="38168"/>
                    <a:pt x="69821" y="40952"/>
                  </a:cubicBezTo>
                  <a:cubicBezTo>
                    <a:pt x="69655" y="41155"/>
                    <a:pt x="69490" y="41361"/>
                    <a:pt x="69329" y="41570"/>
                  </a:cubicBezTo>
                  <a:lnTo>
                    <a:pt x="69329" y="41570"/>
                  </a:lnTo>
                  <a:cubicBezTo>
                    <a:pt x="69155" y="41562"/>
                    <a:pt x="68980" y="41558"/>
                    <a:pt x="68805" y="41558"/>
                  </a:cubicBezTo>
                  <a:cubicBezTo>
                    <a:pt x="64922" y="41558"/>
                    <a:pt x="60736" y="43525"/>
                    <a:pt x="57495" y="45152"/>
                  </a:cubicBezTo>
                  <a:cubicBezTo>
                    <a:pt x="51104" y="48370"/>
                    <a:pt x="45170" y="52456"/>
                    <a:pt x="39874" y="57249"/>
                  </a:cubicBezTo>
                  <a:cubicBezTo>
                    <a:pt x="37135" y="59715"/>
                    <a:pt x="34556" y="62385"/>
                    <a:pt x="32182" y="65215"/>
                  </a:cubicBezTo>
                  <a:cubicBezTo>
                    <a:pt x="30694" y="67001"/>
                    <a:pt x="29264" y="69224"/>
                    <a:pt x="27424" y="70814"/>
                  </a:cubicBezTo>
                  <a:lnTo>
                    <a:pt x="27424" y="70814"/>
                  </a:lnTo>
                  <a:cubicBezTo>
                    <a:pt x="27154" y="69843"/>
                    <a:pt x="26759" y="68921"/>
                    <a:pt x="26179" y="68091"/>
                  </a:cubicBezTo>
                  <a:cubicBezTo>
                    <a:pt x="25123" y="66568"/>
                    <a:pt x="23240" y="65478"/>
                    <a:pt x="21367" y="65478"/>
                  </a:cubicBezTo>
                  <a:cubicBezTo>
                    <a:pt x="20770" y="65478"/>
                    <a:pt x="20173" y="65589"/>
                    <a:pt x="19605" y="65832"/>
                  </a:cubicBezTo>
                  <a:cubicBezTo>
                    <a:pt x="17323" y="66790"/>
                    <a:pt x="16661" y="69415"/>
                    <a:pt x="17619" y="71561"/>
                  </a:cubicBezTo>
                  <a:cubicBezTo>
                    <a:pt x="18560" y="73672"/>
                    <a:pt x="20581" y="74734"/>
                    <a:pt x="22761" y="74734"/>
                  </a:cubicBezTo>
                  <a:cubicBezTo>
                    <a:pt x="23174" y="74734"/>
                    <a:pt x="23592" y="74696"/>
                    <a:pt x="24011" y="74619"/>
                  </a:cubicBezTo>
                  <a:cubicBezTo>
                    <a:pt x="24740" y="74487"/>
                    <a:pt x="25417" y="74262"/>
                    <a:pt x="26052" y="73964"/>
                  </a:cubicBezTo>
                  <a:lnTo>
                    <a:pt x="26052" y="73964"/>
                  </a:lnTo>
                  <a:cubicBezTo>
                    <a:pt x="26168" y="75515"/>
                    <a:pt x="26117" y="77065"/>
                    <a:pt x="26133" y="78271"/>
                  </a:cubicBezTo>
                  <a:cubicBezTo>
                    <a:pt x="26270" y="86694"/>
                    <a:pt x="25494" y="95733"/>
                    <a:pt x="20861" y="103037"/>
                  </a:cubicBezTo>
                  <a:cubicBezTo>
                    <a:pt x="17042" y="109014"/>
                    <a:pt x="10525" y="113538"/>
                    <a:pt x="3368" y="113538"/>
                  </a:cubicBezTo>
                  <a:cubicBezTo>
                    <a:pt x="2654" y="113538"/>
                    <a:pt x="1933" y="113493"/>
                    <a:pt x="1208" y="113400"/>
                  </a:cubicBezTo>
                  <a:cubicBezTo>
                    <a:pt x="1159" y="113393"/>
                    <a:pt x="1112" y="113390"/>
                    <a:pt x="1067" y="113390"/>
                  </a:cubicBezTo>
                  <a:cubicBezTo>
                    <a:pt x="0" y="113390"/>
                    <a:pt x="47" y="115141"/>
                    <a:pt x="1208" y="115294"/>
                  </a:cubicBezTo>
                  <a:cubicBezTo>
                    <a:pt x="1972" y="115393"/>
                    <a:pt x="2733" y="115440"/>
                    <a:pt x="3489" y="115440"/>
                  </a:cubicBezTo>
                  <a:cubicBezTo>
                    <a:pt x="9220" y="115440"/>
                    <a:pt x="14665" y="112708"/>
                    <a:pt x="18738" y="108675"/>
                  </a:cubicBezTo>
                  <a:cubicBezTo>
                    <a:pt x="23919" y="103516"/>
                    <a:pt x="26476" y="96509"/>
                    <a:pt x="27457" y="89365"/>
                  </a:cubicBezTo>
                  <a:cubicBezTo>
                    <a:pt x="27982" y="85690"/>
                    <a:pt x="28096" y="81992"/>
                    <a:pt x="28028" y="78271"/>
                  </a:cubicBezTo>
                  <a:cubicBezTo>
                    <a:pt x="28004" y="76566"/>
                    <a:pt x="28047" y="74693"/>
                    <a:pt x="27824" y="72885"/>
                  </a:cubicBezTo>
                  <a:lnTo>
                    <a:pt x="27824" y="72885"/>
                  </a:lnTo>
                  <a:cubicBezTo>
                    <a:pt x="29402" y="71696"/>
                    <a:pt x="30709" y="70091"/>
                    <a:pt x="31954" y="68525"/>
                  </a:cubicBezTo>
                  <a:cubicBezTo>
                    <a:pt x="36747" y="62454"/>
                    <a:pt x="42339" y="57067"/>
                    <a:pt x="48685" y="52639"/>
                  </a:cubicBezTo>
                  <a:cubicBezTo>
                    <a:pt x="51789" y="50448"/>
                    <a:pt x="55076" y="48507"/>
                    <a:pt x="58454" y="46795"/>
                  </a:cubicBezTo>
                  <a:cubicBezTo>
                    <a:pt x="61325" y="45351"/>
                    <a:pt x="64704" y="43567"/>
                    <a:pt x="68060" y="43446"/>
                  </a:cubicBezTo>
                  <a:lnTo>
                    <a:pt x="68060" y="43446"/>
                  </a:lnTo>
                  <a:cubicBezTo>
                    <a:pt x="67156" y="45019"/>
                    <a:pt x="66589" y="46750"/>
                    <a:pt x="66808" y="48621"/>
                  </a:cubicBezTo>
                  <a:cubicBezTo>
                    <a:pt x="67059" y="50904"/>
                    <a:pt x="68429" y="53278"/>
                    <a:pt x="70757" y="53917"/>
                  </a:cubicBezTo>
                  <a:cubicBezTo>
                    <a:pt x="71144" y="54022"/>
                    <a:pt x="71527" y="54072"/>
                    <a:pt x="71901" y="54072"/>
                  </a:cubicBezTo>
                  <a:cubicBezTo>
                    <a:pt x="73799" y="54072"/>
                    <a:pt x="75472" y="52799"/>
                    <a:pt x="76349" y="51064"/>
                  </a:cubicBezTo>
                  <a:cubicBezTo>
                    <a:pt x="77536" y="48713"/>
                    <a:pt x="76988" y="46042"/>
                    <a:pt x="75185" y="44171"/>
                  </a:cubicBezTo>
                  <a:cubicBezTo>
                    <a:pt x="74044" y="42987"/>
                    <a:pt x="72757" y="42266"/>
                    <a:pt x="71390" y="41890"/>
                  </a:cubicBezTo>
                  <a:lnTo>
                    <a:pt x="71390" y="41890"/>
                  </a:lnTo>
                  <a:cubicBezTo>
                    <a:pt x="73251" y="39485"/>
                    <a:pt x="75493" y="37309"/>
                    <a:pt x="77171" y="34767"/>
                  </a:cubicBezTo>
                  <a:cubicBezTo>
                    <a:pt x="79339" y="31503"/>
                    <a:pt x="81097" y="27942"/>
                    <a:pt x="82398" y="24244"/>
                  </a:cubicBezTo>
                  <a:cubicBezTo>
                    <a:pt x="85068" y="16689"/>
                    <a:pt x="85776" y="8609"/>
                    <a:pt x="84566" y="688"/>
                  </a:cubicBezTo>
                  <a:cubicBezTo>
                    <a:pt x="84493" y="207"/>
                    <a:pt x="84158" y="1"/>
                    <a:pt x="837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27"/>
            <p:cNvSpPr/>
            <p:nvPr/>
          </p:nvSpPr>
          <p:spPr>
            <a:xfrm>
              <a:off x="3828250" y="4498575"/>
              <a:ext cx="134125" cy="142700"/>
            </a:xfrm>
            <a:custGeom>
              <a:avLst/>
              <a:gdLst/>
              <a:ahLst/>
              <a:cxnLst/>
              <a:rect l="l" t="t" r="r" b="b"/>
              <a:pathLst>
                <a:path w="5365" h="5708" extrusionOk="0">
                  <a:moveTo>
                    <a:pt x="2648" y="1"/>
                  </a:moveTo>
                  <a:lnTo>
                    <a:pt x="0" y="1872"/>
                  </a:lnTo>
                  <a:lnTo>
                    <a:pt x="2694" y="5707"/>
                  </a:lnTo>
                  <a:lnTo>
                    <a:pt x="5364" y="3835"/>
                  </a:lnTo>
                  <a:lnTo>
                    <a:pt x="264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27"/>
            <p:cNvSpPr/>
            <p:nvPr/>
          </p:nvSpPr>
          <p:spPr>
            <a:xfrm>
              <a:off x="3877325" y="4594450"/>
              <a:ext cx="394325" cy="476850"/>
            </a:xfrm>
            <a:custGeom>
              <a:avLst/>
              <a:gdLst/>
              <a:ahLst/>
              <a:cxnLst/>
              <a:rect l="l" t="t" r="r" b="b"/>
              <a:pathLst>
                <a:path w="15773" h="19074" extrusionOk="0">
                  <a:moveTo>
                    <a:pt x="3401" y="0"/>
                  </a:moveTo>
                  <a:lnTo>
                    <a:pt x="731" y="1872"/>
                  </a:lnTo>
                  <a:cubicBezTo>
                    <a:pt x="731" y="1872"/>
                    <a:pt x="0" y="16800"/>
                    <a:pt x="14289" y="19060"/>
                  </a:cubicBezTo>
                  <a:cubicBezTo>
                    <a:pt x="14353" y="19069"/>
                    <a:pt x="14417" y="19074"/>
                    <a:pt x="14480" y="19074"/>
                  </a:cubicBezTo>
                  <a:cubicBezTo>
                    <a:pt x="15178" y="19074"/>
                    <a:pt x="15772" y="18514"/>
                    <a:pt x="15772" y="17781"/>
                  </a:cubicBezTo>
                  <a:cubicBezTo>
                    <a:pt x="15772" y="13901"/>
                    <a:pt x="14882" y="3264"/>
                    <a:pt x="34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27"/>
            <p:cNvSpPr/>
            <p:nvPr/>
          </p:nvSpPr>
          <p:spPr>
            <a:xfrm>
              <a:off x="3912225" y="4571125"/>
              <a:ext cx="388525" cy="525225"/>
            </a:xfrm>
            <a:custGeom>
              <a:avLst/>
              <a:gdLst/>
              <a:ahLst/>
              <a:cxnLst/>
              <a:rect l="l" t="t" r="r" b="b"/>
              <a:pathLst>
                <a:path w="15541" h="21009" extrusionOk="0">
                  <a:moveTo>
                    <a:pt x="1209" y="1"/>
                  </a:moveTo>
                  <a:cubicBezTo>
                    <a:pt x="298" y="1"/>
                    <a:pt x="1" y="1524"/>
                    <a:pt x="1024" y="1892"/>
                  </a:cubicBezTo>
                  <a:cubicBezTo>
                    <a:pt x="8693" y="4700"/>
                    <a:pt x="13623" y="11935"/>
                    <a:pt x="13578" y="20084"/>
                  </a:cubicBezTo>
                  <a:cubicBezTo>
                    <a:pt x="13566" y="20700"/>
                    <a:pt x="14040" y="21008"/>
                    <a:pt x="14516" y="21008"/>
                  </a:cubicBezTo>
                  <a:cubicBezTo>
                    <a:pt x="14993" y="21008"/>
                    <a:pt x="15472" y="20700"/>
                    <a:pt x="15472" y="20084"/>
                  </a:cubicBezTo>
                  <a:cubicBezTo>
                    <a:pt x="15541" y="11045"/>
                    <a:pt x="9994" y="3147"/>
                    <a:pt x="1549" y="66"/>
                  </a:cubicBezTo>
                  <a:cubicBezTo>
                    <a:pt x="1428" y="21"/>
                    <a:pt x="1314" y="1"/>
                    <a:pt x="12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27"/>
            <p:cNvSpPr/>
            <p:nvPr/>
          </p:nvSpPr>
          <p:spPr>
            <a:xfrm>
              <a:off x="3917275" y="4681975"/>
              <a:ext cx="130925" cy="244075"/>
            </a:xfrm>
            <a:custGeom>
              <a:avLst/>
              <a:gdLst/>
              <a:ahLst/>
              <a:cxnLst/>
              <a:rect l="l" t="t" r="r" b="b"/>
              <a:pathLst>
                <a:path w="5237" h="9763" extrusionOk="0">
                  <a:moveTo>
                    <a:pt x="744" y="0"/>
                  </a:moveTo>
                  <a:cubicBezTo>
                    <a:pt x="355" y="0"/>
                    <a:pt x="0" y="246"/>
                    <a:pt x="68" y="745"/>
                  </a:cubicBezTo>
                  <a:cubicBezTo>
                    <a:pt x="456" y="4009"/>
                    <a:pt x="1666" y="6908"/>
                    <a:pt x="3675" y="9487"/>
                  </a:cubicBezTo>
                  <a:cubicBezTo>
                    <a:pt x="3825" y="9681"/>
                    <a:pt x="4003" y="9762"/>
                    <a:pt x="4178" y="9762"/>
                  </a:cubicBezTo>
                  <a:cubicBezTo>
                    <a:pt x="4723" y="9762"/>
                    <a:pt x="5237" y="8979"/>
                    <a:pt x="4770" y="8391"/>
                  </a:cubicBezTo>
                  <a:cubicBezTo>
                    <a:pt x="3036" y="6155"/>
                    <a:pt x="1963" y="3552"/>
                    <a:pt x="1621" y="745"/>
                  </a:cubicBezTo>
                  <a:cubicBezTo>
                    <a:pt x="1563" y="251"/>
                    <a:pt x="1136" y="0"/>
                    <a:pt x="74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27"/>
            <p:cNvSpPr/>
            <p:nvPr/>
          </p:nvSpPr>
          <p:spPr>
            <a:xfrm>
              <a:off x="4031375" y="4920275"/>
              <a:ext cx="50250" cy="38825"/>
            </a:xfrm>
            <a:custGeom>
              <a:avLst/>
              <a:gdLst/>
              <a:ahLst/>
              <a:cxnLst/>
              <a:rect l="l" t="t" r="r" b="b"/>
              <a:pathLst>
                <a:path w="2010" h="1553" extrusionOk="0">
                  <a:moveTo>
                    <a:pt x="1005" y="1"/>
                  </a:moveTo>
                  <a:cubicBezTo>
                    <a:pt x="1" y="1"/>
                    <a:pt x="1" y="1553"/>
                    <a:pt x="1005" y="1553"/>
                  </a:cubicBezTo>
                  <a:cubicBezTo>
                    <a:pt x="2010" y="1553"/>
                    <a:pt x="2010" y="1"/>
                    <a:pt x="10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27"/>
            <p:cNvSpPr/>
            <p:nvPr/>
          </p:nvSpPr>
          <p:spPr>
            <a:xfrm>
              <a:off x="4191175" y="3900000"/>
              <a:ext cx="134125" cy="107300"/>
            </a:xfrm>
            <a:custGeom>
              <a:avLst/>
              <a:gdLst/>
              <a:ahLst/>
              <a:cxnLst/>
              <a:rect l="l" t="t" r="r" b="b"/>
              <a:pathLst>
                <a:path w="5365" h="4292" extrusionOk="0">
                  <a:moveTo>
                    <a:pt x="776" y="0"/>
                  </a:moveTo>
                  <a:lnTo>
                    <a:pt x="0" y="3150"/>
                  </a:lnTo>
                  <a:lnTo>
                    <a:pt x="4565" y="4291"/>
                  </a:lnTo>
                  <a:lnTo>
                    <a:pt x="5364" y="1141"/>
                  </a:lnTo>
                  <a:lnTo>
                    <a:pt x="77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27"/>
            <p:cNvSpPr/>
            <p:nvPr/>
          </p:nvSpPr>
          <p:spPr>
            <a:xfrm>
              <a:off x="4305300" y="3885550"/>
              <a:ext cx="557525" cy="289075"/>
            </a:xfrm>
            <a:custGeom>
              <a:avLst/>
              <a:gdLst/>
              <a:ahLst/>
              <a:cxnLst/>
              <a:rect l="l" t="t" r="r" b="b"/>
              <a:pathLst>
                <a:path w="22301" h="11563" extrusionOk="0">
                  <a:moveTo>
                    <a:pt x="8059" y="0"/>
                  </a:moveTo>
                  <a:cubicBezTo>
                    <a:pt x="5842" y="0"/>
                    <a:pt x="3413" y="492"/>
                    <a:pt x="799" y="1719"/>
                  </a:cubicBezTo>
                  <a:lnTo>
                    <a:pt x="0" y="4869"/>
                  </a:lnTo>
                  <a:cubicBezTo>
                    <a:pt x="0" y="4869"/>
                    <a:pt x="5251" y="11562"/>
                    <a:pt x="13104" y="11562"/>
                  </a:cubicBezTo>
                  <a:cubicBezTo>
                    <a:pt x="15658" y="11562"/>
                    <a:pt x="18488" y="10854"/>
                    <a:pt x="21502" y="8978"/>
                  </a:cubicBezTo>
                  <a:cubicBezTo>
                    <a:pt x="22164" y="8544"/>
                    <a:pt x="22300" y="7631"/>
                    <a:pt x="21775" y="7038"/>
                  </a:cubicBezTo>
                  <a:cubicBezTo>
                    <a:pt x="19855" y="4823"/>
                    <a:pt x="14998" y="0"/>
                    <a:pt x="80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27"/>
            <p:cNvSpPr/>
            <p:nvPr/>
          </p:nvSpPr>
          <p:spPr>
            <a:xfrm>
              <a:off x="4269975" y="3890675"/>
              <a:ext cx="621225" cy="241375"/>
            </a:xfrm>
            <a:custGeom>
              <a:avLst/>
              <a:gdLst/>
              <a:ahLst/>
              <a:cxnLst/>
              <a:rect l="l" t="t" r="r" b="b"/>
              <a:pathLst>
                <a:path w="24849" h="9655" extrusionOk="0">
                  <a:moveTo>
                    <a:pt x="8675" y="0"/>
                  </a:moveTo>
                  <a:cubicBezTo>
                    <a:pt x="6110" y="0"/>
                    <a:pt x="3499" y="516"/>
                    <a:pt x="979" y="1583"/>
                  </a:cubicBezTo>
                  <a:cubicBezTo>
                    <a:pt x="1" y="2002"/>
                    <a:pt x="612" y="3313"/>
                    <a:pt x="1530" y="3313"/>
                  </a:cubicBezTo>
                  <a:cubicBezTo>
                    <a:pt x="1661" y="3313"/>
                    <a:pt x="1798" y="3286"/>
                    <a:pt x="1938" y="3226"/>
                  </a:cubicBezTo>
                  <a:cubicBezTo>
                    <a:pt x="4113" y="2305"/>
                    <a:pt x="6386" y="1863"/>
                    <a:pt x="8630" y="1863"/>
                  </a:cubicBezTo>
                  <a:cubicBezTo>
                    <a:pt x="14111" y="1863"/>
                    <a:pt x="19422" y="4500"/>
                    <a:pt x="22709" y="9229"/>
                  </a:cubicBezTo>
                  <a:cubicBezTo>
                    <a:pt x="22921" y="9530"/>
                    <a:pt x="23217" y="9655"/>
                    <a:pt x="23509" y="9655"/>
                  </a:cubicBezTo>
                  <a:cubicBezTo>
                    <a:pt x="24191" y="9655"/>
                    <a:pt x="24848" y="8974"/>
                    <a:pt x="24353" y="8271"/>
                  </a:cubicBezTo>
                  <a:cubicBezTo>
                    <a:pt x="20624" y="2919"/>
                    <a:pt x="14780" y="0"/>
                    <a:pt x="86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27"/>
            <p:cNvSpPr/>
            <p:nvPr/>
          </p:nvSpPr>
          <p:spPr>
            <a:xfrm>
              <a:off x="4348075" y="4005000"/>
              <a:ext cx="254850" cy="137925"/>
            </a:xfrm>
            <a:custGeom>
              <a:avLst/>
              <a:gdLst/>
              <a:ahLst/>
              <a:cxnLst/>
              <a:rect l="l" t="t" r="r" b="b"/>
              <a:pathLst>
                <a:path w="10194" h="5517" extrusionOk="0">
                  <a:moveTo>
                    <a:pt x="1172" y="1"/>
                  </a:moveTo>
                  <a:cubicBezTo>
                    <a:pt x="547" y="1"/>
                    <a:pt x="0" y="788"/>
                    <a:pt x="572" y="1324"/>
                  </a:cubicBezTo>
                  <a:cubicBezTo>
                    <a:pt x="2946" y="3447"/>
                    <a:pt x="5730" y="4885"/>
                    <a:pt x="8857" y="5501"/>
                  </a:cubicBezTo>
                  <a:cubicBezTo>
                    <a:pt x="8913" y="5511"/>
                    <a:pt x="8967" y="5516"/>
                    <a:pt x="9019" y="5516"/>
                  </a:cubicBezTo>
                  <a:cubicBezTo>
                    <a:pt x="9881" y="5516"/>
                    <a:pt x="10194" y="4167"/>
                    <a:pt x="9268" y="3994"/>
                  </a:cubicBezTo>
                  <a:cubicBezTo>
                    <a:pt x="6392" y="3424"/>
                    <a:pt x="3859" y="2168"/>
                    <a:pt x="1690" y="205"/>
                  </a:cubicBezTo>
                  <a:cubicBezTo>
                    <a:pt x="1526" y="61"/>
                    <a:pt x="1346" y="1"/>
                    <a:pt x="11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27"/>
            <p:cNvSpPr/>
            <p:nvPr/>
          </p:nvSpPr>
          <p:spPr>
            <a:xfrm>
              <a:off x="4596875" y="4107700"/>
              <a:ext cx="50825" cy="38825"/>
            </a:xfrm>
            <a:custGeom>
              <a:avLst/>
              <a:gdLst/>
              <a:ahLst/>
              <a:cxnLst/>
              <a:rect l="l" t="t" r="r" b="b"/>
              <a:pathLst>
                <a:path w="2033" h="1553" extrusionOk="0">
                  <a:moveTo>
                    <a:pt x="1028" y="0"/>
                  </a:moveTo>
                  <a:cubicBezTo>
                    <a:pt x="1" y="0"/>
                    <a:pt x="1" y="1553"/>
                    <a:pt x="1028" y="1553"/>
                  </a:cubicBezTo>
                  <a:cubicBezTo>
                    <a:pt x="2032" y="1553"/>
                    <a:pt x="2032" y="0"/>
                    <a:pt x="10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27"/>
            <p:cNvSpPr/>
            <p:nvPr/>
          </p:nvSpPr>
          <p:spPr>
            <a:xfrm>
              <a:off x="4757800" y="2957300"/>
              <a:ext cx="135275" cy="143250"/>
            </a:xfrm>
            <a:custGeom>
              <a:avLst/>
              <a:gdLst/>
              <a:ahLst/>
              <a:cxnLst/>
              <a:rect l="l" t="t" r="r" b="b"/>
              <a:pathLst>
                <a:path w="5411" h="5730" extrusionOk="0">
                  <a:moveTo>
                    <a:pt x="2603" y="1"/>
                  </a:moveTo>
                  <a:lnTo>
                    <a:pt x="1" y="1941"/>
                  </a:lnTo>
                  <a:lnTo>
                    <a:pt x="2785" y="5730"/>
                  </a:lnTo>
                  <a:lnTo>
                    <a:pt x="5410" y="3790"/>
                  </a:lnTo>
                  <a:lnTo>
                    <a:pt x="260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27"/>
            <p:cNvSpPr/>
            <p:nvPr/>
          </p:nvSpPr>
          <p:spPr>
            <a:xfrm>
              <a:off x="4817150" y="3052025"/>
              <a:ext cx="396000" cy="470000"/>
            </a:xfrm>
            <a:custGeom>
              <a:avLst/>
              <a:gdLst/>
              <a:ahLst/>
              <a:cxnLst/>
              <a:rect l="l" t="t" r="r" b="b"/>
              <a:pathLst>
                <a:path w="15840" h="18800" extrusionOk="0">
                  <a:moveTo>
                    <a:pt x="3036" y="1"/>
                  </a:moveTo>
                  <a:lnTo>
                    <a:pt x="411" y="1941"/>
                  </a:lnTo>
                  <a:cubicBezTo>
                    <a:pt x="411" y="1941"/>
                    <a:pt x="0" y="16869"/>
                    <a:pt x="14358" y="18786"/>
                  </a:cubicBezTo>
                  <a:cubicBezTo>
                    <a:pt x="14420" y="18795"/>
                    <a:pt x="14482" y="18800"/>
                    <a:pt x="14543" y="18800"/>
                  </a:cubicBezTo>
                  <a:cubicBezTo>
                    <a:pt x="15243" y="18800"/>
                    <a:pt x="15839" y="18219"/>
                    <a:pt x="15818" y="17485"/>
                  </a:cubicBezTo>
                  <a:cubicBezTo>
                    <a:pt x="15704" y="13605"/>
                    <a:pt x="14586" y="2991"/>
                    <a:pt x="30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27"/>
            <p:cNvSpPr/>
            <p:nvPr/>
          </p:nvSpPr>
          <p:spPr>
            <a:xfrm>
              <a:off x="4832650" y="3035700"/>
              <a:ext cx="407925" cy="514950"/>
            </a:xfrm>
            <a:custGeom>
              <a:avLst/>
              <a:gdLst/>
              <a:ahLst/>
              <a:cxnLst/>
              <a:rect l="l" t="t" r="r" b="b"/>
              <a:pathLst>
                <a:path w="16317" h="20598" extrusionOk="0">
                  <a:moveTo>
                    <a:pt x="1324" y="0"/>
                  </a:moveTo>
                  <a:cubicBezTo>
                    <a:pt x="338" y="0"/>
                    <a:pt x="0" y="1569"/>
                    <a:pt x="1092" y="1863"/>
                  </a:cubicBezTo>
                  <a:cubicBezTo>
                    <a:pt x="9150" y="4009"/>
                    <a:pt x="14354" y="11382"/>
                    <a:pt x="13783" y="19690"/>
                  </a:cubicBezTo>
                  <a:cubicBezTo>
                    <a:pt x="13738" y="20295"/>
                    <a:pt x="14188" y="20597"/>
                    <a:pt x="14662" y="20597"/>
                  </a:cubicBezTo>
                  <a:cubicBezTo>
                    <a:pt x="15136" y="20597"/>
                    <a:pt x="15632" y="20295"/>
                    <a:pt x="15678" y="19690"/>
                  </a:cubicBezTo>
                  <a:cubicBezTo>
                    <a:pt x="16317" y="10560"/>
                    <a:pt x="10428" y="2366"/>
                    <a:pt x="1594" y="37"/>
                  </a:cubicBezTo>
                  <a:cubicBezTo>
                    <a:pt x="1500" y="12"/>
                    <a:pt x="1409" y="0"/>
                    <a:pt x="1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27"/>
            <p:cNvSpPr/>
            <p:nvPr/>
          </p:nvSpPr>
          <p:spPr>
            <a:xfrm>
              <a:off x="4850475" y="3139025"/>
              <a:ext cx="135925" cy="243125"/>
            </a:xfrm>
            <a:custGeom>
              <a:avLst/>
              <a:gdLst/>
              <a:ahLst/>
              <a:cxnLst/>
              <a:rect l="l" t="t" r="r" b="b"/>
              <a:pathLst>
                <a:path w="5437" h="9725" extrusionOk="0">
                  <a:moveTo>
                    <a:pt x="965" y="0"/>
                  </a:moveTo>
                  <a:cubicBezTo>
                    <a:pt x="514" y="0"/>
                    <a:pt x="0" y="390"/>
                    <a:pt x="83" y="995"/>
                  </a:cubicBezTo>
                  <a:cubicBezTo>
                    <a:pt x="539" y="4144"/>
                    <a:pt x="1840" y="6975"/>
                    <a:pt x="3849" y="9463"/>
                  </a:cubicBezTo>
                  <a:cubicBezTo>
                    <a:pt x="4001" y="9648"/>
                    <a:pt x="4179" y="9725"/>
                    <a:pt x="4354" y="9725"/>
                  </a:cubicBezTo>
                  <a:cubicBezTo>
                    <a:pt x="4913" y="9725"/>
                    <a:pt x="5437" y="8935"/>
                    <a:pt x="4967" y="8344"/>
                  </a:cubicBezTo>
                  <a:cubicBezTo>
                    <a:pt x="3118" y="6085"/>
                    <a:pt x="2000" y="3460"/>
                    <a:pt x="1589" y="561"/>
                  </a:cubicBezTo>
                  <a:cubicBezTo>
                    <a:pt x="1535" y="170"/>
                    <a:pt x="1263" y="0"/>
                    <a:pt x="965"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27"/>
            <p:cNvSpPr/>
            <p:nvPr/>
          </p:nvSpPr>
          <p:spPr>
            <a:xfrm>
              <a:off x="4970075" y="3375000"/>
              <a:ext cx="50250" cy="39400"/>
            </a:xfrm>
            <a:custGeom>
              <a:avLst/>
              <a:gdLst/>
              <a:ahLst/>
              <a:cxnLst/>
              <a:rect l="l" t="t" r="r" b="b"/>
              <a:pathLst>
                <a:path w="2010" h="1576" extrusionOk="0">
                  <a:moveTo>
                    <a:pt x="1005" y="1"/>
                  </a:moveTo>
                  <a:cubicBezTo>
                    <a:pt x="1" y="1"/>
                    <a:pt x="1" y="1576"/>
                    <a:pt x="1005" y="1576"/>
                  </a:cubicBezTo>
                  <a:cubicBezTo>
                    <a:pt x="2009" y="1576"/>
                    <a:pt x="2009" y="1"/>
                    <a:pt x="1005"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7" name="Google Shape;787;p27"/>
          <p:cNvGrpSpPr/>
          <p:nvPr/>
        </p:nvGrpSpPr>
        <p:grpSpPr>
          <a:xfrm rot="-1958128" flipH="1">
            <a:off x="7826373" y="3905232"/>
            <a:ext cx="611109" cy="714948"/>
            <a:chOff x="1667110" y="1547045"/>
            <a:chExt cx="1047905" cy="1226432"/>
          </a:xfrm>
        </p:grpSpPr>
        <p:grpSp>
          <p:nvGrpSpPr>
            <p:cNvPr id="788" name="Google Shape;788;p27"/>
            <p:cNvGrpSpPr/>
            <p:nvPr/>
          </p:nvGrpSpPr>
          <p:grpSpPr>
            <a:xfrm>
              <a:off x="1667110" y="1547045"/>
              <a:ext cx="1047905" cy="922064"/>
              <a:chOff x="1627300" y="2234250"/>
              <a:chExt cx="500050" cy="440000"/>
            </a:xfrm>
          </p:grpSpPr>
          <p:sp>
            <p:nvSpPr>
              <p:cNvPr id="789" name="Google Shape;789;p27"/>
              <p:cNvSpPr/>
              <p:nvPr/>
            </p:nvSpPr>
            <p:spPr>
              <a:xfrm rot="-1958764">
                <a:off x="1769572" y="2297034"/>
                <a:ext cx="189893" cy="290106"/>
              </a:xfrm>
              <a:custGeom>
                <a:avLst/>
                <a:gdLst/>
                <a:ahLst/>
                <a:cxnLst/>
                <a:rect l="l" t="t" r="r" b="b"/>
                <a:pathLst>
                  <a:path w="7595" h="11605" extrusionOk="0">
                    <a:moveTo>
                      <a:pt x="2155" y="0"/>
                    </a:moveTo>
                    <a:cubicBezTo>
                      <a:pt x="2406" y="2507"/>
                      <a:pt x="2506" y="5940"/>
                      <a:pt x="0" y="6943"/>
                    </a:cubicBezTo>
                    <a:cubicBezTo>
                      <a:pt x="2757" y="6943"/>
                      <a:pt x="4336" y="9123"/>
                      <a:pt x="5589" y="11604"/>
                    </a:cubicBezTo>
                    <a:cubicBezTo>
                      <a:pt x="5589" y="9123"/>
                      <a:pt x="5338" y="6617"/>
                      <a:pt x="7594" y="5113"/>
                    </a:cubicBezTo>
                    <a:lnTo>
                      <a:pt x="7594" y="5113"/>
                    </a:lnTo>
                    <a:cubicBezTo>
                      <a:pt x="7536" y="5115"/>
                      <a:pt x="7479" y="5116"/>
                      <a:pt x="7423" y="5116"/>
                    </a:cubicBezTo>
                    <a:cubicBezTo>
                      <a:pt x="4895" y="5116"/>
                      <a:pt x="3381" y="2942"/>
                      <a:pt x="21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27"/>
              <p:cNvSpPr/>
              <p:nvPr/>
            </p:nvSpPr>
            <p:spPr>
              <a:xfrm>
                <a:off x="2010350" y="2234250"/>
                <a:ext cx="117000" cy="78450"/>
              </a:xfrm>
              <a:custGeom>
                <a:avLst/>
                <a:gdLst/>
                <a:ahLst/>
                <a:cxnLst/>
                <a:rect l="l" t="t" r="r" b="b"/>
                <a:pathLst>
                  <a:path w="4680" h="3138" extrusionOk="0">
                    <a:moveTo>
                      <a:pt x="2235" y="0"/>
                    </a:moveTo>
                    <a:cubicBezTo>
                      <a:pt x="256" y="0"/>
                      <a:pt x="1" y="3138"/>
                      <a:pt x="2524" y="3138"/>
                    </a:cubicBezTo>
                    <a:cubicBezTo>
                      <a:pt x="4429" y="3138"/>
                      <a:pt x="4680" y="80"/>
                      <a:pt x="2374" y="5"/>
                    </a:cubicBezTo>
                    <a:cubicBezTo>
                      <a:pt x="2327" y="2"/>
                      <a:pt x="2281" y="0"/>
                      <a:pt x="22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27"/>
              <p:cNvSpPr/>
              <p:nvPr/>
            </p:nvSpPr>
            <p:spPr>
              <a:xfrm>
                <a:off x="1627300" y="2615200"/>
                <a:ext cx="87775" cy="59050"/>
              </a:xfrm>
              <a:custGeom>
                <a:avLst/>
                <a:gdLst/>
                <a:ahLst/>
                <a:cxnLst/>
                <a:rect l="l" t="t" r="r" b="b"/>
                <a:pathLst>
                  <a:path w="3511" h="2362" extrusionOk="0">
                    <a:moveTo>
                      <a:pt x="1689" y="1"/>
                    </a:moveTo>
                    <a:cubicBezTo>
                      <a:pt x="191" y="1"/>
                      <a:pt x="0" y="2337"/>
                      <a:pt x="1907" y="2361"/>
                    </a:cubicBezTo>
                    <a:cubicBezTo>
                      <a:pt x="3335" y="2361"/>
                      <a:pt x="3511" y="55"/>
                      <a:pt x="1806" y="5"/>
                    </a:cubicBezTo>
                    <a:cubicBezTo>
                      <a:pt x="1766" y="2"/>
                      <a:pt x="1727" y="1"/>
                      <a:pt x="16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2" name="Google Shape;792;p27"/>
            <p:cNvSpPr/>
            <p:nvPr/>
          </p:nvSpPr>
          <p:spPr>
            <a:xfrm rot="-1645867">
              <a:off x="2009262" y="2471311"/>
              <a:ext cx="327109" cy="240312"/>
            </a:xfrm>
            <a:custGeom>
              <a:avLst/>
              <a:gdLst/>
              <a:ahLst/>
              <a:cxnLst/>
              <a:rect l="l" t="t" r="r" b="b"/>
              <a:pathLst>
                <a:path w="23033" h="16924" extrusionOk="0">
                  <a:moveTo>
                    <a:pt x="18087" y="0"/>
                  </a:moveTo>
                  <a:cubicBezTo>
                    <a:pt x="15558" y="0"/>
                    <a:pt x="12757" y="2011"/>
                    <a:pt x="12181" y="4317"/>
                  </a:cubicBezTo>
                  <a:cubicBezTo>
                    <a:pt x="12181" y="4317"/>
                    <a:pt x="10883" y="321"/>
                    <a:pt x="6682" y="321"/>
                  </a:cubicBezTo>
                  <a:cubicBezTo>
                    <a:pt x="6249" y="321"/>
                    <a:pt x="5785" y="364"/>
                    <a:pt x="5289" y="457"/>
                  </a:cubicBezTo>
                  <a:cubicBezTo>
                    <a:pt x="0" y="1460"/>
                    <a:pt x="6492" y="11610"/>
                    <a:pt x="12381" y="16924"/>
                  </a:cubicBezTo>
                  <a:cubicBezTo>
                    <a:pt x="22381" y="8527"/>
                    <a:pt x="23033" y="2437"/>
                    <a:pt x="20251" y="608"/>
                  </a:cubicBezTo>
                  <a:cubicBezTo>
                    <a:pt x="19602" y="187"/>
                    <a:pt x="18857" y="0"/>
                    <a:pt x="18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3" name="Google Shape;793;p27"/>
          <p:cNvSpPr txBox="1">
            <a:spLocks noGrp="1"/>
          </p:cNvSpPr>
          <p:nvPr>
            <p:ph type="title" idx="15"/>
          </p:nvPr>
        </p:nvSpPr>
        <p:spPr>
          <a:xfrm>
            <a:off x="720000" y="540000"/>
            <a:ext cx="7785900" cy="47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p:cSld name="CUSTOM_14">
    <p:spTree>
      <p:nvGrpSpPr>
        <p:cNvPr id="1" name="Shape 794"/>
        <p:cNvGrpSpPr/>
        <p:nvPr/>
      </p:nvGrpSpPr>
      <p:grpSpPr>
        <a:xfrm>
          <a:off x="0" y="0"/>
          <a:ext cx="0" cy="0"/>
          <a:chOff x="0" y="0"/>
          <a:chExt cx="0" cy="0"/>
        </a:xfrm>
      </p:grpSpPr>
      <p:grpSp>
        <p:nvGrpSpPr>
          <p:cNvPr id="795" name="Google Shape;795;p28"/>
          <p:cNvGrpSpPr/>
          <p:nvPr/>
        </p:nvGrpSpPr>
        <p:grpSpPr>
          <a:xfrm>
            <a:off x="3709915" y="318648"/>
            <a:ext cx="904827" cy="611139"/>
            <a:chOff x="3709915" y="318648"/>
            <a:chExt cx="904827" cy="611139"/>
          </a:xfrm>
        </p:grpSpPr>
        <p:grpSp>
          <p:nvGrpSpPr>
            <p:cNvPr id="796" name="Google Shape;796;p28"/>
            <p:cNvGrpSpPr/>
            <p:nvPr/>
          </p:nvGrpSpPr>
          <p:grpSpPr>
            <a:xfrm rot="-5400000" flipH="1">
              <a:off x="3955441" y="270486"/>
              <a:ext cx="611138" cy="707464"/>
              <a:chOff x="1667110" y="1547045"/>
              <a:chExt cx="1047905" cy="1213698"/>
            </a:xfrm>
          </p:grpSpPr>
          <p:grpSp>
            <p:nvGrpSpPr>
              <p:cNvPr id="797" name="Google Shape;797;p28"/>
              <p:cNvGrpSpPr/>
              <p:nvPr/>
            </p:nvGrpSpPr>
            <p:grpSpPr>
              <a:xfrm>
                <a:off x="1667110" y="1547045"/>
                <a:ext cx="1047905" cy="922064"/>
                <a:chOff x="1627300" y="2234250"/>
                <a:chExt cx="500050" cy="440000"/>
              </a:xfrm>
            </p:grpSpPr>
            <p:sp>
              <p:nvSpPr>
                <p:cNvPr id="798" name="Google Shape;798;p28"/>
                <p:cNvSpPr/>
                <p:nvPr/>
              </p:nvSpPr>
              <p:spPr>
                <a:xfrm rot="-4336066">
                  <a:off x="1769541" y="2297078"/>
                  <a:ext cx="189957" cy="290011"/>
                </a:xfrm>
                <a:custGeom>
                  <a:avLst/>
                  <a:gdLst/>
                  <a:ahLst/>
                  <a:cxnLst/>
                  <a:rect l="l" t="t" r="r" b="b"/>
                  <a:pathLst>
                    <a:path w="7595" h="11605" extrusionOk="0">
                      <a:moveTo>
                        <a:pt x="2155" y="0"/>
                      </a:moveTo>
                      <a:cubicBezTo>
                        <a:pt x="2406" y="2507"/>
                        <a:pt x="2506" y="5940"/>
                        <a:pt x="0" y="6943"/>
                      </a:cubicBezTo>
                      <a:cubicBezTo>
                        <a:pt x="2757" y="6943"/>
                        <a:pt x="4336" y="9123"/>
                        <a:pt x="5589" y="11604"/>
                      </a:cubicBezTo>
                      <a:cubicBezTo>
                        <a:pt x="5589" y="9123"/>
                        <a:pt x="5338" y="6617"/>
                        <a:pt x="7594" y="5113"/>
                      </a:cubicBezTo>
                      <a:lnTo>
                        <a:pt x="7594" y="5113"/>
                      </a:lnTo>
                      <a:cubicBezTo>
                        <a:pt x="7536" y="5115"/>
                        <a:pt x="7479" y="5116"/>
                        <a:pt x="7423" y="5116"/>
                      </a:cubicBezTo>
                      <a:cubicBezTo>
                        <a:pt x="4895" y="5116"/>
                        <a:pt x="3381" y="2942"/>
                        <a:pt x="21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28"/>
                <p:cNvSpPr/>
                <p:nvPr/>
              </p:nvSpPr>
              <p:spPr>
                <a:xfrm>
                  <a:off x="2010350" y="2234250"/>
                  <a:ext cx="117000" cy="78450"/>
                </a:xfrm>
                <a:custGeom>
                  <a:avLst/>
                  <a:gdLst/>
                  <a:ahLst/>
                  <a:cxnLst/>
                  <a:rect l="l" t="t" r="r" b="b"/>
                  <a:pathLst>
                    <a:path w="4680" h="3138" extrusionOk="0">
                      <a:moveTo>
                        <a:pt x="2235" y="0"/>
                      </a:moveTo>
                      <a:cubicBezTo>
                        <a:pt x="256" y="0"/>
                        <a:pt x="1" y="3138"/>
                        <a:pt x="2524" y="3138"/>
                      </a:cubicBezTo>
                      <a:cubicBezTo>
                        <a:pt x="4429" y="3138"/>
                        <a:pt x="4680" y="80"/>
                        <a:pt x="2374" y="5"/>
                      </a:cubicBezTo>
                      <a:cubicBezTo>
                        <a:pt x="2327" y="2"/>
                        <a:pt x="2281" y="0"/>
                        <a:pt x="22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28"/>
                <p:cNvSpPr/>
                <p:nvPr/>
              </p:nvSpPr>
              <p:spPr>
                <a:xfrm>
                  <a:off x="1627300" y="2615200"/>
                  <a:ext cx="87775" cy="59050"/>
                </a:xfrm>
                <a:custGeom>
                  <a:avLst/>
                  <a:gdLst/>
                  <a:ahLst/>
                  <a:cxnLst/>
                  <a:rect l="l" t="t" r="r" b="b"/>
                  <a:pathLst>
                    <a:path w="3511" h="2362" extrusionOk="0">
                      <a:moveTo>
                        <a:pt x="1689" y="1"/>
                      </a:moveTo>
                      <a:cubicBezTo>
                        <a:pt x="191" y="1"/>
                        <a:pt x="0" y="2337"/>
                        <a:pt x="1907" y="2361"/>
                      </a:cubicBezTo>
                      <a:cubicBezTo>
                        <a:pt x="3335" y="2361"/>
                        <a:pt x="3511" y="55"/>
                        <a:pt x="1806" y="5"/>
                      </a:cubicBezTo>
                      <a:cubicBezTo>
                        <a:pt x="1766" y="2"/>
                        <a:pt x="1727" y="1"/>
                        <a:pt x="16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1" name="Google Shape;801;p28"/>
              <p:cNvSpPr/>
              <p:nvPr/>
            </p:nvSpPr>
            <p:spPr>
              <a:xfrm rot="-5567032">
                <a:off x="2009203" y="2471373"/>
                <a:ext cx="327224" cy="240224"/>
              </a:xfrm>
              <a:custGeom>
                <a:avLst/>
                <a:gdLst/>
                <a:ahLst/>
                <a:cxnLst/>
                <a:rect l="l" t="t" r="r" b="b"/>
                <a:pathLst>
                  <a:path w="23033" h="16924" extrusionOk="0">
                    <a:moveTo>
                      <a:pt x="18087" y="0"/>
                    </a:moveTo>
                    <a:cubicBezTo>
                      <a:pt x="15558" y="0"/>
                      <a:pt x="12757" y="2011"/>
                      <a:pt x="12181" y="4317"/>
                    </a:cubicBezTo>
                    <a:cubicBezTo>
                      <a:pt x="12181" y="4317"/>
                      <a:pt x="10883" y="321"/>
                      <a:pt x="6682" y="321"/>
                    </a:cubicBezTo>
                    <a:cubicBezTo>
                      <a:pt x="6249" y="321"/>
                      <a:pt x="5785" y="364"/>
                      <a:pt x="5289" y="457"/>
                    </a:cubicBezTo>
                    <a:cubicBezTo>
                      <a:pt x="0" y="1460"/>
                      <a:pt x="6492" y="11610"/>
                      <a:pt x="12381" y="16924"/>
                    </a:cubicBezTo>
                    <a:cubicBezTo>
                      <a:pt x="22381" y="8527"/>
                      <a:pt x="23033" y="2437"/>
                      <a:pt x="20251" y="608"/>
                    </a:cubicBezTo>
                    <a:cubicBezTo>
                      <a:pt x="19602" y="187"/>
                      <a:pt x="18857" y="0"/>
                      <a:pt x="18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2" name="Google Shape;802;p28"/>
            <p:cNvSpPr/>
            <p:nvPr/>
          </p:nvSpPr>
          <p:spPr>
            <a:xfrm rot="167132" flipH="1">
              <a:off x="3713209" y="323201"/>
              <a:ext cx="190766" cy="140085"/>
            </a:xfrm>
            <a:custGeom>
              <a:avLst/>
              <a:gdLst/>
              <a:ahLst/>
              <a:cxnLst/>
              <a:rect l="l" t="t" r="r" b="b"/>
              <a:pathLst>
                <a:path w="23033" h="16924" extrusionOk="0">
                  <a:moveTo>
                    <a:pt x="18087" y="0"/>
                  </a:moveTo>
                  <a:cubicBezTo>
                    <a:pt x="15558" y="0"/>
                    <a:pt x="12757" y="2011"/>
                    <a:pt x="12181" y="4317"/>
                  </a:cubicBezTo>
                  <a:cubicBezTo>
                    <a:pt x="12181" y="4317"/>
                    <a:pt x="10883" y="321"/>
                    <a:pt x="6682" y="321"/>
                  </a:cubicBezTo>
                  <a:cubicBezTo>
                    <a:pt x="6249" y="321"/>
                    <a:pt x="5785" y="364"/>
                    <a:pt x="5289" y="457"/>
                  </a:cubicBezTo>
                  <a:cubicBezTo>
                    <a:pt x="0" y="1460"/>
                    <a:pt x="6492" y="11610"/>
                    <a:pt x="12381" y="16924"/>
                  </a:cubicBezTo>
                  <a:cubicBezTo>
                    <a:pt x="22381" y="8527"/>
                    <a:pt x="23033" y="2437"/>
                    <a:pt x="20251" y="608"/>
                  </a:cubicBezTo>
                  <a:cubicBezTo>
                    <a:pt x="19602" y="187"/>
                    <a:pt x="18857" y="0"/>
                    <a:pt x="18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3" name="Google Shape;803;p28"/>
          <p:cNvGrpSpPr/>
          <p:nvPr/>
        </p:nvGrpSpPr>
        <p:grpSpPr>
          <a:xfrm rot="5400000">
            <a:off x="3758078" y="4080486"/>
            <a:ext cx="611138" cy="707464"/>
            <a:chOff x="1667110" y="1547045"/>
            <a:chExt cx="1047905" cy="1213698"/>
          </a:xfrm>
        </p:grpSpPr>
        <p:grpSp>
          <p:nvGrpSpPr>
            <p:cNvPr id="804" name="Google Shape;804;p28"/>
            <p:cNvGrpSpPr/>
            <p:nvPr/>
          </p:nvGrpSpPr>
          <p:grpSpPr>
            <a:xfrm>
              <a:off x="1667110" y="1547045"/>
              <a:ext cx="1047905" cy="922064"/>
              <a:chOff x="1627300" y="2234250"/>
              <a:chExt cx="500050" cy="440000"/>
            </a:xfrm>
          </p:grpSpPr>
          <p:sp>
            <p:nvSpPr>
              <p:cNvPr id="805" name="Google Shape;805;p28"/>
              <p:cNvSpPr/>
              <p:nvPr/>
            </p:nvSpPr>
            <p:spPr>
              <a:xfrm rot="-4336066">
                <a:off x="1769541" y="2297078"/>
                <a:ext cx="189957" cy="290011"/>
              </a:xfrm>
              <a:custGeom>
                <a:avLst/>
                <a:gdLst/>
                <a:ahLst/>
                <a:cxnLst/>
                <a:rect l="l" t="t" r="r" b="b"/>
                <a:pathLst>
                  <a:path w="7595" h="11605" extrusionOk="0">
                    <a:moveTo>
                      <a:pt x="2155" y="0"/>
                    </a:moveTo>
                    <a:cubicBezTo>
                      <a:pt x="2406" y="2507"/>
                      <a:pt x="2506" y="5940"/>
                      <a:pt x="0" y="6943"/>
                    </a:cubicBezTo>
                    <a:cubicBezTo>
                      <a:pt x="2757" y="6943"/>
                      <a:pt x="4336" y="9123"/>
                      <a:pt x="5589" y="11604"/>
                    </a:cubicBezTo>
                    <a:cubicBezTo>
                      <a:pt x="5589" y="9123"/>
                      <a:pt x="5338" y="6617"/>
                      <a:pt x="7594" y="5113"/>
                    </a:cubicBezTo>
                    <a:lnTo>
                      <a:pt x="7594" y="5113"/>
                    </a:lnTo>
                    <a:cubicBezTo>
                      <a:pt x="7536" y="5115"/>
                      <a:pt x="7479" y="5116"/>
                      <a:pt x="7423" y="5116"/>
                    </a:cubicBezTo>
                    <a:cubicBezTo>
                      <a:pt x="4895" y="5116"/>
                      <a:pt x="3381" y="2942"/>
                      <a:pt x="21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28"/>
              <p:cNvSpPr/>
              <p:nvPr/>
            </p:nvSpPr>
            <p:spPr>
              <a:xfrm>
                <a:off x="2010350" y="2234250"/>
                <a:ext cx="117000" cy="78450"/>
              </a:xfrm>
              <a:custGeom>
                <a:avLst/>
                <a:gdLst/>
                <a:ahLst/>
                <a:cxnLst/>
                <a:rect l="l" t="t" r="r" b="b"/>
                <a:pathLst>
                  <a:path w="4680" h="3138" extrusionOk="0">
                    <a:moveTo>
                      <a:pt x="2235" y="0"/>
                    </a:moveTo>
                    <a:cubicBezTo>
                      <a:pt x="256" y="0"/>
                      <a:pt x="1" y="3138"/>
                      <a:pt x="2524" y="3138"/>
                    </a:cubicBezTo>
                    <a:cubicBezTo>
                      <a:pt x="4429" y="3138"/>
                      <a:pt x="4680" y="80"/>
                      <a:pt x="2374" y="5"/>
                    </a:cubicBezTo>
                    <a:cubicBezTo>
                      <a:pt x="2327" y="2"/>
                      <a:pt x="2281" y="0"/>
                      <a:pt x="22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28"/>
              <p:cNvSpPr/>
              <p:nvPr/>
            </p:nvSpPr>
            <p:spPr>
              <a:xfrm>
                <a:off x="1627300" y="2615200"/>
                <a:ext cx="87775" cy="59050"/>
              </a:xfrm>
              <a:custGeom>
                <a:avLst/>
                <a:gdLst/>
                <a:ahLst/>
                <a:cxnLst/>
                <a:rect l="l" t="t" r="r" b="b"/>
                <a:pathLst>
                  <a:path w="3511" h="2362" extrusionOk="0">
                    <a:moveTo>
                      <a:pt x="1689" y="1"/>
                    </a:moveTo>
                    <a:cubicBezTo>
                      <a:pt x="191" y="1"/>
                      <a:pt x="0" y="2337"/>
                      <a:pt x="1907" y="2361"/>
                    </a:cubicBezTo>
                    <a:cubicBezTo>
                      <a:pt x="3335" y="2361"/>
                      <a:pt x="3511" y="55"/>
                      <a:pt x="1806" y="5"/>
                    </a:cubicBezTo>
                    <a:cubicBezTo>
                      <a:pt x="1766" y="2"/>
                      <a:pt x="1727" y="1"/>
                      <a:pt x="16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8" name="Google Shape;808;p28"/>
            <p:cNvSpPr/>
            <p:nvPr/>
          </p:nvSpPr>
          <p:spPr>
            <a:xfrm rot="-5567032">
              <a:off x="2009203" y="2471373"/>
              <a:ext cx="327224" cy="240224"/>
            </a:xfrm>
            <a:custGeom>
              <a:avLst/>
              <a:gdLst/>
              <a:ahLst/>
              <a:cxnLst/>
              <a:rect l="l" t="t" r="r" b="b"/>
              <a:pathLst>
                <a:path w="23033" h="16924" extrusionOk="0">
                  <a:moveTo>
                    <a:pt x="18087" y="0"/>
                  </a:moveTo>
                  <a:cubicBezTo>
                    <a:pt x="15558" y="0"/>
                    <a:pt x="12757" y="2011"/>
                    <a:pt x="12181" y="4317"/>
                  </a:cubicBezTo>
                  <a:cubicBezTo>
                    <a:pt x="12181" y="4317"/>
                    <a:pt x="10883" y="321"/>
                    <a:pt x="6682" y="321"/>
                  </a:cubicBezTo>
                  <a:cubicBezTo>
                    <a:pt x="6249" y="321"/>
                    <a:pt x="5785" y="364"/>
                    <a:pt x="5289" y="457"/>
                  </a:cubicBezTo>
                  <a:cubicBezTo>
                    <a:pt x="0" y="1460"/>
                    <a:pt x="6492" y="11610"/>
                    <a:pt x="12381" y="16924"/>
                  </a:cubicBezTo>
                  <a:cubicBezTo>
                    <a:pt x="22381" y="8527"/>
                    <a:pt x="23033" y="2437"/>
                    <a:pt x="20251" y="608"/>
                  </a:cubicBezTo>
                  <a:cubicBezTo>
                    <a:pt x="19602" y="187"/>
                    <a:pt x="18857" y="0"/>
                    <a:pt x="18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9" name="Google Shape;809;p28"/>
          <p:cNvSpPr/>
          <p:nvPr/>
        </p:nvSpPr>
        <p:spPr>
          <a:xfrm rot="-167132">
            <a:off x="4420684" y="4133201"/>
            <a:ext cx="190766" cy="140085"/>
          </a:xfrm>
          <a:custGeom>
            <a:avLst/>
            <a:gdLst/>
            <a:ahLst/>
            <a:cxnLst/>
            <a:rect l="l" t="t" r="r" b="b"/>
            <a:pathLst>
              <a:path w="23033" h="16924" extrusionOk="0">
                <a:moveTo>
                  <a:pt x="18087" y="0"/>
                </a:moveTo>
                <a:cubicBezTo>
                  <a:pt x="15558" y="0"/>
                  <a:pt x="12757" y="2011"/>
                  <a:pt x="12181" y="4317"/>
                </a:cubicBezTo>
                <a:cubicBezTo>
                  <a:pt x="12181" y="4317"/>
                  <a:pt x="10883" y="321"/>
                  <a:pt x="6682" y="321"/>
                </a:cubicBezTo>
                <a:cubicBezTo>
                  <a:pt x="6249" y="321"/>
                  <a:pt x="5785" y="364"/>
                  <a:pt x="5289" y="457"/>
                </a:cubicBezTo>
                <a:cubicBezTo>
                  <a:pt x="0" y="1460"/>
                  <a:pt x="6492" y="11610"/>
                  <a:pt x="12381" y="16924"/>
                </a:cubicBezTo>
                <a:cubicBezTo>
                  <a:pt x="22381" y="8527"/>
                  <a:pt x="23033" y="2437"/>
                  <a:pt x="20251" y="608"/>
                </a:cubicBezTo>
                <a:cubicBezTo>
                  <a:pt x="19602" y="187"/>
                  <a:pt x="18857" y="0"/>
                  <a:pt x="18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10" name="Google Shape;810;p28"/>
          <p:cNvGrpSpPr/>
          <p:nvPr/>
        </p:nvGrpSpPr>
        <p:grpSpPr>
          <a:xfrm rot="-2700000">
            <a:off x="227298" y="533706"/>
            <a:ext cx="1662179" cy="1009867"/>
            <a:chOff x="4422200" y="1605489"/>
            <a:chExt cx="3671784" cy="2230815"/>
          </a:xfrm>
        </p:grpSpPr>
        <p:sp>
          <p:nvSpPr>
            <p:cNvPr id="811" name="Google Shape;811;p28"/>
            <p:cNvSpPr/>
            <p:nvPr/>
          </p:nvSpPr>
          <p:spPr>
            <a:xfrm>
              <a:off x="4422200" y="1605489"/>
              <a:ext cx="1800986" cy="1664339"/>
            </a:xfrm>
            <a:custGeom>
              <a:avLst/>
              <a:gdLst/>
              <a:ahLst/>
              <a:cxnLst/>
              <a:rect l="l" t="t" r="r" b="b"/>
              <a:pathLst>
                <a:path w="33635" h="31083" extrusionOk="0">
                  <a:moveTo>
                    <a:pt x="4965" y="0"/>
                  </a:moveTo>
                  <a:cubicBezTo>
                    <a:pt x="3984" y="0"/>
                    <a:pt x="3162" y="351"/>
                    <a:pt x="2632" y="1160"/>
                  </a:cubicBezTo>
                  <a:cubicBezTo>
                    <a:pt x="0" y="5095"/>
                    <a:pt x="6592" y="9832"/>
                    <a:pt x="11003" y="12238"/>
                  </a:cubicBezTo>
                  <a:cubicBezTo>
                    <a:pt x="10357" y="12170"/>
                    <a:pt x="9768" y="12138"/>
                    <a:pt x="9233" y="12138"/>
                  </a:cubicBezTo>
                  <a:cubicBezTo>
                    <a:pt x="38" y="12138"/>
                    <a:pt x="6883" y="21641"/>
                    <a:pt x="15060" y="21641"/>
                  </a:cubicBezTo>
                  <a:cubicBezTo>
                    <a:pt x="15170" y="21641"/>
                    <a:pt x="15279" y="21640"/>
                    <a:pt x="15389" y="21636"/>
                  </a:cubicBezTo>
                  <a:lnTo>
                    <a:pt x="15389" y="21636"/>
                  </a:lnTo>
                  <a:cubicBezTo>
                    <a:pt x="3991" y="26299"/>
                    <a:pt x="14561" y="31082"/>
                    <a:pt x="25308" y="31082"/>
                  </a:cubicBezTo>
                  <a:cubicBezTo>
                    <a:pt x="27558" y="31082"/>
                    <a:pt x="29815" y="30872"/>
                    <a:pt x="31880" y="30408"/>
                  </a:cubicBezTo>
                  <a:lnTo>
                    <a:pt x="33108" y="29105"/>
                  </a:lnTo>
                  <a:cubicBezTo>
                    <a:pt x="33108" y="22213"/>
                    <a:pt x="33635" y="8228"/>
                    <a:pt x="28948" y="7626"/>
                  </a:cubicBezTo>
                  <a:cubicBezTo>
                    <a:pt x="28713" y="7570"/>
                    <a:pt x="28493" y="7544"/>
                    <a:pt x="28286" y="7544"/>
                  </a:cubicBezTo>
                  <a:cubicBezTo>
                    <a:pt x="26075" y="7544"/>
                    <a:pt x="25306" y="10519"/>
                    <a:pt x="24161" y="12238"/>
                  </a:cubicBezTo>
                  <a:cubicBezTo>
                    <a:pt x="24620" y="7630"/>
                    <a:pt x="21345" y="2528"/>
                    <a:pt x="18500" y="2528"/>
                  </a:cubicBezTo>
                  <a:cubicBezTo>
                    <a:pt x="16996" y="2528"/>
                    <a:pt x="15613" y="3952"/>
                    <a:pt x="14963" y="7626"/>
                  </a:cubicBezTo>
                  <a:cubicBezTo>
                    <a:pt x="13173" y="3835"/>
                    <a:pt x="8207" y="0"/>
                    <a:pt x="4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28"/>
            <p:cNvSpPr/>
            <p:nvPr/>
          </p:nvSpPr>
          <p:spPr>
            <a:xfrm>
              <a:off x="4899939" y="1950753"/>
              <a:ext cx="1248134" cy="1278976"/>
            </a:xfrm>
            <a:custGeom>
              <a:avLst/>
              <a:gdLst/>
              <a:ahLst/>
              <a:cxnLst/>
              <a:rect l="l" t="t" r="r" b="b"/>
              <a:pathLst>
                <a:path w="23310" h="23886" extrusionOk="0">
                  <a:moveTo>
                    <a:pt x="1" y="0"/>
                  </a:moveTo>
                  <a:cubicBezTo>
                    <a:pt x="1" y="0"/>
                    <a:pt x="352" y="376"/>
                    <a:pt x="928" y="1028"/>
                  </a:cubicBezTo>
                  <a:cubicBezTo>
                    <a:pt x="1229" y="1354"/>
                    <a:pt x="1580" y="1730"/>
                    <a:pt x="2006" y="2181"/>
                  </a:cubicBezTo>
                  <a:cubicBezTo>
                    <a:pt x="2206" y="2431"/>
                    <a:pt x="2432" y="2657"/>
                    <a:pt x="2657" y="2907"/>
                  </a:cubicBezTo>
                  <a:cubicBezTo>
                    <a:pt x="2883" y="3158"/>
                    <a:pt x="3159" y="3409"/>
                    <a:pt x="3409" y="3684"/>
                  </a:cubicBezTo>
                  <a:cubicBezTo>
                    <a:pt x="4462" y="4762"/>
                    <a:pt x="5715" y="5990"/>
                    <a:pt x="7043" y="7319"/>
                  </a:cubicBezTo>
                  <a:cubicBezTo>
                    <a:pt x="7695" y="7970"/>
                    <a:pt x="8397" y="8647"/>
                    <a:pt x="9073" y="9374"/>
                  </a:cubicBezTo>
                  <a:cubicBezTo>
                    <a:pt x="9399" y="9725"/>
                    <a:pt x="9750" y="10075"/>
                    <a:pt x="10101" y="10451"/>
                  </a:cubicBezTo>
                  <a:lnTo>
                    <a:pt x="10602" y="11003"/>
                  </a:lnTo>
                  <a:lnTo>
                    <a:pt x="10878" y="11253"/>
                  </a:lnTo>
                  <a:lnTo>
                    <a:pt x="10928" y="11329"/>
                  </a:lnTo>
                  <a:lnTo>
                    <a:pt x="10953" y="11379"/>
                  </a:lnTo>
                  <a:lnTo>
                    <a:pt x="11078" y="11504"/>
                  </a:lnTo>
                  <a:cubicBezTo>
                    <a:pt x="12407" y="13058"/>
                    <a:pt x="13760" y="14537"/>
                    <a:pt x="14988" y="15940"/>
                  </a:cubicBezTo>
                  <a:cubicBezTo>
                    <a:pt x="15590" y="16642"/>
                    <a:pt x="16166" y="17319"/>
                    <a:pt x="16692" y="17970"/>
                  </a:cubicBezTo>
                  <a:cubicBezTo>
                    <a:pt x="17219" y="18622"/>
                    <a:pt x="17695" y="19248"/>
                    <a:pt x="18096" y="19850"/>
                  </a:cubicBezTo>
                  <a:cubicBezTo>
                    <a:pt x="18522" y="20426"/>
                    <a:pt x="18873" y="20978"/>
                    <a:pt x="19149" y="21454"/>
                  </a:cubicBezTo>
                  <a:cubicBezTo>
                    <a:pt x="19299" y="21705"/>
                    <a:pt x="19399" y="21930"/>
                    <a:pt x="19525" y="22156"/>
                  </a:cubicBezTo>
                  <a:cubicBezTo>
                    <a:pt x="19625" y="22356"/>
                    <a:pt x="19700" y="22532"/>
                    <a:pt x="19775" y="22707"/>
                  </a:cubicBezTo>
                  <a:cubicBezTo>
                    <a:pt x="19850" y="22857"/>
                    <a:pt x="19901" y="22983"/>
                    <a:pt x="19951" y="23133"/>
                  </a:cubicBezTo>
                  <a:cubicBezTo>
                    <a:pt x="20026" y="23284"/>
                    <a:pt x="20051" y="23434"/>
                    <a:pt x="20101" y="23534"/>
                  </a:cubicBezTo>
                  <a:cubicBezTo>
                    <a:pt x="20176" y="23760"/>
                    <a:pt x="20226" y="23885"/>
                    <a:pt x="20226" y="23885"/>
                  </a:cubicBezTo>
                  <a:lnTo>
                    <a:pt x="23309" y="22632"/>
                  </a:lnTo>
                  <a:cubicBezTo>
                    <a:pt x="23309" y="22632"/>
                    <a:pt x="23259" y="22507"/>
                    <a:pt x="23159" y="22306"/>
                  </a:cubicBezTo>
                  <a:cubicBezTo>
                    <a:pt x="23109" y="22206"/>
                    <a:pt x="23058" y="22055"/>
                    <a:pt x="22983" y="21905"/>
                  </a:cubicBezTo>
                  <a:cubicBezTo>
                    <a:pt x="22908" y="21755"/>
                    <a:pt x="22783" y="21529"/>
                    <a:pt x="22657" y="21304"/>
                  </a:cubicBezTo>
                  <a:cubicBezTo>
                    <a:pt x="22582" y="21178"/>
                    <a:pt x="22507" y="21053"/>
                    <a:pt x="22432" y="20928"/>
                  </a:cubicBezTo>
                  <a:cubicBezTo>
                    <a:pt x="22382" y="20802"/>
                    <a:pt x="22281" y="20702"/>
                    <a:pt x="22206" y="20577"/>
                  </a:cubicBezTo>
                  <a:cubicBezTo>
                    <a:pt x="22056" y="20351"/>
                    <a:pt x="21880" y="20075"/>
                    <a:pt x="21680" y="19800"/>
                  </a:cubicBezTo>
                  <a:cubicBezTo>
                    <a:pt x="21304" y="19273"/>
                    <a:pt x="20853" y="18697"/>
                    <a:pt x="20327" y="18096"/>
                  </a:cubicBezTo>
                  <a:cubicBezTo>
                    <a:pt x="19800" y="17519"/>
                    <a:pt x="19224" y="16892"/>
                    <a:pt x="18622" y="16266"/>
                  </a:cubicBezTo>
                  <a:cubicBezTo>
                    <a:pt x="17996" y="15639"/>
                    <a:pt x="17319" y="15013"/>
                    <a:pt x="16617" y="14361"/>
                  </a:cubicBezTo>
                  <a:cubicBezTo>
                    <a:pt x="15239" y="13058"/>
                    <a:pt x="13735" y="11730"/>
                    <a:pt x="12306" y="10376"/>
                  </a:cubicBezTo>
                  <a:lnTo>
                    <a:pt x="12156" y="10251"/>
                  </a:lnTo>
                  <a:lnTo>
                    <a:pt x="12056" y="10151"/>
                  </a:lnTo>
                  <a:lnTo>
                    <a:pt x="12006" y="10075"/>
                  </a:lnTo>
                  <a:lnTo>
                    <a:pt x="11705" y="9850"/>
                  </a:lnTo>
                  <a:lnTo>
                    <a:pt x="11129" y="9349"/>
                  </a:lnTo>
                  <a:cubicBezTo>
                    <a:pt x="10753" y="9023"/>
                    <a:pt x="10377" y="8697"/>
                    <a:pt x="10001" y="8396"/>
                  </a:cubicBezTo>
                  <a:cubicBezTo>
                    <a:pt x="9249" y="7745"/>
                    <a:pt x="8497" y="7118"/>
                    <a:pt x="7770" y="6542"/>
                  </a:cubicBezTo>
                  <a:cubicBezTo>
                    <a:pt x="6291" y="5364"/>
                    <a:pt x="4938" y="4236"/>
                    <a:pt x="3760" y="3308"/>
                  </a:cubicBezTo>
                  <a:cubicBezTo>
                    <a:pt x="3484" y="3058"/>
                    <a:pt x="3184" y="2832"/>
                    <a:pt x="2933" y="2607"/>
                  </a:cubicBezTo>
                  <a:cubicBezTo>
                    <a:pt x="2682" y="2381"/>
                    <a:pt x="2432" y="2181"/>
                    <a:pt x="2206" y="1980"/>
                  </a:cubicBezTo>
                  <a:cubicBezTo>
                    <a:pt x="1755" y="1554"/>
                    <a:pt x="1354" y="1203"/>
                    <a:pt x="1028" y="928"/>
                  </a:cubicBezTo>
                  <a:cubicBezTo>
                    <a:pt x="377" y="326"/>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28"/>
            <p:cNvSpPr/>
            <p:nvPr/>
          </p:nvSpPr>
          <p:spPr>
            <a:xfrm>
              <a:off x="5458212" y="2008421"/>
              <a:ext cx="77908" cy="495291"/>
            </a:xfrm>
            <a:custGeom>
              <a:avLst/>
              <a:gdLst/>
              <a:ahLst/>
              <a:cxnLst/>
              <a:rect l="l" t="t" r="r" b="b"/>
              <a:pathLst>
                <a:path w="1455" h="9250" extrusionOk="0">
                  <a:moveTo>
                    <a:pt x="176" y="1"/>
                  </a:moveTo>
                  <a:cubicBezTo>
                    <a:pt x="176" y="1"/>
                    <a:pt x="151" y="577"/>
                    <a:pt x="101" y="1429"/>
                  </a:cubicBezTo>
                  <a:cubicBezTo>
                    <a:pt x="76" y="1881"/>
                    <a:pt x="51" y="2382"/>
                    <a:pt x="26" y="2933"/>
                  </a:cubicBezTo>
                  <a:cubicBezTo>
                    <a:pt x="26" y="3460"/>
                    <a:pt x="26" y="4036"/>
                    <a:pt x="1" y="4612"/>
                  </a:cubicBezTo>
                  <a:cubicBezTo>
                    <a:pt x="26" y="5214"/>
                    <a:pt x="26" y="5790"/>
                    <a:pt x="51" y="6342"/>
                  </a:cubicBezTo>
                  <a:cubicBezTo>
                    <a:pt x="51" y="6617"/>
                    <a:pt x="51" y="6868"/>
                    <a:pt x="76" y="7119"/>
                  </a:cubicBezTo>
                  <a:cubicBezTo>
                    <a:pt x="76" y="7369"/>
                    <a:pt x="101" y="7595"/>
                    <a:pt x="126" y="7820"/>
                  </a:cubicBezTo>
                  <a:cubicBezTo>
                    <a:pt x="176" y="8673"/>
                    <a:pt x="226" y="9249"/>
                    <a:pt x="226" y="9249"/>
                  </a:cubicBezTo>
                  <a:lnTo>
                    <a:pt x="1454" y="9099"/>
                  </a:lnTo>
                  <a:cubicBezTo>
                    <a:pt x="1454" y="9099"/>
                    <a:pt x="1329" y="8522"/>
                    <a:pt x="1154" y="7670"/>
                  </a:cubicBezTo>
                  <a:cubicBezTo>
                    <a:pt x="1129" y="7470"/>
                    <a:pt x="1078" y="7244"/>
                    <a:pt x="1028" y="6993"/>
                  </a:cubicBezTo>
                  <a:cubicBezTo>
                    <a:pt x="953" y="6743"/>
                    <a:pt x="928" y="6492"/>
                    <a:pt x="903" y="6242"/>
                  </a:cubicBezTo>
                  <a:cubicBezTo>
                    <a:pt x="803" y="5715"/>
                    <a:pt x="728" y="5139"/>
                    <a:pt x="627" y="4587"/>
                  </a:cubicBezTo>
                  <a:cubicBezTo>
                    <a:pt x="552" y="4011"/>
                    <a:pt x="502" y="3434"/>
                    <a:pt x="427" y="2908"/>
                  </a:cubicBezTo>
                  <a:cubicBezTo>
                    <a:pt x="352" y="2382"/>
                    <a:pt x="327" y="1881"/>
                    <a:pt x="302" y="1429"/>
                  </a:cubicBezTo>
                  <a:cubicBezTo>
                    <a:pt x="226" y="577"/>
                    <a:pt x="176" y="1"/>
                    <a:pt x="1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28"/>
            <p:cNvSpPr/>
            <p:nvPr/>
          </p:nvSpPr>
          <p:spPr>
            <a:xfrm>
              <a:off x="5834000" y="2378851"/>
              <a:ext cx="100718" cy="463004"/>
            </a:xfrm>
            <a:custGeom>
              <a:avLst/>
              <a:gdLst/>
              <a:ahLst/>
              <a:cxnLst/>
              <a:rect l="l" t="t" r="r" b="b"/>
              <a:pathLst>
                <a:path w="1881" h="8647" extrusionOk="0">
                  <a:moveTo>
                    <a:pt x="1830" y="0"/>
                  </a:moveTo>
                  <a:cubicBezTo>
                    <a:pt x="1830" y="0"/>
                    <a:pt x="1730" y="527"/>
                    <a:pt x="1579" y="1329"/>
                  </a:cubicBezTo>
                  <a:cubicBezTo>
                    <a:pt x="1504" y="1730"/>
                    <a:pt x="1429" y="2181"/>
                    <a:pt x="1329" y="2682"/>
                  </a:cubicBezTo>
                  <a:cubicBezTo>
                    <a:pt x="1253" y="3183"/>
                    <a:pt x="1153" y="3710"/>
                    <a:pt x="1028" y="4211"/>
                  </a:cubicBezTo>
                  <a:cubicBezTo>
                    <a:pt x="903" y="4737"/>
                    <a:pt x="802" y="5263"/>
                    <a:pt x="677" y="5740"/>
                  </a:cubicBezTo>
                  <a:cubicBezTo>
                    <a:pt x="552" y="6241"/>
                    <a:pt x="426" y="6692"/>
                    <a:pt x="326" y="7068"/>
                  </a:cubicBezTo>
                  <a:cubicBezTo>
                    <a:pt x="126" y="7845"/>
                    <a:pt x="0" y="8371"/>
                    <a:pt x="0" y="8371"/>
                  </a:cubicBezTo>
                  <a:lnTo>
                    <a:pt x="1654" y="8647"/>
                  </a:lnTo>
                  <a:cubicBezTo>
                    <a:pt x="1654" y="8647"/>
                    <a:pt x="1680" y="8095"/>
                    <a:pt x="1730" y="7293"/>
                  </a:cubicBezTo>
                  <a:cubicBezTo>
                    <a:pt x="1755" y="6892"/>
                    <a:pt x="1780" y="6416"/>
                    <a:pt x="1805" y="5915"/>
                  </a:cubicBezTo>
                  <a:cubicBezTo>
                    <a:pt x="1830" y="5414"/>
                    <a:pt x="1830" y="4862"/>
                    <a:pt x="1855" y="4311"/>
                  </a:cubicBezTo>
                  <a:cubicBezTo>
                    <a:pt x="1880" y="3785"/>
                    <a:pt x="1880" y="3233"/>
                    <a:pt x="1855" y="2732"/>
                  </a:cubicBezTo>
                  <a:cubicBezTo>
                    <a:pt x="1855" y="2231"/>
                    <a:pt x="1855" y="1755"/>
                    <a:pt x="1855" y="1354"/>
                  </a:cubicBezTo>
                  <a:cubicBezTo>
                    <a:pt x="1830" y="552"/>
                    <a:pt x="1830" y="0"/>
                    <a:pt x="18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28"/>
            <p:cNvSpPr/>
            <p:nvPr/>
          </p:nvSpPr>
          <p:spPr>
            <a:xfrm>
              <a:off x="4917395" y="2432504"/>
              <a:ext cx="586478" cy="127544"/>
            </a:xfrm>
            <a:custGeom>
              <a:avLst/>
              <a:gdLst/>
              <a:ahLst/>
              <a:cxnLst/>
              <a:rect l="l" t="t" r="r" b="b"/>
              <a:pathLst>
                <a:path w="10953" h="2382" extrusionOk="0">
                  <a:moveTo>
                    <a:pt x="0" y="1"/>
                  </a:moveTo>
                  <a:cubicBezTo>
                    <a:pt x="1" y="1"/>
                    <a:pt x="677" y="151"/>
                    <a:pt x="1680" y="402"/>
                  </a:cubicBezTo>
                  <a:cubicBezTo>
                    <a:pt x="2181" y="502"/>
                    <a:pt x="2782" y="652"/>
                    <a:pt x="3409" y="803"/>
                  </a:cubicBezTo>
                  <a:cubicBezTo>
                    <a:pt x="4036" y="928"/>
                    <a:pt x="4712" y="1103"/>
                    <a:pt x="5389" y="1254"/>
                  </a:cubicBezTo>
                  <a:cubicBezTo>
                    <a:pt x="8071" y="1805"/>
                    <a:pt x="10752" y="2382"/>
                    <a:pt x="10752" y="2382"/>
                  </a:cubicBezTo>
                  <a:lnTo>
                    <a:pt x="10953" y="1129"/>
                  </a:lnTo>
                  <a:cubicBezTo>
                    <a:pt x="10953" y="1129"/>
                    <a:pt x="8196" y="878"/>
                    <a:pt x="5464" y="627"/>
                  </a:cubicBezTo>
                  <a:cubicBezTo>
                    <a:pt x="4787" y="552"/>
                    <a:pt x="4111" y="477"/>
                    <a:pt x="3459" y="402"/>
                  </a:cubicBezTo>
                  <a:cubicBezTo>
                    <a:pt x="2833" y="327"/>
                    <a:pt x="2231" y="251"/>
                    <a:pt x="1730" y="201"/>
                  </a:cubicBezTo>
                  <a:cubicBezTo>
                    <a:pt x="702" y="76"/>
                    <a:pt x="1"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28"/>
            <p:cNvSpPr/>
            <p:nvPr/>
          </p:nvSpPr>
          <p:spPr>
            <a:xfrm>
              <a:off x="5252916" y="2829760"/>
              <a:ext cx="603934" cy="107411"/>
            </a:xfrm>
            <a:custGeom>
              <a:avLst/>
              <a:gdLst/>
              <a:ahLst/>
              <a:cxnLst/>
              <a:rect l="l" t="t" r="r" b="b"/>
              <a:pathLst>
                <a:path w="11279" h="2006" extrusionOk="0">
                  <a:moveTo>
                    <a:pt x="11053" y="0"/>
                  </a:moveTo>
                  <a:cubicBezTo>
                    <a:pt x="11053" y="0"/>
                    <a:pt x="10376" y="151"/>
                    <a:pt x="9324" y="376"/>
                  </a:cubicBezTo>
                  <a:cubicBezTo>
                    <a:pt x="8822" y="502"/>
                    <a:pt x="8221" y="627"/>
                    <a:pt x="7569" y="752"/>
                  </a:cubicBezTo>
                  <a:cubicBezTo>
                    <a:pt x="6943" y="878"/>
                    <a:pt x="6241" y="1003"/>
                    <a:pt x="5564" y="1128"/>
                  </a:cubicBezTo>
                  <a:cubicBezTo>
                    <a:pt x="4862" y="1253"/>
                    <a:pt x="4186" y="1379"/>
                    <a:pt x="3534" y="1479"/>
                  </a:cubicBezTo>
                  <a:cubicBezTo>
                    <a:pt x="3208" y="1529"/>
                    <a:pt x="2882" y="1579"/>
                    <a:pt x="2582" y="1629"/>
                  </a:cubicBezTo>
                  <a:cubicBezTo>
                    <a:pt x="2281" y="1654"/>
                    <a:pt x="2005" y="1705"/>
                    <a:pt x="1755" y="1730"/>
                  </a:cubicBezTo>
                  <a:cubicBezTo>
                    <a:pt x="702" y="1855"/>
                    <a:pt x="0" y="1930"/>
                    <a:pt x="0" y="1930"/>
                  </a:cubicBezTo>
                  <a:cubicBezTo>
                    <a:pt x="0" y="1930"/>
                    <a:pt x="702" y="1955"/>
                    <a:pt x="1755" y="1980"/>
                  </a:cubicBezTo>
                  <a:cubicBezTo>
                    <a:pt x="2030" y="2005"/>
                    <a:pt x="2306" y="2005"/>
                    <a:pt x="2607" y="2005"/>
                  </a:cubicBezTo>
                  <a:lnTo>
                    <a:pt x="3559" y="2005"/>
                  </a:lnTo>
                  <a:cubicBezTo>
                    <a:pt x="4236" y="1980"/>
                    <a:pt x="4938" y="1980"/>
                    <a:pt x="5639" y="1980"/>
                  </a:cubicBezTo>
                  <a:cubicBezTo>
                    <a:pt x="6341" y="1930"/>
                    <a:pt x="7068" y="1905"/>
                    <a:pt x="7720" y="1880"/>
                  </a:cubicBezTo>
                  <a:cubicBezTo>
                    <a:pt x="8396" y="1855"/>
                    <a:pt x="8998" y="1830"/>
                    <a:pt x="9524" y="1780"/>
                  </a:cubicBezTo>
                  <a:cubicBezTo>
                    <a:pt x="10577" y="1705"/>
                    <a:pt x="11278" y="1654"/>
                    <a:pt x="11278" y="1654"/>
                  </a:cubicBezTo>
                  <a:lnTo>
                    <a:pt x="1105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28"/>
            <p:cNvSpPr/>
            <p:nvPr/>
          </p:nvSpPr>
          <p:spPr>
            <a:xfrm>
              <a:off x="6292944" y="1605489"/>
              <a:ext cx="1801040" cy="1664339"/>
            </a:xfrm>
            <a:custGeom>
              <a:avLst/>
              <a:gdLst/>
              <a:ahLst/>
              <a:cxnLst/>
              <a:rect l="l" t="t" r="r" b="b"/>
              <a:pathLst>
                <a:path w="33636" h="31083" extrusionOk="0">
                  <a:moveTo>
                    <a:pt x="28670" y="0"/>
                  </a:moveTo>
                  <a:cubicBezTo>
                    <a:pt x="25428" y="0"/>
                    <a:pt x="20462" y="3835"/>
                    <a:pt x="18673" y="7626"/>
                  </a:cubicBezTo>
                  <a:cubicBezTo>
                    <a:pt x="18023" y="3952"/>
                    <a:pt x="16642" y="2528"/>
                    <a:pt x="15143" y="2528"/>
                  </a:cubicBezTo>
                  <a:cubicBezTo>
                    <a:pt x="12304" y="2528"/>
                    <a:pt x="9040" y="7630"/>
                    <a:pt x="9500" y="12238"/>
                  </a:cubicBezTo>
                  <a:cubicBezTo>
                    <a:pt x="8354" y="10519"/>
                    <a:pt x="7564" y="7544"/>
                    <a:pt x="5350" y="7544"/>
                  </a:cubicBezTo>
                  <a:cubicBezTo>
                    <a:pt x="5142" y="7544"/>
                    <a:pt x="4922" y="7570"/>
                    <a:pt x="4688" y="7626"/>
                  </a:cubicBezTo>
                  <a:cubicBezTo>
                    <a:pt x="1" y="8228"/>
                    <a:pt x="527" y="22213"/>
                    <a:pt x="527" y="29105"/>
                  </a:cubicBezTo>
                  <a:lnTo>
                    <a:pt x="1755" y="30408"/>
                  </a:lnTo>
                  <a:cubicBezTo>
                    <a:pt x="3820" y="30872"/>
                    <a:pt x="6079" y="31082"/>
                    <a:pt x="8330" y="31082"/>
                  </a:cubicBezTo>
                  <a:cubicBezTo>
                    <a:pt x="19082" y="31082"/>
                    <a:pt x="29670" y="26299"/>
                    <a:pt x="18272" y="21636"/>
                  </a:cubicBezTo>
                  <a:lnTo>
                    <a:pt x="18272" y="21636"/>
                  </a:lnTo>
                  <a:cubicBezTo>
                    <a:pt x="18376" y="21639"/>
                    <a:pt x="18480" y="21641"/>
                    <a:pt x="18584" y="21641"/>
                  </a:cubicBezTo>
                  <a:cubicBezTo>
                    <a:pt x="22675" y="21641"/>
                    <a:pt x="26432" y="19270"/>
                    <a:pt x="28021" y="16874"/>
                  </a:cubicBezTo>
                  <a:cubicBezTo>
                    <a:pt x="29593" y="14516"/>
                    <a:pt x="29012" y="12138"/>
                    <a:pt x="24420" y="12138"/>
                  </a:cubicBezTo>
                  <a:cubicBezTo>
                    <a:pt x="23887" y="12138"/>
                    <a:pt x="23301" y="12170"/>
                    <a:pt x="22658" y="12238"/>
                  </a:cubicBezTo>
                  <a:cubicBezTo>
                    <a:pt x="27044" y="9832"/>
                    <a:pt x="33635" y="5095"/>
                    <a:pt x="31003" y="1160"/>
                  </a:cubicBezTo>
                  <a:cubicBezTo>
                    <a:pt x="30474" y="351"/>
                    <a:pt x="29651" y="0"/>
                    <a:pt x="286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28"/>
            <p:cNvSpPr/>
            <p:nvPr/>
          </p:nvSpPr>
          <p:spPr>
            <a:xfrm>
              <a:off x="6360038" y="1950753"/>
              <a:ext cx="1248134" cy="1278976"/>
            </a:xfrm>
            <a:custGeom>
              <a:avLst/>
              <a:gdLst/>
              <a:ahLst/>
              <a:cxnLst/>
              <a:rect l="l" t="t" r="r" b="b"/>
              <a:pathLst>
                <a:path w="23310" h="23886" extrusionOk="0">
                  <a:moveTo>
                    <a:pt x="23309" y="0"/>
                  </a:moveTo>
                  <a:cubicBezTo>
                    <a:pt x="23309" y="0"/>
                    <a:pt x="22958" y="326"/>
                    <a:pt x="22282" y="928"/>
                  </a:cubicBezTo>
                  <a:cubicBezTo>
                    <a:pt x="21956" y="1203"/>
                    <a:pt x="21580" y="1554"/>
                    <a:pt x="21129" y="1980"/>
                  </a:cubicBezTo>
                  <a:cubicBezTo>
                    <a:pt x="20903" y="2181"/>
                    <a:pt x="20653" y="2381"/>
                    <a:pt x="20402" y="2607"/>
                  </a:cubicBezTo>
                  <a:cubicBezTo>
                    <a:pt x="20126" y="2832"/>
                    <a:pt x="19851" y="3058"/>
                    <a:pt x="19550" y="3308"/>
                  </a:cubicBezTo>
                  <a:cubicBezTo>
                    <a:pt x="18397" y="4236"/>
                    <a:pt x="17044" y="5364"/>
                    <a:pt x="15565" y="6542"/>
                  </a:cubicBezTo>
                  <a:cubicBezTo>
                    <a:pt x="14838" y="7118"/>
                    <a:pt x="14061" y="7745"/>
                    <a:pt x="13334" y="8396"/>
                  </a:cubicBezTo>
                  <a:cubicBezTo>
                    <a:pt x="12958" y="8697"/>
                    <a:pt x="12582" y="9023"/>
                    <a:pt x="12181" y="9349"/>
                  </a:cubicBezTo>
                  <a:lnTo>
                    <a:pt x="11630" y="9850"/>
                  </a:lnTo>
                  <a:lnTo>
                    <a:pt x="11329" y="10075"/>
                  </a:lnTo>
                  <a:lnTo>
                    <a:pt x="11254" y="10151"/>
                  </a:lnTo>
                  <a:lnTo>
                    <a:pt x="11154" y="10251"/>
                  </a:lnTo>
                  <a:lnTo>
                    <a:pt x="11029" y="10376"/>
                  </a:lnTo>
                  <a:cubicBezTo>
                    <a:pt x="9600" y="11730"/>
                    <a:pt x="8096" y="13058"/>
                    <a:pt x="6693" y="14361"/>
                  </a:cubicBezTo>
                  <a:cubicBezTo>
                    <a:pt x="6016" y="15013"/>
                    <a:pt x="5339" y="15639"/>
                    <a:pt x="4713" y="16266"/>
                  </a:cubicBezTo>
                  <a:cubicBezTo>
                    <a:pt x="4086" y="16892"/>
                    <a:pt x="3510" y="17519"/>
                    <a:pt x="3008" y="18096"/>
                  </a:cubicBezTo>
                  <a:cubicBezTo>
                    <a:pt x="2482" y="18697"/>
                    <a:pt x="2031" y="19273"/>
                    <a:pt x="1630" y="19800"/>
                  </a:cubicBezTo>
                  <a:cubicBezTo>
                    <a:pt x="1430" y="20075"/>
                    <a:pt x="1279" y="20351"/>
                    <a:pt x="1104" y="20577"/>
                  </a:cubicBezTo>
                  <a:cubicBezTo>
                    <a:pt x="1029" y="20702"/>
                    <a:pt x="953" y="20802"/>
                    <a:pt x="878" y="20928"/>
                  </a:cubicBezTo>
                  <a:cubicBezTo>
                    <a:pt x="803" y="21053"/>
                    <a:pt x="753" y="21178"/>
                    <a:pt x="678" y="21304"/>
                  </a:cubicBezTo>
                  <a:cubicBezTo>
                    <a:pt x="552" y="21529"/>
                    <a:pt x="427" y="21755"/>
                    <a:pt x="352" y="21905"/>
                  </a:cubicBezTo>
                  <a:cubicBezTo>
                    <a:pt x="277" y="22055"/>
                    <a:pt x="201" y="22206"/>
                    <a:pt x="176" y="22306"/>
                  </a:cubicBezTo>
                  <a:cubicBezTo>
                    <a:pt x="76" y="22507"/>
                    <a:pt x="1" y="22632"/>
                    <a:pt x="1" y="22632"/>
                  </a:cubicBezTo>
                  <a:lnTo>
                    <a:pt x="3109" y="23885"/>
                  </a:lnTo>
                  <a:cubicBezTo>
                    <a:pt x="3109" y="23885"/>
                    <a:pt x="3159" y="23760"/>
                    <a:pt x="3234" y="23534"/>
                  </a:cubicBezTo>
                  <a:cubicBezTo>
                    <a:pt x="3259" y="23434"/>
                    <a:pt x="3309" y="23284"/>
                    <a:pt x="3359" y="23133"/>
                  </a:cubicBezTo>
                  <a:cubicBezTo>
                    <a:pt x="3435" y="22983"/>
                    <a:pt x="3485" y="22857"/>
                    <a:pt x="3560" y="22707"/>
                  </a:cubicBezTo>
                  <a:cubicBezTo>
                    <a:pt x="3610" y="22532"/>
                    <a:pt x="3685" y="22356"/>
                    <a:pt x="3811" y="22156"/>
                  </a:cubicBezTo>
                  <a:cubicBezTo>
                    <a:pt x="3936" y="21930"/>
                    <a:pt x="4036" y="21705"/>
                    <a:pt x="4186" y="21454"/>
                  </a:cubicBezTo>
                  <a:cubicBezTo>
                    <a:pt x="4462" y="20978"/>
                    <a:pt x="4813" y="20426"/>
                    <a:pt x="5214" y="19850"/>
                  </a:cubicBezTo>
                  <a:cubicBezTo>
                    <a:pt x="5640" y="19248"/>
                    <a:pt x="6091" y="18622"/>
                    <a:pt x="6643" y="17970"/>
                  </a:cubicBezTo>
                  <a:cubicBezTo>
                    <a:pt x="7144" y="17319"/>
                    <a:pt x="7745" y="16642"/>
                    <a:pt x="8347" y="15940"/>
                  </a:cubicBezTo>
                  <a:cubicBezTo>
                    <a:pt x="9550" y="14537"/>
                    <a:pt x="10928" y="13058"/>
                    <a:pt x="12232" y="11504"/>
                  </a:cubicBezTo>
                  <a:lnTo>
                    <a:pt x="12357" y="11379"/>
                  </a:lnTo>
                  <a:lnTo>
                    <a:pt x="12407" y="11329"/>
                  </a:lnTo>
                  <a:lnTo>
                    <a:pt x="12457" y="11253"/>
                  </a:lnTo>
                  <a:lnTo>
                    <a:pt x="12708" y="11003"/>
                  </a:lnTo>
                  <a:lnTo>
                    <a:pt x="13234" y="10451"/>
                  </a:lnTo>
                  <a:cubicBezTo>
                    <a:pt x="13585" y="10075"/>
                    <a:pt x="13911" y="9725"/>
                    <a:pt x="14262" y="9374"/>
                  </a:cubicBezTo>
                  <a:cubicBezTo>
                    <a:pt x="14938" y="8647"/>
                    <a:pt x="15615" y="7970"/>
                    <a:pt x="16292" y="7319"/>
                  </a:cubicBezTo>
                  <a:cubicBezTo>
                    <a:pt x="17620" y="5990"/>
                    <a:pt x="18848" y="4762"/>
                    <a:pt x="19926" y="3684"/>
                  </a:cubicBezTo>
                  <a:cubicBezTo>
                    <a:pt x="20177" y="3409"/>
                    <a:pt x="20427" y="3158"/>
                    <a:pt x="20678" y="2907"/>
                  </a:cubicBezTo>
                  <a:cubicBezTo>
                    <a:pt x="20903" y="2657"/>
                    <a:pt x="21129" y="2431"/>
                    <a:pt x="21329" y="2181"/>
                  </a:cubicBezTo>
                  <a:cubicBezTo>
                    <a:pt x="21755" y="1730"/>
                    <a:pt x="22106" y="1354"/>
                    <a:pt x="22407" y="1028"/>
                  </a:cubicBezTo>
                  <a:cubicBezTo>
                    <a:pt x="22983" y="376"/>
                    <a:pt x="23309" y="0"/>
                    <a:pt x="233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28"/>
            <p:cNvSpPr/>
            <p:nvPr/>
          </p:nvSpPr>
          <p:spPr>
            <a:xfrm>
              <a:off x="6973356" y="2008421"/>
              <a:ext cx="94025" cy="496630"/>
            </a:xfrm>
            <a:custGeom>
              <a:avLst/>
              <a:gdLst/>
              <a:ahLst/>
              <a:cxnLst/>
              <a:rect l="l" t="t" r="r" b="b"/>
              <a:pathLst>
                <a:path w="1756" h="9275" extrusionOk="0">
                  <a:moveTo>
                    <a:pt x="1705" y="1"/>
                  </a:moveTo>
                  <a:cubicBezTo>
                    <a:pt x="1705" y="1"/>
                    <a:pt x="1630" y="577"/>
                    <a:pt x="1529" y="1429"/>
                  </a:cubicBezTo>
                  <a:cubicBezTo>
                    <a:pt x="1504" y="1655"/>
                    <a:pt x="1479" y="1881"/>
                    <a:pt x="1454" y="2131"/>
                  </a:cubicBezTo>
                  <a:cubicBezTo>
                    <a:pt x="1429" y="2382"/>
                    <a:pt x="1379" y="2632"/>
                    <a:pt x="1329" y="2908"/>
                  </a:cubicBezTo>
                  <a:cubicBezTo>
                    <a:pt x="1229" y="3434"/>
                    <a:pt x="1128" y="4011"/>
                    <a:pt x="1028" y="4562"/>
                  </a:cubicBezTo>
                  <a:cubicBezTo>
                    <a:pt x="778" y="5690"/>
                    <a:pt x="527" y="6818"/>
                    <a:pt x="326" y="7670"/>
                  </a:cubicBezTo>
                  <a:cubicBezTo>
                    <a:pt x="126" y="8497"/>
                    <a:pt x="1" y="9074"/>
                    <a:pt x="1" y="9074"/>
                  </a:cubicBezTo>
                  <a:lnTo>
                    <a:pt x="1229" y="9274"/>
                  </a:lnTo>
                  <a:cubicBezTo>
                    <a:pt x="1229" y="9274"/>
                    <a:pt x="1279" y="8698"/>
                    <a:pt x="1379" y="7846"/>
                  </a:cubicBezTo>
                  <a:cubicBezTo>
                    <a:pt x="1454" y="6968"/>
                    <a:pt x="1555" y="5815"/>
                    <a:pt x="1655" y="4637"/>
                  </a:cubicBezTo>
                  <a:cubicBezTo>
                    <a:pt x="1680" y="4061"/>
                    <a:pt x="1705" y="3485"/>
                    <a:pt x="1730" y="2933"/>
                  </a:cubicBezTo>
                  <a:cubicBezTo>
                    <a:pt x="1730" y="2658"/>
                    <a:pt x="1755" y="2407"/>
                    <a:pt x="1755" y="2156"/>
                  </a:cubicBezTo>
                  <a:cubicBezTo>
                    <a:pt x="1730" y="1906"/>
                    <a:pt x="1730" y="1680"/>
                    <a:pt x="1730" y="1455"/>
                  </a:cubicBezTo>
                  <a:cubicBezTo>
                    <a:pt x="1705" y="577"/>
                    <a:pt x="1705" y="1"/>
                    <a:pt x="17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28"/>
            <p:cNvSpPr/>
            <p:nvPr/>
          </p:nvSpPr>
          <p:spPr>
            <a:xfrm>
              <a:off x="6576150" y="2334569"/>
              <a:ext cx="99326" cy="507285"/>
            </a:xfrm>
            <a:custGeom>
              <a:avLst/>
              <a:gdLst/>
              <a:ahLst/>
              <a:cxnLst/>
              <a:rect l="l" t="t" r="r" b="b"/>
              <a:pathLst>
                <a:path w="1855" h="9474" extrusionOk="0">
                  <a:moveTo>
                    <a:pt x="25" y="0"/>
                  </a:moveTo>
                  <a:cubicBezTo>
                    <a:pt x="25" y="0"/>
                    <a:pt x="0" y="2356"/>
                    <a:pt x="0" y="4712"/>
                  </a:cubicBezTo>
                  <a:cubicBezTo>
                    <a:pt x="25" y="5313"/>
                    <a:pt x="25" y="5915"/>
                    <a:pt x="50" y="6466"/>
                  </a:cubicBezTo>
                  <a:cubicBezTo>
                    <a:pt x="50" y="6742"/>
                    <a:pt x="50" y="7018"/>
                    <a:pt x="75" y="7268"/>
                  </a:cubicBezTo>
                  <a:cubicBezTo>
                    <a:pt x="75" y="7519"/>
                    <a:pt x="100" y="7770"/>
                    <a:pt x="100" y="7995"/>
                  </a:cubicBezTo>
                  <a:cubicBezTo>
                    <a:pt x="176" y="8872"/>
                    <a:pt x="201" y="9474"/>
                    <a:pt x="201" y="9474"/>
                  </a:cubicBezTo>
                  <a:lnTo>
                    <a:pt x="1855" y="9198"/>
                  </a:lnTo>
                  <a:cubicBezTo>
                    <a:pt x="1855" y="9198"/>
                    <a:pt x="1704" y="8647"/>
                    <a:pt x="1504" y="7770"/>
                  </a:cubicBezTo>
                  <a:cubicBezTo>
                    <a:pt x="1454" y="7569"/>
                    <a:pt x="1404" y="7318"/>
                    <a:pt x="1328" y="7093"/>
                  </a:cubicBezTo>
                  <a:cubicBezTo>
                    <a:pt x="1278" y="6842"/>
                    <a:pt x="1228" y="6592"/>
                    <a:pt x="1178" y="6316"/>
                  </a:cubicBezTo>
                  <a:cubicBezTo>
                    <a:pt x="1078" y="5790"/>
                    <a:pt x="952" y="5213"/>
                    <a:pt x="852" y="4637"/>
                  </a:cubicBezTo>
                  <a:cubicBezTo>
                    <a:pt x="426" y="2331"/>
                    <a:pt x="25" y="0"/>
                    <a:pt x="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28"/>
            <p:cNvSpPr/>
            <p:nvPr/>
          </p:nvSpPr>
          <p:spPr>
            <a:xfrm>
              <a:off x="7009607" y="2432504"/>
              <a:ext cx="559652" cy="127544"/>
            </a:xfrm>
            <a:custGeom>
              <a:avLst/>
              <a:gdLst/>
              <a:ahLst/>
              <a:cxnLst/>
              <a:rect l="l" t="t" r="r" b="b"/>
              <a:pathLst>
                <a:path w="10452" h="2382" extrusionOk="0">
                  <a:moveTo>
                    <a:pt x="10452" y="1"/>
                  </a:moveTo>
                  <a:cubicBezTo>
                    <a:pt x="10451" y="1"/>
                    <a:pt x="9800" y="126"/>
                    <a:pt x="8822" y="327"/>
                  </a:cubicBezTo>
                  <a:cubicBezTo>
                    <a:pt x="8321" y="427"/>
                    <a:pt x="7770" y="527"/>
                    <a:pt x="7143" y="627"/>
                  </a:cubicBezTo>
                  <a:cubicBezTo>
                    <a:pt x="6842" y="677"/>
                    <a:pt x="6517" y="728"/>
                    <a:pt x="6191" y="778"/>
                  </a:cubicBezTo>
                  <a:cubicBezTo>
                    <a:pt x="5890" y="828"/>
                    <a:pt x="5564" y="878"/>
                    <a:pt x="5238" y="903"/>
                  </a:cubicBezTo>
                  <a:cubicBezTo>
                    <a:pt x="4913" y="953"/>
                    <a:pt x="4562" y="978"/>
                    <a:pt x="4261" y="1028"/>
                  </a:cubicBezTo>
                  <a:cubicBezTo>
                    <a:pt x="3935" y="1053"/>
                    <a:pt x="3609" y="1078"/>
                    <a:pt x="3309" y="1103"/>
                  </a:cubicBezTo>
                  <a:cubicBezTo>
                    <a:pt x="3008" y="1103"/>
                    <a:pt x="2707" y="1154"/>
                    <a:pt x="2431" y="1154"/>
                  </a:cubicBezTo>
                  <a:lnTo>
                    <a:pt x="1654" y="1154"/>
                  </a:lnTo>
                  <a:cubicBezTo>
                    <a:pt x="1515" y="1161"/>
                    <a:pt x="1380" y="1164"/>
                    <a:pt x="1251" y="1164"/>
                  </a:cubicBezTo>
                  <a:cubicBezTo>
                    <a:pt x="939" y="1164"/>
                    <a:pt x="664" y="1146"/>
                    <a:pt x="451" y="1129"/>
                  </a:cubicBezTo>
                  <a:lnTo>
                    <a:pt x="0" y="1129"/>
                  </a:lnTo>
                  <a:lnTo>
                    <a:pt x="25" y="2382"/>
                  </a:lnTo>
                  <a:cubicBezTo>
                    <a:pt x="25" y="2382"/>
                    <a:pt x="201" y="2357"/>
                    <a:pt x="477" y="2332"/>
                  </a:cubicBezTo>
                  <a:cubicBezTo>
                    <a:pt x="777" y="2306"/>
                    <a:pt x="1178" y="2306"/>
                    <a:pt x="1705" y="2206"/>
                  </a:cubicBezTo>
                  <a:cubicBezTo>
                    <a:pt x="1955" y="2181"/>
                    <a:pt x="2231" y="2156"/>
                    <a:pt x="2507" y="2106"/>
                  </a:cubicBezTo>
                  <a:cubicBezTo>
                    <a:pt x="2807" y="2056"/>
                    <a:pt x="3108" y="2006"/>
                    <a:pt x="3409" y="1956"/>
                  </a:cubicBezTo>
                  <a:cubicBezTo>
                    <a:pt x="3735" y="1880"/>
                    <a:pt x="4035" y="1830"/>
                    <a:pt x="4361" y="1755"/>
                  </a:cubicBezTo>
                  <a:cubicBezTo>
                    <a:pt x="4687" y="1680"/>
                    <a:pt x="5013" y="1605"/>
                    <a:pt x="5339" y="1530"/>
                  </a:cubicBezTo>
                  <a:cubicBezTo>
                    <a:pt x="5665" y="1454"/>
                    <a:pt x="5990" y="1354"/>
                    <a:pt x="6316" y="1279"/>
                  </a:cubicBezTo>
                  <a:cubicBezTo>
                    <a:pt x="6617" y="1204"/>
                    <a:pt x="6943" y="1103"/>
                    <a:pt x="7244" y="1028"/>
                  </a:cubicBezTo>
                  <a:cubicBezTo>
                    <a:pt x="7845" y="853"/>
                    <a:pt x="8396" y="677"/>
                    <a:pt x="8873" y="527"/>
                  </a:cubicBezTo>
                  <a:cubicBezTo>
                    <a:pt x="9800" y="201"/>
                    <a:pt x="10451" y="1"/>
                    <a:pt x="104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28"/>
            <p:cNvSpPr/>
            <p:nvPr/>
          </p:nvSpPr>
          <p:spPr>
            <a:xfrm>
              <a:off x="6651276" y="2829760"/>
              <a:ext cx="605273" cy="107411"/>
            </a:xfrm>
            <a:custGeom>
              <a:avLst/>
              <a:gdLst/>
              <a:ahLst/>
              <a:cxnLst/>
              <a:rect l="l" t="t" r="r" b="b"/>
              <a:pathLst>
                <a:path w="11304" h="2006" extrusionOk="0">
                  <a:moveTo>
                    <a:pt x="251" y="0"/>
                  </a:moveTo>
                  <a:lnTo>
                    <a:pt x="1" y="1654"/>
                  </a:lnTo>
                  <a:cubicBezTo>
                    <a:pt x="1" y="1654"/>
                    <a:pt x="702" y="1705"/>
                    <a:pt x="1755" y="1780"/>
                  </a:cubicBezTo>
                  <a:cubicBezTo>
                    <a:pt x="2281" y="1830"/>
                    <a:pt x="2908" y="1855"/>
                    <a:pt x="3560" y="1880"/>
                  </a:cubicBezTo>
                  <a:cubicBezTo>
                    <a:pt x="4236" y="1905"/>
                    <a:pt x="4938" y="1930"/>
                    <a:pt x="5640" y="1980"/>
                  </a:cubicBezTo>
                  <a:cubicBezTo>
                    <a:pt x="6367" y="1980"/>
                    <a:pt x="7068" y="1980"/>
                    <a:pt x="7720" y="2005"/>
                  </a:cubicBezTo>
                  <a:lnTo>
                    <a:pt x="8672" y="2005"/>
                  </a:lnTo>
                  <a:cubicBezTo>
                    <a:pt x="8998" y="2005"/>
                    <a:pt x="9274" y="2005"/>
                    <a:pt x="9550" y="1980"/>
                  </a:cubicBezTo>
                  <a:cubicBezTo>
                    <a:pt x="10602" y="1955"/>
                    <a:pt x="11304" y="1930"/>
                    <a:pt x="11304" y="1930"/>
                  </a:cubicBezTo>
                  <a:cubicBezTo>
                    <a:pt x="11304" y="1930"/>
                    <a:pt x="10602" y="1855"/>
                    <a:pt x="9550" y="1730"/>
                  </a:cubicBezTo>
                  <a:cubicBezTo>
                    <a:pt x="9299" y="1705"/>
                    <a:pt x="8998" y="1654"/>
                    <a:pt x="8697" y="1629"/>
                  </a:cubicBezTo>
                  <a:cubicBezTo>
                    <a:pt x="8422" y="1579"/>
                    <a:pt x="8096" y="1529"/>
                    <a:pt x="7770" y="1479"/>
                  </a:cubicBezTo>
                  <a:cubicBezTo>
                    <a:pt x="7118" y="1379"/>
                    <a:pt x="6442" y="1253"/>
                    <a:pt x="5740" y="1128"/>
                  </a:cubicBezTo>
                  <a:cubicBezTo>
                    <a:pt x="5063" y="1003"/>
                    <a:pt x="4362" y="878"/>
                    <a:pt x="3710" y="752"/>
                  </a:cubicBezTo>
                  <a:cubicBezTo>
                    <a:pt x="3083" y="627"/>
                    <a:pt x="2482" y="502"/>
                    <a:pt x="1955" y="376"/>
                  </a:cubicBezTo>
                  <a:cubicBezTo>
                    <a:pt x="928" y="151"/>
                    <a:pt x="251" y="0"/>
                    <a:pt x="2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28"/>
            <p:cNvSpPr/>
            <p:nvPr/>
          </p:nvSpPr>
          <p:spPr>
            <a:xfrm>
              <a:off x="5416607" y="3165332"/>
              <a:ext cx="1002041" cy="670972"/>
            </a:xfrm>
            <a:custGeom>
              <a:avLst/>
              <a:gdLst/>
              <a:ahLst/>
              <a:cxnLst/>
              <a:rect l="l" t="t" r="r" b="b"/>
              <a:pathLst>
                <a:path w="18714" h="12531" extrusionOk="0">
                  <a:moveTo>
                    <a:pt x="8924" y="1"/>
                  </a:moveTo>
                  <a:cubicBezTo>
                    <a:pt x="1021" y="1"/>
                    <a:pt x="1" y="12506"/>
                    <a:pt x="10101" y="12530"/>
                  </a:cubicBezTo>
                  <a:cubicBezTo>
                    <a:pt x="10109" y="12530"/>
                    <a:pt x="10117" y="12530"/>
                    <a:pt x="10124" y="12530"/>
                  </a:cubicBezTo>
                  <a:cubicBezTo>
                    <a:pt x="17747" y="12530"/>
                    <a:pt x="18713" y="249"/>
                    <a:pt x="9525" y="24"/>
                  </a:cubicBezTo>
                  <a:cubicBezTo>
                    <a:pt x="9320" y="8"/>
                    <a:pt x="9120" y="1"/>
                    <a:pt x="89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28"/>
            <p:cNvSpPr/>
            <p:nvPr/>
          </p:nvSpPr>
          <p:spPr>
            <a:xfrm>
              <a:off x="5601823" y="3406823"/>
              <a:ext cx="280522" cy="187943"/>
            </a:xfrm>
            <a:custGeom>
              <a:avLst/>
              <a:gdLst/>
              <a:ahLst/>
              <a:cxnLst/>
              <a:rect l="l" t="t" r="r" b="b"/>
              <a:pathLst>
                <a:path w="5239" h="3510" extrusionOk="0">
                  <a:moveTo>
                    <a:pt x="2507" y="0"/>
                  </a:moveTo>
                  <a:cubicBezTo>
                    <a:pt x="301" y="0"/>
                    <a:pt x="0" y="3509"/>
                    <a:pt x="2833" y="3509"/>
                  </a:cubicBezTo>
                  <a:cubicBezTo>
                    <a:pt x="4988" y="3509"/>
                    <a:pt x="5239" y="75"/>
                    <a:pt x="2682" y="25"/>
                  </a:cubicBezTo>
                  <a:cubicBezTo>
                    <a:pt x="2607" y="0"/>
                    <a:pt x="2557" y="0"/>
                    <a:pt x="25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28"/>
            <p:cNvSpPr/>
            <p:nvPr/>
          </p:nvSpPr>
          <p:spPr>
            <a:xfrm>
              <a:off x="6110459" y="3165332"/>
              <a:ext cx="1000649" cy="670972"/>
            </a:xfrm>
            <a:custGeom>
              <a:avLst/>
              <a:gdLst/>
              <a:ahLst/>
              <a:cxnLst/>
              <a:rect l="l" t="t" r="r" b="b"/>
              <a:pathLst>
                <a:path w="18688" h="12531" extrusionOk="0">
                  <a:moveTo>
                    <a:pt x="8923" y="1"/>
                  </a:moveTo>
                  <a:cubicBezTo>
                    <a:pt x="1021" y="1"/>
                    <a:pt x="0" y="12506"/>
                    <a:pt x="10101" y="12530"/>
                  </a:cubicBezTo>
                  <a:cubicBezTo>
                    <a:pt x="10108" y="12530"/>
                    <a:pt x="10116" y="12530"/>
                    <a:pt x="10124" y="12530"/>
                  </a:cubicBezTo>
                  <a:cubicBezTo>
                    <a:pt x="17747" y="12530"/>
                    <a:pt x="18688" y="249"/>
                    <a:pt x="9524" y="24"/>
                  </a:cubicBezTo>
                  <a:cubicBezTo>
                    <a:pt x="9320" y="8"/>
                    <a:pt x="9119" y="1"/>
                    <a:pt x="89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28"/>
            <p:cNvSpPr/>
            <p:nvPr/>
          </p:nvSpPr>
          <p:spPr>
            <a:xfrm>
              <a:off x="6608332" y="3496727"/>
              <a:ext cx="280522" cy="187943"/>
            </a:xfrm>
            <a:custGeom>
              <a:avLst/>
              <a:gdLst/>
              <a:ahLst/>
              <a:cxnLst/>
              <a:rect l="l" t="t" r="r" b="b"/>
              <a:pathLst>
                <a:path w="5239" h="3510" extrusionOk="0">
                  <a:moveTo>
                    <a:pt x="2507" y="1"/>
                  </a:moveTo>
                  <a:cubicBezTo>
                    <a:pt x="301" y="1"/>
                    <a:pt x="1" y="3509"/>
                    <a:pt x="2833" y="3509"/>
                  </a:cubicBezTo>
                  <a:cubicBezTo>
                    <a:pt x="4988" y="3509"/>
                    <a:pt x="5239" y="76"/>
                    <a:pt x="26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28"/>
            <p:cNvSpPr/>
            <p:nvPr/>
          </p:nvSpPr>
          <p:spPr>
            <a:xfrm>
              <a:off x="5729370" y="2964053"/>
              <a:ext cx="1001988" cy="670972"/>
            </a:xfrm>
            <a:custGeom>
              <a:avLst/>
              <a:gdLst/>
              <a:ahLst/>
              <a:cxnLst/>
              <a:rect l="l" t="t" r="r" b="b"/>
              <a:pathLst>
                <a:path w="18713" h="12531" extrusionOk="0">
                  <a:moveTo>
                    <a:pt x="8948" y="0"/>
                  </a:moveTo>
                  <a:cubicBezTo>
                    <a:pt x="1044" y="0"/>
                    <a:pt x="0" y="12506"/>
                    <a:pt x="10125" y="12530"/>
                  </a:cubicBezTo>
                  <a:cubicBezTo>
                    <a:pt x="10133" y="12530"/>
                    <a:pt x="10140" y="12530"/>
                    <a:pt x="10148" y="12530"/>
                  </a:cubicBezTo>
                  <a:cubicBezTo>
                    <a:pt x="17771" y="12530"/>
                    <a:pt x="18712" y="249"/>
                    <a:pt x="9548" y="24"/>
                  </a:cubicBezTo>
                  <a:cubicBezTo>
                    <a:pt x="9344" y="8"/>
                    <a:pt x="9144" y="0"/>
                    <a:pt x="89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28"/>
            <p:cNvSpPr/>
            <p:nvPr/>
          </p:nvSpPr>
          <p:spPr>
            <a:xfrm>
              <a:off x="6205718" y="3094116"/>
              <a:ext cx="280522" cy="187943"/>
            </a:xfrm>
            <a:custGeom>
              <a:avLst/>
              <a:gdLst/>
              <a:ahLst/>
              <a:cxnLst/>
              <a:rect l="l" t="t" r="r" b="b"/>
              <a:pathLst>
                <a:path w="5239" h="3510" extrusionOk="0">
                  <a:moveTo>
                    <a:pt x="2507" y="1"/>
                  </a:moveTo>
                  <a:cubicBezTo>
                    <a:pt x="301" y="1"/>
                    <a:pt x="1" y="3509"/>
                    <a:pt x="2833" y="3509"/>
                  </a:cubicBezTo>
                  <a:cubicBezTo>
                    <a:pt x="4988" y="3509"/>
                    <a:pt x="5239" y="76"/>
                    <a:pt x="26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9" name="Google Shape;829;p28"/>
          <p:cNvGrpSpPr/>
          <p:nvPr/>
        </p:nvGrpSpPr>
        <p:grpSpPr>
          <a:xfrm rot="8100000">
            <a:off x="7254512" y="3599943"/>
            <a:ext cx="1662179" cy="1009867"/>
            <a:chOff x="4422200" y="1605489"/>
            <a:chExt cx="3671784" cy="2230815"/>
          </a:xfrm>
        </p:grpSpPr>
        <p:sp>
          <p:nvSpPr>
            <p:cNvPr id="830" name="Google Shape;830;p28"/>
            <p:cNvSpPr/>
            <p:nvPr/>
          </p:nvSpPr>
          <p:spPr>
            <a:xfrm>
              <a:off x="4422200" y="1605489"/>
              <a:ext cx="1800986" cy="1664339"/>
            </a:xfrm>
            <a:custGeom>
              <a:avLst/>
              <a:gdLst/>
              <a:ahLst/>
              <a:cxnLst/>
              <a:rect l="l" t="t" r="r" b="b"/>
              <a:pathLst>
                <a:path w="33635" h="31083" extrusionOk="0">
                  <a:moveTo>
                    <a:pt x="4965" y="0"/>
                  </a:moveTo>
                  <a:cubicBezTo>
                    <a:pt x="3984" y="0"/>
                    <a:pt x="3162" y="351"/>
                    <a:pt x="2632" y="1160"/>
                  </a:cubicBezTo>
                  <a:cubicBezTo>
                    <a:pt x="0" y="5095"/>
                    <a:pt x="6592" y="9832"/>
                    <a:pt x="11003" y="12238"/>
                  </a:cubicBezTo>
                  <a:cubicBezTo>
                    <a:pt x="10357" y="12170"/>
                    <a:pt x="9768" y="12138"/>
                    <a:pt x="9233" y="12138"/>
                  </a:cubicBezTo>
                  <a:cubicBezTo>
                    <a:pt x="38" y="12138"/>
                    <a:pt x="6883" y="21641"/>
                    <a:pt x="15060" y="21641"/>
                  </a:cubicBezTo>
                  <a:cubicBezTo>
                    <a:pt x="15170" y="21641"/>
                    <a:pt x="15279" y="21640"/>
                    <a:pt x="15389" y="21636"/>
                  </a:cubicBezTo>
                  <a:lnTo>
                    <a:pt x="15389" y="21636"/>
                  </a:lnTo>
                  <a:cubicBezTo>
                    <a:pt x="3991" y="26299"/>
                    <a:pt x="14561" y="31082"/>
                    <a:pt x="25308" y="31082"/>
                  </a:cubicBezTo>
                  <a:cubicBezTo>
                    <a:pt x="27558" y="31082"/>
                    <a:pt x="29815" y="30872"/>
                    <a:pt x="31880" y="30408"/>
                  </a:cubicBezTo>
                  <a:lnTo>
                    <a:pt x="33108" y="29105"/>
                  </a:lnTo>
                  <a:cubicBezTo>
                    <a:pt x="33108" y="22213"/>
                    <a:pt x="33635" y="8228"/>
                    <a:pt x="28948" y="7626"/>
                  </a:cubicBezTo>
                  <a:cubicBezTo>
                    <a:pt x="28713" y="7570"/>
                    <a:pt x="28493" y="7544"/>
                    <a:pt x="28286" y="7544"/>
                  </a:cubicBezTo>
                  <a:cubicBezTo>
                    <a:pt x="26075" y="7544"/>
                    <a:pt x="25306" y="10519"/>
                    <a:pt x="24161" y="12238"/>
                  </a:cubicBezTo>
                  <a:cubicBezTo>
                    <a:pt x="24620" y="7630"/>
                    <a:pt x="21345" y="2528"/>
                    <a:pt x="18500" y="2528"/>
                  </a:cubicBezTo>
                  <a:cubicBezTo>
                    <a:pt x="16996" y="2528"/>
                    <a:pt x="15613" y="3952"/>
                    <a:pt x="14963" y="7626"/>
                  </a:cubicBezTo>
                  <a:cubicBezTo>
                    <a:pt x="13173" y="3835"/>
                    <a:pt x="8207" y="0"/>
                    <a:pt x="4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28"/>
            <p:cNvSpPr/>
            <p:nvPr/>
          </p:nvSpPr>
          <p:spPr>
            <a:xfrm>
              <a:off x="4899939" y="1950753"/>
              <a:ext cx="1248134" cy="1278976"/>
            </a:xfrm>
            <a:custGeom>
              <a:avLst/>
              <a:gdLst/>
              <a:ahLst/>
              <a:cxnLst/>
              <a:rect l="l" t="t" r="r" b="b"/>
              <a:pathLst>
                <a:path w="23310" h="23886" extrusionOk="0">
                  <a:moveTo>
                    <a:pt x="1" y="0"/>
                  </a:moveTo>
                  <a:cubicBezTo>
                    <a:pt x="1" y="0"/>
                    <a:pt x="352" y="376"/>
                    <a:pt x="928" y="1028"/>
                  </a:cubicBezTo>
                  <a:cubicBezTo>
                    <a:pt x="1229" y="1354"/>
                    <a:pt x="1580" y="1730"/>
                    <a:pt x="2006" y="2181"/>
                  </a:cubicBezTo>
                  <a:cubicBezTo>
                    <a:pt x="2206" y="2431"/>
                    <a:pt x="2432" y="2657"/>
                    <a:pt x="2657" y="2907"/>
                  </a:cubicBezTo>
                  <a:cubicBezTo>
                    <a:pt x="2883" y="3158"/>
                    <a:pt x="3159" y="3409"/>
                    <a:pt x="3409" y="3684"/>
                  </a:cubicBezTo>
                  <a:cubicBezTo>
                    <a:pt x="4462" y="4762"/>
                    <a:pt x="5715" y="5990"/>
                    <a:pt x="7043" y="7319"/>
                  </a:cubicBezTo>
                  <a:cubicBezTo>
                    <a:pt x="7695" y="7970"/>
                    <a:pt x="8397" y="8647"/>
                    <a:pt x="9073" y="9374"/>
                  </a:cubicBezTo>
                  <a:cubicBezTo>
                    <a:pt x="9399" y="9725"/>
                    <a:pt x="9750" y="10075"/>
                    <a:pt x="10101" y="10451"/>
                  </a:cubicBezTo>
                  <a:lnTo>
                    <a:pt x="10602" y="11003"/>
                  </a:lnTo>
                  <a:lnTo>
                    <a:pt x="10878" y="11253"/>
                  </a:lnTo>
                  <a:lnTo>
                    <a:pt x="10928" y="11329"/>
                  </a:lnTo>
                  <a:lnTo>
                    <a:pt x="10953" y="11379"/>
                  </a:lnTo>
                  <a:lnTo>
                    <a:pt x="11078" y="11504"/>
                  </a:lnTo>
                  <a:cubicBezTo>
                    <a:pt x="12407" y="13058"/>
                    <a:pt x="13760" y="14537"/>
                    <a:pt x="14988" y="15940"/>
                  </a:cubicBezTo>
                  <a:cubicBezTo>
                    <a:pt x="15590" y="16642"/>
                    <a:pt x="16166" y="17319"/>
                    <a:pt x="16692" y="17970"/>
                  </a:cubicBezTo>
                  <a:cubicBezTo>
                    <a:pt x="17219" y="18622"/>
                    <a:pt x="17695" y="19248"/>
                    <a:pt x="18096" y="19850"/>
                  </a:cubicBezTo>
                  <a:cubicBezTo>
                    <a:pt x="18522" y="20426"/>
                    <a:pt x="18873" y="20978"/>
                    <a:pt x="19149" y="21454"/>
                  </a:cubicBezTo>
                  <a:cubicBezTo>
                    <a:pt x="19299" y="21705"/>
                    <a:pt x="19399" y="21930"/>
                    <a:pt x="19525" y="22156"/>
                  </a:cubicBezTo>
                  <a:cubicBezTo>
                    <a:pt x="19625" y="22356"/>
                    <a:pt x="19700" y="22532"/>
                    <a:pt x="19775" y="22707"/>
                  </a:cubicBezTo>
                  <a:cubicBezTo>
                    <a:pt x="19850" y="22857"/>
                    <a:pt x="19901" y="22983"/>
                    <a:pt x="19951" y="23133"/>
                  </a:cubicBezTo>
                  <a:cubicBezTo>
                    <a:pt x="20026" y="23284"/>
                    <a:pt x="20051" y="23434"/>
                    <a:pt x="20101" y="23534"/>
                  </a:cubicBezTo>
                  <a:cubicBezTo>
                    <a:pt x="20176" y="23760"/>
                    <a:pt x="20226" y="23885"/>
                    <a:pt x="20226" y="23885"/>
                  </a:cubicBezTo>
                  <a:lnTo>
                    <a:pt x="23309" y="22632"/>
                  </a:lnTo>
                  <a:cubicBezTo>
                    <a:pt x="23309" y="22632"/>
                    <a:pt x="23259" y="22507"/>
                    <a:pt x="23159" y="22306"/>
                  </a:cubicBezTo>
                  <a:cubicBezTo>
                    <a:pt x="23109" y="22206"/>
                    <a:pt x="23058" y="22055"/>
                    <a:pt x="22983" y="21905"/>
                  </a:cubicBezTo>
                  <a:cubicBezTo>
                    <a:pt x="22908" y="21755"/>
                    <a:pt x="22783" y="21529"/>
                    <a:pt x="22657" y="21304"/>
                  </a:cubicBezTo>
                  <a:cubicBezTo>
                    <a:pt x="22582" y="21178"/>
                    <a:pt x="22507" y="21053"/>
                    <a:pt x="22432" y="20928"/>
                  </a:cubicBezTo>
                  <a:cubicBezTo>
                    <a:pt x="22382" y="20802"/>
                    <a:pt x="22281" y="20702"/>
                    <a:pt x="22206" y="20577"/>
                  </a:cubicBezTo>
                  <a:cubicBezTo>
                    <a:pt x="22056" y="20351"/>
                    <a:pt x="21880" y="20075"/>
                    <a:pt x="21680" y="19800"/>
                  </a:cubicBezTo>
                  <a:cubicBezTo>
                    <a:pt x="21304" y="19273"/>
                    <a:pt x="20853" y="18697"/>
                    <a:pt x="20327" y="18096"/>
                  </a:cubicBezTo>
                  <a:cubicBezTo>
                    <a:pt x="19800" y="17519"/>
                    <a:pt x="19224" y="16892"/>
                    <a:pt x="18622" y="16266"/>
                  </a:cubicBezTo>
                  <a:cubicBezTo>
                    <a:pt x="17996" y="15639"/>
                    <a:pt x="17319" y="15013"/>
                    <a:pt x="16617" y="14361"/>
                  </a:cubicBezTo>
                  <a:cubicBezTo>
                    <a:pt x="15239" y="13058"/>
                    <a:pt x="13735" y="11730"/>
                    <a:pt x="12306" y="10376"/>
                  </a:cubicBezTo>
                  <a:lnTo>
                    <a:pt x="12156" y="10251"/>
                  </a:lnTo>
                  <a:lnTo>
                    <a:pt x="12056" y="10151"/>
                  </a:lnTo>
                  <a:lnTo>
                    <a:pt x="12006" y="10075"/>
                  </a:lnTo>
                  <a:lnTo>
                    <a:pt x="11705" y="9850"/>
                  </a:lnTo>
                  <a:lnTo>
                    <a:pt x="11129" y="9349"/>
                  </a:lnTo>
                  <a:cubicBezTo>
                    <a:pt x="10753" y="9023"/>
                    <a:pt x="10377" y="8697"/>
                    <a:pt x="10001" y="8396"/>
                  </a:cubicBezTo>
                  <a:cubicBezTo>
                    <a:pt x="9249" y="7745"/>
                    <a:pt x="8497" y="7118"/>
                    <a:pt x="7770" y="6542"/>
                  </a:cubicBezTo>
                  <a:cubicBezTo>
                    <a:pt x="6291" y="5364"/>
                    <a:pt x="4938" y="4236"/>
                    <a:pt x="3760" y="3308"/>
                  </a:cubicBezTo>
                  <a:cubicBezTo>
                    <a:pt x="3484" y="3058"/>
                    <a:pt x="3184" y="2832"/>
                    <a:pt x="2933" y="2607"/>
                  </a:cubicBezTo>
                  <a:cubicBezTo>
                    <a:pt x="2682" y="2381"/>
                    <a:pt x="2432" y="2181"/>
                    <a:pt x="2206" y="1980"/>
                  </a:cubicBezTo>
                  <a:cubicBezTo>
                    <a:pt x="1755" y="1554"/>
                    <a:pt x="1354" y="1203"/>
                    <a:pt x="1028" y="928"/>
                  </a:cubicBezTo>
                  <a:cubicBezTo>
                    <a:pt x="377" y="326"/>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28"/>
            <p:cNvSpPr/>
            <p:nvPr/>
          </p:nvSpPr>
          <p:spPr>
            <a:xfrm>
              <a:off x="5458212" y="2008421"/>
              <a:ext cx="77908" cy="495291"/>
            </a:xfrm>
            <a:custGeom>
              <a:avLst/>
              <a:gdLst/>
              <a:ahLst/>
              <a:cxnLst/>
              <a:rect l="l" t="t" r="r" b="b"/>
              <a:pathLst>
                <a:path w="1455" h="9250" extrusionOk="0">
                  <a:moveTo>
                    <a:pt x="176" y="1"/>
                  </a:moveTo>
                  <a:cubicBezTo>
                    <a:pt x="176" y="1"/>
                    <a:pt x="151" y="577"/>
                    <a:pt x="101" y="1429"/>
                  </a:cubicBezTo>
                  <a:cubicBezTo>
                    <a:pt x="76" y="1881"/>
                    <a:pt x="51" y="2382"/>
                    <a:pt x="26" y="2933"/>
                  </a:cubicBezTo>
                  <a:cubicBezTo>
                    <a:pt x="26" y="3460"/>
                    <a:pt x="26" y="4036"/>
                    <a:pt x="1" y="4612"/>
                  </a:cubicBezTo>
                  <a:cubicBezTo>
                    <a:pt x="26" y="5214"/>
                    <a:pt x="26" y="5790"/>
                    <a:pt x="51" y="6342"/>
                  </a:cubicBezTo>
                  <a:cubicBezTo>
                    <a:pt x="51" y="6617"/>
                    <a:pt x="51" y="6868"/>
                    <a:pt x="76" y="7119"/>
                  </a:cubicBezTo>
                  <a:cubicBezTo>
                    <a:pt x="76" y="7369"/>
                    <a:pt x="101" y="7595"/>
                    <a:pt x="126" y="7820"/>
                  </a:cubicBezTo>
                  <a:cubicBezTo>
                    <a:pt x="176" y="8673"/>
                    <a:pt x="226" y="9249"/>
                    <a:pt x="226" y="9249"/>
                  </a:cubicBezTo>
                  <a:lnTo>
                    <a:pt x="1454" y="9099"/>
                  </a:lnTo>
                  <a:cubicBezTo>
                    <a:pt x="1454" y="9099"/>
                    <a:pt x="1329" y="8522"/>
                    <a:pt x="1154" y="7670"/>
                  </a:cubicBezTo>
                  <a:cubicBezTo>
                    <a:pt x="1129" y="7470"/>
                    <a:pt x="1078" y="7244"/>
                    <a:pt x="1028" y="6993"/>
                  </a:cubicBezTo>
                  <a:cubicBezTo>
                    <a:pt x="953" y="6743"/>
                    <a:pt x="928" y="6492"/>
                    <a:pt x="903" y="6242"/>
                  </a:cubicBezTo>
                  <a:cubicBezTo>
                    <a:pt x="803" y="5715"/>
                    <a:pt x="728" y="5139"/>
                    <a:pt x="627" y="4587"/>
                  </a:cubicBezTo>
                  <a:cubicBezTo>
                    <a:pt x="552" y="4011"/>
                    <a:pt x="502" y="3434"/>
                    <a:pt x="427" y="2908"/>
                  </a:cubicBezTo>
                  <a:cubicBezTo>
                    <a:pt x="352" y="2382"/>
                    <a:pt x="327" y="1881"/>
                    <a:pt x="302" y="1429"/>
                  </a:cubicBezTo>
                  <a:cubicBezTo>
                    <a:pt x="226" y="577"/>
                    <a:pt x="176" y="1"/>
                    <a:pt x="1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28"/>
            <p:cNvSpPr/>
            <p:nvPr/>
          </p:nvSpPr>
          <p:spPr>
            <a:xfrm>
              <a:off x="5834000" y="2378851"/>
              <a:ext cx="100718" cy="463004"/>
            </a:xfrm>
            <a:custGeom>
              <a:avLst/>
              <a:gdLst/>
              <a:ahLst/>
              <a:cxnLst/>
              <a:rect l="l" t="t" r="r" b="b"/>
              <a:pathLst>
                <a:path w="1881" h="8647" extrusionOk="0">
                  <a:moveTo>
                    <a:pt x="1830" y="0"/>
                  </a:moveTo>
                  <a:cubicBezTo>
                    <a:pt x="1830" y="0"/>
                    <a:pt x="1730" y="527"/>
                    <a:pt x="1579" y="1329"/>
                  </a:cubicBezTo>
                  <a:cubicBezTo>
                    <a:pt x="1504" y="1730"/>
                    <a:pt x="1429" y="2181"/>
                    <a:pt x="1329" y="2682"/>
                  </a:cubicBezTo>
                  <a:cubicBezTo>
                    <a:pt x="1253" y="3183"/>
                    <a:pt x="1153" y="3710"/>
                    <a:pt x="1028" y="4211"/>
                  </a:cubicBezTo>
                  <a:cubicBezTo>
                    <a:pt x="903" y="4737"/>
                    <a:pt x="802" y="5263"/>
                    <a:pt x="677" y="5740"/>
                  </a:cubicBezTo>
                  <a:cubicBezTo>
                    <a:pt x="552" y="6241"/>
                    <a:pt x="426" y="6692"/>
                    <a:pt x="326" y="7068"/>
                  </a:cubicBezTo>
                  <a:cubicBezTo>
                    <a:pt x="126" y="7845"/>
                    <a:pt x="0" y="8371"/>
                    <a:pt x="0" y="8371"/>
                  </a:cubicBezTo>
                  <a:lnTo>
                    <a:pt x="1654" y="8647"/>
                  </a:lnTo>
                  <a:cubicBezTo>
                    <a:pt x="1654" y="8647"/>
                    <a:pt x="1680" y="8095"/>
                    <a:pt x="1730" y="7293"/>
                  </a:cubicBezTo>
                  <a:cubicBezTo>
                    <a:pt x="1755" y="6892"/>
                    <a:pt x="1780" y="6416"/>
                    <a:pt x="1805" y="5915"/>
                  </a:cubicBezTo>
                  <a:cubicBezTo>
                    <a:pt x="1830" y="5414"/>
                    <a:pt x="1830" y="4862"/>
                    <a:pt x="1855" y="4311"/>
                  </a:cubicBezTo>
                  <a:cubicBezTo>
                    <a:pt x="1880" y="3785"/>
                    <a:pt x="1880" y="3233"/>
                    <a:pt x="1855" y="2732"/>
                  </a:cubicBezTo>
                  <a:cubicBezTo>
                    <a:pt x="1855" y="2231"/>
                    <a:pt x="1855" y="1755"/>
                    <a:pt x="1855" y="1354"/>
                  </a:cubicBezTo>
                  <a:cubicBezTo>
                    <a:pt x="1830" y="552"/>
                    <a:pt x="1830" y="0"/>
                    <a:pt x="18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28"/>
            <p:cNvSpPr/>
            <p:nvPr/>
          </p:nvSpPr>
          <p:spPr>
            <a:xfrm>
              <a:off x="4917395" y="2432504"/>
              <a:ext cx="586478" cy="127544"/>
            </a:xfrm>
            <a:custGeom>
              <a:avLst/>
              <a:gdLst/>
              <a:ahLst/>
              <a:cxnLst/>
              <a:rect l="l" t="t" r="r" b="b"/>
              <a:pathLst>
                <a:path w="10953" h="2382" extrusionOk="0">
                  <a:moveTo>
                    <a:pt x="0" y="1"/>
                  </a:moveTo>
                  <a:cubicBezTo>
                    <a:pt x="1" y="1"/>
                    <a:pt x="677" y="151"/>
                    <a:pt x="1680" y="402"/>
                  </a:cubicBezTo>
                  <a:cubicBezTo>
                    <a:pt x="2181" y="502"/>
                    <a:pt x="2782" y="652"/>
                    <a:pt x="3409" y="803"/>
                  </a:cubicBezTo>
                  <a:cubicBezTo>
                    <a:pt x="4036" y="928"/>
                    <a:pt x="4712" y="1103"/>
                    <a:pt x="5389" y="1254"/>
                  </a:cubicBezTo>
                  <a:cubicBezTo>
                    <a:pt x="8071" y="1805"/>
                    <a:pt x="10752" y="2382"/>
                    <a:pt x="10752" y="2382"/>
                  </a:cubicBezTo>
                  <a:lnTo>
                    <a:pt x="10953" y="1129"/>
                  </a:lnTo>
                  <a:cubicBezTo>
                    <a:pt x="10953" y="1129"/>
                    <a:pt x="8196" y="878"/>
                    <a:pt x="5464" y="627"/>
                  </a:cubicBezTo>
                  <a:cubicBezTo>
                    <a:pt x="4787" y="552"/>
                    <a:pt x="4111" y="477"/>
                    <a:pt x="3459" y="402"/>
                  </a:cubicBezTo>
                  <a:cubicBezTo>
                    <a:pt x="2833" y="327"/>
                    <a:pt x="2231" y="251"/>
                    <a:pt x="1730" y="201"/>
                  </a:cubicBezTo>
                  <a:cubicBezTo>
                    <a:pt x="702" y="76"/>
                    <a:pt x="1"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28"/>
            <p:cNvSpPr/>
            <p:nvPr/>
          </p:nvSpPr>
          <p:spPr>
            <a:xfrm>
              <a:off x="5252916" y="2829760"/>
              <a:ext cx="603934" cy="107411"/>
            </a:xfrm>
            <a:custGeom>
              <a:avLst/>
              <a:gdLst/>
              <a:ahLst/>
              <a:cxnLst/>
              <a:rect l="l" t="t" r="r" b="b"/>
              <a:pathLst>
                <a:path w="11279" h="2006" extrusionOk="0">
                  <a:moveTo>
                    <a:pt x="11053" y="0"/>
                  </a:moveTo>
                  <a:cubicBezTo>
                    <a:pt x="11053" y="0"/>
                    <a:pt x="10376" y="151"/>
                    <a:pt x="9324" y="376"/>
                  </a:cubicBezTo>
                  <a:cubicBezTo>
                    <a:pt x="8822" y="502"/>
                    <a:pt x="8221" y="627"/>
                    <a:pt x="7569" y="752"/>
                  </a:cubicBezTo>
                  <a:cubicBezTo>
                    <a:pt x="6943" y="878"/>
                    <a:pt x="6241" y="1003"/>
                    <a:pt x="5564" y="1128"/>
                  </a:cubicBezTo>
                  <a:cubicBezTo>
                    <a:pt x="4862" y="1253"/>
                    <a:pt x="4186" y="1379"/>
                    <a:pt x="3534" y="1479"/>
                  </a:cubicBezTo>
                  <a:cubicBezTo>
                    <a:pt x="3208" y="1529"/>
                    <a:pt x="2882" y="1579"/>
                    <a:pt x="2582" y="1629"/>
                  </a:cubicBezTo>
                  <a:cubicBezTo>
                    <a:pt x="2281" y="1654"/>
                    <a:pt x="2005" y="1705"/>
                    <a:pt x="1755" y="1730"/>
                  </a:cubicBezTo>
                  <a:cubicBezTo>
                    <a:pt x="702" y="1855"/>
                    <a:pt x="0" y="1930"/>
                    <a:pt x="0" y="1930"/>
                  </a:cubicBezTo>
                  <a:cubicBezTo>
                    <a:pt x="0" y="1930"/>
                    <a:pt x="702" y="1955"/>
                    <a:pt x="1755" y="1980"/>
                  </a:cubicBezTo>
                  <a:cubicBezTo>
                    <a:pt x="2030" y="2005"/>
                    <a:pt x="2306" y="2005"/>
                    <a:pt x="2607" y="2005"/>
                  </a:cubicBezTo>
                  <a:lnTo>
                    <a:pt x="3559" y="2005"/>
                  </a:lnTo>
                  <a:cubicBezTo>
                    <a:pt x="4236" y="1980"/>
                    <a:pt x="4938" y="1980"/>
                    <a:pt x="5639" y="1980"/>
                  </a:cubicBezTo>
                  <a:cubicBezTo>
                    <a:pt x="6341" y="1930"/>
                    <a:pt x="7068" y="1905"/>
                    <a:pt x="7720" y="1880"/>
                  </a:cubicBezTo>
                  <a:cubicBezTo>
                    <a:pt x="8396" y="1855"/>
                    <a:pt x="8998" y="1830"/>
                    <a:pt x="9524" y="1780"/>
                  </a:cubicBezTo>
                  <a:cubicBezTo>
                    <a:pt x="10577" y="1705"/>
                    <a:pt x="11278" y="1654"/>
                    <a:pt x="11278" y="1654"/>
                  </a:cubicBezTo>
                  <a:lnTo>
                    <a:pt x="1105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28"/>
            <p:cNvSpPr/>
            <p:nvPr/>
          </p:nvSpPr>
          <p:spPr>
            <a:xfrm>
              <a:off x="6292944" y="1605489"/>
              <a:ext cx="1801040" cy="1664339"/>
            </a:xfrm>
            <a:custGeom>
              <a:avLst/>
              <a:gdLst/>
              <a:ahLst/>
              <a:cxnLst/>
              <a:rect l="l" t="t" r="r" b="b"/>
              <a:pathLst>
                <a:path w="33636" h="31083" extrusionOk="0">
                  <a:moveTo>
                    <a:pt x="28670" y="0"/>
                  </a:moveTo>
                  <a:cubicBezTo>
                    <a:pt x="25428" y="0"/>
                    <a:pt x="20462" y="3835"/>
                    <a:pt x="18673" y="7626"/>
                  </a:cubicBezTo>
                  <a:cubicBezTo>
                    <a:pt x="18023" y="3952"/>
                    <a:pt x="16642" y="2528"/>
                    <a:pt x="15143" y="2528"/>
                  </a:cubicBezTo>
                  <a:cubicBezTo>
                    <a:pt x="12304" y="2528"/>
                    <a:pt x="9040" y="7630"/>
                    <a:pt x="9500" y="12238"/>
                  </a:cubicBezTo>
                  <a:cubicBezTo>
                    <a:pt x="8354" y="10519"/>
                    <a:pt x="7564" y="7544"/>
                    <a:pt x="5350" y="7544"/>
                  </a:cubicBezTo>
                  <a:cubicBezTo>
                    <a:pt x="5142" y="7544"/>
                    <a:pt x="4922" y="7570"/>
                    <a:pt x="4688" y="7626"/>
                  </a:cubicBezTo>
                  <a:cubicBezTo>
                    <a:pt x="1" y="8228"/>
                    <a:pt x="527" y="22213"/>
                    <a:pt x="527" y="29105"/>
                  </a:cubicBezTo>
                  <a:lnTo>
                    <a:pt x="1755" y="30408"/>
                  </a:lnTo>
                  <a:cubicBezTo>
                    <a:pt x="3820" y="30872"/>
                    <a:pt x="6079" y="31082"/>
                    <a:pt x="8330" y="31082"/>
                  </a:cubicBezTo>
                  <a:cubicBezTo>
                    <a:pt x="19082" y="31082"/>
                    <a:pt x="29670" y="26299"/>
                    <a:pt x="18272" y="21636"/>
                  </a:cubicBezTo>
                  <a:lnTo>
                    <a:pt x="18272" y="21636"/>
                  </a:lnTo>
                  <a:cubicBezTo>
                    <a:pt x="18376" y="21639"/>
                    <a:pt x="18480" y="21641"/>
                    <a:pt x="18584" y="21641"/>
                  </a:cubicBezTo>
                  <a:cubicBezTo>
                    <a:pt x="22675" y="21641"/>
                    <a:pt x="26432" y="19270"/>
                    <a:pt x="28021" y="16874"/>
                  </a:cubicBezTo>
                  <a:cubicBezTo>
                    <a:pt x="29593" y="14516"/>
                    <a:pt x="29012" y="12138"/>
                    <a:pt x="24420" y="12138"/>
                  </a:cubicBezTo>
                  <a:cubicBezTo>
                    <a:pt x="23887" y="12138"/>
                    <a:pt x="23301" y="12170"/>
                    <a:pt x="22658" y="12238"/>
                  </a:cubicBezTo>
                  <a:cubicBezTo>
                    <a:pt x="27044" y="9832"/>
                    <a:pt x="33635" y="5095"/>
                    <a:pt x="31003" y="1160"/>
                  </a:cubicBezTo>
                  <a:cubicBezTo>
                    <a:pt x="30474" y="351"/>
                    <a:pt x="29651" y="0"/>
                    <a:pt x="286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28"/>
            <p:cNvSpPr/>
            <p:nvPr/>
          </p:nvSpPr>
          <p:spPr>
            <a:xfrm>
              <a:off x="6360038" y="1950753"/>
              <a:ext cx="1248134" cy="1278976"/>
            </a:xfrm>
            <a:custGeom>
              <a:avLst/>
              <a:gdLst/>
              <a:ahLst/>
              <a:cxnLst/>
              <a:rect l="l" t="t" r="r" b="b"/>
              <a:pathLst>
                <a:path w="23310" h="23886" extrusionOk="0">
                  <a:moveTo>
                    <a:pt x="23309" y="0"/>
                  </a:moveTo>
                  <a:cubicBezTo>
                    <a:pt x="23309" y="0"/>
                    <a:pt x="22958" y="326"/>
                    <a:pt x="22282" y="928"/>
                  </a:cubicBezTo>
                  <a:cubicBezTo>
                    <a:pt x="21956" y="1203"/>
                    <a:pt x="21580" y="1554"/>
                    <a:pt x="21129" y="1980"/>
                  </a:cubicBezTo>
                  <a:cubicBezTo>
                    <a:pt x="20903" y="2181"/>
                    <a:pt x="20653" y="2381"/>
                    <a:pt x="20402" y="2607"/>
                  </a:cubicBezTo>
                  <a:cubicBezTo>
                    <a:pt x="20126" y="2832"/>
                    <a:pt x="19851" y="3058"/>
                    <a:pt x="19550" y="3308"/>
                  </a:cubicBezTo>
                  <a:cubicBezTo>
                    <a:pt x="18397" y="4236"/>
                    <a:pt x="17044" y="5364"/>
                    <a:pt x="15565" y="6542"/>
                  </a:cubicBezTo>
                  <a:cubicBezTo>
                    <a:pt x="14838" y="7118"/>
                    <a:pt x="14061" y="7745"/>
                    <a:pt x="13334" y="8396"/>
                  </a:cubicBezTo>
                  <a:cubicBezTo>
                    <a:pt x="12958" y="8697"/>
                    <a:pt x="12582" y="9023"/>
                    <a:pt x="12181" y="9349"/>
                  </a:cubicBezTo>
                  <a:lnTo>
                    <a:pt x="11630" y="9850"/>
                  </a:lnTo>
                  <a:lnTo>
                    <a:pt x="11329" y="10075"/>
                  </a:lnTo>
                  <a:lnTo>
                    <a:pt x="11254" y="10151"/>
                  </a:lnTo>
                  <a:lnTo>
                    <a:pt x="11154" y="10251"/>
                  </a:lnTo>
                  <a:lnTo>
                    <a:pt x="11029" y="10376"/>
                  </a:lnTo>
                  <a:cubicBezTo>
                    <a:pt x="9600" y="11730"/>
                    <a:pt x="8096" y="13058"/>
                    <a:pt x="6693" y="14361"/>
                  </a:cubicBezTo>
                  <a:cubicBezTo>
                    <a:pt x="6016" y="15013"/>
                    <a:pt x="5339" y="15639"/>
                    <a:pt x="4713" y="16266"/>
                  </a:cubicBezTo>
                  <a:cubicBezTo>
                    <a:pt x="4086" y="16892"/>
                    <a:pt x="3510" y="17519"/>
                    <a:pt x="3008" y="18096"/>
                  </a:cubicBezTo>
                  <a:cubicBezTo>
                    <a:pt x="2482" y="18697"/>
                    <a:pt x="2031" y="19273"/>
                    <a:pt x="1630" y="19800"/>
                  </a:cubicBezTo>
                  <a:cubicBezTo>
                    <a:pt x="1430" y="20075"/>
                    <a:pt x="1279" y="20351"/>
                    <a:pt x="1104" y="20577"/>
                  </a:cubicBezTo>
                  <a:cubicBezTo>
                    <a:pt x="1029" y="20702"/>
                    <a:pt x="953" y="20802"/>
                    <a:pt x="878" y="20928"/>
                  </a:cubicBezTo>
                  <a:cubicBezTo>
                    <a:pt x="803" y="21053"/>
                    <a:pt x="753" y="21178"/>
                    <a:pt x="678" y="21304"/>
                  </a:cubicBezTo>
                  <a:cubicBezTo>
                    <a:pt x="552" y="21529"/>
                    <a:pt x="427" y="21755"/>
                    <a:pt x="352" y="21905"/>
                  </a:cubicBezTo>
                  <a:cubicBezTo>
                    <a:pt x="277" y="22055"/>
                    <a:pt x="201" y="22206"/>
                    <a:pt x="176" y="22306"/>
                  </a:cubicBezTo>
                  <a:cubicBezTo>
                    <a:pt x="76" y="22507"/>
                    <a:pt x="1" y="22632"/>
                    <a:pt x="1" y="22632"/>
                  </a:cubicBezTo>
                  <a:lnTo>
                    <a:pt x="3109" y="23885"/>
                  </a:lnTo>
                  <a:cubicBezTo>
                    <a:pt x="3109" y="23885"/>
                    <a:pt x="3159" y="23760"/>
                    <a:pt x="3234" y="23534"/>
                  </a:cubicBezTo>
                  <a:cubicBezTo>
                    <a:pt x="3259" y="23434"/>
                    <a:pt x="3309" y="23284"/>
                    <a:pt x="3359" y="23133"/>
                  </a:cubicBezTo>
                  <a:cubicBezTo>
                    <a:pt x="3435" y="22983"/>
                    <a:pt x="3485" y="22857"/>
                    <a:pt x="3560" y="22707"/>
                  </a:cubicBezTo>
                  <a:cubicBezTo>
                    <a:pt x="3610" y="22532"/>
                    <a:pt x="3685" y="22356"/>
                    <a:pt x="3811" y="22156"/>
                  </a:cubicBezTo>
                  <a:cubicBezTo>
                    <a:pt x="3936" y="21930"/>
                    <a:pt x="4036" y="21705"/>
                    <a:pt x="4186" y="21454"/>
                  </a:cubicBezTo>
                  <a:cubicBezTo>
                    <a:pt x="4462" y="20978"/>
                    <a:pt x="4813" y="20426"/>
                    <a:pt x="5214" y="19850"/>
                  </a:cubicBezTo>
                  <a:cubicBezTo>
                    <a:pt x="5640" y="19248"/>
                    <a:pt x="6091" y="18622"/>
                    <a:pt x="6643" y="17970"/>
                  </a:cubicBezTo>
                  <a:cubicBezTo>
                    <a:pt x="7144" y="17319"/>
                    <a:pt x="7745" y="16642"/>
                    <a:pt x="8347" y="15940"/>
                  </a:cubicBezTo>
                  <a:cubicBezTo>
                    <a:pt x="9550" y="14537"/>
                    <a:pt x="10928" y="13058"/>
                    <a:pt x="12232" y="11504"/>
                  </a:cubicBezTo>
                  <a:lnTo>
                    <a:pt x="12357" y="11379"/>
                  </a:lnTo>
                  <a:lnTo>
                    <a:pt x="12407" y="11329"/>
                  </a:lnTo>
                  <a:lnTo>
                    <a:pt x="12457" y="11253"/>
                  </a:lnTo>
                  <a:lnTo>
                    <a:pt x="12708" y="11003"/>
                  </a:lnTo>
                  <a:lnTo>
                    <a:pt x="13234" y="10451"/>
                  </a:lnTo>
                  <a:cubicBezTo>
                    <a:pt x="13585" y="10075"/>
                    <a:pt x="13911" y="9725"/>
                    <a:pt x="14262" y="9374"/>
                  </a:cubicBezTo>
                  <a:cubicBezTo>
                    <a:pt x="14938" y="8647"/>
                    <a:pt x="15615" y="7970"/>
                    <a:pt x="16292" y="7319"/>
                  </a:cubicBezTo>
                  <a:cubicBezTo>
                    <a:pt x="17620" y="5990"/>
                    <a:pt x="18848" y="4762"/>
                    <a:pt x="19926" y="3684"/>
                  </a:cubicBezTo>
                  <a:cubicBezTo>
                    <a:pt x="20177" y="3409"/>
                    <a:pt x="20427" y="3158"/>
                    <a:pt x="20678" y="2907"/>
                  </a:cubicBezTo>
                  <a:cubicBezTo>
                    <a:pt x="20903" y="2657"/>
                    <a:pt x="21129" y="2431"/>
                    <a:pt x="21329" y="2181"/>
                  </a:cubicBezTo>
                  <a:cubicBezTo>
                    <a:pt x="21755" y="1730"/>
                    <a:pt x="22106" y="1354"/>
                    <a:pt x="22407" y="1028"/>
                  </a:cubicBezTo>
                  <a:cubicBezTo>
                    <a:pt x="22983" y="376"/>
                    <a:pt x="23309" y="0"/>
                    <a:pt x="233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28"/>
            <p:cNvSpPr/>
            <p:nvPr/>
          </p:nvSpPr>
          <p:spPr>
            <a:xfrm>
              <a:off x="6973356" y="2008421"/>
              <a:ext cx="94025" cy="496630"/>
            </a:xfrm>
            <a:custGeom>
              <a:avLst/>
              <a:gdLst/>
              <a:ahLst/>
              <a:cxnLst/>
              <a:rect l="l" t="t" r="r" b="b"/>
              <a:pathLst>
                <a:path w="1756" h="9275" extrusionOk="0">
                  <a:moveTo>
                    <a:pt x="1705" y="1"/>
                  </a:moveTo>
                  <a:cubicBezTo>
                    <a:pt x="1705" y="1"/>
                    <a:pt x="1630" y="577"/>
                    <a:pt x="1529" y="1429"/>
                  </a:cubicBezTo>
                  <a:cubicBezTo>
                    <a:pt x="1504" y="1655"/>
                    <a:pt x="1479" y="1881"/>
                    <a:pt x="1454" y="2131"/>
                  </a:cubicBezTo>
                  <a:cubicBezTo>
                    <a:pt x="1429" y="2382"/>
                    <a:pt x="1379" y="2632"/>
                    <a:pt x="1329" y="2908"/>
                  </a:cubicBezTo>
                  <a:cubicBezTo>
                    <a:pt x="1229" y="3434"/>
                    <a:pt x="1128" y="4011"/>
                    <a:pt x="1028" y="4562"/>
                  </a:cubicBezTo>
                  <a:cubicBezTo>
                    <a:pt x="778" y="5690"/>
                    <a:pt x="527" y="6818"/>
                    <a:pt x="326" y="7670"/>
                  </a:cubicBezTo>
                  <a:cubicBezTo>
                    <a:pt x="126" y="8497"/>
                    <a:pt x="1" y="9074"/>
                    <a:pt x="1" y="9074"/>
                  </a:cubicBezTo>
                  <a:lnTo>
                    <a:pt x="1229" y="9274"/>
                  </a:lnTo>
                  <a:cubicBezTo>
                    <a:pt x="1229" y="9274"/>
                    <a:pt x="1279" y="8698"/>
                    <a:pt x="1379" y="7846"/>
                  </a:cubicBezTo>
                  <a:cubicBezTo>
                    <a:pt x="1454" y="6968"/>
                    <a:pt x="1555" y="5815"/>
                    <a:pt x="1655" y="4637"/>
                  </a:cubicBezTo>
                  <a:cubicBezTo>
                    <a:pt x="1680" y="4061"/>
                    <a:pt x="1705" y="3485"/>
                    <a:pt x="1730" y="2933"/>
                  </a:cubicBezTo>
                  <a:cubicBezTo>
                    <a:pt x="1730" y="2658"/>
                    <a:pt x="1755" y="2407"/>
                    <a:pt x="1755" y="2156"/>
                  </a:cubicBezTo>
                  <a:cubicBezTo>
                    <a:pt x="1730" y="1906"/>
                    <a:pt x="1730" y="1680"/>
                    <a:pt x="1730" y="1455"/>
                  </a:cubicBezTo>
                  <a:cubicBezTo>
                    <a:pt x="1705" y="577"/>
                    <a:pt x="1705" y="1"/>
                    <a:pt x="17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28"/>
            <p:cNvSpPr/>
            <p:nvPr/>
          </p:nvSpPr>
          <p:spPr>
            <a:xfrm>
              <a:off x="6576150" y="2334569"/>
              <a:ext cx="99326" cy="507285"/>
            </a:xfrm>
            <a:custGeom>
              <a:avLst/>
              <a:gdLst/>
              <a:ahLst/>
              <a:cxnLst/>
              <a:rect l="l" t="t" r="r" b="b"/>
              <a:pathLst>
                <a:path w="1855" h="9474" extrusionOk="0">
                  <a:moveTo>
                    <a:pt x="25" y="0"/>
                  </a:moveTo>
                  <a:cubicBezTo>
                    <a:pt x="25" y="0"/>
                    <a:pt x="0" y="2356"/>
                    <a:pt x="0" y="4712"/>
                  </a:cubicBezTo>
                  <a:cubicBezTo>
                    <a:pt x="25" y="5313"/>
                    <a:pt x="25" y="5915"/>
                    <a:pt x="50" y="6466"/>
                  </a:cubicBezTo>
                  <a:cubicBezTo>
                    <a:pt x="50" y="6742"/>
                    <a:pt x="50" y="7018"/>
                    <a:pt x="75" y="7268"/>
                  </a:cubicBezTo>
                  <a:cubicBezTo>
                    <a:pt x="75" y="7519"/>
                    <a:pt x="100" y="7770"/>
                    <a:pt x="100" y="7995"/>
                  </a:cubicBezTo>
                  <a:cubicBezTo>
                    <a:pt x="176" y="8872"/>
                    <a:pt x="201" y="9474"/>
                    <a:pt x="201" y="9474"/>
                  </a:cubicBezTo>
                  <a:lnTo>
                    <a:pt x="1855" y="9198"/>
                  </a:lnTo>
                  <a:cubicBezTo>
                    <a:pt x="1855" y="9198"/>
                    <a:pt x="1704" y="8647"/>
                    <a:pt x="1504" y="7770"/>
                  </a:cubicBezTo>
                  <a:cubicBezTo>
                    <a:pt x="1454" y="7569"/>
                    <a:pt x="1404" y="7318"/>
                    <a:pt x="1328" y="7093"/>
                  </a:cubicBezTo>
                  <a:cubicBezTo>
                    <a:pt x="1278" y="6842"/>
                    <a:pt x="1228" y="6592"/>
                    <a:pt x="1178" y="6316"/>
                  </a:cubicBezTo>
                  <a:cubicBezTo>
                    <a:pt x="1078" y="5790"/>
                    <a:pt x="952" y="5213"/>
                    <a:pt x="852" y="4637"/>
                  </a:cubicBezTo>
                  <a:cubicBezTo>
                    <a:pt x="426" y="2331"/>
                    <a:pt x="25" y="0"/>
                    <a:pt x="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28"/>
            <p:cNvSpPr/>
            <p:nvPr/>
          </p:nvSpPr>
          <p:spPr>
            <a:xfrm>
              <a:off x="7009607" y="2432504"/>
              <a:ext cx="559652" cy="127544"/>
            </a:xfrm>
            <a:custGeom>
              <a:avLst/>
              <a:gdLst/>
              <a:ahLst/>
              <a:cxnLst/>
              <a:rect l="l" t="t" r="r" b="b"/>
              <a:pathLst>
                <a:path w="10452" h="2382" extrusionOk="0">
                  <a:moveTo>
                    <a:pt x="10452" y="1"/>
                  </a:moveTo>
                  <a:cubicBezTo>
                    <a:pt x="10451" y="1"/>
                    <a:pt x="9800" y="126"/>
                    <a:pt x="8822" y="327"/>
                  </a:cubicBezTo>
                  <a:cubicBezTo>
                    <a:pt x="8321" y="427"/>
                    <a:pt x="7770" y="527"/>
                    <a:pt x="7143" y="627"/>
                  </a:cubicBezTo>
                  <a:cubicBezTo>
                    <a:pt x="6842" y="677"/>
                    <a:pt x="6517" y="728"/>
                    <a:pt x="6191" y="778"/>
                  </a:cubicBezTo>
                  <a:cubicBezTo>
                    <a:pt x="5890" y="828"/>
                    <a:pt x="5564" y="878"/>
                    <a:pt x="5238" y="903"/>
                  </a:cubicBezTo>
                  <a:cubicBezTo>
                    <a:pt x="4913" y="953"/>
                    <a:pt x="4562" y="978"/>
                    <a:pt x="4261" y="1028"/>
                  </a:cubicBezTo>
                  <a:cubicBezTo>
                    <a:pt x="3935" y="1053"/>
                    <a:pt x="3609" y="1078"/>
                    <a:pt x="3309" y="1103"/>
                  </a:cubicBezTo>
                  <a:cubicBezTo>
                    <a:pt x="3008" y="1103"/>
                    <a:pt x="2707" y="1154"/>
                    <a:pt x="2431" y="1154"/>
                  </a:cubicBezTo>
                  <a:lnTo>
                    <a:pt x="1654" y="1154"/>
                  </a:lnTo>
                  <a:cubicBezTo>
                    <a:pt x="1515" y="1161"/>
                    <a:pt x="1380" y="1164"/>
                    <a:pt x="1251" y="1164"/>
                  </a:cubicBezTo>
                  <a:cubicBezTo>
                    <a:pt x="939" y="1164"/>
                    <a:pt x="664" y="1146"/>
                    <a:pt x="451" y="1129"/>
                  </a:cubicBezTo>
                  <a:lnTo>
                    <a:pt x="0" y="1129"/>
                  </a:lnTo>
                  <a:lnTo>
                    <a:pt x="25" y="2382"/>
                  </a:lnTo>
                  <a:cubicBezTo>
                    <a:pt x="25" y="2382"/>
                    <a:pt x="201" y="2357"/>
                    <a:pt x="477" y="2332"/>
                  </a:cubicBezTo>
                  <a:cubicBezTo>
                    <a:pt x="777" y="2306"/>
                    <a:pt x="1178" y="2306"/>
                    <a:pt x="1705" y="2206"/>
                  </a:cubicBezTo>
                  <a:cubicBezTo>
                    <a:pt x="1955" y="2181"/>
                    <a:pt x="2231" y="2156"/>
                    <a:pt x="2507" y="2106"/>
                  </a:cubicBezTo>
                  <a:cubicBezTo>
                    <a:pt x="2807" y="2056"/>
                    <a:pt x="3108" y="2006"/>
                    <a:pt x="3409" y="1956"/>
                  </a:cubicBezTo>
                  <a:cubicBezTo>
                    <a:pt x="3735" y="1880"/>
                    <a:pt x="4035" y="1830"/>
                    <a:pt x="4361" y="1755"/>
                  </a:cubicBezTo>
                  <a:cubicBezTo>
                    <a:pt x="4687" y="1680"/>
                    <a:pt x="5013" y="1605"/>
                    <a:pt x="5339" y="1530"/>
                  </a:cubicBezTo>
                  <a:cubicBezTo>
                    <a:pt x="5665" y="1454"/>
                    <a:pt x="5990" y="1354"/>
                    <a:pt x="6316" y="1279"/>
                  </a:cubicBezTo>
                  <a:cubicBezTo>
                    <a:pt x="6617" y="1204"/>
                    <a:pt x="6943" y="1103"/>
                    <a:pt x="7244" y="1028"/>
                  </a:cubicBezTo>
                  <a:cubicBezTo>
                    <a:pt x="7845" y="853"/>
                    <a:pt x="8396" y="677"/>
                    <a:pt x="8873" y="527"/>
                  </a:cubicBezTo>
                  <a:cubicBezTo>
                    <a:pt x="9800" y="201"/>
                    <a:pt x="10451" y="1"/>
                    <a:pt x="104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28"/>
            <p:cNvSpPr/>
            <p:nvPr/>
          </p:nvSpPr>
          <p:spPr>
            <a:xfrm>
              <a:off x="6651276" y="2829760"/>
              <a:ext cx="605273" cy="107411"/>
            </a:xfrm>
            <a:custGeom>
              <a:avLst/>
              <a:gdLst/>
              <a:ahLst/>
              <a:cxnLst/>
              <a:rect l="l" t="t" r="r" b="b"/>
              <a:pathLst>
                <a:path w="11304" h="2006" extrusionOk="0">
                  <a:moveTo>
                    <a:pt x="251" y="0"/>
                  </a:moveTo>
                  <a:lnTo>
                    <a:pt x="1" y="1654"/>
                  </a:lnTo>
                  <a:cubicBezTo>
                    <a:pt x="1" y="1654"/>
                    <a:pt x="702" y="1705"/>
                    <a:pt x="1755" y="1780"/>
                  </a:cubicBezTo>
                  <a:cubicBezTo>
                    <a:pt x="2281" y="1830"/>
                    <a:pt x="2908" y="1855"/>
                    <a:pt x="3560" y="1880"/>
                  </a:cubicBezTo>
                  <a:cubicBezTo>
                    <a:pt x="4236" y="1905"/>
                    <a:pt x="4938" y="1930"/>
                    <a:pt x="5640" y="1980"/>
                  </a:cubicBezTo>
                  <a:cubicBezTo>
                    <a:pt x="6367" y="1980"/>
                    <a:pt x="7068" y="1980"/>
                    <a:pt x="7720" y="2005"/>
                  </a:cubicBezTo>
                  <a:lnTo>
                    <a:pt x="8672" y="2005"/>
                  </a:lnTo>
                  <a:cubicBezTo>
                    <a:pt x="8998" y="2005"/>
                    <a:pt x="9274" y="2005"/>
                    <a:pt x="9550" y="1980"/>
                  </a:cubicBezTo>
                  <a:cubicBezTo>
                    <a:pt x="10602" y="1955"/>
                    <a:pt x="11304" y="1930"/>
                    <a:pt x="11304" y="1930"/>
                  </a:cubicBezTo>
                  <a:cubicBezTo>
                    <a:pt x="11304" y="1930"/>
                    <a:pt x="10602" y="1855"/>
                    <a:pt x="9550" y="1730"/>
                  </a:cubicBezTo>
                  <a:cubicBezTo>
                    <a:pt x="9299" y="1705"/>
                    <a:pt x="8998" y="1654"/>
                    <a:pt x="8697" y="1629"/>
                  </a:cubicBezTo>
                  <a:cubicBezTo>
                    <a:pt x="8422" y="1579"/>
                    <a:pt x="8096" y="1529"/>
                    <a:pt x="7770" y="1479"/>
                  </a:cubicBezTo>
                  <a:cubicBezTo>
                    <a:pt x="7118" y="1379"/>
                    <a:pt x="6442" y="1253"/>
                    <a:pt x="5740" y="1128"/>
                  </a:cubicBezTo>
                  <a:cubicBezTo>
                    <a:pt x="5063" y="1003"/>
                    <a:pt x="4362" y="878"/>
                    <a:pt x="3710" y="752"/>
                  </a:cubicBezTo>
                  <a:cubicBezTo>
                    <a:pt x="3083" y="627"/>
                    <a:pt x="2482" y="502"/>
                    <a:pt x="1955" y="376"/>
                  </a:cubicBezTo>
                  <a:cubicBezTo>
                    <a:pt x="928" y="151"/>
                    <a:pt x="251" y="0"/>
                    <a:pt x="2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28"/>
            <p:cNvSpPr/>
            <p:nvPr/>
          </p:nvSpPr>
          <p:spPr>
            <a:xfrm>
              <a:off x="5416607" y="3165332"/>
              <a:ext cx="1002041" cy="670972"/>
            </a:xfrm>
            <a:custGeom>
              <a:avLst/>
              <a:gdLst/>
              <a:ahLst/>
              <a:cxnLst/>
              <a:rect l="l" t="t" r="r" b="b"/>
              <a:pathLst>
                <a:path w="18714" h="12531" extrusionOk="0">
                  <a:moveTo>
                    <a:pt x="8924" y="1"/>
                  </a:moveTo>
                  <a:cubicBezTo>
                    <a:pt x="1021" y="1"/>
                    <a:pt x="1" y="12506"/>
                    <a:pt x="10101" y="12530"/>
                  </a:cubicBezTo>
                  <a:cubicBezTo>
                    <a:pt x="10109" y="12530"/>
                    <a:pt x="10117" y="12530"/>
                    <a:pt x="10124" y="12530"/>
                  </a:cubicBezTo>
                  <a:cubicBezTo>
                    <a:pt x="17747" y="12530"/>
                    <a:pt x="18713" y="249"/>
                    <a:pt x="9525" y="24"/>
                  </a:cubicBezTo>
                  <a:cubicBezTo>
                    <a:pt x="9320" y="8"/>
                    <a:pt x="9120" y="1"/>
                    <a:pt x="89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28"/>
            <p:cNvSpPr/>
            <p:nvPr/>
          </p:nvSpPr>
          <p:spPr>
            <a:xfrm>
              <a:off x="5601823" y="3406823"/>
              <a:ext cx="280522" cy="187943"/>
            </a:xfrm>
            <a:custGeom>
              <a:avLst/>
              <a:gdLst/>
              <a:ahLst/>
              <a:cxnLst/>
              <a:rect l="l" t="t" r="r" b="b"/>
              <a:pathLst>
                <a:path w="5239" h="3510" extrusionOk="0">
                  <a:moveTo>
                    <a:pt x="2507" y="0"/>
                  </a:moveTo>
                  <a:cubicBezTo>
                    <a:pt x="301" y="0"/>
                    <a:pt x="0" y="3509"/>
                    <a:pt x="2833" y="3509"/>
                  </a:cubicBezTo>
                  <a:cubicBezTo>
                    <a:pt x="4988" y="3509"/>
                    <a:pt x="5239" y="75"/>
                    <a:pt x="2682" y="25"/>
                  </a:cubicBezTo>
                  <a:cubicBezTo>
                    <a:pt x="2607" y="0"/>
                    <a:pt x="2557" y="0"/>
                    <a:pt x="25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28"/>
            <p:cNvSpPr/>
            <p:nvPr/>
          </p:nvSpPr>
          <p:spPr>
            <a:xfrm>
              <a:off x="6110459" y="3165332"/>
              <a:ext cx="1000649" cy="670972"/>
            </a:xfrm>
            <a:custGeom>
              <a:avLst/>
              <a:gdLst/>
              <a:ahLst/>
              <a:cxnLst/>
              <a:rect l="l" t="t" r="r" b="b"/>
              <a:pathLst>
                <a:path w="18688" h="12531" extrusionOk="0">
                  <a:moveTo>
                    <a:pt x="8923" y="1"/>
                  </a:moveTo>
                  <a:cubicBezTo>
                    <a:pt x="1021" y="1"/>
                    <a:pt x="0" y="12506"/>
                    <a:pt x="10101" y="12530"/>
                  </a:cubicBezTo>
                  <a:cubicBezTo>
                    <a:pt x="10108" y="12530"/>
                    <a:pt x="10116" y="12530"/>
                    <a:pt x="10124" y="12530"/>
                  </a:cubicBezTo>
                  <a:cubicBezTo>
                    <a:pt x="17747" y="12530"/>
                    <a:pt x="18688" y="249"/>
                    <a:pt x="9524" y="24"/>
                  </a:cubicBezTo>
                  <a:cubicBezTo>
                    <a:pt x="9320" y="8"/>
                    <a:pt x="9119" y="1"/>
                    <a:pt x="89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28"/>
            <p:cNvSpPr/>
            <p:nvPr/>
          </p:nvSpPr>
          <p:spPr>
            <a:xfrm>
              <a:off x="6608332" y="3496727"/>
              <a:ext cx="280522" cy="187943"/>
            </a:xfrm>
            <a:custGeom>
              <a:avLst/>
              <a:gdLst/>
              <a:ahLst/>
              <a:cxnLst/>
              <a:rect l="l" t="t" r="r" b="b"/>
              <a:pathLst>
                <a:path w="5239" h="3510" extrusionOk="0">
                  <a:moveTo>
                    <a:pt x="2507" y="1"/>
                  </a:moveTo>
                  <a:cubicBezTo>
                    <a:pt x="301" y="1"/>
                    <a:pt x="1" y="3509"/>
                    <a:pt x="2833" y="3509"/>
                  </a:cubicBezTo>
                  <a:cubicBezTo>
                    <a:pt x="4988" y="3509"/>
                    <a:pt x="5239" y="76"/>
                    <a:pt x="26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28"/>
            <p:cNvSpPr/>
            <p:nvPr/>
          </p:nvSpPr>
          <p:spPr>
            <a:xfrm>
              <a:off x="5729370" y="2964053"/>
              <a:ext cx="1001988" cy="670972"/>
            </a:xfrm>
            <a:custGeom>
              <a:avLst/>
              <a:gdLst/>
              <a:ahLst/>
              <a:cxnLst/>
              <a:rect l="l" t="t" r="r" b="b"/>
              <a:pathLst>
                <a:path w="18713" h="12531" extrusionOk="0">
                  <a:moveTo>
                    <a:pt x="8948" y="0"/>
                  </a:moveTo>
                  <a:cubicBezTo>
                    <a:pt x="1044" y="0"/>
                    <a:pt x="0" y="12506"/>
                    <a:pt x="10125" y="12530"/>
                  </a:cubicBezTo>
                  <a:cubicBezTo>
                    <a:pt x="10133" y="12530"/>
                    <a:pt x="10140" y="12530"/>
                    <a:pt x="10148" y="12530"/>
                  </a:cubicBezTo>
                  <a:cubicBezTo>
                    <a:pt x="17771" y="12530"/>
                    <a:pt x="18712" y="249"/>
                    <a:pt x="9548" y="24"/>
                  </a:cubicBezTo>
                  <a:cubicBezTo>
                    <a:pt x="9344" y="8"/>
                    <a:pt x="9144" y="0"/>
                    <a:pt x="89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28"/>
            <p:cNvSpPr/>
            <p:nvPr/>
          </p:nvSpPr>
          <p:spPr>
            <a:xfrm>
              <a:off x="6205718" y="3094116"/>
              <a:ext cx="280522" cy="187943"/>
            </a:xfrm>
            <a:custGeom>
              <a:avLst/>
              <a:gdLst/>
              <a:ahLst/>
              <a:cxnLst/>
              <a:rect l="l" t="t" r="r" b="b"/>
              <a:pathLst>
                <a:path w="5239" h="3510" extrusionOk="0">
                  <a:moveTo>
                    <a:pt x="2507" y="1"/>
                  </a:moveTo>
                  <a:cubicBezTo>
                    <a:pt x="301" y="1"/>
                    <a:pt x="1" y="3509"/>
                    <a:pt x="2833" y="3509"/>
                  </a:cubicBezTo>
                  <a:cubicBezTo>
                    <a:pt x="4988" y="3509"/>
                    <a:pt x="5239" y="76"/>
                    <a:pt x="26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8" name="Google Shape;848;p28"/>
          <p:cNvGrpSpPr/>
          <p:nvPr/>
        </p:nvGrpSpPr>
        <p:grpSpPr>
          <a:xfrm rot="-10285185">
            <a:off x="370958" y="4306716"/>
            <a:ext cx="424183" cy="496545"/>
            <a:chOff x="5827575" y="3641525"/>
            <a:chExt cx="202450" cy="236975"/>
          </a:xfrm>
        </p:grpSpPr>
        <p:sp>
          <p:nvSpPr>
            <p:cNvPr id="849" name="Google Shape;849;p28"/>
            <p:cNvSpPr/>
            <p:nvPr/>
          </p:nvSpPr>
          <p:spPr>
            <a:xfrm>
              <a:off x="5942475" y="3641525"/>
              <a:ext cx="87550" cy="58425"/>
            </a:xfrm>
            <a:custGeom>
              <a:avLst/>
              <a:gdLst/>
              <a:ahLst/>
              <a:cxnLst/>
              <a:rect l="l" t="t" r="r" b="b"/>
              <a:pathLst>
                <a:path w="3502" h="2337" extrusionOk="0">
                  <a:moveTo>
                    <a:pt x="1666" y="0"/>
                  </a:moveTo>
                  <a:cubicBezTo>
                    <a:pt x="192" y="0"/>
                    <a:pt x="0" y="2336"/>
                    <a:pt x="1882" y="2336"/>
                  </a:cubicBezTo>
                  <a:cubicBezTo>
                    <a:pt x="1890" y="2336"/>
                    <a:pt x="1898" y="2336"/>
                    <a:pt x="1905" y="2336"/>
                  </a:cubicBezTo>
                  <a:cubicBezTo>
                    <a:pt x="3337" y="2336"/>
                    <a:pt x="3502" y="55"/>
                    <a:pt x="1782" y="5"/>
                  </a:cubicBezTo>
                  <a:cubicBezTo>
                    <a:pt x="1742" y="2"/>
                    <a:pt x="1704" y="0"/>
                    <a:pt x="166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28"/>
            <p:cNvSpPr/>
            <p:nvPr/>
          </p:nvSpPr>
          <p:spPr>
            <a:xfrm>
              <a:off x="5827575" y="3833275"/>
              <a:ext cx="67350" cy="45225"/>
            </a:xfrm>
            <a:custGeom>
              <a:avLst/>
              <a:gdLst/>
              <a:ahLst/>
              <a:cxnLst/>
              <a:rect l="l" t="t" r="r" b="b"/>
              <a:pathLst>
                <a:path w="2694" h="1809" extrusionOk="0">
                  <a:moveTo>
                    <a:pt x="1275" y="0"/>
                  </a:moveTo>
                  <a:cubicBezTo>
                    <a:pt x="153" y="0"/>
                    <a:pt x="0" y="1809"/>
                    <a:pt x="1465" y="1809"/>
                  </a:cubicBezTo>
                  <a:cubicBezTo>
                    <a:pt x="2568" y="1809"/>
                    <a:pt x="2693" y="29"/>
                    <a:pt x="1365" y="4"/>
                  </a:cubicBezTo>
                  <a:cubicBezTo>
                    <a:pt x="1334" y="2"/>
                    <a:pt x="1304" y="0"/>
                    <a:pt x="12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1" name="Google Shape;851;p28"/>
          <p:cNvGrpSpPr/>
          <p:nvPr/>
        </p:nvGrpSpPr>
        <p:grpSpPr>
          <a:xfrm rot="1447478" flipH="1">
            <a:off x="8257433" y="296246"/>
            <a:ext cx="424195" cy="496535"/>
            <a:chOff x="5827575" y="3641525"/>
            <a:chExt cx="202450" cy="236975"/>
          </a:xfrm>
        </p:grpSpPr>
        <p:sp>
          <p:nvSpPr>
            <p:cNvPr id="852" name="Google Shape;852;p28"/>
            <p:cNvSpPr/>
            <p:nvPr/>
          </p:nvSpPr>
          <p:spPr>
            <a:xfrm>
              <a:off x="5942475" y="3641525"/>
              <a:ext cx="87550" cy="58425"/>
            </a:xfrm>
            <a:custGeom>
              <a:avLst/>
              <a:gdLst/>
              <a:ahLst/>
              <a:cxnLst/>
              <a:rect l="l" t="t" r="r" b="b"/>
              <a:pathLst>
                <a:path w="3502" h="2337" extrusionOk="0">
                  <a:moveTo>
                    <a:pt x="1666" y="0"/>
                  </a:moveTo>
                  <a:cubicBezTo>
                    <a:pt x="192" y="0"/>
                    <a:pt x="0" y="2336"/>
                    <a:pt x="1882" y="2336"/>
                  </a:cubicBezTo>
                  <a:cubicBezTo>
                    <a:pt x="1890" y="2336"/>
                    <a:pt x="1898" y="2336"/>
                    <a:pt x="1905" y="2336"/>
                  </a:cubicBezTo>
                  <a:cubicBezTo>
                    <a:pt x="3337" y="2336"/>
                    <a:pt x="3502" y="55"/>
                    <a:pt x="1782" y="5"/>
                  </a:cubicBezTo>
                  <a:cubicBezTo>
                    <a:pt x="1742" y="2"/>
                    <a:pt x="1704" y="0"/>
                    <a:pt x="166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28"/>
            <p:cNvSpPr/>
            <p:nvPr/>
          </p:nvSpPr>
          <p:spPr>
            <a:xfrm>
              <a:off x="5827575" y="3833275"/>
              <a:ext cx="67350" cy="45225"/>
            </a:xfrm>
            <a:custGeom>
              <a:avLst/>
              <a:gdLst/>
              <a:ahLst/>
              <a:cxnLst/>
              <a:rect l="l" t="t" r="r" b="b"/>
              <a:pathLst>
                <a:path w="2694" h="1809" extrusionOk="0">
                  <a:moveTo>
                    <a:pt x="1275" y="0"/>
                  </a:moveTo>
                  <a:cubicBezTo>
                    <a:pt x="153" y="0"/>
                    <a:pt x="0" y="1809"/>
                    <a:pt x="1465" y="1809"/>
                  </a:cubicBezTo>
                  <a:cubicBezTo>
                    <a:pt x="2568" y="1809"/>
                    <a:pt x="2693" y="29"/>
                    <a:pt x="1365" y="4"/>
                  </a:cubicBezTo>
                  <a:cubicBezTo>
                    <a:pt x="1334" y="2"/>
                    <a:pt x="1304" y="0"/>
                    <a:pt x="12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5"/>
        <p:cNvGrpSpPr/>
        <p:nvPr/>
      </p:nvGrpSpPr>
      <p:grpSpPr>
        <a:xfrm>
          <a:off x="0" y="0"/>
          <a:ext cx="0" cy="0"/>
          <a:chOff x="0" y="0"/>
          <a:chExt cx="0" cy="0"/>
        </a:xfrm>
      </p:grpSpPr>
      <p:grpSp>
        <p:nvGrpSpPr>
          <p:cNvPr id="96" name="Google Shape;96;p3"/>
          <p:cNvGrpSpPr/>
          <p:nvPr/>
        </p:nvGrpSpPr>
        <p:grpSpPr>
          <a:xfrm>
            <a:off x="290725" y="351915"/>
            <a:ext cx="1467343" cy="1274153"/>
            <a:chOff x="424563" y="201981"/>
            <a:chExt cx="1467343" cy="1274153"/>
          </a:xfrm>
        </p:grpSpPr>
        <p:sp>
          <p:nvSpPr>
            <p:cNvPr id="97" name="Google Shape;97;p3"/>
            <p:cNvSpPr/>
            <p:nvPr/>
          </p:nvSpPr>
          <p:spPr>
            <a:xfrm>
              <a:off x="523863" y="301875"/>
              <a:ext cx="1246375" cy="1050375"/>
            </a:xfrm>
            <a:custGeom>
              <a:avLst/>
              <a:gdLst/>
              <a:ahLst/>
              <a:cxnLst/>
              <a:rect l="l" t="t" r="r" b="b"/>
              <a:pathLst>
                <a:path w="49855" h="42015" extrusionOk="0">
                  <a:moveTo>
                    <a:pt x="21089" y="25971"/>
                  </a:moveTo>
                  <a:lnTo>
                    <a:pt x="21089" y="25971"/>
                  </a:lnTo>
                  <a:cubicBezTo>
                    <a:pt x="23205" y="26490"/>
                    <a:pt x="25348" y="27512"/>
                    <a:pt x="26341" y="29335"/>
                  </a:cubicBezTo>
                  <a:cubicBezTo>
                    <a:pt x="27049" y="30613"/>
                    <a:pt x="27049" y="32690"/>
                    <a:pt x="25611" y="33512"/>
                  </a:cubicBezTo>
                  <a:cubicBezTo>
                    <a:pt x="25225" y="33735"/>
                    <a:pt x="24834" y="33832"/>
                    <a:pt x="24452" y="33832"/>
                  </a:cubicBezTo>
                  <a:cubicBezTo>
                    <a:pt x="23068" y="33832"/>
                    <a:pt x="21792" y="32560"/>
                    <a:pt x="21274" y="31344"/>
                  </a:cubicBezTo>
                  <a:cubicBezTo>
                    <a:pt x="20545" y="29638"/>
                    <a:pt x="20595" y="27751"/>
                    <a:pt x="21089" y="25971"/>
                  </a:cubicBezTo>
                  <a:close/>
                  <a:moveTo>
                    <a:pt x="48569" y="0"/>
                  </a:moveTo>
                  <a:cubicBezTo>
                    <a:pt x="48290" y="0"/>
                    <a:pt x="48022" y="142"/>
                    <a:pt x="47865" y="484"/>
                  </a:cubicBezTo>
                  <a:cubicBezTo>
                    <a:pt x="44487" y="7994"/>
                    <a:pt x="36087" y="10367"/>
                    <a:pt x="29445" y="14088"/>
                  </a:cubicBezTo>
                  <a:cubicBezTo>
                    <a:pt x="25584" y="16259"/>
                    <a:pt x="21564" y="19621"/>
                    <a:pt x="19778" y="23808"/>
                  </a:cubicBezTo>
                  <a:lnTo>
                    <a:pt x="19778" y="23808"/>
                  </a:lnTo>
                  <a:cubicBezTo>
                    <a:pt x="18930" y="23705"/>
                    <a:pt x="18078" y="23657"/>
                    <a:pt x="17250" y="23657"/>
                  </a:cubicBezTo>
                  <a:cubicBezTo>
                    <a:pt x="15666" y="23657"/>
                    <a:pt x="14172" y="23832"/>
                    <a:pt x="12965" y="24131"/>
                  </a:cubicBezTo>
                  <a:cubicBezTo>
                    <a:pt x="5228" y="26025"/>
                    <a:pt x="1" y="33238"/>
                    <a:pt x="46" y="41090"/>
                  </a:cubicBezTo>
                  <a:cubicBezTo>
                    <a:pt x="58" y="41706"/>
                    <a:pt x="537" y="42015"/>
                    <a:pt x="1011" y="42015"/>
                  </a:cubicBezTo>
                  <a:cubicBezTo>
                    <a:pt x="1484" y="42015"/>
                    <a:pt x="1952" y="41706"/>
                    <a:pt x="1941" y="41090"/>
                  </a:cubicBezTo>
                  <a:cubicBezTo>
                    <a:pt x="1918" y="35407"/>
                    <a:pt x="4931" y="29929"/>
                    <a:pt x="10021" y="27258"/>
                  </a:cubicBezTo>
                  <a:cubicBezTo>
                    <a:pt x="12235" y="26084"/>
                    <a:pt x="14742" y="25510"/>
                    <a:pt x="17239" y="25510"/>
                  </a:cubicBezTo>
                  <a:cubicBezTo>
                    <a:pt x="17703" y="25510"/>
                    <a:pt x="18165" y="25530"/>
                    <a:pt x="18626" y="25569"/>
                  </a:cubicBezTo>
                  <a:cubicBezTo>
                    <a:pt x="18801" y="25584"/>
                    <a:pt x="18980" y="25602"/>
                    <a:pt x="19163" y="25624"/>
                  </a:cubicBezTo>
                  <a:lnTo>
                    <a:pt x="19163" y="25624"/>
                  </a:lnTo>
                  <a:cubicBezTo>
                    <a:pt x="18795" y="27085"/>
                    <a:pt x="18709" y="28631"/>
                    <a:pt x="18991" y="30248"/>
                  </a:cubicBezTo>
                  <a:cubicBezTo>
                    <a:pt x="19465" y="33021"/>
                    <a:pt x="21452" y="35705"/>
                    <a:pt x="24492" y="35705"/>
                  </a:cubicBezTo>
                  <a:cubicBezTo>
                    <a:pt x="24530" y="35705"/>
                    <a:pt x="24568" y="35704"/>
                    <a:pt x="24606" y="35703"/>
                  </a:cubicBezTo>
                  <a:cubicBezTo>
                    <a:pt x="27391" y="35635"/>
                    <a:pt x="28989" y="32964"/>
                    <a:pt x="28669" y="30385"/>
                  </a:cubicBezTo>
                  <a:cubicBezTo>
                    <a:pt x="28220" y="26867"/>
                    <a:pt x="25218" y="24973"/>
                    <a:pt x="21756" y="24157"/>
                  </a:cubicBezTo>
                  <a:lnTo>
                    <a:pt x="21756" y="24157"/>
                  </a:lnTo>
                  <a:cubicBezTo>
                    <a:pt x="21993" y="23638"/>
                    <a:pt x="22262" y="23140"/>
                    <a:pt x="22552" y="22670"/>
                  </a:cubicBezTo>
                  <a:cubicBezTo>
                    <a:pt x="25679" y="17603"/>
                    <a:pt x="31340" y="15183"/>
                    <a:pt x="36475" y="12673"/>
                  </a:cubicBezTo>
                  <a:cubicBezTo>
                    <a:pt x="41680" y="10116"/>
                    <a:pt x="47021" y="6966"/>
                    <a:pt x="49509" y="1443"/>
                  </a:cubicBezTo>
                  <a:cubicBezTo>
                    <a:pt x="49854" y="689"/>
                    <a:pt x="49184" y="0"/>
                    <a:pt x="485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a:off x="1693275" y="201981"/>
              <a:ext cx="198631" cy="199803"/>
            </a:xfrm>
            <a:custGeom>
              <a:avLst/>
              <a:gdLst/>
              <a:ahLst/>
              <a:cxnLst/>
              <a:rect l="l" t="t" r="r" b="b"/>
              <a:pathLst>
                <a:path w="4237" h="4262" extrusionOk="0">
                  <a:moveTo>
                    <a:pt x="2131" y="1"/>
                  </a:moveTo>
                  <a:cubicBezTo>
                    <a:pt x="953" y="1"/>
                    <a:pt x="1" y="953"/>
                    <a:pt x="1" y="2131"/>
                  </a:cubicBezTo>
                  <a:cubicBezTo>
                    <a:pt x="1" y="3309"/>
                    <a:pt x="953" y="4261"/>
                    <a:pt x="2131" y="4261"/>
                  </a:cubicBezTo>
                  <a:cubicBezTo>
                    <a:pt x="3309" y="4261"/>
                    <a:pt x="4236" y="3309"/>
                    <a:pt x="4236" y="2131"/>
                  </a:cubicBezTo>
                  <a:cubicBezTo>
                    <a:pt x="4236" y="953"/>
                    <a:pt x="3309" y="1"/>
                    <a:pt x="21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424563" y="1276331"/>
              <a:ext cx="198631" cy="199803"/>
            </a:xfrm>
            <a:custGeom>
              <a:avLst/>
              <a:gdLst/>
              <a:ahLst/>
              <a:cxnLst/>
              <a:rect l="l" t="t" r="r" b="b"/>
              <a:pathLst>
                <a:path w="4237" h="4262" extrusionOk="0">
                  <a:moveTo>
                    <a:pt x="2131" y="1"/>
                  </a:moveTo>
                  <a:cubicBezTo>
                    <a:pt x="953" y="1"/>
                    <a:pt x="1" y="953"/>
                    <a:pt x="1" y="2131"/>
                  </a:cubicBezTo>
                  <a:cubicBezTo>
                    <a:pt x="1" y="3309"/>
                    <a:pt x="953" y="4261"/>
                    <a:pt x="2131" y="4261"/>
                  </a:cubicBezTo>
                  <a:cubicBezTo>
                    <a:pt x="3309" y="4261"/>
                    <a:pt x="4236" y="3309"/>
                    <a:pt x="4236" y="2131"/>
                  </a:cubicBezTo>
                  <a:cubicBezTo>
                    <a:pt x="4236" y="953"/>
                    <a:pt x="3309" y="1"/>
                    <a:pt x="21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 name="Google Shape;100;p3"/>
          <p:cNvGrpSpPr/>
          <p:nvPr/>
        </p:nvGrpSpPr>
        <p:grpSpPr>
          <a:xfrm rot="-5641879">
            <a:off x="7421423" y="282469"/>
            <a:ext cx="1358635" cy="1413044"/>
            <a:chOff x="7223535" y="3383638"/>
            <a:chExt cx="1358670" cy="1413080"/>
          </a:xfrm>
        </p:grpSpPr>
        <p:sp>
          <p:nvSpPr>
            <p:cNvPr id="101" name="Google Shape;101;p3"/>
            <p:cNvSpPr/>
            <p:nvPr/>
          </p:nvSpPr>
          <p:spPr>
            <a:xfrm rot="-5196720" flipH="1">
              <a:off x="7268368" y="3553113"/>
              <a:ext cx="1246435" cy="1050425"/>
            </a:xfrm>
            <a:custGeom>
              <a:avLst/>
              <a:gdLst/>
              <a:ahLst/>
              <a:cxnLst/>
              <a:rect l="l" t="t" r="r" b="b"/>
              <a:pathLst>
                <a:path w="49855" h="42015" extrusionOk="0">
                  <a:moveTo>
                    <a:pt x="21089" y="25971"/>
                  </a:moveTo>
                  <a:lnTo>
                    <a:pt x="21089" y="25971"/>
                  </a:lnTo>
                  <a:cubicBezTo>
                    <a:pt x="23205" y="26490"/>
                    <a:pt x="25348" y="27512"/>
                    <a:pt x="26341" y="29335"/>
                  </a:cubicBezTo>
                  <a:cubicBezTo>
                    <a:pt x="27049" y="30613"/>
                    <a:pt x="27049" y="32690"/>
                    <a:pt x="25611" y="33512"/>
                  </a:cubicBezTo>
                  <a:cubicBezTo>
                    <a:pt x="25225" y="33735"/>
                    <a:pt x="24834" y="33832"/>
                    <a:pt x="24452" y="33832"/>
                  </a:cubicBezTo>
                  <a:cubicBezTo>
                    <a:pt x="23068" y="33832"/>
                    <a:pt x="21792" y="32560"/>
                    <a:pt x="21274" y="31344"/>
                  </a:cubicBezTo>
                  <a:cubicBezTo>
                    <a:pt x="20545" y="29638"/>
                    <a:pt x="20595" y="27751"/>
                    <a:pt x="21089" y="25971"/>
                  </a:cubicBezTo>
                  <a:close/>
                  <a:moveTo>
                    <a:pt x="48569" y="0"/>
                  </a:moveTo>
                  <a:cubicBezTo>
                    <a:pt x="48290" y="0"/>
                    <a:pt x="48022" y="142"/>
                    <a:pt x="47865" y="484"/>
                  </a:cubicBezTo>
                  <a:cubicBezTo>
                    <a:pt x="44487" y="7994"/>
                    <a:pt x="36087" y="10367"/>
                    <a:pt x="29445" y="14088"/>
                  </a:cubicBezTo>
                  <a:cubicBezTo>
                    <a:pt x="25584" y="16259"/>
                    <a:pt x="21564" y="19621"/>
                    <a:pt x="19778" y="23808"/>
                  </a:cubicBezTo>
                  <a:lnTo>
                    <a:pt x="19778" y="23808"/>
                  </a:lnTo>
                  <a:cubicBezTo>
                    <a:pt x="18930" y="23705"/>
                    <a:pt x="18078" y="23657"/>
                    <a:pt x="17250" y="23657"/>
                  </a:cubicBezTo>
                  <a:cubicBezTo>
                    <a:pt x="15666" y="23657"/>
                    <a:pt x="14172" y="23832"/>
                    <a:pt x="12965" y="24131"/>
                  </a:cubicBezTo>
                  <a:cubicBezTo>
                    <a:pt x="5228" y="26025"/>
                    <a:pt x="1" y="33238"/>
                    <a:pt x="46" y="41090"/>
                  </a:cubicBezTo>
                  <a:cubicBezTo>
                    <a:pt x="58" y="41706"/>
                    <a:pt x="537" y="42015"/>
                    <a:pt x="1011" y="42015"/>
                  </a:cubicBezTo>
                  <a:cubicBezTo>
                    <a:pt x="1484" y="42015"/>
                    <a:pt x="1952" y="41706"/>
                    <a:pt x="1941" y="41090"/>
                  </a:cubicBezTo>
                  <a:cubicBezTo>
                    <a:pt x="1918" y="35407"/>
                    <a:pt x="4931" y="29929"/>
                    <a:pt x="10021" y="27258"/>
                  </a:cubicBezTo>
                  <a:cubicBezTo>
                    <a:pt x="12235" y="26084"/>
                    <a:pt x="14742" y="25510"/>
                    <a:pt x="17239" y="25510"/>
                  </a:cubicBezTo>
                  <a:cubicBezTo>
                    <a:pt x="17703" y="25510"/>
                    <a:pt x="18165" y="25530"/>
                    <a:pt x="18626" y="25569"/>
                  </a:cubicBezTo>
                  <a:cubicBezTo>
                    <a:pt x="18801" y="25584"/>
                    <a:pt x="18980" y="25602"/>
                    <a:pt x="19163" y="25624"/>
                  </a:cubicBezTo>
                  <a:lnTo>
                    <a:pt x="19163" y="25624"/>
                  </a:lnTo>
                  <a:cubicBezTo>
                    <a:pt x="18795" y="27085"/>
                    <a:pt x="18709" y="28631"/>
                    <a:pt x="18991" y="30248"/>
                  </a:cubicBezTo>
                  <a:cubicBezTo>
                    <a:pt x="19465" y="33021"/>
                    <a:pt x="21452" y="35705"/>
                    <a:pt x="24492" y="35705"/>
                  </a:cubicBezTo>
                  <a:cubicBezTo>
                    <a:pt x="24530" y="35705"/>
                    <a:pt x="24568" y="35704"/>
                    <a:pt x="24606" y="35703"/>
                  </a:cubicBezTo>
                  <a:cubicBezTo>
                    <a:pt x="27391" y="35635"/>
                    <a:pt x="28989" y="32964"/>
                    <a:pt x="28669" y="30385"/>
                  </a:cubicBezTo>
                  <a:cubicBezTo>
                    <a:pt x="28220" y="26867"/>
                    <a:pt x="25218" y="24973"/>
                    <a:pt x="21756" y="24157"/>
                  </a:cubicBezTo>
                  <a:lnTo>
                    <a:pt x="21756" y="24157"/>
                  </a:lnTo>
                  <a:cubicBezTo>
                    <a:pt x="21993" y="23638"/>
                    <a:pt x="22262" y="23140"/>
                    <a:pt x="22552" y="22670"/>
                  </a:cubicBezTo>
                  <a:cubicBezTo>
                    <a:pt x="25679" y="17603"/>
                    <a:pt x="31340" y="15183"/>
                    <a:pt x="36475" y="12673"/>
                  </a:cubicBezTo>
                  <a:cubicBezTo>
                    <a:pt x="41680" y="10116"/>
                    <a:pt x="47021" y="6966"/>
                    <a:pt x="49509" y="1443"/>
                  </a:cubicBezTo>
                  <a:cubicBezTo>
                    <a:pt x="49854" y="689"/>
                    <a:pt x="49184" y="0"/>
                    <a:pt x="485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3"/>
            <p:cNvSpPr/>
            <p:nvPr/>
          </p:nvSpPr>
          <p:spPr>
            <a:xfrm rot="-5196764" flipH="1">
              <a:off x="7229815" y="4591765"/>
              <a:ext cx="198639" cy="199811"/>
            </a:xfrm>
            <a:custGeom>
              <a:avLst/>
              <a:gdLst/>
              <a:ahLst/>
              <a:cxnLst/>
              <a:rect l="l" t="t" r="r" b="b"/>
              <a:pathLst>
                <a:path w="4237" h="4262" extrusionOk="0">
                  <a:moveTo>
                    <a:pt x="2131" y="1"/>
                  </a:moveTo>
                  <a:cubicBezTo>
                    <a:pt x="953" y="1"/>
                    <a:pt x="1" y="953"/>
                    <a:pt x="1" y="2131"/>
                  </a:cubicBezTo>
                  <a:cubicBezTo>
                    <a:pt x="1" y="3309"/>
                    <a:pt x="953" y="4261"/>
                    <a:pt x="2131" y="4261"/>
                  </a:cubicBezTo>
                  <a:cubicBezTo>
                    <a:pt x="3309" y="4261"/>
                    <a:pt x="4236" y="3309"/>
                    <a:pt x="4236" y="2131"/>
                  </a:cubicBezTo>
                  <a:cubicBezTo>
                    <a:pt x="4236" y="953"/>
                    <a:pt x="3309" y="1"/>
                    <a:pt x="21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rot="-5196764" flipH="1">
              <a:off x="8377286" y="3388782"/>
              <a:ext cx="198639" cy="199811"/>
            </a:xfrm>
            <a:custGeom>
              <a:avLst/>
              <a:gdLst/>
              <a:ahLst/>
              <a:cxnLst/>
              <a:rect l="l" t="t" r="r" b="b"/>
              <a:pathLst>
                <a:path w="4237" h="4262" extrusionOk="0">
                  <a:moveTo>
                    <a:pt x="2131" y="1"/>
                  </a:moveTo>
                  <a:cubicBezTo>
                    <a:pt x="953" y="1"/>
                    <a:pt x="1" y="953"/>
                    <a:pt x="1" y="2131"/>
                  </a:cubicBezTo>
                  <a:cubicBezTo>
                    <a:pt x="1" y="3309"/>
                    <a:pt x="953" y="4261"/>
                    <a:pt x="2131" y="4261"/>
                  </a:cubicBezTo>
                  <a:cubicBezTo>
                    <a:pt x="3309" y="4261"/>
                    <a:pt x="4236" y="3309"/>
                    <a:pt x="4236" y="2131"/>
                  </a:cubicBezTo>
                  <a:cubicBezTo>
                    <a:pt x="4236" y="953"/>
                    <a:pt x="3309" y="1"/>
                    <a:pt x="21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4" name="Google Shape;104;p3"/>
          <p:cNvSpPr txBox="1">
            <a:spLocks noGrp="1"/>
          </p:cNvSpPr>
          <p:nvPr>
            <p:ph type="title"/>
          </p:nvPr>
        </p:nvSpPr>
        <p:spPr>
          <a:xfrm>
            <a:off x="2962500" y="2533063"/>
            <a:ext cx="32190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7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05" name="Google Shape;105;p3"/>
          <p:cNvSpPr txBox="1">
            <a:spLocks noGrp="1"/>
          </p:cNvSpPr>
          <p:nvPr>
            <p:ph type="title" idx="2" hasCustomPrompt="1"/>
          </p:nvPr>
        </p:nvSpPr>
        <p:spPr>
          <a:xfrm>
            <a:off x="3151500" y="1362612"/>
            <a:ext cx="2841000" cy="1177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000">
                <a:solidFill>
                  <a:schemeClr val="accent2"/>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06" name="Google Shape;106;p3"/>
          <p:cNvSpPr txBox="1">
            <a:spLocks noGrp="1"/>
          </p:cNvSpPr>
          <p:nvPr>
            <p:ph type="subTitle" idx="1"/>
          </p:nvPr>
        </p:nvSpPr>
        <p:spPr>
          <a:xfrm>
            <a:off x="2610000" y="3382488"/>
            <a:ext cx="3924000" cy="3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6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2">
  <p:cSld name="CUSTOM_15">
    <p:spTree>
      <p:nvGrpSpPr>
        <p:cNvPr id="1" name="Shape 854"/>
        <p:cNvGrpSpPr/>
        <p:nvPr/>
      </p:nvGrpSpPr>
      <p:grpSpPr>
        <a:xfrm>
          <a:off x="0" y="0"/>
          <a:ext cx="0" cy="0"/>
          <a:chOff x="0" y="0"/>
          <a:chExt cx="0" cy="0"/>
        </a:xfrm>
      </p:grpSpPr>
      <p:grpSp>
        <p:nvGrpSpPr>
          <p:cNvPr id="855" name="Google Shape;855;p29"/>
          <p:cNvGrpSpPr/>
          <p:nvPr/>
        </p:nvGrpSpPr>
        <p:grpSpPr>
          <a:xfrm rot="-5400000">
            <a:off x="-265017" y="2023696"/>
            <a:ext cx="2661231" cy="1000858"/>
            <a:chOff x="720000" y="3829047"/>
            <a:chExt cx="2057547" cy="773819"/>
          </a:xfrm>
        </p:grpSpPr>
        <p:sp>
          <p:nvSpPr>
            <p:cNvPr id="856" name="Google Shape;856;p29"/>
            <p:cNvSpPr/>
            <p:nvPr/>
          </p:nvSpPr>
          <p:spPr>
            <a:xfrm>
              <a:off x="747524" y="4140653"/>
              <a:ext cx="1628264" cy="367137"/>
            </a:xfrm>
            <a:custGeom>
              <a:avLst/>
              <a:gdLst/>
              <a:ahLst/>
              <a:cxnLst/>
              <a:rect l="l" t="t" r="r" b="b"/>
              <a:pathLst>
                <a:path w="68508" h="15447" extrusionOk="0">
                  <a:moveTo>
                    <a:pt x="43313" y="0"/>
                  </a:moveTo>
                  <a:cubicBezTo>
                    <a:pt x="39438" y="0"/>
                    <a:pt x="35566" y="236"/>
                    <a:pt x="31724" y="725"/>
                  </a:cubicBezTo>
                  <a:cubicBezTo>
                    <a:pt x="20271" y="2178"/>
                    <a:pt x="8842" y="6239"/>
                    <a:pt x="446" y="14384"/>
                  </a:cubicBezTo>
                  <a:cubicBezTo>
                    <a:pt x="0" y="14810"/>
                    <a:pt x="424" y="15447"/>
                    <a:pt x="917" y="15447"/>
                  </a:cubicBezTo>
                  <a:cubicBezTo>
                    <a:pt x="1061" y="15447"/>
                    <a:pt x="1212" y="15392"/>
                    <a:pt x="1348" y="15261"/>
                  </a:cubicBezTo>
                  <a:cubicBezTo>
                    <a:pt x="9820" y="7041"/>
                    <a:pt x="21374" y="3206"/>
                    <a:pt x="32927" y="1828"/>
                  </a:cubicBezTo>
                  <a:cubicBezTo>
                    <a:pt x="36361" y="1423"/>
                    <a:pt x="39826" y="1229"/>
                    <a:pt x="43297" y="1229"/>
                  </a:cubicBezTo>
                  <a:cubicBezTo>
                    <a:pt x="51430" y="1229"/>
                    <a:pt x="59595" y="2294"/>
                    <a:pt x="67464" y="4209"/>
                  </a:cubicBezTo>
                  <a:cubicBezTo>
                    <a:pt x="67523" y="4224"/>
                    <a:pt x="67580" y="4231"/>
                    <a:pt x="67634" y="4231"/>
                  </a:cubicBezTo>
                  <a:cubicBezTo>
                    <a:pt x="68284" y="4231"/>
                    <a:pt x="68507" y="3191"/>
                    <a:pt x="67790" y="3006"/>
                  </a:cubicBezTo>
                  <a:cubicBezTo>
                    <a:pt x="59796" y="1063"/>
                    <a:pt x="51548" y="0"/>
                    <a:pt x="433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29"/>
            <p:cNvSpPr/>
            <p:nvPr/>
          </p:nvSpPr>
          <p:spPr>
            <a:xfrm>
              <a:off x="2336731" y="4176923"/>
              <a:ext cx="440816" cy="166681"/>
            </a:xfrm>
            <a:custGeom>
              <a:avLst/>
              <a:gdLst/>
              <a:ahLst/>
              <a:cxnLst/>
              <a:rect l="l" t="t" r="r" b="b"/>
              <a:pathLst>
                <a:path w="18547" h="7013" extrusionOk="0">
                  <a:moveTo>
                    <a:pt x="6492" y="1"/>
                  </a:moveTo>
                  <a:cubicBezTo>
                    <a:pt x="5890" y="1"/>
                    <a:pt x="5339" y="26"/>
                    <a:pt x="4762" y="101"/>
                  </a:cubicBezTo>
                  <a:cubicBezTo>
                    <a:pt x="4211" y="176"/>
                    <a:pt x="3685" y="277"/>
                    <a:pt x="3183" y="402"/>
                  </a:cubicBezTo>
                  <a:cubicBezTo>
                    <a:pt x="2958" y="477"/>
                    <a:pt x="2707" y="527"/>
                    <a:pt x="2507" y="577"/>
                  </a:cubicBezTo>
                  <a:cubicBezTo>
                    <a:pt x="2281" y="678"/>
                    <a:pt x="2081" y="728"/>
                    <a:pt x="1880" y="828"/>
                  </a:cubicBezTo>
                  <a:cubicBezTo>
                    <a:pt x="1504" y="978"/>
                    <a:pt x="1153" y="1129"/>
                    <a:pt x="878" y="1279"/>
                  </a:cubicBezTo>
                  <a:cubicBezTo>
                    <a:pt x="602" y="1404"/>
                    <a:pt x="376" y="1555"/>
                    <a:pt x="226" y="1655"/>
                  </a:cubicBezTo>
                  <a:cubicBezTo>
                    <a:pt x="76" y="1730"/>
                    <a:pt x="0" y="1805"/>
                    <a:pt x="0" y="1805"/>
                  </a:cubicBezTo>
                  <a:cubicBezTo>
                    <a:pt x="0" y="1805"/>
                    <a:pt x="51" y="1881"/>
                    <a:pt x="176" y="2006"/>
                  </a:cubicBezTo>
                  <a:cubicBezTo>
                    <a:pt x="301" y="2131"/>
                    <a:pt x="502" y="2332"/>
                    <a:pt x="727" y="2507"/>
                  </a:cubicBezTo>
                  <a:cubicBezTo>
                    <a:pt x="978" y="2733"/>
                    <a:pt x="1254" y="2958"/>
                    <a:pt x="1579" y="3209"/>
                  </a:cubicBezTo>
                  <a:cubicBezTo>
                    <a:pt x="1930" y="3434"/>
                    <a:pt x="2281" y="3685"/>
                    <a:pt x="2682" y="3986"/>
                  </a:cubicBezTo>
                  <a:cubicBezTo>
                    <a:pt x="3083" y="4236"/>
                    <a:pt x="3509" y="4512"/>
                    <a:pt x="3960" y="4738"/>
                  </a:cubicBezTo>
                  <a:cubicBezTo>
                    <a:pt x="4412" y="4988"/>
                    <a:pt x="4913" y="5239"/>
                    <a:pt x="5414" y="5439"/>
                  </a:cubicBezTo>
                  <a:cubicBezTo>
                    <a:pt x="6417" y="5866"/>
                    <a:pt x="7519" y="6241"/>
                    <a:pt x="8647" y="6492"/>
                  </a:cubicBezTo>
                  <a:cubicBezTo>
                    <a:pt x="9224" y="6642"/>
                    <a:pt x="9775" y="6743"/>
                    <a:pt x="10351" y="6818"/>
                  </a:cubicBezTo>
                  <a:cubicBezTo>
                    <a:pt x="10928" y="6918"/>
                    <a:pt x="11479" y="6968"/>
                    <a:pt x="12056" y="6993"/>
                  </a:cubicBezTo>
                  <a:cubicBezTo>
                    <a:pt x="12341" y="7006"/>
                    <a:pt x="12624" y="7013"/>
                    <a:pt x="12904" y="7013"/>
                  </a:cubicBezTo>
                  <a:cubicBezTo>
                    <a:pt x="13707" y="7013"/>
                    <a:pt x="14482" y="6961"/>
                    <a:pt x="15189" y="6868"/>
                  </a:cubicBezTo>
                  <a:cubicBezTo>
                    <a:pt x="16141" y="6718"/>
                    <a:pt x="16968" y="6517"/>
                    <a:pt x="17570" y="6342"/>
                  </a:cubicBezTo>
                  <a:cubicBezTo>
                    <a:pt x="17870" y="6241"/>
                    <a:pt x="18121" y="6141"/>
                    <a:pt x="18296" y="6091"/>
                  </a:cubicBezTo>
                  <a:cubicBezTo>
                    <a:pt x="18447" y="6016"/>
                    <a:pt x="18547" y="5966"/>
                    <a:pt x="18547" y="5966"/>
                  </a:cubicBezTo>
                  <a:cubicBezTo>
                    <a:pt x="18547" y="5966"/>
                    <a:pt x="18497" y="5891"/>
                    <a:pt x="18397" y="5740"/>
                  </a:cubicBezTo>
                  <a:cubicBezTo>
                    <a:pt x="18296" y="5615"/>
                    <a:pt x="18146" y="5364"/>
                    <a:pt x="17945" y="5139"/>
                  </a:cubicBezTo>
                  <a:cubicBezTo>
                    <a:pt x="17745" y="4888"/>
                    <a:pt x="17519" y="4612"/>
                    <a:pt x="17219" y="4312"/>
                  </a:cubicBezTo>
                  <a:cubicBezTo>
                    <a:pt x="16918" y="3986"/>
                    <a:pt x="16592" y="3685"/>
                    <a:pt x="16216" y="3384"/>
                  </a:cubicBezTo>
                  <a:cubicBezTo>
                    <a:pt x="15815" y="3058"/>
                    <a:pt x="15414" y="2733"/>
                    <a:pt x="14938" y="2432"/>
                  </a:cubicBezTo>
                  <a:cubicBezTo>
                    <a:pt x="14487" y="2156"/>
                    <a:pt x="13986" y="1881"/>
                    <a:pt x="13459" y="1605"/>
                  </a:cubicBezTo>
                  <a:cubicBezTo>
                    <a:pt x="12958" y="1354"/>
                    <a:pt x="12407" y="1104"/>
                    <a:pt x="11830" y="928"/>
                  </a:cubicBezTo>
                  <a:cubicBezTo>
                    <a:pt x="11254" y="728"/>
                    <a:pt x="10677" y="552"/>
                    <a:pt x="10076" y="402"/>
                  </a:cubicBezTo>
                  <a:cubicBezTo>
                    <a:pt x="9474" y="277"/>
                    <a:pt x="8873" y="176"/>
                    <a:pt x="8271" y="101"/>
                  </a:cubicBezTo>
                  <a:cubicBezTo>
                    <a:pt x="7670" y="26"/>
                    <a:pt x="7068" y="1"/>
                    <a:pt x="64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29"/>
            <p:cNvSpPr/>
            <p:nvPr/>
          </p:nvSpPr>
          <p:spPr>
            <a:xfrm>
              <a:off x="2160393" y="3951383"/>
              <a:ext cx="378878" cy="230925"/>
            </a:xfrm>
            <a:custGeom>
              <a:avLst/>
              <a:gdLst/>
              <a:ahLst/>
              <a:cxnLst/>
              <a:rect l="l" t="t" r="r" b="b"/>
              <a:pathLst>
                <a:path w="15941" h="9716" extrusionOk="0">
                  <a:moveTo>
                    <a:pt x="13156" y="0"/>
                  </a:moveTo>
                  <a:cubicBezTo>
                    <a:pt x="12955" y="0"/>
                    <a:pt x="12747" y="5"/>
                    <a:pt x="12532" y="16"/>
                  </a:cubicBezTo>
                  <a:cubicBezTo>
                    <a:pt x="12056" y="66"/>
                    <a:pt x="11555" y="116"/>
                    <a:pt x="11029" y="242"/>
                  </a:cubicBezTo>
                  <a:cubicBezTo>
                    <a:pt x="10502" y="342"/>
                    <a:pt x="9951" y="467"/>
                    <a:pt x="9425" y="668"/>
                  </a:cubicBezTo>
                  <a:cubicBezTo>
                    <a:pt x="8873" y="868"/>
                    <a:pt x="8347" y="1069"/>
                    <a:pt x="7821" y="1344"/>
                  </a:cubicBezTo>
                  <a:cubicBezTo>
                    <a:pt x="7294" y="1595"/>
                    <a:pt x="6793" y="1871"/>
                    <a:pt x="6292" y="2197"/>
                  </a:cubicBezTo>
                  <a:cubicBezTo>
                    <a:pt x="5815" y="2522"/>
                    <a:pt x="5364" y="2848"/>
                    <a:pt x="4913" y="3174"/>
                  </a:cubicBezTo>
                  <a:cubicBezTo>
                    <a:pt x="4487" y="3525"/>
                    <a:pt x="4086" y="3901"/>
                    <a:pt x="3710" y="4252"/>
                  </a:cubicBezTo>
                  <a:cubicBezTo>
                    <a:pt x="3334" y="4603"/>
                    <a:pt x="2983" y="4979"/>
                    <a:pt x="2683" y="5354"/>
                  </a:cubicBezTo>
                  <a:cubicBezTo>
                    <a:pt x="2357" y="5705"/>
                    <a:pt x="2081" y="6081"/>
                    <a:pt x="1830" y="6432"/>
                  </a:cubicBezTo>
                  <a:cubicBezTo>
                    <a:pt x="1705" y="6608"/>
                    <a:pt x="1580" y="6783"/>
                    <a:pt x="1455" y="6958"/>
                  </a:cubicBezTo>
                  <a:cubicBezTo>
                    <a:pt x="1329" y="7134"/>
                    <a:pt x="1179" y="7284"/>
                    <a:pt x="1079" y="7460"/>
                  </a:cubicBezTo>
                  <a:cubicBezTo>
                    <a:pt x="828" y="7786"/>
                    <a:pt x="627" y="8086"/>
                    <a:pt x="477" y="8362"/>
                  </a:cubicBezTo>
                  <a:cubicBezTo>
                    <a:pt x="327" y="8613"/>
                    <a:pt x="201" y="8838"/>
                    <a:pt x="126" y="8989"/>
                  </a:cubicBezTo>
                  <a:cubicBezTo>
                    <a:pt x="51" y="9139"/>
                    <a:pt x="1" y="9239"/>
                    <a:pt x="1" y="9239"/>
                  </a:cubicBezTo>
                  <a:cubicBezTo>
                    <a:pt x="1" y="9239"/>
                    <a:pt x="101" y="9264"/>
                    <a:pt x="277" y="9314"/>
                  </a:cubicBezTo>
                  <a:cubicBezTo>
                    <a:pt x="427" y="9365"/>
                    <a:pt x="678" y="9440"/>
                    <a:pt x="978" y="9490"/>
                  </a:cubicBezTo>
                  <a:cubicBezTo>
                    <a:pt x="1279" y="9565"/>
                    <a:pt x="1630" y="9615"/>
                    <a:pt x="2031" y="9665"/>
                  </a:cubicBezTo>
                  <a:cubicBezTo>
                    <a:pt x="2231" y="9690"/>
                    <a:pt x="2432" y="9715"/>
                    <a:pt x="2658" y="9715"/>
                  </a:cubicBezTo>
                  <a:cubicBezTo>
                    <a:pt x="2883" y="9715"/>
                    <a:pt x="3134" y="9690"/>
                    <a:pt x="3384" y="9690"/>
                  </a:cubicBezTo>
                  <a:cubicBezTo>
                    <a:pt x="3886" y="9640"/>
                    <a:pt x="4412" y="9565"/>
                    <a:pt x="4988" y="9465"/>
                  </a:cubicBezTo>
                  <a:cubicBezTo>
                    <a:pt x="5515" y="9339"/>
                    <a:pt x="6041" y="9189"/>
                    <a:pt x="6592" y="8989"/>
                  </a:cubicBezTo>
                  <a:cubicBezTo>
                    <a:pt x="7144" y="8813"/>
                    <a:pt x="7670" y="8588"/>
                    <a:pt x="8171" y="8312"/>
                  </a:cubicBezTo>
                  <a:cubicBezTo>
                    <a:pt x="8698" y="8061"/>
                    <a:pt x="9199" y="7760"/>
                    <a:pt x="9675" y="7460"/>
                  </a:cubicBezTo>
                  <a:cubicBezTo>
                    <a:pt x="10151" y="7159"/>
                    <a:pt x="10602" y="6833"/>
                    <a:pt x="11029" y="6507"/>
                  </a:cubicBezTo>
                  <a:cubicBezTo>
                    <a:pt x="11480" y="6182"/>
                    <a:pt x="11881" y="5831"/>
                    <a:pt x="12257" y="5455"/>
                  </a:cubicBezTo>
                  <a:cubicBezTo>
                    <a:pt x="12633" y="5079"/>
                    <a:pt x="13009" y="4728"/>
                    <a:pt x="13334" y="4352"/>
                  </a:cubicBezTo>
                  <a:cubicBezTo>
                    <a:pt x="13660" y="3976"/>
                    <a:pt x="13961" y="3600"/>
                    <a:pt x="14237" y="3224"/>
                  </a:cubicBezTo>
                  <a:cubicBezTo>
                    <a:pt x="14512" y="2873"/>
                    <a:pt x="14763" y="2522"/>
                    <a:pt x="14963" y="2197"/>
                  </a:cubicBezTo>
                  <a:cubicBezTo>
                    <a:pt x="15189" y="1871"/>
                    <a:pt x="15364" y="1545"/>
                    <a:pt x="15515" y="1269"/>
                  </a:cubicBezTo>
                  <a:cubicBezTo>
                    <a:pt x="15665" y="1019"/>
                    <a:pt x="15765" y="768"/>
                    <a:pt x="15841" y="618"/>
                  </a:cubicBezTo>
                  <a:cubicBezTo>
                    <a:pt x="15916" y="467"/>
                    <a:pt x="15941" y="367"/>
                    <a:pt x="15941" y="367"/>
                  </a:cubicBezTo>
                  <a:cubicBezTo>
                    <a:pt x="15941" y="367"/>
                    <a:pt x="15841" y="342"/>
                    <a:pt x="15690" y="292"/>
                  </a:cubicBezTo>
                  <a:cubicBezTo>
                    <a:pt x="15515" y="267"/>
                    <a:pt x="15264" y="192"/>
                    <a:pt x="14963" y="141"/>
                  </a:cubicBezTo>
                  <a:cubicBezTo>
                    <a:pt x="14494" y="63"/>
                    <a:pt x="13871" y="0"/>
                    <a:pt x="131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29"/>
            <p:cNvSpPr/>
            <p:nvPr/>
          </p:nvSpPr>
          <p:spPr>
            <a:xfrm>
              <a:off x="2001358" y="4172764"/>
              <a:ext cx="343131" cy="318104"/>
            </a:xfrm>
            <a:custGeom>
              <a:avLst/>
              <a:gdLst/>
              <a:ahLst/>
              <a:cxnLst/>
              <a:rect l="l" t="t" r="r" b="b"/>
              <a:pathLst>
                <a:path w="14437" h="13384" extrusionOk="0">
                  <a:moveTo>
                    <a:pt x="0" y="0"/>
                  </a:moveTo>
                  <a:cubicBezTo>
                    <a:pt x="0" y="0"/>
                    <a:pt x="25" y="101"/>
                    <a:pt x="50" y="276"/>
                  </a:cubicBezTo>
                  <a:cubicBezTo>
                    <a:pt x="100" y="452"/>
                    <a:pt x="151" y="727"/>
                    <a:pt x="251" y="1028"/>
                  </a:cubicBezTo>
                  <a:cubicBezTo>
                    <a:pt x="426" y="1629"/>
                    <a:pt x="777" y="2482"/>
                    <a:pt x="1278" y="3359"/>
                  </a:cubicBezTo>
                  <a:cubicBezTo>
                    <a:pt x="1755" y="4236"/>
                    <a:pt x="2381" y="5188"/>
                    <a:pt x="3133" y="6091"/>
                  </a:cubicBezTo>
                  <a:cubicBezTo>
                    <a:pt x="3885" y="6968"/>
                    <a:pt x="4737" y="7820"/>
                    <a:pt x="5639" y="8597"/>
                  </a:cubicBezTo>
                  <a:cubicBezTo>
                    <a:pt x="6090" y="8973"/>
                    <a:pt x="6567" y="9349"/>
                    <a:pt x="7043" y="9675"/>
                  </a:cubicBezTo>
                  <a:cubicBezTo>
                    <a:pt x="7494" y="10025"/>
                    <a:pt x="7970" y="10326"/>
                    <a:pt x="8446" y="10627"/>
                  </a:cubicBezTo>
                  <a:cubicBezTo>
                    <a:pt x="8922" y="10903"/>
                    <a:pt x="9374" y="11178"/>
                    <a:pt x="9850" y="11429"/>
                  </a:cubicBezTo>
                  <a:cubicBezTo>
                    <a:pt x="10301" y="11655"/>
                    <a:pt x="10752" y="11880"/>
                    <a:pt x="11178" y="12081"/>
                  </a:cubicBezTo>
                  <a:cubicBezTo>
                    <a:pt x="11404" y="12156"/>
                    <a:pt x="11579" y="12256"/>
                    <a:pt x="11805" y="12356"/>
                  </a:cubicBezTo>
                  <a:cubicBezTo>
                    <a:pt x="12005" y="12432"/>
                    <a:pt x="12206" y="12532"/>
                    <a:pt x="12381" y="12607"/>
                  </a:cubicBezTo>
                  <a:cubicBezTo>
                    <a:pt x="12732" y="12757"/>
                    <a:pt x="13108" y="12883"/>
                    <a:pt x="13384" y="13008"/>
                  </a:cubicBezTo>
                  <a:cubicBezTo>
                    <a:pt x="13659" y="13133"/>
                    <a:pt x="13910" y="13208"/>
                    <a:pt x="14085" y="13284"/>
                  </a:cubicBezTo>
                  <a:cubicBezTo>
                    <a:pt x="14261" y="13359"/>
                    <a:pt x="14361" y="13384"/>
                    <a:pt x="14361" y="13384"/>
                  </a:cubicBezTo>
                  <a:cubicBezTo>
                    <a:pt x="14361" y="13384"/>
                    <a:pt x="14386" y="13284"/>
                    <a:pt x="14386" y="13108"/>
                  </a:cubicBezTo>
                  <a:cubicBezTo>
                    <a:pt x="14411" y="12933"/>
                    <a:pt x="14436" y="12657"/>
                    <a:pt x="14436" y="12331"/>
                  </a:cubicBezTo>
                  <a:cubicBezTo>
                    <a:pt x="14436" y="11980"/>
                    <a:pt x="14386" y="11604"/>
                    <a:pt x="14311" y="11153"/>
                  </a:cubicBezTo>
                  <a:cubicBezTo>
                    <a:pt x="14236" y="10677"/>
                    <a:pt x="14110" y="10226"/>
                    <a:pt x="13935" y="9700"/>
                  </a:cubicBezTo>
                  <a:cubicBezTo>
                    <a:pt x="13760" y="9198"/>
                    <a:pt x="13534" y="8672"/>
                    <a:pt x="13258" y="8146"/>
                  </a:cubicBezTo>
                  <a:cubicBezTo>
                    <a:pt x="12983" y="7645"/>
                    <a:pt x="12657" y="7093"/>
                    <a:pt x="12281" y="6592"/>
                  </a:cubicBezTo>
                  <a:cubicBezTo>
                    <a:pt x="11554" y="5564"/>
                    <a:pt x="10652" y="4637"/>
                    <a:pt x="9699" y="3810"/>
                  </a:cubicBezTo>
                  <a:cubicBezTo>
                    <a:pt x="8697" y="2983"/>
                    <a:pt x="7669" y="2281"/>
                    <a:pt x="6592" y="1755"/>
                  </a:cubicBezTo>
                  <a:cubicBezTo>
                    <a:pt x="6065" y="1479"/>
                    <a:pt x="5539" y="1228"/>
                    <a:pt x="5013" y="1028"/>
                  </a:cubicBezTo>
                  <a:cubicBezTo>
                    <a:pt x="4511" y="827"/>
                    <a:pt x="3985" y="677"/>
                    <a:pt x="3509" y="527"/>
                  </a:cubicBezTo>
                  <a:cubicBezTo>
                    <a:pt x="2557" y="251"/>
                    <a:pt x="1704" y="126"/>
                    <a:pt x="1053" y="76"/>
                  </a:cubicBezTo>
                  <a:cubicBezTo>
                    <a:pt x="727" y="25"/>
                    <a:pt x="476" y="25"/>
                    <a:pt x="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29"/>
            <p:cNvSpPr/>
            <p:nvPr/>
          </p:nvSpPr>
          <p:spPr>
            <a:xfrm>
              <a:off x="1844082" y="3844520"/>
              <a:ext cx="282382" cy="310380"/>
            </a:xfrm>
            <a:custGeom>
              <a:avLst/>
              <a:gdLst/>
              <a:ahLst/>
              <a:cxnLst/>
              <a:rect l="l" t="t" r="r" b="b"/>
              <a:pathLst>
                <a:path w="11881" h="13059" extrusionOk="0">
                  <a:moveTo>
                    <a:pt x="11755" y="1"/>
                  </a:moveTo>
                  <a:cubicBezTo>
                    <a:pt x="11755" y="1"/>
                    <a:pt x="11655" y="1"/>
                    <a:pt x="11479" y="51"/>
                  </a:cubicBezTo>
                  <a:cubicBezTo>
                    <a:pt x="11329" y="126"/>
                    <a:pt x="11078" y="176"/>
                    <a:pt x="10803" y="276"/>
                  </a:cubicBezTo>
                  <a:cubicBezTo>
                    <a:pt x="10527" y="377"/>
                    <a:pt x="10201" y="502"/>
                    <a:pt x="9850" y="652"/>
                  </a:cubicBezTo>
                  <a:cubicBezTo>
                    <a:pt x="9524" y="803"/>
                    <a:pt x="9148" y="953"/>
                    <a:pt x="8747" y="1129"/>
                  </a:cubicBezTo>
                  <a:cubicBezTo>
                    <a:pt x="8346" y="1329"/>
                    <a:pt x="7945" y="1530"/>
                    <a:pt x="7544" y="1780"/>
                  </a:cubicBezTo>
                  <a:cubicBezTo>
                    <a:pt x="7143" y="2006"/>
                    <a:pt x="6692" y="2256"/>
                    <a:pt x="6291" y="2557"/>
                  </a:cubicBezTo>
                  <a:cubicBezTo>
                    <a:pt x="5890" y="2833"/>
                    <a:pt x="5489" y="3159"/>
                    <a:pt x="5088" y="3485"/>
                  </a:cubicBezTo>
                  <a:cubicBezTo>
                    <a:pt x="4687" y="3835"/>
                    <a:pt x="4286" y="4186"/>
                    <a:pt x="3935" y="4562"/>
                  </a:cubicBezTo>
                  <a:cubicBezTo>
                    <a:pt x="3158" y="5339"/>
                    <a:pt x="2507" y="6191"/>
                    <a:pt x="1930" y="7094"/>
                  </a:cubicBezTo>
                  <a:cubicBezTo>
                    <a:pt x="1630" y="7545"/>
                    <a:pt x="1379" y="7996"/>
                    <a:pt x="1153" y="8447"/>
                  </a:cubicBezTo>
                  <a:cubicBezTo>
                    <a:pt x="928" y="8923"/>
                    <a:pt x="752" y="9374"/>
                    <a:pt x="577" y="9800"/>
                  </a:cubicBezTo>
                  <a:cubicBezTo>
                    <a:pt x="427" y="10251"/>
                    <a:pt x="301" y="10678"/>
                    <a:pt x="226" y="11053"/>
                  </a:cubicBezTo>
                  <a:cubicBezTo>
                    <a:pt x="151" y="11429"/>
                    <a:pt x="101" y="11780"/>
                    <a:pt x="51" y="12081"/>
                  </a:cubicBezTo>
                  <a:cubicBezTo>
                    <a:pt x="26" y="12382"/>
                    <a:pt x="26" y="12632"/>
                    <a:pt x="1" y="12783"/>
                  </a:cubicBezTo>
                  <a:cubicBezTo>
                    <a:pt x="1" y="12958"/>
                    <a:pt x="1" y="13058"/>
                    <a:pt x="1" y="13058"/>
                  </a:cubicBezTo>
                  <a:cubicBezTo>
                    <a:pt x="1" y="13058"/>
                    <a:pt x="101" y="13058"/>
                    <a:pt x="276" y="13033"/>
                  </a:cubicBezTo>
                  <a:cubicBezTo>
                    <a:pt x="427" y="13008"/>
                    <a:pt x="702" y="12983"/>
                    <a:pt x="978" y="12933"/>
                  </a:cubicBezTo>
                  <a:cubicBezTo>
                    <a:pt x="1580" y="12833"/>
                    <a:pt x="2356" y="12582"/>
                    <a:pt x="3209" y="12307"/>
                  </a:cubicBezTo>
                  <a:cubicBezTo>
                    <a:pt x="3635" y="12131"/>
                    <a:pt x="4061" y="11981"/>
                    <a:pt x="4487" y="11755"/>
                  </a:cubicBezTo>
                  <a:cubicBezTo>
                    <a:pt x="4938" y="11555"/>
                    <a:pt x="5389" y="11304"/>
                    <a:pt x="5840" y="11028"/>
                  </a:cubicBezTo>
                  <a:cubicBezTo>
                    <a:pt x="6742" y="10477"/>
                    <a:pt x="7620" y="9750"/>
                    <a:pt x="8397" y="8973"/>
                  </a:cubicBezTo>
                  <a:cubicBezTo>
                    <a:pt x="8798" y="8547"/>
                    <a:pt x="9174" y="8121"/>
                    <a:pt x="9524" y="7670"/>
                  </a:cubicBezTo>
                  <a:cubicBezTo>
                    <a:pt x="9875" y="7244"/>
                    <a:pt x="10176" y="6743"/>
                    <a:pt x="10452" y="6266"/>
                  </a:cubicBezTo>
                  <a:cubicBezTo>
                    <a:pt x="10727" y="5765"/>
                    <a:pt x="10978" y="5289"/>
                    <a:pt x="11154" y="4813"/>
                  </a:cubicBezTo>
                  <a:cubicBezTo>
                    <a:pt x="11354" y="4312"/>
                    <a:pt x="11504" y="3810"/>
                    <a:pt x="11630" y="3359"/>
                  </a:cubicBezTo>
                  <a:cubicBezTo>
                    <a:pt x="11680" y="3109"/>
                    <a:pt x="11730" y="2908"/>
                    <a:pt x="11780" y="2682"/>
                  </a:cubicBezTo>
                  <a:cubicBezTo>
                    <a:pt x="11805" y="2457"/>
                    <a:pt x="11830" y="2256"/>
                    <a:pt x="11830" y="2031"/>
                  </a:cubicBezTo>
                  <a:cubicBezTo>
                    <a:pt x="11880" y="1630"/>
                    <a:pt x="11880" y="1254"/>
                    <a:pt x="11855" y="953"/>
                  </a:cubicBezTo>
                  <a:cubicBezTo>
                    <a:pt x="11855" y="652"/>
                    <a:pt x="11805" y="402"/>
                    <a:pt x="11805" y="251"/>
                  </a:cubicBezTo>
                  <a:cubicBezTo>
                    <a:pt x="11780" y="76"/>
                    <a:pt x="11755" y="1"/>
                    <a:pt x="117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29"/>
            <p:cNvSpPr/>
            <p:nvPr/>
          </p:nvSpPr>
          <p:spPr>
            <a:xfrm>
              <a:off x="1677893" y="4172764"/>
              <a:ext cx="268668" cy="317510"/>
            </a:xfrm>
            <a:custGeom>
              <a:avLst/>
              <a:gdLst/>
              <a:ahLst/>
              <a:cxnLst/>
              <a:rect l="l" t="t" r="r" b="b"/>
              <a:pathLst>
                <a:path w="11304" h="13359" extrusionOk="0">
                  <a:moveTo>
                    <a:pt x="0" y="0"/>
                  </a:moveTo>
                  <a:cubicBezTo>
                    <a:pt x="0" y="0"/>
                    <a:pt x="25" y="101"/>
                    <a:pt x="25" y="276"/>
                  </a:cubicBezTo>
                  <a:cubicBezTo>
                    <a:pt x="50" y="426"/>
                    <a:pt x="75" y="677"/>
                    <a:pt x="150" y="978"/>
                  </a:cubicBezTo>
                  <a:cubicBezTo>
                    <a:pt x="201" y="1254"/>
                    <a:pt x="276" y="1604"/>
                    <a:pt x="401" y="1980"/>
                  </a:cubicBezTo>
                  <a:cubicBezTo>
                    <a:pt x="451" y="2181"/>
                    <a:pt x="501" y="2356"/>
                    <a:pt x="576" y="2557"/>
                  </a:cubicBezTo>
                  <a:cubicBezTo>
                    <a:pt x="627" y="2757"/>
                    <a:pt x="702" y="2958"/>
                    <a:pt x="752" y="3183"/>
                  </a:cubicBezTo>
                  <a:cubicBezTo>
                    <a:pt x="877" y="3584"/>
                    <a:pt x="1028" y="4010"/>
                    <a:pt x="1203" y="4436"/>
                  </a:cubicBezTo>
                  <a:cubicBezTo>
                    <a:pt x="1228" y="4537"/>
                    <a:pt x="1278" y="4637"/>
                    <a:pt x="1328" y="4737"/>
                  </a:cubicBezTo>
                  <a:cubicBezTo>
                    <a:pt x="1379" y="4863"/>
                    <a:pt x="1429" y="4963"/>
                    <a:pt x="1479" y="5088"/>
                  </a:cubicBezTo>
                  <a:cubicBezTo>
                    <a:pt x="1579" y="5314"/>
                    <a:pt x="1679" y="5539"/>
                    <a:pt x="1780" y="5765"/>
                  </a:cubicBezTo>
                  <a:cubicBezTo>
                    <a:pt x="2005" y="6216"/>
                    <a:pt x="2281" y="6617"/>
                    <a:pt x="2556" y="7068"/>
                  </a:cubicBezTo>
                  <a:cubicBezTo>
                    <a:pt x="2832" y="7519"/>
                    <a:pt x="3133" y="7945"/>
                    <a:pt x="3459" y="8346"/>
                  </a:cubicBezTo>
                  <a:cubicBezTo>
                    <a:pt x="4110" y="9223"/>
                    <a:pt x="4837" y="9975"/>
                    <a:pt x="5639" y="10677"/>
                  </a:cubicBezTo>
                  <a:cubicBezTo>
                    <a:pt x="6065" y="11028"/>
                    <a:pt x="6466" y="11329"/>
                    <a:pt x="6892" y="11604"/>
                  </a:cubicBezTo>
                  <a:cubicBezTo>
                    <a:pt x="7293" y="11880"/>
                    <a:pt x="7744" y="12131"/>
                    <a:pt x="8145" y="12356"/>
                  </a:cubicBezTo>
                  <a:cubicBezTo>
                    <a:pt x="8346" y="12457"/>
                    <a:pt x="8546" y="12557"/>
                    <a:pt x="8747" y="12632"/>
                  </a:cubicBezTo>
                  <a:cubicBezTo>
                    <a:pt x="8947" y="12707"/>
                    <a:pt x="9123" y="12807"/>
                    <a:pt x="9323" y="12858"/>
                  </a:cubicBezTo>
                  <a:cubicBezTo>
                    <a:pt x="9699" y="13008"/>
                    <a:pt x="10025" y="13108"/>
                    <a:pt x="10326" y="13183"/>
                  </a:cubicBezTo>
                  <a:cubicBezTo>
                    <a:pt x="10602" y="13259"/>
                    <a:pt x="10852" y="13284"/>
                    <a:pt x="11028" y="13334"/>
                  </a:cubicBezTo>
                  <a:cubicBezTo>
                    <a:pt x="11178" y="13359"/>
                    <a:pt x="11278" y="13359"/>
                    <a:pt x="11278" y="13359"/>
                  </a:cubicBezTo>
                  <a:cubicBezTo>
                    <a:pt x="11278" y="13359"/>
                    <a:pt x="11303" y="13259"/>
                    <a:pt x="11303" y="13108"/>
                  </a:cubicBezTo>
                  <a:cubicBezTo>
                    <a:pt x="11303" y="12933"/>
                    <a:pt x="11303" y="12682"/>
                    <a:pt x="11303" y="12381"/>
                  </a:cubicBezTo>
                  <a:cubicBezTo>
                    <a:pt x="11278" y="11780"/>
                    <a:pt x="11178" y="11003"/>
                    <a:pt x="11003" y="10126"/>
                  </a:cubicBezTo>
                  <a:cubicBezTo>
                    <a:pt x="10902" y="9675"/>
                    <a:pt x="10802" y="9223"/>
                    <a:pt x="10652" y="8747"/>
                  </a:cubicBezTo>
                  <a:cubicBezTo>
                    <a:pt x="10501" y="8296"/>
                    <a:pt x="10301" y="7795"/>
                    <a:pt x="10100" y="7319"/>
                  </a:cubicBezTo>
                  <a:cubicBezTo>
                    <a:pt x="9674" y="6366"/>
                    <a:pt x="9073" y="5414"/>
                    <a:pt x="8396" y="4512"/>
                  </a:cubicBezTo>
                  <a:cubicBezTo>
                    <a:pt x="8045" y="4086"/>
                    <a:pt x="7669" y="3634"/>
                    <a:pt x="7268" y="3233"/>
                  </a:cubicBezTo>
                  <a:cubicBezTo>
                    <a:pt x="6892" y="2832"/>
                    <a:pt x="6441" y="2482"/>
                    <a:pt x="5990" y="2131"/>
                  </a:cubicBezTo>
                  <a:cubicBezTo>
                    <a:pt x="5790" y="1980"/>
                    <a:pt x="5564" y="1805"/>
                    <a:pt x="5338" y="1655"/>
                  </a:cubicBezTo>
                  <a:cubicBezTo>
                    <a:pt x="5113" y="1504"/>
                    <a:pt x="4887" y="1379"/>
                    <a:pt x="4637" y="1228"/>
                  </a:cubicBezTo>
                  <a:cubicBezTo>
                    <a:pt x="4160" y="978"/>
                    <a:pt x="3684" y="752"/>
                    <a:pt x="3258" y="577"/>
                  </a:cubicBezTo>
                  <a:cubicBezTo>
                    <a:pt x="3033" y="502"/>
                    <a:pt x="2832" y="401"/>
                    <a:pt x="2607" y="351"/>
                  </a:cubicBezTo>
                  <a:cubicBezTo>
                    <a:pt x="2406" y="301"/>
                    <a:pt x="2206" y="251"/>
                    <a:pt x="2005" y="201"/>
                  </a:cubicBezTo>
                  <a:cubicBezTo>
                    <a:pt x="1629" y="126"/>
                    <a:pt x="1278" y="76"/>
                    <a:pt x="977" y="51"/>
                  </a:cubicBezTo>
                  <a:cubicBezTo>
                    <a:pt x="702" y="0"/>
                    <a:pt x="451" y="25"/>
                    <a:pt x="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29"/>
            <p:cNvSpPr/>
            <p:nvPr/>
          </p:nvSpPr>
          <p:spPr>
            <a:xfrm>
              <a:off x="1526583" y="3829047"/>
              <a:ext cx="278793" cy="335977"/>
            </a:xfrm>
            <a:custGeom>
              <a:avLst/>
              <a:gdLst/>
              <a:ahLst/>
              <a:cxnLst/>
              <a:rect l="l" t="t" r="r" b="b"/>
              <a:pathLst>
                <a:path w="11730" h="14136" extrusionOk="0">
                  <a:moveTo>
                    <a:pt x="11554" y="0"/>
                  </a:moveTo>
                  <a:cubicBezTo>
                    <a:pt x="11554" y="0"/>
                    <a:pt x="11454" y="25"/>
                    <a:pt x="11303" y="75"/>
                  </a:cubicBezTo>
                  <a:cubicBezTo>
                    <a:pt x="11153" y="151"/>
                    <a:pt x="10902" y="226"/>
                    <a:pt x="10627" y="351"/>
                  </a:cubicBezTo>
                  <a:cubicBezTo>
                    <a:pt x="10326" y="476"/>
                    <a:pt x="10025" y="627"/>
                    <a:pt x="9674" y="802"/>
                  </a:cubicBezTo>
                  <a:cubicBezTo>
                    <a:pt x="9349" y="978"/>
                    <a:pt x="8973" y="1178"/>
                    <a:pt x="8547" y="1404"/>
                  </a:cubicBezTo>
                  <a:cubicBezTo>
                    <a:pt x="8171" y="1629"/>
                    <a:pt x="7745" y="1880"/>
                    <a:pt x="7369" y="2156"/>
                  </a:cubicBezTo>
                  <a:cubicBezTo>
                    <a:pt x="6968" y="2431"/>
                    <a:pt x="6541" y="2707"/>
                    <a:pt x="6140" y="3033"/>
                  </a:cubicBezTo>
                  <a:cubicBezTo>
                    <a:pt x="5739" y="3359"/>
                    <a:pt x="5338" y="3709"/>
                    <a:pt x="4937" y="4085"/>
                  </a:cubicBezTo>
                  <a:cubicBezTo>
                    <a:pt x="4536" y="4461"/>
                    <a:pt x="4161" y="4862"/>
                    <a:pt x="3810" y="5263"/>
                  </a:cubicBezTo>
                  <a:cubicBezTo>
                    <a:pt x="3058" y="6090"/>
                    <a:pt x="2406" y="6993"/>
                    <a:pt x="1830" y="7945"/>
                  </a:cubicBezTo>
                  <a:cubicBezTo>
                    <a:pt x="1554" y="8421"/>
                    <a:pt x="1328" y="8897"/>
                    <a:pt x="1103" y="9374"/>
                  </a:cubicBezTo>
                  <a:cubicBezTo>
                    <a:pt x="877" y="9875"/>
                    <a:pt x="702" y="10351"/>
                    <a:pt x="551" y="10802"/>
                  </a:cubicBezTo>
                  <a:cubicBezTo>
                    <a:pt x="401" y="11253"/>
                    <a:pt x="276" y="11679"/>
                    <a:pt x="201" y="12080"/>
                  </a:cubicBezTo>
                  <a:cubicBezTo>
                    <a:pt x="125" y="12481"/>
                    <a:pt x="75" y="12832"/>
                    <a:pt x="50" y="13133"/>
                  </a:cubicBezTo>
                  <a:cubicBezTo>
                    <a:pt x="0" y="13434"/>
                    <a:pt x="25" y="13709"/>
                    <a:pt x="0" y="13860"/>
                  </a:cubicBezTo>
                  <a:cubicBezTo>
                    <a:pt x="0" y="14035"/>
                    <a:pt x="0" y="14136"/>
                    <a:pt x="0" y="14136"/>
                  </a:cubicBezTo>
                  <a:cubicBezTo>
                    <a:pt x="0" y="14136"/>
                    <a:pt x="100" y="14136"/>
                    <a:pt x="276" y="14110"/>
                  </a:cubicBezTo>
                  <a:cubicBezTo>
                    <a:pt x="426" y="14060"/>
                    <a:pt x="702" y="14035"/>
                    <a:pt x="1003" y="13960"/>
                  </a:cubicBezTo>
                  <a:cubicBezTo>
                    <a:pt x="1579" y="13835"/>
                    <a:pt x="2381" y="13534"/>
                    <a:pt x="3258" y="13183"/>
                  </a:cubicBezTo>
                  <a:cubicBezTo>
                    <a:pt x="3684" y="13008"/>
                    <a:pt x="4135" y="12807"/>
                    <a:pt x="4562" y="12557"/>
                  </a:cubicBezTo>
                  <a:cubicBezTo>
                    <a:pt x="5013" y="12331"/>
                    <a:pt x="5464" y="12030"/>
                    <a:pt x="5915" y="11704"/>
                  </a:cubicBezTo>
                  <a:cubicBezTo>
                    <a:pt x="6366" y="11404"/>
                    <a:pt x="6817" y="11053"/>
                    <a:pt x="7243" y="10652"/>
                  </a:cubicBezTo>
                  <a:cubicBezTo>
                    <a:pt x="7669" y="10276"/>
                    <a:pt x="8095" y="9850"/>
                    <a:pt x="8471" y="9424"/>
                  </a:cubicBezTo>
                  <a:cubicBezTo>
                    <a:pt x="8872" y="8973"/>
                    <a:pt x="9248" y="8496"/>
                    <a:pt x="9574" y="8020"/>
                  </a:cubicBezTo>
                  <a:cubicBezTo>
                    <a:pt x="9925" y="7544"/>
                    <a:pt x="10226" y="7018"/>
                    <a:pt x="10476" y="6516"/>
                  </a:cubicBezTo>
                  <a:cubicBezTo>
                    <a:pt x="10752" y="5990"/>
                    <a:pt x="10978" y="5489"/>
                    <a:pt x="11153" y="4963"/>
                  </a:cubicBezTo>
                  <a:cubicBezTo>
                    <a:pt x="11328" y="4436"/>
                    <a:pt x="11454" y="3935"/>
                    <a:pt x="11554" y="3459"/>
                  </a:cubicBezTo>
                  <a:cubicBezTo>
                    <a:pt x="11604" y="3208"/>
                    <a:pt x="11654" y="2983"/>
                    <a:pt x="11679" y="2757"/>
                  </a:cubicBezTo>
                  <a:cubicBezTo>
                    <a:pt x="11704" y="2531"/>
                    <a:pt x="11729" y="2306"/>
                    <a:pt x="11729" y="2080"/>
                  </a:cubicBezTo>
                  <a:cubicBezTo>
                    <a:pt x="11729" y="1654"/>
                    <a:pt x="11729" y="1303"/>
                    <a:pt x="11704" y="978"/>
                  </a:cubicBezTo>
                  <a:cubicBezTo>
                    <a:pt x="11679" y="677"/>
                    <a:pt x="11629" y="426"/>
                    <a:pt x="11629" y="251"/>
                  </a:cubicBezTo>
                  <a:cubicBezTo>
                    <a:pt x="11579" y="100"/>
                    <a:pt x="11554" y="0"/>
                    <a:pt x="115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29"/>
            <p:cNvSpPr/>
            <p:nvPr/>
          </p:nvSpPr>
          <p:spPr>
            <a:xfrm>
              <a:off x="1299023" y="4221608"/>
              <a:ext cx="316322" cy="278199"/>
            </a:xfrm>
            <a:custGeom>
              <a:avLst/>
              <a:gdLst/>
              <a:ahLst/>
              <a:cxnLst/>
              <a:rect l="l" t="t" r="r" b="b"/>
              <a:pathLst>
                <a:path w="13309" h="11705" extrusionOk="0">
                  <a:moveTo>
                    <a:pt x="2005" y="1"/>
                  </a:moveTo>
                  <a:cubicBezTo>
                    <a:pt x="1604" y="1"/>
                    <a:pt x="1253" y="1"/>
                    <a:pt x="952" y="51"/>
                  </a:cubicBezTo>
                  <a:cubicBezTo>
                    <a:pt x="677" y="76"/>
                    <a:pt x="426" y="126"/>
                    <a:pt x="251" y="126"/>
                  </a:cubicBezTo>
                  <a:cubicBezTo>
                    <a:pt x="75" y="176"/>
                    <a:pt x="0" y="201"/>
                    <a:pt x="0" y="201"/>
                  </a:cubicBezTo>
                  <a:cubicBezTo>
                    <a:pt x="0" y="201"/>
                    <a:pt x="25" y="276"/>
                    <a:pt x="75" y="452"/>
                  </a:cubicBezTo>
                  <a:cubicBezTo>
                    <a:pt x="125" y="602"/>
                    <a:pt x="201" y="853"/>
                    <a:pt x="326" y="1128"/>
                  </a:cubicBezTo>
                  <a:cubicBezTo>
                    <a:pt x="426" y="1404"/>
                    <a:pt x="577" y="1705"/>
                    <a:pt x="777" y="2056"/>
                  </a:cubicBezTo>
                  <a:cubicBezTo>
                    <a:pt x="852" y="2231"/>
                    <a:pt x="978" y="2407"/>
                    <a:pt x="1078" y="2607"/>
                  </a:cubicBezTo>
                  <a:cubicBezTo>
                    <a:pt x="1153" y="2782"/>
                    <a:pt x="1253" y="2983"/>
                    <a:pt x="1354" y="3184"/>
                  </a:cubicBezTo>
                  <a:cubicBezTo>
                    <a:pt x="1579" y="3559"/>
                    <a:pt x="1780" y="3935"/>
                    <a:pt x="2030" y="4311"/>
                  </a:cubicBezTo>
                  <a:cubicBezTo>
                    <a:pt x="2281" y="4687"/>
                    <a:pt x="2582" y="5113"/>
                    <a:pt x="2882" y="5514"/>
                  </a:cubicBezTo>
                  <a:cubicBezTo>
                    <a:pt x="3183" y="5915"/>
                    <a:pt x="3534" y="6266"/>
                    <a:pt x="3860" y="6667"/>
                  </a:cubicBezTo>
                  <a:cubicBezTo>
                    <a:pt x="4211" y="7043"/>
                    <a:pt x="4587" y="7419"/>
                    <a:pt x="4988" y="7770"/>
                  </a:cubicBezTo>
                  <a:cubicBezTo>
                    <a:pt x="5364" y="8121"/>
                    <a:pt x="5765" y="8447"/>
                    <a:pt x="6191" y="8773"/>
                  </a:cubicBezTo>
                  <a:cubicBezTo>
                    <a:pt x="6617" y="9073"/>
                    <a:pt x="7043" y="9374"/>
                    <a:pt x="7494" y="9650"/>
                  </a:cubicBezTo>
                  <a:cubicBezTo>
                    <a:pt x="8371" y="10176"/>
                    <a:pt x="9273" y="10627"/>
                    <a:pt x="10100" y="10928"/>
                  </a:cubicBezTo>
                  <a:cubicBezTo>
                    <a:pt x="10953" y="11254"/>
                    <a:pt x="11729" y="11479"/>
                    <a:pt x="12331" y="11580"/>
                  </a:cubicBezTo>
                  <a:cubicBezTo>
                    <a:pt x="12607" y="11630"/>
                    <a:pt x="12882" y="11655"/>
                    <a:pt x="13033" y="11680"/>
                  </a:cubicBezTo>
                  <a:cubicBezTo>
                    <a:pt x="13208" y="11705"/>
                    <a:pt x="13308" y="11705"/>
                    <a:pt x="13308" y="11705"/>
                  </a:cubicBezTo>
                  <a:cubicBezTo>
                    <a:pt x="13308" y="11705"/>
                    <a:pt x="13308" y="11605"/>
                    <a:pt x="13308" y="11454"/>
                  </a:cubicBezTo>
                  <a:cubicBezTo>
                    <a:pt x="13283" y="11279"/>
                    <a:pt x="13283" y="11028"/>
                    <a:pt x="13258" y="10727"/>
                  </a:cubicBezTo>
                  <a:cubicBezTo>
                    <a:pt x="13233" y="10427"/>
                    <a:pt x="13158" y="10076"/>
                    <a:pt x="13083" y="9675"/>
                  </a:cubicBezTo>
                  <a:cubicBezTo>
                    <a:pt x="13008" y="9299"/>
                    <a:pt x="12882" y="8873"/>
                    <a:pt x="12732" y="8447"/>
                  </a:cubicBezTo>
                  <a:cubicBezTo>
                    <a:pt x="12582" y="7996"/>
                    <a:pt x="12406" y="7544"/>
                    <a:pt x="12181" y="7068"/>
                  </a:cubicBezTo>
                  <a:cubicBezTo>
                    <a:pt x="11955" y="6617"/>
                    <a:pt x="11679" y="6141"/>
                    <a:pt x="11404" y="5690"/>
                  </a:cubicBezTo>
                  <a:cubicBezTo>
                    <a:pt x="11103" y="5214"/>
                    <a:pt x="10752" y="4762"/>
                    <a:pt x="10376" y="4336"/>
                  </a:cubicBezTo>
                  <a:cubicBezTo>
                    <a:pt x="10000" y="3910"/>
                    <a:pt x="9599" y="3509"/>
                    <a:pt x="9173" y="3108"/>
                  </a:cubicBezTo>
                  <a:cubicBezTo>
                    <a:pt x="8747" y="2732"/>
                    <a:pt x="8271" y="2356"/>
                    <a:pt x="7820" y="2031"/>
                  </a:cubicBezTo>
                  <a:cubicBezTo>
                    <a:pt x="7344" y="1705"/>
                    <a:pt x="6842" y="1429"/>
                    <a:pt x="6341" y="1178"/>
                  </a:cubicBezTo>
                  <a:cubicBezTo>
                    <a:pt x="5815" y="928"/>
                    <a:pt x="5338" y="702"/>
                    <a:pt x="4812" y="527"/>
                  </a:cubicBezTo>
                  <a:cubicBezTo>
                    <a:pt x="4286" y="351"/>
                    <a:pt x="3785" y="226"/>
                    <a:pt x="3308" y="126"/>
                  </a:cubicBezTo>
                  <a:cubicBezTo>
                    <a:pt x="3058" y="76"/>
                    <a:pt x="2832" y="51"/>
                    <a:pt x="2632" y="26"/>
                  </a:cubicBezTo>
                  <a:cubicBezTo>
                    <a:pt x="2406" y="1"/>
                    <a:pt x="2206" y="1"/>
                    <a:pt x="20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29"/>
            <p:cNvSpPr/>
            <p:nvPr/>
          </p:nvSpPr>
          <p:spPr>
            <a:xfrm>
              <a:off x="1184650" y="3876108"/>
              <a:ext cx="247824" cy="357416"/>
            </a:xfrm>
            <a:custGeom>
              <a:avLst/>
              <a:gdLst/>
              <a:ahLst/>
              <a:cxnLst/>
              <a:rect l="l" t="t" r="r" b="b"/>
              <a:pathLst>
                <a:path w="10427" h="15038" extrusionOk="0">
                  <a:moveTo>
                    <a:pt x="10276" y="0"/>
                  </a:moveTo>
                  <a:cubicBezTo>
                    <a:pt x="10276" y="0"/>
                    <a:pt x="10176" y="25"/>
                    <a:pt x="10025" y="75"/>
                  </a:cubicBezTo>
                  <a:cubicBezTo>
                    <a:pt x="9850" y="125"/>
                    <a:pt x="9599" y="201"/>
                    <a:pt x="9323" y="326"/>
                  </a:cubicBezTo>
                  <a:cubicBezTo>
                    <a:pt x="9048" y="426"/>
                    <a:pt x="8722" y="577"/>
                    <a:pt x="8346" y="777"/>
                  </a:cubicBezTo>
                  <a:cubicBezTo>
                    <a:pt x="7995" y="952"/>
                    <a:pt x="7619" y="1178"/>
                    <a:pt x="7218" y="1404"/>
                  </a:cubicBezTo>
                  <a:cubicBezTo>
                    <a:pt x="6842" y="1679"/>
                    <a:pt x="6441" y="1955"/>
                    <a:pt x="6040" y="2256"/>
                  </a:cubicBezTo>
                  <a:cubicBezTo>
                    <a:pt x="5639" y="2582"/>
                    <a:pt x="5238" y="2907"/>
                    <a:pt x="4837" y="3283"/>
                  </a:cubicBezTo>
                  <a:cubicBezTo>
                    <a:pt x="4060" y="4035"/>
                    <a:pt x="3358" y="4887"/>
                    <a:pt x="2732" y="5815"/>
                  </a:cubicBezTo>
                  <a:cubicBezTo>
                    <a:pt x="2080" y="6742"/>
                    <a:pt x="1529" y="7745"/>
                    <a:pt x="1128" y="8747"/>
                  </a:cubicBezTo>
                  <a:cubicBezTo>
                    <a:pt x="702" y="9750"/>
                    <a:pt x="401" y="10752"/>
                    <a:pt x="226" y="11679"/>
                  </a:cubicBezTo>
                  <a:cubicBezTo>
                    <a:pt x="50" y="12607"/>
                    <a:pt x="0" y="13434"/>
                    <a:pt x="0" y="14035"/>
                  </a:cubicBezTo>
                  <a:cubicBezTo>
                    <a:pt x="0" y="14336"/>
                    <a:pt x="25" y="14612"/>
                    <a:pt x="25" y="14762"/>
                  </a:cubicBezTo>
                  <a:cubicBezTo>
                    <a:pt x="50" y="14938"/>
                    <a:pt x="50" y="15038"/>
                    <a:pt x="50" y="15038"/>
                  </a:cubicBezTo>
                  <a:cubicBezTo>
                    <a:pt x="50" y="15038"/>
                    <a:pt x="150" y="15013"/>
                    <a:pt x="326" y="14988"/>
                  </a:cubicBezTo>
                  <a:cubicBezTo>
                    <a:pt x="476" y="14938"/>
                    <a:pt x="752" y="14862"/>
                    <a:pt x="1028" y="14762"/>
                  </a:cubicBezTo>
                  <a:cubicBezTo>
                    <a:pt x="1604" y="14562"/>
                    <a:pt x="2381" y="14236"/>
                    <a:pt x="3183" y="13760"/>
                  </a:cubicBezTo>
                  <a:cubicBezTo>
                    <a:pt x="3985" y="13283"/>
                    <a:pt x="4862" y="12682"/>
                    <a:pt x="5664" y="11930"/>
                  </a:cubicBezTo>
                  <a:cubicBezTo>
                    <a:pt x="6466" y="11203"/>
                    <a:pt x="7218" y="10326"/>
                    <a:pt x="7870" y="9374"/>
                  </a:cubicBezTo>
                  <a:cubicBezTo>
                    <a:pt x="8521" y="8421"/>
                    <a:pt x="9073" y="7394"/>
                    <a:pt x="9474" y="6366"/>
                  </a:cubicBezTo>
                  <a:cubicBezTo>
                    <a:pt x="9674" y="5865"/>
                    <a:pt x="9875" y="5364"/>
                    <a:pt x="10000" y="4837"/>
                  </a:cubicBezTo>
                  <a:cubicBezTo>
                    <a:pt x="10125" y="4336"/>
                    <a:pt x="10226" y="3835"/>
                    <a:pt x="10276" y="3384"/>
                  </a:cubicBezTo>
                  <a:cubicBezTo>
                    <a:pt x="10351" y="2907"/>
                    <a:pt x="10401" y="2456"/>
                    <a:pt x="10401" y="2055"/>
                  </a:cubicBezTo>
                  <a:cubicBezTo>
                    <a:pt x="10426" y="1654"/>
                    <a:pt x="10426" y="1303"/>
                    <a:pt x="10401" y="978"/>
                  </a:cubicBezTo>
                  <a:cubicBezTo>
                    <a:pt x="10376" y="677"/>
                    <a:pt x="10351" y="426"/>
                    <a:pt x="10326" y="251"/>
                  </a:cubicBezTo>
                  <a:cubicBezTo>
                    <a:pt x="10301" y="100"/>
                    <a:pt x="10276" y="0"/>
                    <a:pt x="10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29"/>
            <p:cNvSpPr/>
            <p:nvPr/>
          </p:nvSpPr>
          <p:spPr>
            <a:xfrm>
              <a:off x="2017806" y="4040658"/>
              <a:ext cx="147763" cy="126300"/>
            </a:xfrm>
            <a:custGeom>
              <a:avLst/>
              <a:gdLst/>
              <a:ahLst/>
              <a:cxnLst/>
              <a:rect l="l" t="t" r="r" b="b"/>
              <a:pathLst>
                <a:path w="6217" h="5314" extrusionOk="0">
                  <a:moveTo>
                    <a:pt x="5617" y="1"/>
                  </a:moveTo>
                  <a:cubicBezTo>
                    <a:pt x="5526" y="1"/>
                    <a:pt x="5432" y="36"/>
                    <a:pt x="5348" y="120"/>
                  </a:cubicBezTo>
                  <a:cubicBezTo>
                    <a:pt x="3744" y="1699"/>
                    <a:pt x="2015" y="3152"/>
                    <a:pt x="336" y="4606"/>
                  </a:cubicBezTo>
                  <a:cubicBezTo>
                    <a:pt x="0" y="4882"/>
                    <a:pt x="302" y="5314"/>
                    <a:pt x="641" y="5314"/>
                  </a:cubicBezTo>
                  <a:cubicBezTo>
                    <a:pt x="732" y="5314"/>
                    <a:pt x="827" y="5282"/>
                    <a:pt x="912" y="5207"/>
                  </a:cubicBezTo>
                  <a:cubicBezTo>
                    <a:pt x="2616" y="3729"/>
                    <a:pt x="4321" y="2300"/>
                    <a:pt x="5925" y="721"/>
                  </a:cubicBezTo>
                  <a:cubicBezTo>
                    <a:pt x="6217" y="429"/>
                    <a:pt x="5934" y="1"/>
                    <a:pt x="5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29"/>
            <p:cNvSpPr/>
            <p:nvPr/>
          </p:nvSpPr>
          <p:spPr>
            <a:xfrm>
              <a:off x="1505809" y="4169294"/>
              <a:ext cx="151542" cy="159171"/>
            </a:xfrm>
            <a:custGeom>
              <a:avLst/>
              <a:gdLst/>
              <a:ahLst/>
              <a:cxnLst/>
              <a:rect l="l" t="t" r="r" b="b"/>
              <a:pathLst>
                <a:path w="6376" h="6697" extrusionOk="0">
                  <a:moveTo>
                    <a:pt x="570" y="0"/>
                  </a:moveTo>
                  <a:cubicBezTo>
                    <a:pt x="272" y="0"/>
                    <a:pt x="1" y="419"/>
                    <a:pt x="248" y="723"/>
                  </a:cubicBezTo>
                  <a:cubicBezTo>
                    <a:pt x="1852" y="2803"/>
                    <a:pt x="3531" y="4808"/>
                    <a:pt x="5461" y="6588"/>
                  </a:cubicBezTo>
                  <a:cubicBezTo>
                    <a:pt x="5548" y="6664"/>
                    <a:pt x="5645" y="6696"/>
                    <a:pt x="5739" y="6696"/>
                  </a:cubicBezTo>
                  <a:cubicBezTo>
                    <a:pt x="6076" y="6696"/>
                    <a:pt x="6376" y="6280"/>
                    <a:pt x="6062" y="5986"/>
                  </a:cubicBezTo>
                  <a:cubicBezTo>
                    <a:pt x="4107" y="4207"/>
                    <a:pt x="2453" y="2227"/>
                    <a:pt x="849" y="146"/>
                  </a:cubicBezTo>
                  <a:cubicBezTo>
                    <a:pt x="764" y="43"/>
                    <a:pt x="666" y="0"/>
                    <a:pt x="5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29"/>
            <p:cNvSpPr/>
            <p:nvPr/>
          </p:nvSpPr>
          <p:spPr>
            <a:xfrm>
              <a:off x="1398732" y="4029059"/>
              <a:ext cx="102747" cy="160312"/>
            </a:xfrm>
            <a:custGeom>
              <a:avLst/>
              <a:gdLst/>
              <a:ahLst/>
              <a:cxnLst/>
              <a:rect l="l" t="t" r="r" b="b"/>
              <a:pathLst>
                <a:path w="4323" h="6745" extrusionOk="0">
                  <a:moveTo>
                    <a:pt x="3816" y="0"/>
                  </a:moveTo>
                  <a:cubicBezTo>
                    <a:pt x="3649" y="0"/>
                    <a:pt x="3478" y="85"/>
                    <a:pt x="3399" y="282"/>
                  </a:cubicBezTo>
                  <a:cubicBezTo>
                    <a:pt x="2547" y="2337"/>
                    <a:pt x="1369" y="4242"/>
                    <a:pt x="191" y="6122"/>
                  </a:cubicBezTo>
                  <a:cubicBezTo>
                    <a:pt x="0" y="6451"/>
                    <a:pt x="290" y="6745"/>
                    <a:pt x="577" y="6745"/>
                  </a:cubicBezTo>
                  <a:cubicBezTo>
                    <a:pt x="705" y="6745"/>
                    <a:pt x="833" y="6687"/>
                    <a:pt x="918" y="6548"/>
                  </a:cubicBezTo>
                  <a:cubicBezTo>
                    <a:pt x="2146" y="4593"/>
                    <a:pt x="3324" y="2638"/>
                    <a:pt x="4201" y="508"/>
                  </a:cubicBezTo>
                  <a:cubicBezTo>
                    <a:pt x="4323" y="203"/>
                    <a:pt x="4075" y="0"/>
                    <a:pt x="38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29"/>
            <p:cNvSpPr/>
            <p:nvPr/>
          </p:nvSpPr>
          <p:spPr>
            <a:xfrm>
              <a:off x="1866424" y="4157671"/>
              <a:ext cx="125516" cy="137851"/>
            </a:xfrm>
            <a:custGeom>
              <a:avLst/>
              <a:gdLst/>
              <a:ahLst/>
              <a:cxnLst/>
              <a:rect l="l" t="t" r="r" b="b"/>
              <a:pathLst>
                <a:path w="5281" h="5800" extrusionOk="0">
                  <a:moveTo>
                    <a:pt x="637" y="0"/>
                  </a:moveTo>
                  <a:cubicBezTo>
                    <a:pt x="300" y="0"/>
                    <a:pt x="0" y="417"/>
                    <a:pt x="314" y="711"/>
                  </a:cubicBezTo>
                  <a:cubicBezTo>
                    <a:pt x="1918" y="2139"/>
                    <a:pt x="3020" y="3944"/>
                    <a:pt x="4324" y="5623"/>
                  </a:cubicBezTo>
                  <a:cubicBezTo>
                    <a:pt x="4419" y="5748"/>
                    <a:pt x="4549" y="5799"/>
                    <a:pt x="4677" y="5799"/>
                  </a:cubicBezTo>
                  <a:cubicBezTo>
                    <a:pt x="4985" y="5799"/>
                    <a:pt x="5281" y="5498"/>
                    <a:pt x="5051" y="5197"/>
                  </a:cubicBezTo>
                  <a:cubicBezTo>
                    <a:pt x="3697" y="3467"/>
                    <a:pt x="2569" y="1613"/>
                    <a:pt x="915" y="109"/>
                  </a:cubicBezTo>
                  <a:cubicBezTo>
                    <a:pt x="828" y="33"/>
                    <a:pt x="731" y="0"/>
                    <a:pt x="6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29"/>
            <p:cNvSpPr/>
            <p:nvPr/>
          </p:nvSpPr>
          <p:spPr>
            <a:xfrm>
              <a:off x="1921710" y="4259020"/>
              <a:ext cx="111232" cy="74606"/>
            </a:xfrm>
            <a:custGeom>
              <a:avLst/>
              <a:gdLst/>
              <a:ahLst/>
              <a:cxnLst/>
              <a:rect l="l" t="t" r="r" b="b"/>
              <a:pathLst>
                <a:path w="4680" h="3139" extrusionOk="0">
                  <a:moveTo>
                    <a:pt x="2235" y="0"/>
                  </a:moveTo>
                  <a:cubicBezTo>
                    <a:pt x="255" y="0"/>
                    <a:pt x="0" y="3138"/>
                    <a:pt x="2524" y="3138"/>
                  </a:cubicBezTo>
                  <a:cubicBezTo>
                    <a:pt x="4429" y="3138"/>
                    <a:pt x="4679" y="81"/>
                    <a:pt x="2374" y="5"/>
                  </a:cubicBezTo>
                  <a:cubicBezTo>
                    <a:pt x="2327" y="2"/>
                    <a:pt x="2280" y="0"/>
                    <a:pt x="22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29"/>
            <p:cNvSpPr/>
            <p:nvPr/>
          </p:nvSpPr>
          <p:spPr>
            <a:xfrm>
              <a:off x="1567869" y="4287019"/>
              <a:ext cx="111232" cy="74606"/>
            </a:xfrm>
            <a:custGeom>
              <a:avLst/>
              <a:gdLst/>
              <a:ahLst/>
              <a:cxnLst/>
              <a:rect l="l" t="t" r="r" b="b"/>
              <a:pathLst>
                <a:path w="4680" h="3139" extrusionOk="0">
                  <a:moveTo>
                    <a:pt x="2260" y="0"/>
                  </a:moveTo>
                  <a:cubicBezTo>
                    <a:pt x="279" y="0"/>
                    <a:pt x="1" y="3138"/>
                    <a:pt x="2549" y="3138"/>
                  </a:cubicBezTo>
                  <a:cubicBezTo>
                    <a:pt x="4454" y="3138"/>
                    <a:pt x="4679" y="56"/>
                    <a:pt x="2398" y="5"/>
                  </a:cubicBezTo>
                  <a:cubicBezTo>
                    <a:pt x="2351" y="2"/>
                    <a:pt x="2305" y="0"/>
                    <a:pt x="22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29"/>
            <p:cNvSpPr/>
            <p:nvPr/>
          </p:nvSpPr>
          <p:spPr>
            <a:xfrm>
              <a:off x="1432626" y="3996900"/>
              <a:ext cx="111232" cy="74606"/>
            </a:xfrm>
            <a:custGeom>
              <a:avLst/>
              <a:gdLst/>
              <a:ahLst/>
              <a:cxnLst/>
              <a:rect l="l" t="t" r="r" b="b"/>
              <a:pathLst>
                <a:path w="4680" h="3139" extrusionOk="0">
                  <a:moveTo>
                    <a:pt x="2259" y="1"/>
                  </a:moveTo>
                  <a:cubicBezTo>
                    <a:pt x="256" y="1"/>
                    <a:pt x="1" y="3139"/>
                    <a:pt x="2525" y="3139"/>
                  </a:cubicBezTo>
                  <a:cubicBezTo>
                    <a:pt x="4454" y="3139"/>
                    <a:pt x="4680" y="56"/>
                    <a:pt x="2399" y="6"/>
                  </a:cubicBezTo>
                  <a:cubicBezTo>
                    <a:pt x="2352" y="2"/>
                    <a:pt x="2305" y="1"/>
                    <a:pt x="22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29"/>
            <p:cNvSpPr/>
            <p:nvPr/>
          </p:nvSpPr>
          <p:spPr>
            <a:xfrm>
              <a:off x="1869062" y="4215547"/>
              <a:ext cx="82854" cy="56115"/>
            </a:xfrm>
            <a:custGeom>
              <a:avLst/>
              <a:gdLst/>
              <a:ahLst/>
              <a:cxnLst/>
              <a:rect l="l" t="t" r="r" b="b"/>
              <a:pathLst>
                <a:path w="3486" h="2361" extrusionOk="0">
                  <a:moveTo>
                    <a:pt x="1666" y="0"/>
                  </a:moveTo>
                  <a:cubicBezTo>
                    <a:pt x="192" y="0"/>
                    <a:pt x="0" y="2336"/>
                    <a:pt x="1882" y="2361"/>
                  </a:cubicBezTo>
                  <a:cubicBezTo>
                    <a:pt x="3310" y="2361"/>
                    <a:pt x="3486" y="55"/>
                    <a:pt x="1782" y="5"/>
                  </a:cubicBezTo>
                  <a:cubicBezTo>
                    <a:pt x="1742" y="2"/>
                    <a:pt x="1704" y="0"/>
                    <a:pt x="16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29"/>
            <p:cNvSpPr/>
            <p:nvPr/>
          </p:nvSpPr>
          <p:spPr>
            <a:xfrm>
              <a:off x="1573003" y="4215547"/>
              <a:ext cx="83448" cy="56115"/>
            </a:xfrm>
            <a:custGeom>
              <a:avLst/>
              <a:gdLst/>
              <a:ahLst/>
              <a:cxnLst/>
              <a:rect l="l" t="t" r="r" b="b"/>
              <a:pathLst>
                <a:path w="3511" h="2361" extrusionOk="0">
                  <a:moveTo>
                    <a:pt x="1666" y="0"/>
                  </a:moveTo>
                  <a:cubicBezTo>
                    <a:pt x="191" y="0"/>
                    <a:pt x="0" y="2336"/>
                    <a:pt x="1907" y="2361"/>
                  </a:cubicBezTo>
                  <a:cubicBezTo>
                    <a:pt x="3335" y="2361"/>
                    <a:pt x="3511" y="55"/>
                    <a:pt x="1781" y="5"/>
                  </a:cubicBezTo>
                  <a:cubicBezTo>
                    <a:pt x="1742" y="2"/>
                    <a:pt x="1704" y="0"/>
                    <a:pt x="16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29"/>
            <p:cNvSpPr/>
            <p:nvPr/>
          </p:nvSpPr>
          <p:spPr>
            <a:xfrm>
              <a:off x="1387133" y="4075550"/>
              <a:ext cx="83234" cy="55545"/>
            </a:xfrm>
            <a:custGeom>
              <a:avLst/>
              <a:gdLst/>
              <a:ahLst/>
              <a:cxnLst/>
              <a:rect l="l" t="t" r="r" b="b"/>
              <a:pathLst>
                <a:path w="3502" h="2337" extrusionOk="0">
                  <a:moveTo>
                    <a:pt x="1667" y="1"/>
                  </a:moveTo>
                  <a:cubicBezTo>
                    <a:pt x="192" y="1"/>
                    <a:pt x="0" y="2336"/>
                    <a:pt x="1882" y="2336"/>
                  </a:cubicBezTo>
                  <a:cubicBezTo>
                    <a:pt x="1890" y="2336"/>
                    <a:pt x="1897" y="2336"/>
                    <a:pt x="1905" y="2336"/>
                  </a:cubicBezTo>
                  <a:cubicBezTo>
                    <a:pt x="3313" y="2336"/>
                    <a:pt x="3502" y="30"/>
                    <a:pt x="1782" y="5"/>
                  </a:cubicBezTo>
                  <a:cubicBezTo>
                    <a:pt x="1743" y="2"/>
                    <a:pt x="1704" y="1"/>
                    <a:pt x="16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29"/>
            <p:cNvSpPr/>
            <p:nvPr/>
          </p:nvSpPr>
          <p:spPr>
            <a:xfrm>
              <a:off x="2095885" y="4001036"/>
              <a:ext cx="110994" cy="74654"/>
            </a:xfrm>
            <a:custGeom>
              <a:avLst/>
              <a:gdLst/>
              <a:ahLst/>
              <a:cxnLst/>
              <a:rect l="l" t="t" r="r" b="b"/>
              <a:pathLst>
                <a:path w="4670" h="3141" extrusionOk="0">
                  <a:moveTo>
                    <a:pt x="2203" y="1"/>
                  </a:moveTo>
                  <a:cubicBezTo>
                    <a:pt x="244" y="1"/>
                    <a:pt x="0" y="3116"/>
                    <a:pt x="2514" y="3140"/>
                  </a:cubicBezTo>
                  <a:cubicBezTo>
                    <a:pt x="4419" y="3140"/>
                    <a:pt x="4670" y="57"/>
                    <a:pt x="2364" y="7"/>
                  </a:cubicBezTo>
                  <a:cubicBezTo>
                    <a:pt x="2309" y="3"/>
                    <a:pt x="2256" y="1"/>
                    <a:pt x="2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29"/>
            <p:cNvSpPr/>
            <p:nvPr/>
          </p:nvSpPr>
          <p:spPr>
            <a:xfrm>
              <a:off x="2038841" y="4047551"/>
              <a:ext cx="83448" cy="56139"/>
            </a:xfrm>
            <a:custGeom>
              <a:avLst/>
              <a:gdLst/>
              <a:ahLst/>
              <a:cxnLst/>
              <a:rect l="l" t="t" r="r" b="b"/>
              <a:pathLst>
                <a:path w="3511" h="2362" extrusionOk="0">
                  <a:moveTo>
                    <a:pt x="1666" y="1"/>
                  </a:moveTo>
                  <a:cubicBezTo>
                    <a:pt x="191" y="1"/>
                    <a:pt x="1" y="2337"/>
                    <a:pt x="1907" y="2361"/>
                  </a:cubicBezTo>
                  <a:cubicBezTo>
                    <a:pt x="3335" y="2361"/>
                    <a:pt x="3511" y="55"/>
                    <a:pt x="1782" y="5"/>
                  </a:cubicBezTo>
                  <a:cubicBezTo>
                    <a:pt x="1742" y="2"/>
                    <a:pt x="1704" y="1"/>
                    <a:pt x="16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29"/>
            <p:cNvSpPr/>
            <p:nvPr/>
          </p:nvSpPr>
          <p:spPr>
            <a:xfrm>
              <a:off x="948153" y="3917680"/>
              <a:ext cx="211483" cy="380779"/>
            </a:xfrm>
            <a:custGeom>
              <a:avLst/>
              <a:gdLst/>
              <a:ahLst/>
              <a:cxnLst/>
              <a:rect l="l" t="t" r="r" b="b"/>
              <a:pathLst>
                <a:path w="8898" h="16021" extrusionOk="0">
                  <a:moveTo>
                    <a:pt x="4239" y="1"/>
                  </a:moveTo>
                  <a:cubicBezTo>
                    <a:pt x="3672" y="1"/>
                    <a:pt x="3052" y="99"/>
                    <a:pt x="2431" y="381"/>
                  </a:cubicBezTo>
                  <a:cubicBezTo>
                    <a:pt x="2005" y="582"/>
                    <a:pt x="1629" y="858"/>
                    <a:pt x="1328" y="1183"/>
                  </a:cubicBezTo>
                  <a:cubicBezTo>
                    <a:pt x="1003" y="1484"/>
                    <a:pt x="777" y="1860"/>
                    <a:pt x="602" y="2186"/>
                  </a:cubicBezTo>
                  <a:cubicBezTo>
                    <a:pt x="251" y="2888"/>
                    <a:pt x="125" y="3564"/>
                    <a:pt x="50" y="4166"/>
                  </a:cubicBezTo>
                  <a:cubicBezTo>
                    <a:pt x="0" y="4767"/>
                    <a:pt x="0" y="5344"/>
                    <a:pt x="25" y="5895"/>
                  </a:cubicBezTo>
                  <a:cubicBezTo>
                    <a:pt x="100" y="6973"/>
                    <a:pt x="301" y="7950"/>
                    <a:pt x="552" y="8853"/>
                  </a:cubicBezTo>
                  <a:cubicBezTo>
                    <a:pt x="802" y="9755"/>
                    <a:pt x="1078" y="10557"/>
                    <a:pt x="1354" y="11309"/>
                  </a:cubicBezTo>
                  <a:cubicBezTo>
                    <a:pt x="1930" y="12788"/>
                    <a:pt x="2557" y="13965"/>
                    <a:pt x="3008" y="14767"/>
                  </a:cubicBezTo>
                  <a:cubicBezTo>
                    <a:pt x="3233" y="15194"/>
                    <a:pt x="3434" y="15494"/>
                    <a:pt x="3559" y="15695"/>
                  </a:cubicBezTo>
                  <a:cubicBezTo>
                    <a:pt x="3684" y="15920"/>
                    <a:pt x="3760" y="16021"/>
                    <a:pt x="3760" y="16021"/>
                  </a:cubicBezTo>
                  <a:cubicBezTo>
                    <a:pt x="3760" y="16021"/>
                    <a:pt x="3760" y="15895"/>
                    <a:pt x="3734" y="15645"/>
                  </a:cubicBezTo>
                  <a:cubicBezTo>
                    <a:pt x="3734" y="15394"/>
                    <a:pt x="3709" y="15018"/>
                    <a:pt x="3659" y="14567"/>
                  </a:cubicBezTo>
                  <a:cubicBezTo>
                    <a:pt x="3609" y="14116"/>
                    <a:pt x="3559" y="13564"/>
                    <a:pt x="3509" y="12938"/>
                  </a:cubicBezTo>
                  <a:cubicBezTo>
                    <a:pt x="3434" y="12311"/>
                    <a:pt x="3359" y="11610"/>
                    <a:pt x="3283" y="10833"/>
                  </a:cubicBezTo>
                  <a:cubicBezTo>
                    <a:pt x="3208" y="10081"/>
                    <a:pt x="3133" y="9279"/>
                    <a:pt x="3058" y="8427"/>
                  </a:cubicBezTo>
                  <a:cubicBezTo>
                    <a:pt x="3008" y="7574"/>
                    <a:pt x="2983" y="6697"/>
                    <a:pt x="3033" y="5845"/>
                  </a:cubicBezTo>
                  <a:cubicBezTo>
                    <a:pt x="3058" y="5419"/>
                    <a:pt x="3083" y="4993"/>
                    <a:pt x="3183" y="4617"/>
                  </a:cubicBezTo>
                  <a:cubicBezTo>
                    <a:pt x="3258" y="4241"/>
                    <a:pt x="3359" y="3915"/>
                    <a:pt x="3484" y="3715"/>
                  </a:cubicBezTo>
                  <a:cubicBezTo>
                    <a:pt x="3634" y="3514"/>
                    <a:pt x="3709" y="3464"/>
                    <a:pt x="3810" y="3414"/>
                  </a:cubicBezTo>
                  <a:cubicBezTo>
                    <a:pt x="3892" y="3373"/>
                    <a:pt x="4074" y="3332"/>
                    <a:pt x="4315" y="3332"/>
                  </a:cubicBezTo>
                  <a:cubicBezTo>
                    <a:pt x="4369" y="3332"/>
                    <a:pt x="4427" y="3334"/>
                    <a:pt x="4486" y="3339"/>
                  </a:cubicBezTo>
                  <a:cubicBezTo>
                    <a:pt x="4562" y="3364"/>
                    <a:pt x="4637" y="3364"/>
                    <a:pt x="4737" y="3389"/>
                  </a:cubicBezTo>
                  <a:lnTo>
                    <a:pt x="4837" y="3389"/>
                  </a:lnTo>
                  <a:lnTo>
                    <a:pt x="4937" y="3414"/>
                  </a:lnTo>
                  <a:lnTo>
                    <a:pt x="4988" y="3439"/>
                  </a:lnTo>
                  <a:lnTo>
                    <a:pt x="5038" y="3439"/>
                  </a:lnTo>
                  <a:lnTo>
                    <a:pt x="5113" y="3464"/>
                  </a:lnTo>
                  <a:cubicBezTo>
                    <a:pt x="5163" y="3489"/>
                    <a:pt x="5213" y="3514"/>
                    <a:pt x="5238" y="3539"/>
                  </a:cubicBezTo>
                  <a:cubicBezTo>
                    <a:pt x="5389" y="3615"/>
                    <a:pt x="5464" y="3690"/>
                    <a:pt x="5589" y="3890"/>
                  </a:cubicBezTo>
                  <a:cubicBezTo>
                    <a:pt x="5689" y="4091"/>
                    <a:pt x="5765" y="4417"/>
                    <a:pt x="5815" y="4792"/>
                  </a:cubicBezTo>
                  <a:cubicBezTo>
                    <a:pt x="5840" y="5168"/>
                    <a:pt x="5840" y="5569"/>
                    <a:pt x="5815" y="5996"/>
                  </a:cubicBezTo>
                  <a:cubicBezTo>
                    <a:pt x="5740" y="6848"/>
                    <a:pt x="5589" y="7725"/>
                    <a:pt x="5414" y="8552"/>
                  </a:cubicBezTo>
                  <a:cubicBezTo>
                    <a:pt x="5238" y="9379"/>
                    <a:pt x="5063" y="10181"/>
                    <a:pt x="4862" y="10933"/>
                  </a:cubicBezTo>
                  <a:cubicBezTo>
                    <a:pt x="4511" y="12412"/>
                    <a:pt x="4186" y="13690"/>
                    <a:pt x="3985" y="14592"/>
                  </a:cubicBezTo>
                  <a:cubicBezTo>
                    <a:pt x="3885" y="15043"/>
                    <a:pt x="3835" y="15394"/>
                    <a:pt x="3810" y="15645"/>
                  </a:cubicBezTo>
                  <a:cubicBezTo>
                    <a:pt x="3760" y="15895"/>
                    <a:pt x="3760" y="16021"/>
                    <a:pt x="3760" y="16021"/>
                  </a:cubicBezTo>
                  <a:cubicBezTo>
                    <a:pt x="3760" y="16021"/>
                    <a:pt x="4060" y="15595"/>
                    <a:pt x="4587" y="14843"/>
                  </a:cubicBezTo>
                  <a:cubicBezTo>
                    <a:pt x="5113" y="14091"/>
                    <a:pt x="5865" y="13013"/>
                    <a:pt x="6617" y="11610"/>
                  </a:cubicBezTo>
                  <a:cubicBezTo>
                    <a:pt x="7018" y="10933"/>
                    <a:pt x="7394" y="10156"/>
                    <a:pt x="7770" y="9304"/>
                  </a:cubicBezTo>
                  <a:cubicBezTo>
                    <a:pt x="8120" y="8427"/>
                    <a:pt x="8471" y="7499"/>
                    <a:pt x="8697" y="6422"/>
                  </a:cubicBezTo>
                  <a:cubicBezTo>
                    <a:pt x="8797" y="5895"/>
                    <a:pt x="8897" y="5319"/>
                    <a:pt x="8897" y="4717"/>
                  </a:cubicBezTo>
                  <a:cubicBezTo>
                    <a:pt x="8897" y="4091"/>
                    <a:pt x="8847" y="3389"/>
                    <a:pt x="8547" y="2662"/>
                  </a:cubicBezTo>
                  <a:cubicBezTo>
                    <a:pt x="8271" y="1935"/>
                    <a:pt x="7694" y="1158"/>
                    <a:pt x="6943" y="707"/>
                  </a:cubicBezTo>
                  <a:cubicBezTo>
                    <a:pt x="6767" y="582"/>
                    <a:pt x="6592" y="507"/>
                    <a:pt x="6391" y="432"/>
                  </a:cubicBezTo>
                  <a:lnTo>
                    <a:pt x="6115" y="306"/>
                  </a:lnTo>
                  <a:lnTo>
                    <a:pt x="5790" y="206"/>
                  </a:lnTo>
                  <a:lnTo>
                    <a:pt x="5664" y="181"/>
                  </a:lnTo>
                  <a:lnTo>
                    <a:pt x="5564" y="156"/>
                  </a:lnTo>
                  <a:lnTo>
                    <a:pt x="5414" y="131"/>
                  </a:lnTo>
                  <a:lnTo>
                    <a:pt x="5288" y="106"/>
                  </a:lnTo>
                  <a:cubicBezTo>
                    <a:pt x="5138" y="81"/>
                    <a:pt x="4963" y="56"/>
                    <a:pt x="4787" y="31"/>
                  </a:cubicBezTo>
                  <a:cubicBezTo>
                    <a:pt x="4612" y="12"/>
                    <a:pt x="4428" y="1"/>
                    <a:pt x="42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29"/>
            <p:cNvSpPr/>
            <p:nvPr/>
          </p:nvSpPr>
          <p:spPr>
            <a:xfrm>
              <a:off x="1037499" y="4294293"/>
              <a:ext cx="316916" cy="300920"/>
            </a:xfrm>
            <a:custGeom>
              <a:avLst/>
              <a:gdLst/>
              <a:ahLst/>
              <a:cxnLst/>
              <a:rect l="l" t="t" r="r" b="b"/>
              <a:pathLst>
                <a:path w="13334" h="12661" extrusionOk="0">
                  <a:moveTo>
                    <a:pt x="1504" y="0"/>
                  </a:moveTo>
                  <a:cubicBezTo>
                    <a:pt x="1028" y="0"/>
                    <a:pt x="627" y="50"/>
                    <a:pt x="376" y="100"/>
                  </a:cubicBezTo>
                  <a:cubicBezTo>
                    <a:pt x="126" y="151"/>
                    <a:pt x="1" y="176"/>
                    <a:pt x="1" y="176"/>
                  </a:cubicBezTo>
                  <a:cubicBezTo>
                    <a:pt x="1" y="176"/>
                    <a:pt x="1" y="176"/>
                    <a:pt x="1" y="176"/>
                  </a:cubicBezTo>
                  <a:lnTo>
                    <a:pt x="1" y="176"/>
                  </a:lnTo>
                  <a:cubicBezTo>
                    <a:pt x="1" y="176"/>
                    <a:pt x="126" y="226"/>
                    <a:pt x="376" y="276"/>
                  </a:cubicBezTo>
                  <a:cubicBezTo>
                    <a:pt x="602" y="351"/>
                    <a:pt x="953" y="476"/>
                    <a:pt x="1379" y="652"/>
                  </a:cubicBezTo>
                  <a:cubicBezTo>
                    <a:pt x="2206" y="1028"/>
                    <a:pt x="3384" y="1604"/>
                    <a:pt x="4687" y="2406"/>
                  </a:cubicBezTo>
                  <a:cubicBezTo>
                    <a:pt x="5339" y="2807"/>
                    <a:pt x="6041" y="3233"/>
                    <a:pt x="6717" y="3760"/>
                  </a:cubicBezTo>
                  <a:cubicBezTo>
                    <a:pt x="7394" y="4261"/>
                    <a:pt x="8071" y="4812"/>
                    <a:pt x="8672" y="5439"/>
                  </a:cubicBezTo>
                  <a:cubicBezTo>
                    <a:pt x="8948" y="5740"/>
                    <a:pt x="9224" y="6065"/>
                    <a:pt x="9449" y="6391"/>
                  </a:cubicBezTo>
                  <a:cubicBezTo>
                    <a:pt x="9650" y="6717"/>
                    <a:pt x="9800" y="7018"/>
                    <a:pt x="9875" y="7319"/>
                  </a:cubicBezTo>
                  <a:cubicBezTo>
                    <a:pt x="9976" y="7594"/>
                    <a:pt x="9976" y="7845"/>
                    <a:pt x="9925" y="8095"/>
                  </a:cubicBezTo>
                  <a:cubicBezTo>
                    <a:pt x="9875" y="8321"/>
                    <a:pt x="9775" y="8597"/>
                    <a:pt x="9575" y="8872"/>
                  </a:cubicBezTo>
                  <a:lnTo>
                    <a:pt x="9549" y="8923"/>
                  </a:lnTo>
                  <a:lnTo>
                    <a:pt x="9549" y="8923"/>
                  </a:lnTo>
                  <a:lnTo>
                    <a:pt x="9549" y="8923"/>
                  </a:lnTo>
                  <a:lnTo>
                    <a:pt x="9524" y="8948"/>
                  </a:lnTo>
                  <a:cubicBezTo>
                    <a:pt x="9527" y="8945"/>
                    <a:pt x="9529" y="8943"/>
                    <a:pt x="9530" y="8943"/>
                  </a:cubicBezTo>
                  <a:cubicBezTo>
                    <a:pt x="9530" y="8943"/>
                    <a:pt x="9530" y="8945"/>
                    <a:pt x="9529" y="8948"/>
                  </a:cubicBezTo>
                  <a:lnTo>
                    <a:pt x="9529" y="8948"/>
                  </a:lnTo>
                  <a:lnTo>
                    <a:pt x="9424" y="9073"/>
                  </a:lnTo>
                  <a:cubicBezTo>
                    <a:pt x="9374" y="9123"/>
                    <a:pt x="9374" y="9148"/>
                    <a:pt x="9324" y="9198"/>
                  </a:cubicBezTo>
                  <a:cubicBezTo>
                    <a:pt x="9249" y="9273"/>
                    <a:pt x="9174" y="9324"/>
                    <a:pt x="9123" y="9349"/>
                  </a:cubicBezTo>
                  <a:cubicBezTo>
                    <a:pt x="9073" y="9374"/>
                    <a:pt x="9073" y="9374"/>
                    <a:pt x="9023" y="9374"/>
                  </a:cubicBezTo>
                  <a:cubicBezTo>
                    <a:pt x="8998" y="9386"/>
                    <a:pt x="8967" y="9392"/>
                    <a:pt x="8926" y="9392"/>
                  </a:cubicBezTo>
                  <a:cubicBezTo>
                    <a:pt x="8885" y="9392"/>
                    <a:pt x="8835" y="9386"/>
                    <a:pt x="8773" y="9374"/>
                  </a:cubicBezTo>
                  <a:cubicBezTo>
                    <a:pt x="8572" y="9298"/>
                    <a:pt x="8246" y="9148"/>
                    <a:pt x="7920" y="8923"/>
                  </a:cubicBezTo>
                  <a:cubicBezTo>
                    <a:pt x="7595" y="8697"/>
                    <a:pt x="7244" y="8396"/>
                    <a:pt x="6918" y="8095"/>
                  </a:cubicBezTo>
                  <a:cubicBezTo>
                    <a:pt x="6291" y="7494"/>
                    <a:pt x="5665" y="6817"/>
                    <a:pt x="5088" y="6166"/>
                  </a:cubicBezTo>
                  <a:cubicBezTo>
                    <a:pt x="4537" y="5489"/>
                    <a:pt x="3986" y="4837"/>
                    <a:pt x="3509" y="4236"/>
                  </a:cubicBezTo>
                  <a:cubicBezTo>
                    <a:pt x="2507" y="3008"/>
                    <a:pt x="1655" y="1980"/>
                    <a:pt x="1028" y="1253"/>
                  </a:cubicBezTo>
                  <a:cubicBezTo>
                    <a:pt x="727" y="902"/>
                    <a:pt x="452" y="627"/>
                    <a:pt x="276" y="451"/>
                  </a:cubicBezTo>
                  <a:cubicBezTo>
                    <a:pt x="101" y="276"/>
                    <a:pt x="1" y="176"/>
                    <a:pt x="1" y="176"/>
                  </a:cubicBezTo>
                  <a:lnTo>
                    <a:pt x="1" y="176"/>
                  </a:lnTo>
                  <a:cubicBezTo>
                    <a:pt x="1" y="176"/>
                    <a:pt x="151" y="702"/>
                    <a:pt x="452" y="1604"/>
                  </a:cubicBezTo>
                  <a:cubicBezTo>
                    <a:pt x="752" y="2481"/>
                    <a:pt x="1178" y="3760"/>
                    <a:pt x="1855" y="5238"/>
                  </a:cubicBezTo>
                  <a:cubicBezTo>
                    <a:pt x="2181" y="5990"/>
                    <a:pt x="2582" y="6767"/>
                    <a:pt x="3033" y="7594"/>
                  </a:cubicBezTo>
                  <a:cubicBezTo>
                    <a:pt x="3509" y="8421"/>
                    <a:pt x="4061" y="9273"/>
                    <a:pt x="4762" y="10126"/>
                  </a:cubicBezTo>
                  <a:cubicBezTo>
                    <a:pt x="5113" y="10552"/>
                    <a:pt x="5514" y="10978"/>
                    <a:pt x="5991" y="11379"/>
                  </a:cubicBezTo>
                  <a:cubicBezTo>
                    <a:pt x="6467" y="11780"/>
                    <a:pt x="7018" y="12181"/>
                    <a:pt x="7770" y="12456"/>
                  </a:cubicBezTo>
                  <a:cubicBezTo>
                    <a:pt x="8129" y="12569"/>
                    <a:pt x="8508" y="12661"/>
                    <a:pt x="8944" y="12661"/>
                  </a:cubicBezTo>
                  <a:cubicBezTo>
                    <a:pt x="8995" y="12661"/>
                    <a:pt x="9046" y="12660"/>
                    <a:pt x="9098" y="12657"/>
                  </a:cubicBezTo>
                  <a:cubicBezTo>
                    <a:pt x="9139" y="12659"/>
                    <a:pt x="9180" y="12660"/>
                    <a:pt x="9220" y="12660"/>
                  </a:cubicBezTo>
                  <a:cubicBezTo>
                    <a:pt x="9659" y="12660"/>
                    <a:pt x="10112" y="12540"/>
                    <a:pt x="10502" y="12356"/>
                  </a:cubicBezTo>
                  <a:cubicBezTo>
                    <a:pt x="10928" y="12156"/>
                    <a:pt x="11304" y="11905"/>
                    <a:pt x="11605" y="11629"/>
                  </a:cubicBezTo>
                  <a:cubicBezTo>
                    <a:pt x="11755" y="11504"/>
                    <a:pt x="11905" y="11304"/>
                    <a:pt x="12031" y="11153"/>
                  </a:cubicBezTo>
                  <a:lnTo>
                    <a:pt x="12156" y="11003"/>
                  </a:lnTo>
                  <a:lnTo>
                    <a:pt x="12206" y="10953"/>
                  </a:lnTo>
                  <a:lnTo>
                    <a:pt x="12281" y="10852"/>
                  </a:lnTo>
                  <a:lnTo>
                    <a:pt x="12281" y="10827"/>
                  </a:lnTo>
                  <a:lnTo>
                    <a:pt x="12357" y="10727"/>
                  </a:lnTo>
                  <a:cubicBezTo>
                    <a:pt x="12758" y="10126"/>
                    <a:pt x="13083" y="9399"/>
                    <a:pt x="13209" y="8597"/>
                  </a:cubicBezTo>
                  <a:cubicBezTo>
                    <a:pt x="13334" y="7795"/>
                    <a:pt x="13209" y="6968"/>
                    <a:pt x="12958" y="6291"/>
                  </a:cubicBezTo>
                  <a:cubicBezTo>
                    <a:pt x="12707" y="5589"/>
                    <a:pt x="12331" y="5013"/>
                    <a:pt x="11930" y="4511"/>
                  </a:cubicBezTo>
                  <a:cubicBezTo>
                    <a:pt x="11529" y="4010"/>
                    <a:pt x="11103" y="3609"/>
                    <a:pt x="10652" y="3258"/>
                  </a:cubicBezTo>
                  <a:cubicBezTo>
                    <a:pt x="9775" y="2532"/>
                    <a:pt x="8873" y="2005"/>
                    <a:pt x="7996" y="1579"/>
                  </a:cubicBezTo>
                  <a:cubicBezTo>
                    <a:pt x="7118" y="1178"/>
                    <a:pt x="6266" y="852"/>
                    <a:pt x="5464" y="627"/>
                  </a:cubicBezTo>
                  <a:cubicBezTo>
                    <a:pt x="3860" y="151"/>
                    <a:pt x="2482" y="0"/>
                    <a:pt x="15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29"/>
            <p:cNvSpPr/>
            <p:nvPr/>
          </p:nvSpPr>
          <p:spPr>
            <a:xfrm>
              <a:off x="720000" y="4226980"/>
              <a:ext cx="323476" cy="95926"/>
            </a:xfrm>
            <a:custGeom>
              <a:avLst/>
              <a:gdLst/>
              <a:ahLst/>
              <a:cxnLst/>
              <a:rect l="l" t="t" r="r" b="b"/>
              <a:pathLst>
                <a:path w="13610" h="4036" extrusionOk="0">
                  <a:moveTo>
                    <a:pt x="777" y="0"/>
                  </a:moveTo>
                  <a:lnTo>
                    <a:pt x="0" y="1930"/>
                  </a:lnTo>
                  <a:cubicBezTo>
                    <a:pt x="1529" y="2531"/>
                    <a:pt x="3509" y="3033"/>
                    <a:pt x="5614" y="3409"/>
                  </a:cubicBezTo>
                  <a:cubicBezTo>
                    <a:pt x="7744" y="3810"/>
                    <a:pt x="9950" y="4035"/>
                    <a:pt x="11855" y="4035"/>
                  </a:cubicBezTo>
                  <a:cubicBezTo>
                    <a:pt x="12481" y="4035"/>
                    <a:pt x="13058" y="4010"/>
                    <a:pt x="13609" y="3960"/>
                  </a:cubicBezTo>
                  <a:lnTo>
                    <a:pt x="13384" y="1880"/>
                  </a:lnTo>
                  <a:cubicBezTo>
                    <a:pt x="12932" y="1930"/>
                    <a:pt x="12406" y="1955"/>
                    <a:pt x="11855" y="1955"/>
                  </a:cubicBezTo>
                  <a:cubicBezTo>
                    <a:pt x="10125" y="1955"/>
                    <a:pt x="7995" y="1729"/>
                    <a:pt x="5990" y="1353"/>
                  </a:cubicBezTo>
                  <a:cubicBezTo>
                    <a:pt x="3985" y="1003"/>
                    <a:pt x="2080" y="501"/>
                    <a:pt x="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29"/>
            <p:cNvSpPr/>
            <p:nvPr/>
          </p:nvSpPr>
          <p:spPr>
            <a:xfrm>
              <a:off x="968404" y="4286544"/>
              <a:ext cx="99491" cy="316322"/>
            </a:xfrm>
            <a:custGeom>
              <a:avLst/>
              <a:gdLst/>
              <a:ahLst/>
              <a:cxnLst/>
              <a:rect l="l" t="t" r="r" b="b"/>
              <a:pathLst>
                <a:path w="4186" h="13309" extrusionOk="0">
                  <a:moveTo>
                    <a:pt x="2281" y="0"/>
                  </a:moveTo>
                  <a:cubicBezTo>
                    <a:pt x="777" y="3409"/>
                    <a:pt x="25" y="7544"/>
                    <a:pt x="0" y="11229"/>
                  </a:cubicBezTo>
                  <a:cubicBezTo>
                    <a:pt x="0" y="11930"/>
                    <a:pt x="50" y="12632"/>
                    <a:pt x="101" y="13309"/>
                  </a:cubicBezTo>
                  <a:lnTo>
                    <a:pt x="2181" y="13108"/>
                  </a:lnTo>
                  <a:cubicBezTo>
                    <a:pt x="2131" y="12507"/>
                    <a:pt x="2106" y="11880"/>
                    <a:pt x="2106" y="11229"/>
                  </a:cubicBezTo>
                  <a:cubicBezTo>
                    <a:pt x="2106" y="7845"/>
                    <a:pt x="2832" y="3910"/>
                    <a:pt x="4186" y="853"/>
                  </a:cubicBezTo>
                  <a:lnTo>
                    <a:pt x="228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29"/>
            <p:cNvSpPr/>
            <p:nvPr/>
          </p:nvSpPr>
          <p:spPr>
            <a:xfrm>
              <a:off x="980312" y="4254361"/>
              <a:ext cx="128107" cy="98920"/>
            </a:xfrm>
            <a:custGeom>
              <a:avLst/>
              <a:gdLst/>
              <a:ahLst/>
              <a:cxnLst/>
              <a:rect l="l" t="t" r="r" b="b"/>
              <a:pathLst>
                <a:path w="5390" h="4162" extrusionOk="0">
                  <a:moveTo>
                    <a:pt x="2707" y="1"/>
                  </a:moveTo>
                  <a:cubicBezTo>
                    <a:pt x="1" y="1"/>
                    <a:pt x="1" y="4161"/>
                    <a:pt x="2707" y="4161"/>
                  </a:cubicBezTo>
                  <a:cubicBezTo>
                    <a:pt x="5389" y="4161"/>
                    <a:pt x="5389" y="1"/>
                    <a:pt x="27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2" name="Google Shape;882;p29"/>
          <p:cNvGrpSpPr/>
          <p:nvPr/>
        </p:nvGrpSpPr>
        <p:grpSpPr>
          <a:xfrm rot="5400000" flipH="1">
            <a:off x="6747783" y="2023696"/>
            <a:ext cx="2661231" cy="1000858"/>
            <a:chOff x="720000" y="3829047"/>
            <a:chExt cx="2057547" cy="773819"/>
          </a:xfrm>
        </p:grpSpPr>
        <p:sp>
          <p:nvSpPr>
            <p:cNvPr id="883" name="Google Shape;883;p29"/>
            <p:cNvSpPr/>
            <p:nvPr/>
          </p:nvSpPr>
          <p:spPr>
            <a:xfrm>
              <a:off x="747524" y="4140653"/>
              <a:ext cx="1628264" cy="367137"/>
            </a:xfrm>
            <a:custGeom>
              <a:avLst/>
              <a:gdLst/>
              <a:ahLst/>
              <a:cxnLst/>
              <a:rect l="l" t="t" r="r" b="b"/>
              <a:pathLst>
                <a:path w="68508" h="15447" extrusionOk="0">
                  <a:moveTo>
                    <a:pt x="43313" y="0"/>
                  </a:moveTo>
                  <a:cubicBezTo>
                    <a:pt x="39438" y="0"/>
                    <a:pt x="35566" y="236"/>
                    <a:pt x="31724" y="725"/>
                  </a:cubicBezTo>
                  <a:cubicBezTo>
                    <a:pt x="20271" y="2178"/>
                    <a:pt x="8842" y="6239"/>
                    <a:pt x="446" y="14384"/>
                  </a:cubicBezTo>
                  <a:cubicBezTo>
                    <a:pt x="0" y="14810"/>
                    <a:pt x="424" y="15447"/>
                    <a:pt x="917" y="15447"/>
                  </a:cubicBezTo>
                  <a:cubicBezTo>
                    <a:pt x="1061" y="15447"/>
                    <a:pt x="1212" y="15392"/>
                    <a:pt x="1348" y="15261"/>
                  </a:cubicBezTo>
                  <a:cubicBezTo>
                    <a:pt x="9820" y="7041"/>
                    <a:pt x="21374" y="3206"/>
                    <a:pt x="32927" y="1828"/>
                  </a:cubicBezTo>
                  <a:cubicBezTo>
                    <a:pt x="36361" y="1423"/>
                    <a:pt x="39826" y="1229"/>
                    <a:pt x="43297" y="1229"/>
                  </a:cubicBezTo>
                  <a:cubicBezTo>
                    <a:pt x="51430" y="1229"/>
                    <a:pt x="59595" y="2294"/>
                    <a:pt x="67464" y="4209"/>
                  </a:cubicBezTo>
                  <a:cubicBezTo>
                    <a:pt x="67523" y="4224"/>
                    <a:pt x="67580" y="4231"/>
                    <a:pt x="67634" y="4231"/>
                  </a:cubicBezTo>
                  <a:cubicBezTo>
                    <a:pt x="68284" y="4231"/>
                    <a:pt x="68507" y="3191"/>
                    <a:pt x="67790" y="3006"/>
                  </a:cubicBezTo>
                  <a:cubicBezTo>
                    <a:pt x="59796" y="1063"/>
                    <a:pt x="51548" y="0"/>
                    <a:pt x="433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29"/>
            <p:cNvSpPr/>
            <p:nvPr/>
          </p:nvSpPr>
          <p:spPr>
            <a:xfrm>
              <a:off x="2336731" y="4176923"/>
              <a:ext cx="440816" cy="166681"/>
            </a:xfrm>
            <a:custGeom>
              <a:avLst/>
              <a:gdLst/>
              <a:ahLst/>
              <a:cxnLst/>
              <a:rect l="l" t="t" r="r" b="b"/>
              <a:pathLst>
                <a:path w="18547" h="7013" extrusionOk="0">
                  <a:moveTo>
                    <a:pt x="6492" y="1"/>
                  </a:moveTo>
                  <a:cubicBezTo>
                    <a:pt x="5890" y="1"/>
                    <a:pt x="5339" y="26"/>
                    <a:pt x="4762" y="101"/>
                  </a:cubicBezTo>
                  <a:cubicBezTo>
                    <a:pt x="4211" y="176"/>
                    <a:pt x="3685" y="277"/>
                    <a:pt x="3183" y="402"/>
                  </a:cubicBezTo>
                  <a:cubicBezTo>
                    <a:pt x="2958" y="477"/>
                    <a:pt x="2707" y="527"/>
                    <a:pt x="2507" y="577"/>
                  </a:cubicBezTo>
                  <a:cubicBezTo>
                    <a:pt x="2281" y="678"/>
                    <a:pt x="2081" y="728"/>
                    <a:pt x="1880" y="828"/>
                  </a:cubicBezTo>
                  <a:cubicBezTo>
                    <a:pt x="1504" y="978"/>
                    <a:pt x="1153" y="1129"/>
                    <a:pt x="878" y="1279"/>
                  </a:cubicBezTo>
                  <a:cubicBezTo>
                    <a:pt x="602" y="1404"/>
                    <a:pt x="376" y="1555"/>
                    <a:pt x="226" y="1655"/>
                  </a:cubicBezTo>
                  <a:cubicBezTo>
                    <a:pt x="76" y="1730"/>
                    <a:pt x="0" y="1805"/>
                    <a:pt x="0" y="1805"/>
                  </a:cubicBezTo>
                  <a:cubicBezTo>
                    <a:pt x="0" y="1805"/>
                    <a:pt x="51" y="1881"/>
                    <a:pt x="176" y="2006"/>
                  </a:cubicBezTo>
                  <a:cubicBezTo>
                    <a:pt x="301" y="2131"/>
                    <a:pt x="502" y="2332"/>
                    <a:pt x="727" y="2507"/>
                  </a:cubicBezTo>
                  <a:cubicBezTo>
                    <a:pt x="978" y="2733"/>
                    <a:pt x="1254" y="2958"/>
                    <a:pt x="1579" y="3209"/>
                  </a:cubicBezTo>
                  <a:cubicBezTo>
                    <a:pt x="1930" y="3434"/>
                    <a:pt x="2281" y="3685"/>
                    <a:pt x="2682" y="3986"/>
                  </a:cubicBezTo>
                  <a:cubicBezTo>
                    <a:pt x="3083" y="4236"/>
                    <a:pt x="3509" y="4512"/>
                    <a:pt x="3960" y="4738"/>
                  </a:cubicBezTo>
                  <a:cubicBezTo>
                    <a:pt x="4412" y="4988"/>
                    <a:pt x="4913" y="5239"/>
                    <a:pt x="5414" y="5439"/>
                  </a:cubicBezTo>
                  <a:cubicBezTo>
                    <a:pt x="6417" y="5866"/>
                    <a:pt x="7519" y="6241"/>
                    <a:pt x="8647" y="6492"/>
                  </a:cubicBezTo>
                  <a:cubicBezTo>
                    <a:pt x="9224" y="6642"/>
                    <a:pt x="9775" y="6743"/>
                    <a:pt x="10351" y="6818"/>
                  </a:cubicBezTo>
                  <a:cubicBezTo>
                    <a:pt x="10928" y="6918"/>
                    <a:pt x="11479" y="6968"/>
                    <a:pt x="12056" y="6993"/>
                  </a:cubicBezTo>
                  <a:cubicBezTo>
                    <a:pt x="12341" y="7006"/>
                    <a:pt x="12624" y="7013"/>
                    <a:pt x="12904" y="7013"/>
                  </a:cubicBezTo>
                  <a:cubicBezTo>
                    <a:pt x="13707" y="7013"/>
                    <a:pt x="14482" y="6961"/>
                    <a:pt x="15189" y="6868"/>
                  </a:cubicBezTo>
                  <a:cubicBezTo>
                    <a:pt x="16141" y="6718"/>
                    <a:pt x="16968" y="6517"/>
                    <a:pt x="17570" y="6342"/>
                  </a:cubicBezTo>
                  <a:cubicBezTo>
                    <a:pt x="17870" y="6241"/>
                    <a:pt x="18121" y="6141"/>
                    <a:pt x="18296" y="6091"/>
                  </a:cubicBezTo>
                  <a:cubicBezTo>
                    <a:pt x="18447" y="6016"/>
                    <a:pt x="18547" y="5966"/>
                    <a:pt x="18547" y="5966"/>
                  </a:cubicBezTo>
                  <a:cubicBezTo>
                    <a:pt x="18547" y="5966"/>
                    <a:pt x="18497" y="5891"/>
                    <a:pt x="18397" y="5740"/>
                  </a:cubicBezTo>
                  <a:cubicBezTo>
                    <a:pt x="18296" y="5615"/>
                    <a:pt x="18146" y="5364"/>
                    <a:pt x="17945" y="5139"/>
                  </a:cubicBezTo>
                  <a:cubicBezTo>
                    <a:pt x="17745" y="4888"/>
                    <a:pt x="17519" y="4612"/>
                    <a:pt x="17219" y="4312"/>
                  </a:cubicBezTo>
                  <a:cubicBezTo>
                    <a:pt x="16918" y="3986"/>
                    <a:pt x="16592" y="3685"/>
                    <a:pt x="16216" y="3384"/>
                  </a:cubicBezTo>
                  <a:cubicBezTo>
                    <a:pt x="15815" y="3058"/>
                    <a:pt x="15414" y="2733"/>
                    <a:pt x="14938" y="2432"/>
                  </a:cubicBezTo>
                  <a:cubicBezTo>
                    <a:pt x="14487" y="2156"/>
                    <a:pt x="13986" y="1881"/>
                    <a:pt x="13459" y="1605"/>
                  </a:cubicBezTo>
                  <a:cubicBezTo>
                    <a:pt x="12958" y="1354"/>
                    <a:pt x="12407" y="1104"/>
                    <a:pt x="11830" y="928"/>
                  </a:cubicBezTo>
                  <a:cubicBezTo>
                    <a:pt x="11254" y="728"/>
                    <a:pt x="10677" y="552"/>
                    <a:pt x="10076" y="402"/>
                  </a:cubicBezTo>
                  <a:cubicBezTo>
                    <a:pt x="9474" y="277"/>
                    <a:pt x="8873" y="176"/>
                    <a:pt x="8271" y="101"/>
                  </a:cubicBezTo>
                  <a:cubicBezTo>
                    <a:pt x="7670" y="26"/>
                    <a:pt x="7068" y="1"/>
                    <a:pt x="64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29"/>
            <p:cNvSpPr/>
            <p:nvPr/>
          </p:nvSpPr>
          <p:spPr>
            <a:xfrm>
              <a:off x="2160393" y="3951383"/>
              <a:ext cx="378878" cy="230925"/>
            </a:xfrm>
            <a:custGeom>
              <a:avLst/>
              <a:gdLst/>
              <a:ahLst/>
              <a:cxnLst/>
              <a:rect l="l" t="t" r="r" b="b"/>
              <a:pathLst>
                <a:path w="15941" h="9716" extrusionOk="0">
                  <a:moveTo>
                    <a:pt x="13156" y="0"/>
                  </a:moveTo>
                  <a:cubicBezTo>
                    <a:pt x="12955" y="0"/>
                    <a:pt x="12747" y="5"/>
                    <a:pt x="12532" y="16"/>
                  </a:cubicBezTo>
                  <a:cubicBezTo>
                    <a:pt x="12056" y="66"/>
                    <a:pt x="11555" y="116"/>
                    <a:pt x="11029" y="242"/>
                  </a:cubicBezTo>
                  <a:cubicBezTo>
                    <a:pt x="10502" y="342"/>
                    <a:pt x="9951" y="467"/>
                    <a:pt x="9425" y="668"/>
                  </a:cubicBezTo>
                  <a:cubicBezTo>
                    <a:pt x="8873" y="868"/>
                    <a:pt x="8347" y="1069"/>
                    <a:pt x="7821" y="1344"/>
                  </a:cubicBezTo>
                  <a:cubicBezTo>
                    <a:pt x="7294" y="1595"/>
                    <a:pt x="6793" y="1871"/>
                    <a:pt x="6292" y="2197"/>
                  </a:cubicBezTo>
                  <a:cubicBezTo>
                    <a:pt x="5815" y="2522"/>
                    <a:pt x="5364" y="2848"/>
                    <a:pt x="4913" y="3174"/>
                  </a:cubicBezTo>
                  <a:cubicBezTo>
                    <a:pt x="4487" y="3525"/>
                    <a:pt x="4086" y="3901"/>
                    <a:pt x="3710" y="4252"/>
                  </a:cubicBezTo>
                  <a:cubicBezTo>
                    <a:pt x="3334" y="4603"/>
                    <a:pt x="2983" y="4979"/>
                    <a:pt x="2683" y="5354"/>
                  </a:cubicBezTo>
                  <a:cubicBezTo>
                    <a:pt x="2357" y="5705"/>
                    <a:pt x="2081" y="6081"/>
                    <a:pt x="1830" y="6432"/>
                  </a:cubicBezTo>
                  <a:cubicBezTo>
                    <a:pt x="1705" y="6608"/>
                    <a:pt x="1580" y="6783"/>
                    <a:pt x="1455" y="6958"/>
                  </a:cubicBezTo>
                  <a:cubicBezTo>
                    <a:pt x="1329" y="7134"/>
                    <a:pt x="1179" y="7284"/>
                    <a:pt x="1079" y="7460"/>
                  </a:cubicBezTo>
                  <a:cubicBezTo>
                    <a:pt x="828" y="7786"/>
                    <a:pt x="627" y="8086"/>
                    <a:pt x="477" y="8362"/>
                  </a:cubicBezTo>
                  <a:cubicBezTo>
                    <a:pt x="327" y="8613"/>
                    <a:pt x="201" y="8838"/>
                    <a:pt x="126" y="8989"/>
                  </a:cubicBezTo>
                  <a:cubicBezTo>
                    <a:pt x="51" y="9139"/>
                    <a:pt x="1" y="9239"/>
                    <a:pt x="1" y="9239"/>
                  </a:cubicBezTo>
                  <a:cubicBezTo>
                    <a:pt x="1" y="9239"/>
                    <a:pt x="101" y="9264"/>
                    <a:pt x="277" y="9314"/>
                  </a:cubicBezTo>
                  <a:cubicBezTo>
                    <a:pt x="427" y="9365"/>
                    <a:pt x="678" y="9440"/>
                    <a:pt x="978" y="9490"/>
                  </a:cubicBezTo>
                  <a:cubicBezTo>
                    <a:pt x="1279" y="9565"/>
                    <a:pt x="1630" y="9615"/>
                    <a:pt x="2031" y="9665"/>
                  </a:cubicBezTo>
                  <a:cubicBezTo>
                    <a:pt x="2231" y="9690"/>
                    <a:pt x="2432" y="9715"/>
                    <a:pt x="2658" y="9715"/>
                  </a:cubicBezTo>
                  <a:cubicBezTo>
                    <a:pt x="2883" y="9715"/>
                    <a:pt x="3134" y="9690"/>
                    <a:pt x="3384" y="9690"/>
                  </a:cubicBezTo>
                  <a:cubicBezTo>
                    <a:pt x="3886" y="9640"/>
                    <a:pt x="4412" y="9565"/>
                    <a:pt x="4988" y="9465"/>
                  </a:cubicBezTo>
                  <a:cubicBezTo>
                    <a:pt x="5515" y="9339"/>
                    <a:pt x="6041" y="9189"/>
                    <a:pt x="6592" y="8989"/>
                  </a:cubicBezTo>
                  <a:cubicBezTo>
                    <a:pt x="7144" y="8813"/>
                    <a:pt x="7670" y="8588"/>
                    <a:pt x="8171" y="8312"/>
                  </a:cubicBezTo>
                  <a:cubicBezTo>
                    <a:pt x="8698" y="8061"/>
                    <a:pt x="9199" y="7760"/>
                    <a:pt x="9675" y="7460"/>
                  </a:cubicBezTo>
                  <a:cubicBezTo>
                    <a:pt x="10151" y="7159"/>
                    <a:pt x="10602" y="6833"/>
                    <a:pt x="11029" y="6507"/>
                  </a:cubicBezTo>
                  <a:cubicBezTo>
                    <a:pt x="11480" y="6182"/>
                    <a:pt x="11881" y="5831"/>
                    <a:pt x="12257" y="5455"/>
                  </a:cubicBezTo>
                  <a:cubicBezTo>
                    <a:pt x="12633" y="5079"/>
                    <a:pt x="13009" y="4728"/>
                    <a:pt x="13334" y="4352"/>
                  </a:cubicBezTo>
                  <a:cubicBezTo>
                    <a:pt x="13660" y="3976"/>
                    <a:pt x="13961" y="3600"/>
                    <a:pt x="14237" y="3224"/>
                  </a:cubicBezTo>
                  <a:cubicBezTo>
                    <a:pt x="14512" y="2873"/>
                    <a:pt x="14763" y="2522"/>
                    <a:pt x="14963" y="2197"/>
                  </a:cubicBezTo>
                  <a:cubicBezTo>
                    <a:pt x="15189" y="1871"/>
                    <a:pt x="15364" y="1545"/>
                    <a:pt x="15515" y="1269"/>
                  </a:cubicBezTo>
                  <a:cubicBezTo>
                    <a:pt x="15665" y="1019"/>
                    <a:pt x="15765" y="768"/>
                    <a:pt x="15841" y="618"/>
                  </a:cubicBezTo>
                  <a:cubicBezTo>
                    <a:pt x="15916" y="467"/>
                    <a:pt x="15941" y="367"/>
                    <a:pt x="15941" y="367"/>
                  </a:cubicBezTo>
                  <a:cubicBezTo>
                    <a:pt x="15941" y="367"/>
                    <a:pt x="15841" y="342"/>
                    <a:pt x="15690" y="292"/>
                  </a:cubicBezTo>
                  <a:cubicBezTo>
                    <a:pt x="15515" y="267"/>
                    <a:pt x="15264" y="192"/>
                    <a:pt x="14963" y="141"/>
                  </a:cubicBezTo>
                  <a:cubicBezTo>
                    <a:pt x="14494" y="63"/>
                    <a:pt x="13871" y="0"/>
                    <a:pt x="131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29"/>
            <p:cNvSpPr/>
            <p:nvPr/>
          </p:nvSpPr>
          <p:spPr>
            <a:xfrm>
              <a:off x="2001358" y="4172764"/>
              <a:ext cx="343131" cy="318104"/>
            </a:xfrm>
            <a:custGeom>
              <a:avLst/>
              <a:gdLst/>
              <a:ahLst/>
              <a:cxnLst/>
              <a:rect l="l" t="t" r="r" b="b"/>
              <a:pathLst>
                <a:path w="14437" h="13384" extrusionOk="0">
                  <a:moveTo>
                    <a:pt x="0" y="0"/>
                  </a:moveTo>
                  <a:cubicBezTo>
                    <a:pt x="0" y="0"/>
                    <a:pt x="25" y="101"/>
                    <a:pt x="50" y="276"/>
                  </a:cubicBezTo>
                  <a:cubicBezTo>
                    <a:pt x="100" y="452"/>
                    <a:pt x="151" y="727"/>
                    <a:pt x="251" y="1028"/>
                  </a:cubicBezTo>
                  <a:cubicBezTo>
                    <a:pt x="426" y="1629"/>
                    <a:pt x="777" y="2482"/>
                    <a:pt x="1278" y="3359"/>
                  </a:cubicBezTo>
                  <a:cubicBezTo>
                    <a:pt x="1755" y="4236"/>
                    <a:pt x="2381" y="5188"/>
                    <a:pt x="3133" y="6091"/>
                  </a:cubicBezTo>
                  <a:cubicBezTo>
                    <a:pt x="3885" y="6968"/>
                    <a:pt x="4737" y="7820"/>
                    <a:pt x="5639" y="8597"/>
                  </a:cubicBezTo>
                  <a:cubicBezTo>
                    <a:pt x="6090" y="8973"/>
                    <a:pt x="6567" y="9349"/>
                    <a:pt x="7043" y="9675"/>
                  </a:cubicBezTo>
                  <a:cubicBezTo>
                    <a:pt x="7494" y="10025"/>
                    <a:pt x="7970" y="10326"/>
                    <a:pt x="8446" y="10627"/>
                  </a:cubicBezTo>
                  <a:cubicBezTo>
                    <a:pt x="8922" y="10903"/>
                    <a:pt x="9374" y="11178"/>
                    <a:pt x="9850" y="11429"/>
                  </a:cubicBezTo>
                  <a:cubicBezTo>
                    <a:pt x="10301" y="11655"/>
                    <a:pt x="10752" y="11880"/>
                    <a:pt x="11178" y="12081"/>
                  </a:cubicBezTo>
                  <a:cubicBezTo>
                    <a:pt x="11404" y="12156"/>
                    <a:pt x="11579" y="12256"/>
                    <a:pt x="11805" y="12356"/>
                  </a:cubicBezTo>
                  <a:cubicBezTo>
                    <a:pt x="12005" y="12432"/>
                    <a:pt x="12206" y="12532"/>
                    <a:pt x="12381" y="12607"/>
                  </a:cubicBezTo>
                  <a:cubicBezTo>
                    <a:pt x="12732" y="12757"/>
                    <a:pt x="13108" y="12883"/>
                    <a:pt x="13384" y="13008"/>
                  </a:cubicBezTo>
                  <a:cubicBezTo>
                    <a:pt x="13659" y="13133"/>
                    <a:pt x="13910" y="13208"/>
                    <a:pt x="14085" y="13284"/>
                  </a:cubicBezTo>
                  <a:cubicBezTo>
                    <a:pt x="14261" y="13359"/>
                    <a:pt x="14361" y="13384"/>
                    <a:pt x="14361" y="13384"/>
                  </a:cubicBezTo>
                  <a:cubicBezTo>
                    <a:pt x="14361" y="13384"/>
                    <a:pt x="14386" y="13284"/>
                    <a:pt x="14386" y="13108"/>
                  </a:cubicBezTo>
                  <a:cubicBezTo>
                    <a:pt x="14411" y="12933"/>
                    <a:pt x="14436" y="12657"/>
                    <a:pt x="14436" y="12331"/>
                  </a:cubicBezTo>
                  <a:cubicBezTo>
                    <a:pt x="14436" y="11980"/>
                    <a:pt x="14386" y="11604"/>
                    <a:pt x="14311" y="11153"/>
                  </a:cubicBezTo>
                  <a:cubicBezTo>
                    <a:pt x="14236" y="10677"/>
                    <a:pt x="14110" y="10226"/>
                    <a:pt x="13935" y="9700"/>
                  </a:cubicBezTo>
                  <a:cubicBezTo>
                    <a:pt x="13760" y="9198"/>
                    <a:pt x="13534" y="8672"/>
                    <a:pt x="13258" y="8146"/>
                  </a:cubicBezTo>
                  <a:cubicBezTo>
                    <a:pt x="12983" y="7645"/>
                    <a:pt x="12657" y="7093"/>
                    <a:pt x="12281" y="6592"/>
                  </a:cubicBezTo>
                  <a:cubicBezTo>
                    <a:pt x="11554" y="5564"/>
                    <a:pt x="10652" y="4637"/>
                    <a:pt x="9699" y="3810"/>
                  </a:cubicBezTo>
                  <a:cubicBezTo>
                    <a:pt x="8697" y="2983"/>
                    <a:pt x="7669" y="2281"/>
                    <a:pt x="6592" y="1755"/>
                  </a:cubicBezTo>
                  <a:cubicBezTo>
                    <a:pt x="6065" y="1479"/>
                    <a:pt x="5539" y="1228"/>
                    <a:pt x="5013" y="1028"/>
                  </a:cubicBezTo>
                  <a:cubicBezTo>
                    <a:pt x="4511" y="827"/>
                    <a:pt x="3985" y="677"/>
                    <a:pt x="3509" y="527"/>
                  </a:cubicBezTo>
                  <a:cubicBezTo>
                    <a:pt x="2557" y="251"/>
                    <a:pt x="1704" y="126"/>
                    <a:pt x="1053" y="76"/>
                  </a:cubicBezTo>
                  <a:cubicBezTo>
                    <a:pt x="727" y="25"/>
                    <a:pt x="476" y="25"/>
                    <a:pt x="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29"/>
            <p:cNvSpPr/>
            <p:nvPr/>
          </p:nvSpPr>
          <p:spPr>
            <a:xfrm>
              <a:off x="1844082" y="3844520"/>
              <a:ext cx="282382" cy="310380"/>
            </a:xfrm>
            <a:custGeom>
              <a:avLst/>
              <a:gdLst/>
              <a:ahLst/>
              <a:cxnLst/>
              <a:rect l="l" t="t" r="r" b="b"/>
              <a:pathLst>
                <a:path w="11881" h="13059" extrusionOk="0">
                  <a:moveTo>
                    <a:pt x="11755" y="1"/>
                  </a:moveTo>
                  <a:cubicBezTo>
                    <a:pt x="11755" y="1"/>
                    <a:pt x="11655" y="1"/>
                    <a:pt x="11479" y="51"/>
                  </a:cubicBezTo>
                  <a:cubicBezTo>
                    <a:pt x="11329" y="126"/>
                    <a:pt x="11078" y="176"/>
                    <a:pt x="10803" y="276"/>
                  </a:cubicBezTo>
                  <a:cubicBezTo>
                    <a:pt x="10527" y="377"/>
                    <a:pt x="10201" y="502"/>
                    <a:pt x="9850" y="652"/>
                  </a:cubicBezTo>
                  <a:cubicBezTo>
                    <a:pt x="9524" y="803"/>
                    <a:pt x="9148" y="953"/>
                    <a:pt x="8747" y="1129"/>
                  </a:cubicBezTo>
                  <a:cubicBezTo>
                    <a:pt x="8346" y="1329"/>
                    <a:pt x="7945" y="1530"/>
                    <a:pt x="7544" y="1780"/>
                  </a:cubicBezTo>
                  <a:cubicBezTo>
                    <a:pt x="7143" y="2006"/>
                    <a:pt x="6692" y="2256"/>
                    <a:pt x="6291" y="2557"/>
                  </a:cubicBezTo>
                  <a:cubicBezTo>
                    <a:pt x="5890" y="2833"/>
                    <a:pt x="5489" y="3159"/>
                    <a:pt x="5088" y="3485"/>
                  </a:cubicBezTo>
                  <a:cubicBezTo>
                    <a:pt x="4687" y="3835"/>
                    <a:pt x="4286" y="4186"/>
                    <a:pt x="3935" y="4562"/>
                  </a:cubicBezTo>
                  <a:cubicBezTo>
                    <a:pt x="3158" y="5339"/>
                    <a:pt x="2507" y="6191"/>
                    <a:pt x="1930" y="7094"/>
                  </a:cubicBezTo>
                  <a:cubicBezTo>
                    <a:pt x="1630" y="7545"/>
                    <a:pt x="1379" y="7996"/>
                    <a:pt x="1153" y="8447"/>
                  </a:cubicBezTo>
                  <a:cubicBezTo>
                    <a:pt x="928" y="8923"/>
                    <a:pt x="752" y="9374"/>
                    <a:pt x="577" y="9800"/>
                  </a:cubicBezTo>
                  <a:cubicBezTo>
                    <a:pt x="427" y="10251"/>
                    <a:pt x="301" y="10678"/>
                    <a:pt x="226" y="11053"/>
                  </a:cubicBezTo>
                  <a:cubicBezTo>
                    <a:pt x="151" y="11429"/>
                    <a:pt x="101" y="11780"/>
                    <a:pt x="51" y="12081"/>
                  </a:cubicBezTo>
                  <a:cubicBezTo>
                    <a:pt x="26" y="12382"/>
                    <a:pt x="26" y="12632"/>
                    <a:pt x="1" y="12783"/>
                  </a:cubicBezTo>
                  <a:cubicBezTo>
                    <a:pt x="1" y="12958"/>
                    <a:pt x="1" y="13058"/>
                    <a:pt x="1" y="13058"/>
                  </a:cubicBezTo>
                  <a:cubicBezTo>
                    <a:pt x="1" y="13058"/>
                    <a:pt x="101" y="13058"/>
                    <a:pt x="276" y="13033"/>
                  </a:cubicBezTo>
                  <a:cubicBezTo>
                    <a:pt x="427" y="13008"/>
                    <a:pt x="702" y="12983"/>
                    <a:pt x="978" y="12933"/>
                  </a:cubicBezTo>
                  <a:cubicBezTo>
                    <a:pt x="1580" y="12833"/>
                    <a:pt x="2356" y="12582"/>
                    <a:pt x="3209" y="12307"/>
                  </a:cubicBezTo>
                  <a:cubicBezTo>
                    <a:pt x="3635" y="12131"/>
                    <a:pt x="4061" y="11981"/>
                    <a:pt x="4487" y="11755"/>
                  </a:cubicBezTo>
                  <a:cubicBezTo>
                    <a:pt x="4938" y="11555"/>
                    <a:pt x="5389" y="11304"/>
                    <a:pt x="5840" y="11028"/>
                  </a:cubicBezTo>
                  <a:cubicBezTo>
                    <a:pt x="6742" y="10477"/>
                    <a:pt x="7620" y="9750"/>
                    <a:pt x="8397" y="8973"/>
                  </a:cubicBezTo>
                  <a:cubicBezTo>
                    <a:pt x="8798" y="8547"/>
                    <a:pt x="9174" y="8121"/>
                    <a:pt x="9524" y="7670"/>
                  </a:cubicBezTo>
                  <a:cubicBezTo>
                    <a:pt x="9875" y="7244"/>
                    <a:pt x="10176" y="6743"/>
                    <a:pt x="10452" y="6266"/>
                  </a:cubicBezTo>
                  <a:cubicBezTo>
                    <a:pt x="10727" y="5765"/>
                    <a:pt x="10978" y="5289"/>
                    <a:pt x="11154" y="4813"/>
                  </a:cubicBezTo>
                  <a:cubicBezTo>
                    <a:pt x="11354" y="4312"/>
                    <a:pt x="11504" y="3810"/>
                    <a:pt x="11630" y="3359"/>
                  </a:cubicBezTo>
                  <a:cubicBezTo>
                    <a:pt x="11680" y="3109"/>
                    <a:pt x="11730" y="2908"/>
                    <a:pt x="11780" y="2682"/>
                  </a:cubicBezTo>
                  <a:cubicBezTo>
                    <a:pt x="11805" y="2457"/>
                    <a:pt x="11830" y="2256"/>
                    <a:pt x="11830" y="2031"/>
                  </a:cubicBezTo>
                  <a:cubicBezTo>
                    <a:pt x="11880" y="1630"/>
                    <a:pt x="11880" y="1254"/>
                    <a:pt x="11855" y="953"/>
                  </a:cubicBezTo>
                  <a:cubicBezTo>
                    <a:pt x="11855" y="652"/>
                    <a:pt x="11805" y="402"/>
                    <a:pt x="11805" y="251"/>
                  </a:cubicBezTo>
                  <a:cubicBezTo>
                    <a:pt x="11780" y="76"/>
                    <a:pt x="11755" y="1"/>
                    <a:pt x="117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29"/>
            <p:cNvSpPr/>
            <p:nvPr/>
          </p:nvSpPr>
          <p:spPr>
            <a:xfrm>
              <a:off x="1677893" y="4172764"/>
              <a:ext cx="268668" cy="317510"/>
            </a:xfrm>
            <a:custGeom>
              <a:avLst/>
              <a:gdLst/>
              <a:ahLst/>
              <a:cxnLst/>
              <a:rect l="l" t="t" r="r" b="b"/>
              <a:pathLst>
                <a:path w="11304" h="13359" extrusionOk="0">
                  <a:moveTo>
                    <a:pt x="0" y="0"/>
                  </a:moveTo>
                  <a:cubicBezTo>
                    <a:pt x="0" y="0"/>
                    <a:pt x="25" y="101"/>
                    <a:pt x="25" y="276"/>
                  </a:cubicBezTo>
                  <a:cubicBezTo>
                    <a:pt x="50" y="426"/>
                    <a:pt x="75" y="677"/>
                    <a:pt x="150" y="978"/>
                  </a:cubicBezTo>
                  <a:cubicBezTo>
                    <a:pt x="201" y="1254"/>
                    <a:pt x="276" y="1604"/>
                    <a:pt x="401" y="1980"/>
                  </a:cubicBezTo>
                  <a:cubicBezTo>
                    <a:pt x="451" y="2181"/>
                    <a:pt x="501" y="2356"/>
                    <a:pt x="576" y="2557"/>
                  </a:cubicBezTo>
                  <a:cubicBezTo>
                    <a:pt x="627" y="2757"/>
                    <a:pt x="702" y="2958"/>
                    <a:pt x="752" y="3183"/>
                  </a:cubicBezTo>
                  <a:cubicBezTo>
                    <a:pt x="877" y="3584"/>
                    <a:pt x="1028" y="4010"/>
                    <a:pt x="1203" y="4436"/>
                  </a:cubicBezTo>
                  <a:cubicBezTo>
                    <a:pt x="1228" y="4537"/>
                    <a:pt x="1278" y="4637"/>
                    <a:pt x="1328" y="4737"/>
                  </a:cubicBezTo>
                  <a:cubicBezTo>
                    <a:pt x="1379" y="4863"/>
                    <a:pt x="1429" y="4963"/>
                    <a:pt x="1479" y="5088"/>
                  </a:cubicBezTo>
                  <a:cubicBezTo>
                    <a:pt x="1579" y="5314"/>
                    <a:pt x="1679" y="5539"/>
                    <a:pt x="1780" y="5765"/>
                  </a:cubicBezTo>
                  <a:cubicBezTo>
                    <a:pt x="2005" y="6216"/>
                    <a:pt x="2281" y="6617"/>
                    <a:pt x="2556" y="7068"/>
                  </a:cubicBezTo>
                  <a:cubicBezTo>
                    <a:pt x="2832" y="7519"/>
                    <a:pt x="3133" y="7945"/>
                    <a:pt x="3459" y="8346"/>
                  </a:cubicBezTo>
                  <a:cubicBezTo>
                    <a:pt x="4110" y="9223"/>
                    <a:pt x="4837" y="9975"/>
                    <a:pt x="5639" y="10677"/>
                  </a:cubicBezTo>
                  <a:cubicBezTo>
                    <a:pt x="6065" y="11028"/>
                    <a:pt x="6466" y="11329"/>
                    <a:pt x="6892" y="11604"/>
                  </a:cubicBezTo>
                  <a:cubicBezTo>
                    <a:pt x="7293" y="11880"/>
                    <a:pt x="7744" y="12131"/>
                    <a:pt x="8145" y="12356"/>
                  </a:cubicBezTo>
                  <a:cubicBezTo>
                    <a:pt x="8346" y="12457"/>
                    <a:pt x="8546" y="12557"/>
                    <a:pt x="8747" y="12632"/>
                  </a:cubicBezTo>
                  <a:cubicBezTo>
                    <a:pt x="8947" y="12707"/>
                    <a:pt x="9123" y="12807"/>
                    <a:pt x="9323" y="12858"/>
                  </a:cubicBezTo>
                  <a:cubicBezTo>
                    <a:pt x="9699" y="13008"/>
                    <a:pt x="10025" y="13108"/>
                    <a:pt x="10326" y="13183"/>
                  </a:cubicBezTo>
                  <a:cubicBezTo>
                    <a:pt x="10602" y="13259"/>
                    <a:pt x="10852" y="13284"/>
                    <a:pt x="11028" y="13334"/>
                  </a:cubicBezTo>
                  <a:cubicBezTo>
                    <a:pt x="11178" y="13359"/>
                    <a:pt x="11278" y="13359"/>
                    <a:pt x="11278" y="13359"/>
                  </a:cubicBezTo>
                  <a:cubicBezTo>
                    <a:pt x="11278" y="13359"/>
                    <a:pt x="11303" y="13259"/>
                    <a:pt x="11303" y="13108"/>
                  </a:cubicBezTo>
                  <a:cubicBezTo>
                    <a:pt x="11303" y="12933"/>
                    <a:pt x="11303" y="12682"/>
                    <a:pt x="11303" y="12381"/>
                  </a:cubicBezTo>
                  <a:cubicBezTo>
                    <a:pt x="11278" y="11780"/>
                    <a:pt x="11178" y="11003"/>
                    <a:pt x="11003" y="10126"/>
                  </a:cubicBezTo>
                  <a:cubicBezTo>
                    <a:pt x="10902" y="9675"/>
                    <a:pt x="10802" y="9223"/>
                    <a:pt x="10652" y="8747"/>
                  </a:cubicBezTo>
                  <a:cubicBezTo>
                    <a:pt x="10501" y="8296"/>
                    <a:pt x="10301" y="7795"/>
                    <a:pt x="10100" y="7319"/>
                  </a:cubicBezTo>
                  <a:cubicBezTo>
                    <a:pt x="9674" y="6366"/>
                    <a:pt x="9073" y="5414"/>
                    <a:pt x="8396" y="4512"/>
                  </a:cubicBezTo>
                  <a:cubicBezTo>
                    <a:pt x="8045" y="4086"/>
                    <a:pt x="7669" y="3634"/>
                    <a:pt x="7268" y="3233"/>
                  </a:cubicBezTo>
                  <a:cubicBezTo>
                    <a:pt x="6892" y="2832"/>
                    <a:pt x="6441" y="2482"/>
                    <a:pt x="5990" y="2131"/>
                  </a:cubicBezTo>
                  <a:cubicBezTo>
                    <a:pt x="5790" y="1980"/>
                    <a:pt x="5564" y="1805"/>
                    <a:pt x="5338" y="1655"/>
                  </a:cubicBezTo>
                  <a:cubicBezTo>
                    <a:pt x="5113" y="1504"/>
                    <a:pt x="4887" y="1379"/>
                    <a:pt x="4637" y="1228"/>
                  </a:cubicBezTo>
                  <a:cubicBezTo>
                    <a:pt x="4160" y="978"/>
                    <a:pt x="3684" y="752"/>
                    <a:pt x="3258" y="577"/>
                  </a:cubicBezTo>
                  <a:cubicBezTo>
                    <a:pt x="3033" y="502"/>
                    <a:pt x="2832" y="401"/>
                    <a:pt x="2607" y="351"/>
                  </a:cubicBezTo>
                  <a:cubicBezTo>
                    <a:pt x="2406" y="301"/>
                    <a:pt x="2206" y="251"/>
                    <a:pt x="2005" y="201"/>
                  </a:cubicBezTo>
                  <a:cubicBezTo>
                    <a:pt x="1629" y="126"/>
                    <a:pt x="1278" y="76"/>
                    <a:pt x="977" y="51"/>
                  </a:cubicBezTo>
                  <a:cubicBezTo>
                    <a:pt x="702" y="0"/>
                    <a:pt x="451" y="25"/>
                    <a:pt x="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29"/>
            <p:cNvSpPr/>
            <p:nvPr/>
          </p:nvSpPr>
          <p:spPr>
            <a:xfrm>
              <a:off x="1526583" y="3829047"/>
              <a:ext cx="278793" cy="335977"/>
            </a:xfrm>
            <a:custGeom>
              <a:avLst/>
              <a:gdLst/>
              <a:ahLst/>
              <a:cxnLst/>
              <a:rect l="l" t="t" r="r" b="b"/>
              <a:pathLst>
                <a:path w="11730" h="14136" extrusionOk="0">
                  <a:moveTo>
                    <a:pt x="11554" y="0"/>
                  </a:moveTo>
                  <a:cubicBezTo>
                    <a:pt x="11554" y="0"/>
                    <a:pt x="11454" y="25"/>
                    <a:pt x="11303" y="75"/>
                  </a:cubicBezTo>
                  <a:cubicBezTo>
                    <a:pt x="11153" y="151"/>
                    <a:pt x="10902" y="226"/>
                    <a:pt x="10627" y="351"/>
                  </a:cubicBezTo>
                  <a:cubicBezTo>
                    <a:pt x="10326" y="476"/>
                    <a:pt x="10025" y="627"/>
                    <a:pt x="9674" y="802"/>
                  </a:cubicBezTo>
                  <a:cubicBezTo>
                    <a:pt x="9349" y="978"/>
                    <a:pt x="8973" y="1178"/>
                    <a:pt x="8547" y="1404"/>
                  </a:cubicBezTo>
                  <a:cubicBezTo>
                    <a:pt x="8171" y="1629"/>
                    <a:pt x="7745" y="1880"/>
                    <a:pt x="7369" y="2156"/>
                  </a:cubicBezTo>
                  <a:cubicBezTo>
                    <a:pt x="6968" y="2431"/>
                    <a:pt x="6541" y="2707"/>
                    <a:pt x="6140" y="3033"/>
                  </a:cubicBezTo>
                  <a:cubicBezTo>
                    <a:pt x="5739" y="3359"/>
                    <a:pt x="5338" y="3709"/>
                    <a:pt x="4937" y="4085"/>
                  </a:cubicBezTo>
                  <a:cubicBezTo>
                    <a:pt x="4536" y="4461"/>
                    <a:pt x="4161" y="4862"/>
                    <a:pt x="3810" y="5263"/>
                  </a:cubicBezTo>
                  <a:cubicBezTo>
                    <a:pt x="3058" y="6090"/>
                    <a:pt x="2406" y="6993"/>
                    <a:pt x="1830" y="7945"/>
                  </a:cubicBezTo>
                  <a:cubicBezTo>
                    <a:pt x="1554" y="8421"/>
                    <a:pt x="1328" y="8897"/>
                    <a:pt x="1103" y="9374"/>
                  </a:cubicBezTo>
                  <a:cubicBezTo>
                    <a:pt x="877" y="9875"/>
                    <a:pt x="702" y="10351"/>
                    <a:pt x="551" y="10802"/>
                  </a:cubicBezTo>
                  <a:cubicBezTo>
                    <a:pt x="401" y="11253"/>
                    <a:pt x="276" y="11679"/>
                    <a:pt x="201" y="12080"/>
                  </a:cubicBezTo>
                  <a:cubicBezTo>
                    <a:pt x="125" y="12481"/>
                    <a:pt x="75" y="12832"/>
                    <a:pt x="50" y="13133"/>
                  </a:cubicBezTo>
                  <a:cubicBezTo>
                    <a:pt x="0" y="13434"/>
                    <a:pt x="25" y="13709"/>
                    <a:pt x="0" y="13860"/>
                  </a:cubicBezTo>
                  <a:cubicBezTo>
                    <a:pt x="0" y="14035"/>
                    <a:pt x="0" y="14136"/>
                    <a:pt x="0" y="14136"/>
                  </a:cubicBezTo>
                  <a:cubicBezTo>
                    <a:pt x="0" y="14136"/>
                    <a:pt x="100" y="14136"/>
                    <a:pt x="276" y="14110"/>
                  </a:cubicBezTo>
                  <a:cubicBezTo>
                    <a:pt x="426" y="14060"/>
                    <a:pt x="702" y="14035"/>
                    <a:pt x="1003" y="13960"/>
                  </a:cubicBezTo>
                  <a:cubicBezTo>
                    <a:pt x="1579" y="13835"/>
                    <a:pt x="2381" y="13534"/>
                    <a:pt x="3258" y="13183"/>
                  </a:cubicBezTo>
                  <a:cubicBezTo>
                    <a:pt x="3684" y="13008"/>
                    <a:pt x="4135" y="12807"/>
                    <a:pt x="4562" y="12557"/>
                  </a:cubicBezTo>
                  <a:cubicBezTo>
                    <a:pt x="5013" y="12331"/>
                    <a:pt x="5464" y="12030"/>
                    <a:pt x="5915" y="11704"/>
                  </a:cubicBezTo>
                  <a:cubicBezTo>
                    <a:pt x="6366" y="11404"/>
                    <a:pt x="6817" y="11053"/>
                    <a:pt x="7243" y="10652"/>
                  </a:cubicBezTo>
                  <a:cubicBezTo>
                    <a:pt x="7669" y="10276"/>
                    <a:pt x="8095" y="9850"/>
                    <a:pt x="8471" y="9424"/>
                  </a:cubicBezTo>
                  <a:cubicBezTo>
                    <a:pt x="8872" y="8973"/>
                    <a:pt x="9248" y="8496"/>
                    <a:pt x="9574" y="8020"/>
                  </a:cubicBezTo>
                  <a:cubicBezTo>
                    <a:pt x="9925" y="7544"/>
                    <a:pt x="10226" y="7018"/>
                    <a:pt x="10476" y="6516"/>
                  </a:cubicBezTo>
                  <a:cubicBezTo>
                    <a:pt x="10752" y="5990"/>
                    <a:pt x="10978" y="5489"/>
                    <a:pt x="11153" y="4963"/>
                  </a:cubicBezTo>
                  <a:cubicBezTo>
                    <a:pt x="11328" y="4436"/>
                    <a:pt x="11454" y="3935"/>
                    <a:pt x="11554" y="3459"/>
                  </a:cubicBezTo>
                  <a:cubicBezTo>
                    <a:pt x="11604" y="3208"/>
                    <a:pt x="11654" y="2983"/>
                    <a:pt x="11679" y="2757"/>
                  </a:cubicBezTo>
                  <a:cubicBezTo>
                    <a:pt x="11704" y="2531"/>
                    <a:pt x="11729" y="2306"/>
                    <a:pt x="11729" y="2080"/>
                  </a:cubicBezTo>
                  <a:cubicBezTo>
                    <a:pt x="11729" y="1654"/>
                    <a:pt x="11729" y="1303"/>
                    <a:pt x="11704" y="978"/>
                  </a:cubicBezTo>
                  <a:cubicBezTo>
                    <a:pt x="11679" y="677"/>
                    <a:pt x="11629" y="426"/>
                    <a:pt x="11629" y="251"/>
                  </a:cubicBezTo>
                  <a:cubicBezTo>
                    <a:pt x="11579" y="100"/>
                    <a:pt x="11554" y="0"/>
                    <a:pt x="115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29"/>
            <p:cNvSpPr/>
            <p:nvPr/>
          </p:nvSpPr>
          <p:spPr>
            <a:xfrm>
              <a:off x="1299023" y="4221608"/>
              <a:ext cx="316322" cy="278199"/>
            </a:xfrm>
            <a:custGeom>
              <a:avLst/>
              <a:gdLst/>
              <a:ahLst/>
              <a:cxnLst/>
              <a:rect l="l" t="t" r="r" b="b"/>
              <a:pathLst>
                <a:path w="13309" h="11705" extrusionOk="0">
                  <a:moveTo>
                    <a:pt x="2005" y="1"/>
                  </a:moveTo>
                  <a:cubicBezTo>
                    <a:pt x="1604" y="1"/>
                    <a:pt x="1253" y="1"/>
                    <a:pt x="952" y="51"/>
                  </a:cubicBezTo>
                  <a:cubicBezTo>
                    <a:pt x="677" y="76"/>
                    <a:pt x="426" y="126"/>
                    <a:pt x="251" y="126"/>
                  </a:cubicBezTo>
                  <a:cubicBezTo>
                    <a:pt x="75" y="176"/>
                    <a:pt x="0" y="201"/>
                    <a:pt x="0" y="201"/>
                  </a:cubicBezTo>
                  <a:cubicBezTo>
                    <a:pt x="0" y="201"/>
                    <a:pt x="25" y="276"/>
                    <a:pt x="75" y="452"/>
                  </a:cubicBezTo>
                  <a:cubicBezTo>
                    <a:pt x="125" y="602"/>
                    <a:pt x="201" y="853"/>
                    <a:pt x="326" y="1128"/>
                  </a:cubicBezTo>
                  <a:cubicBezTo>
                    <a:pt x="426" y="1404"/>
                    <a:pt x="577" y="1705"/>
                    <a:pt x="777" y="2056"/>
                  </a:cubicBezTo>
                  <a:cubicBezTo>
                    <a:pt x="852" y="2231"/>
                    <a:pt x="978" y="2407"/>
                    <a:pt x="1078" y="2607"/>
                  </a:cubicBezTo>
                  <a:cubicBezTo>
                    <a:pt x="1153" y="2782"/>
                    <a:pt x="1253" y="2983"/>
                    <a:pt x="1354" y="3184"/>
                  </a:cubicBezTo>
                  <a:cubicBezTo>
                    <a:pt x="1579" y="3559"/>
                    <a:pt x="1780" y="3935"/>
                    <a:pt x="2030" y="4311"/>
                  </a:cubicBezTo>
                  <a:cubicBezTo>
                    <a:pt x="2281" y="4687"/>
                    <a:pt x="2582" y="5113"/>
                    <a:pt x="2882" y="5514"/>
                  </a:cubicBezTo>
                  <a:cubicBezTo>
                    <a:pt x="3183" y="5915"/>
                    <a:pt x="3534" y="6266"/>
                    <a:pt x="3860" y="6667"/>
                  </a:cubicBezTo>
                  <a:cubicBezTo>
                    <a:pt x="4211" y="7043"/>
                    <a:pt x="4587" y="7419"/>
                    <a:pt x="4988" y="7770"/>
                  </a:cubicBezTo>
                  <a:cubicBezTo>
                    <a:pt x="5364" y="8121"/>
                    <a:pt x="5765" y="8447"/>
                    <a:pt x="6191" y="8773"/>
                  </a:cubicBezTo>
                  <a:cubicBezTo>
                    <a:pt x="6617" y="9073"/>
                    <a:pt x="7043" y="9374"/>
                    <a:pt x="7494" y="9650"/>
                  </a:cubicBezTo>
                  <a:cubicBezTo>
                    <a:pt x="8371" y="10176"/>
                    <a:pt x="9273" y="10627"/>
                    <a:pt x="10100" y="10928"/>
                  </a:cubicBezTo>
                  <a:cubicBezTo>
                    <a:pt x="10953" y="11254"/>
                    <a:pt x="11729" y="11479"/>
                    <a:pt x="12331" y="11580"/>
                  </a:cubicBezTo>
                  <a:cubicBezTo>
                    <a:pt x="12607" y="11630"/>
                    <a:pt x="12882" y="11655"/>
                    <a:pt x="13033" y="11680"/>
                  </a:cubicBezTo>
                  <a:cubicBezTo>
                    <a:pt x="13208" y="11705"/>
                    <a:pt x="13308" y="11705"/>
                    <a:pt x="13308" y="11705"/>
                  </a:cubicBezTo>
                  <a:cubicBezTo>
                    <a:pt x="13308" y="11705"/>
                    <a:pt x="13308" y="11605"/>
                    <a:pt x="13308" y="11454"/>
                  </a:cubicBezTo>
                  <a:cubicBezTo>
                    <a:pt x="13283" y="11279"/>
                    <a:pt x="13283" y="11028"/>
                    <a:pt x="13258" y="10727"/>
                  </a:cubicBezTo>
                  <a:cubicBezTo>
                    <a:pt x="13233" y="10427"/>
                    <a:pt x="13158" y="10076"/>
                    <a:pt x="13083" y="9675"/>
                  </a:cubicBezTo>
                  <a:cubicBezTo>
                    <a:pt x="13008" y="9299"/>
                    <a:pt x="12882" y="8873"/>
                    <a:pt x="12732" y="8447"/>
                  </a:cubicBezTo>
                  <a:cubicBezTo>
                    <a:pt x="12582" y="7996"/>
                    <a:pt x="12406" y="7544"/>
                    <a:pt x="12181" y="7068"/>
                  </a:cubicBezTo>
                  <a:cubicBezTo>
                    <a:pt x="11955" y="6617"/>
                    <a:pt x="11679" y="6141"/>
                    <a:pt x="11404" y="5690"/>
                  </a:cubicBezTo>
                  <a:cubicBezTo>
                    <a:pt x="11103" y="5214"/>
                    <a:pt x="10752" y="4762"/>
                    <a:pt x="10376" y="4336"/>
                  </a:cubicBezTo>
                  <a:cubicBezTo>
                    <a:pt x="10000" y="3910"/>
                    <a:pt x="9599" y="3509"/>
                    <a:pt x="9173" y="3108"/>
                  </a:cubicBezTo>
                  <a:cubicBezTo>
                    <a:pt x="8747" y="2732"/>
                    <a:pt x="8271" y="2356"/>
                    <a:pt x="7820" y="2031"/>
                  </a:cubicBezTo>
                  <a:cubicBezTo>
                    <a:pt x="7344" y="1705"/>
                    <a:pt x="6842" y="1429"/>
                    <a:pt x="6341" y="1178"/>
                  </a:cubicBezTo>
                  <a:cubicBezTo>
                    <a:pt x="5815" y="928"/>
                    <a:pt x="5338" y="702"/>
                    <a:pt x="4812" y="527"/>
                  </a:cubicBezTo>
                  <a:cubicBezTo>
                    <a:pt x="4286" y="351"/>
                    <a:pt x="3785" y="226"/>
                    <a:pt x="3308" y="126"/>
                  </a:cubicBezTo>
                  <a:cubicBezTo>
                    <a:pt x="3058" y="76"/>
                    <a:pt x="2832" y="51"/>
                    <a:pt x="2632" y="26"/>
                  </a:cubicBezTo>
                  <a:cubicBezTo>
                    <a:pt x="2406" y="1"/>
                    <a:pt x="2206" y="1"/>
                    <a:pt x="20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29"/>
            <p:cNvSpPr/>
            <p:nvPr/>
          </p:nvSpPr>
          <p:spPr>
            <a:xfrm>
              <a:off x="1184650" y="3876108"/>
              <a:ext cx="247824" cy="357416"/>
            </a:xfrm>
            <a:custGeom>
              <a:avLst/>
              <a:gdLst/>
              <a:ahLst/>
              <a:cxnLst/>
              <a:rect l="l" t="t" r="r" b="b"/>
              <a:pathLst>
                <a:path w="10427" h="15038" extrusionOk="0">
                  <a:moveTo>
                    <a:pt x="10276" y="0"/>
                  </a:moveTo>
                  <a:cubicBezTo>
                    <a:pt x="10276" y="0"/>
                    <a:pt x="10176" y="25"/>
                    <a:pt x="10025" y="75"/>
                  </a:cubicBezTo>
                  <a:cubicBezTo>
                    <a:pt x="9850" y="125"/>
                    <a:pt x="9599" y="201"/>
                    <a:pt x="9323" y="326"/>
                  </a:cubicBezTo>
                  <a:cubicBezTo>
                    <a:pt x="9048" y="426"/>
                    <a:pt x="8722" y="577"/>
                    <a:pt x="8346" y="777"/>
                  </a:cubicBezTo>
                  <a:cubicBezTo>
                    <a:pt x="7995" y="952"/>
                    <a:pt x="7619" y="1178"/>
                    <a:pt x="7218" y="1404"/>
                  </a:cubicBezTo>
                  <a:cubicBezTo>
                    <a:pt x="6842" y="1679"/>
                    <a:pt x="6441" y="1955"/>
                    <a:pt x="6040" y="2256"/>
                  </a:cubicBezTo>
                  <a:cubicBezTo>
                    <a:pt x="5639" y="2582"/>
                    <a:pt x="5238" y="2907"/>
                    <a:pt x="4837" y="3283"/>
                  </a:cubicBezTo>
                  <a:cubicBezTo>
                    <a:pt x="4060" y="4035"/>
                    <a:pt x="3358" y="4887"/>
                    <a:pt x="2732" y="5815"/>
                  </a:cubicBezTo>
                  <a:cubicBezTo>
                    <a:pt x="2080" y="6742"/>
                    <a:pt x="1529" y="7745"/>
                    <a:pt x="1128" y="8747"/>
                  </a:cubicBezTo>
                  <a:cubicBezTo>
                    <a:pt x="702" y="9750"/>
                    <a:pt x="401" y="10752"/>
                    <a:pt x="226" y="11679"/>
                  </a:cubicBezTo>
                  <a:cubicBezTo>
                    <a:pt x="50" y="12607"/>
                    <a:pt x="0" y="13434"/>
                    <a:pt x="0" y="14035"/>
                  </a:cubicBezTo>
                  <a:cubicBezTo>
                    <a:pt x="0" y="14336"/>
                    <a:pt x="25" y="14612"/>
                    <a:pt x="25" y="14762"/>
                  </a:cubicBezTo>
                  <a:cubicBezTo>
                    <a:pt x="50" y="14938"/>
                    <a:pt x="50" y="15038"/>
                    <a:pt x="50" y="15038"/>
                  </a:cubicBezTo>
                  <a:cubicBezTo>
                    <a:pt x="50" y="15038"/>
                    <a:pt x="150" y="15013"/>
                    <a:pt x="326" y="14988"/>
                  </a:cubicBezTo>
                  <a:cubicBezTo>
                    <a:pt x="476" y="14938"/>
                    <a:pt x="752" y="14862"/>
                    <a:pt x="1028" y="14762"/>
                  </a:cubicBezTo>
                  <a:cubicBezTo>
                    <a:pt x="1604" y="14562"/>
                    <a:pt x="2381" y="14236"/>
                    <a:pt x="3183" y="13760"/>
                  </a:cubicBezTo>
                  <a:cubicBezTo>
                    <a:pt x="3985" y="13283"/>
                    <a:pt x="4862" y="12682"/>
                    <a:pt x="5664" y="11930"/>
                  </a:cubicBezTo>
                  <a:cubicBezTo>
                    <a:pt x="6466" y="11203"/>
                    <a:pt x="7218" y="10326"/>
                    <a:pt x="7870" y="9374"/>
                  </a:cubicBezTo>
                  <a:cubicBezTo>
                    <a:pt x="8521" y="8421"/>
                    <a:pt x="9073" y="7394"/>
                    <a:pt x="9474" y="6366"/>
                  </a:cubicBezTo>
                  <a:cubicBezTo>
                    <a:pt x="9674" y="5865"/>
                    <a:pt x="9875" y="5364"/>
                    <a:pt x="10000" y="4837"/>
                  </a:cubicBezTo>
                  <a:cubicBezTo>
                    <a:pt x="10125" y="4336"/>
                    <a:pt x="10226" y="3835"/>
                    <a:pt x="10276" y="3384"/>
                  </a:cubicBezTo>
                  <a:cubicBezTo>
                    <a:pt x="10351" y="2907"/>
                    <a:pt x="10401" y="2456"/>
                    <a:pt x="10401" y="2055"/>
                  </a:cubicBezTo>
                  <a:cubicBezTo>
                    <a:pt x="10426" y="1654"/>
                    <a:pt x="10426" y="1303"/>
                    <a:pt x="10401" y="978"/>
                  </a:cubicBezTo>
                  <a:cubicBezTo>
                    <a:pt x="10376" y="677"/>
                    <a:pt x="10351" y="426"/>
                    <a:pt x="10326" y="251"/>
                  </a:cubicBezTo>
                  <a:cubicBezTo>
                    <a:pt x="10301" y="100"/>
                    <a:pt x="10276" y="0"/>
                    <a:pt x="10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29"/>
            <p:cNvSpPr/>
            <p:nvPr/>
          </p:nvSpPr>
          <p:spPr>
            <a:xfrm>
              <a:off x="2017806" y="4040658"/>
              <a:ext cx="147763" cy="126300"/>
            </a:xfrm>
            <a:custGeom>
              <a:avLst/>
              <a:gdLst/>
              <a:ahLst/>
              <a:cxnLst/>
              <a:rect l="l" t="t" r="r" b="b"/>
              <a:pathLst>
                <a:path w="6217" h="5314" extrusionOk="0">
                  <a:moveTo>
                    <a:pt x="5617" y="1"/>
                  </a:moveTo>
                  <a:cubicBezTo>
                    <a:pt x="5526" y="1"/>
                    <a:pt x="5432" y="36"/>
                    <a:pt x="5348" y="120"/>
                  </a:cubicBezTo>
                  <a:cubicBezTo>
                    <a:pt x="3744" y="1699"/>
                    <a:pt x="2015" y="3152"/>
                    <a:pt x="336" y="4606"/>
                  </a:cubicBezTo>
                  <a:cubicBezTo>
                    <a:pt x="0" y="4882"/>
                    <a:pt x="302" y="5314"/>
                    <a:pt x="641" y="5314"/>
                  </a:cubicBezTo>
                  <a:cubicBezTo>
                    <a:pt x="732" y="5314"/>
                    <a:pt x="827" y="5282"/>
                    <a:pt x="912" y="5207"/>
                  </a:cubicBezTo>
                  <a:cubicBezTo>
                    <a:pt x="2616" y="3729"/>
                    <a:pt x="4321" y="2300"/>
                    <a:pt x="5925" y="721"/>
                  </a:cubicBezTo>
                  <a:cubicBezTo>
                    <a:pt x="6217" y="429"/>
                    <a:pt x="5934" y="1"/>
                    <a:pt x="5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29"/>
            <p:cNvSpPr/>
            <p:nvPr/>
          </p:nvSpPr>
          <p:spPr>
            <a:xfrm>
              <a:off x="1505809" y="4169294"/>
              <a:ext cx="151542" cy="159171"/>
            </a:xfrm>
            <a:custGeom>
              <a:avLst/>
              <a:gdLst/>
              <a:ahLst/>
              <a:cxnLst/>
              <a:rect l="l" t="t" r="r" b="b"/>
              <a:pathLst>
                <a:path w="6376" h="6697" extrusionOk="0">
                  <a:moveTo>
                    <a:pt x="570" y="0"/>
                  </a:moveTo>
                  <a:cubicBezTo>
                    <a:pt x="272" y="0"/>
                    <a:pt x="1" y="419"/>
                    <a:pt x="248" y="723"/>
                  </a:cubicBezTo>
                  <a:cubicBezTo>
                    <a:pt x="1852" y="2803"/>
                    <a:pt x="3531" y="4808"/>
                    <a:pt x="5461" y="6588"/>
                  </a:cubicBezTo>
                  <a:cubicBezTo>
                    <a:pt x="5548" y="6664"/>
                    <a:pt x="5645" y="6696"/>
                    <a:pt x="5739" y="6696"/>
                  </a:cubicBezTo>
                  <a:cubicBezTo>
                    <a:pt x="6076" y="6696"/>
                    <a:pt x="6376" y="6280"/>
                    <a:pt x="6062" y="5986"/>
                  </a:cubicBezTo>
                  <a:cubicBezTo>
                    <a:pt x="4107" y="4207"/>
                    <a:pt x="2453" y="2227"/>
                    <a:pt x="849" y="146"/>
                  </a:cubicBezTo>
                  <a:cubicBezTo>
                    <a:pt x="764" y="43"/>
                    <a:pt x="666" y="0"/>
                    <a:pt x="5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29"/>
            <p:cNvSpPr/>
            <p:nvPr/>
          </p:nvSpPr>
          <p:spPr>
            <a:xfrm>
              <a:off x="1398732" y="4029059"/>
              <a:ext cx="102747" cy="160312"/>
            </a:xfrm>
            <a:custGeom>
              <a:avLst/>
              <a:gdLst/>
              <a:ahLst/>
              <a:cxnLst/>
              <a:rect l="l" t="t" r="r" b="b"/>
              <a:pathLst>
                <a:path w="4323" h="6745" extrusionOk="0">
                  <a:moveTo>
                    <a:pt x="3816" y="0"/>
                  </a:moveTo>
                  <a:cubicBezTo>
                    <a:pt x="3649" y="0"/>
                    <a:pt x="3478" y="85"/>
                    <a:pt x="3399" y="282"/>
                  </a:cubicBezTo>
                  <a:cubicBezTo>
                    <a:pt x="2547" y="2337"/>
                    <a:pt x="1369" y="4242"/>
                    <a:pt x="191" y="6122"/>
                  </a:cubicBezTo>
                  <a:cubicBezTo>
                    <a:pt x="0" y="6451"/>
                    <a:pt x="290" y="6745"/>
                    <a:pt x="577" y="6745"/>
                  </a:cubicBezTo>
                  <a:cubicBezTo>
                    <a:pt x="705" y="6745"/>
                    <a:pt x="833" y="6687"/>
                    <a:pt x="918" y="6548"/>
                  </a:cubicBezTo>
                  <a:cubicBezTo>
                    <a:pt x="2146" y="4593"/>
                    <a:pt x="3324" y="2638"/>
                    <a:pt x="4201" y="508"/>
                  </a:cubicBezTo>
                  <a:cubicBezTo>
                    <a:pt x="4323" y="203"/>
                    <a:pt x="4075" y="0"/>
                    <a:pt x="38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29"/>
            <p:cNvSpPr/>
            <p:nvPr/>
          </p:nvSpPr>
          <p:spPr>
            <a:xfrm>
              <a:off x="1866424" y="4157671"/>
              <a:ext cx="125516" cy="137851"/>
            </a:xfrm>
            <a:custGeom>
              <a:avLst/>
              <a:gdLst/>
              <a:ahLst/>
              <a:cxnLst/>
              <a:rect l="l" t="t" r="r" b="b"/>
              <a:pathLst>
                <a:path w="5281" h="5800" extrusionOk="0">
                  <a:moveTo>
                    <a:pt x="637" y="0"/>
                  </a:moveTo>
                  <a:cubicBezTo>
                    <a:pt x="300" y="0"/>
                    <a:pt x="0" y="417"/>
                    <a:pt x="314" y="711"/>
                  </a:cubicBezTo>
                  <a:cubicBezTo>
                    <a:pt x="1918" y="2139"/>
                    <a:pt x="3020" y="3944"/>
                    <a:pt x="4324" y="5623"/>
                  </a:cubicBezTo>
                  <a:cubicBezTo>
                    <a:pt x="4419" y="5748"/>
                    <a:pt x="4549" y="5799"/>
                    <a:pt x="4677" y="5799"/>
                  </a:cubicBezTo>
                  <a:cubicBezTo>
                    <a:pt x="4985" y="5799"/>
                    <a:pt x="5281" y="5498"/>
                    <a:pt x="5051" y="5197"/>
                  </a:cubicBezTo>
                  <a:cubicBezTo>
                    <a:pt x="3697" y="3467"/>
                    <a:pt x="2569" y="1613"/>
                    <a:pt x="915" y="109"/>
                  </a:cubicBezTo>
                  <a:cubicBezTo>
                    <a:pt x="828" y="33"/>
                    <a:pt x="731" y="0"/>
                    <a:pt x="6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29"/>
            <p:cNvSpPr/>
            <p:nvPr/>
          </p:nvSpPr>
          <p:spPr>
            <a:xfrm>
              <a:off x="1921710" y="4259020"/>
              <a:ext cx="111232" cy="74606"/>
            </a:xfrm>
            <a:custGeom>
              <a:avLst/>
              <a:gdLst/>
              <a:ahLst/>
              <a:cxnLst/>
              <a:rect l="l" t="t" r="r" b="b"/>
              <a:pathLst>
                <a:path w="4680" h="3139" extrusionOk="0">
                  <a:moveTo>
                    <a:pt x="2235" y="0"/>
                  </a:moveTo>
                  <a:cubicBezTo>
                    <a:pt x="255" y="0"/>
                    <a:pt x="0" y="3138"/>
                    <a:pt x="2524" y="3138"/>
                  </a:cubicBezTo>
                  <a:cubicBezTo>
                    <a:pt x="4429" y="3138"/>
                    <a:pt x="4679" y="81"/>
                    <a:pt x="2374" y="5"/>
                  </a:cubicBezTo>
                  <a:cubicBezTo>
                    <a:pt x="2327" y="2"/>
                    <a:pt x="2280" y="0"/>
                    <a:pt x="22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29"/>
            <p:cNvSpPr/>
            <p:nvPr/>
          </p:nvSpPr>
          <p:spPr>
            <a:xfrm>
              <a:off x="1567869" y="4287019"/>
              <a:ext cx="111232" cy="74606"/>
            </a:xfrm>
            <a:custGeom>
              <a:avLst/>
              <a:gdLst/>
              <a:ahLst/>
              <a:cxnLst/>
              <a:rect l="l" t="t" r="r" b="b"/>
              <a:pathLst>
                <a:path w="4680" h="3139" extrusionOk="0">
                  <a:moveTo>
                    <a:pt x="2260" y="0"/>
                  </a:moveTo>
                  <a:cubicBezTo>
                    <a:pt x="279" y="0"/>
                    <a:pt x="1" y="3138"/>
                    <a:pt x="2549" y="3138"/>
                  </a:cubicBezTo>
                  <a:cubicBezTo>
                    <a:pt x="4454" y="3138"/>
                    <a:pt x="4679" y="56"/>
                    <a:pt x="2398" y="5"/>
                  </a:cubicBezTo>
                  <a:cubicBezTo>
                    <a:pt x="2351" y="2"/>
                    <a:pt x="2305" y="0"/>
                    <a:pt x="22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29"/>
            <p:cNvSpPr/>
            <p:nvPr/>
          </p:nvSpPr>
          <p:spPr>
            <a:xfrm>
              <a:off x="1432626" y="3996900"/>
              <a:ext cx="111232" cy="74606"/>
            </a:xfrm>
            <a:custGeom>
              <a:avLst/>
              <a:gdLst/>
              <a:ahLst/>
              <a:cxnLst/>
              <a:rect l="l" t="t" r="r" b="b"/>
              <a:pathLst>
                <a:path w="4680" h="3139" extrusionOk="0">
                  <a:moveTo>
                    <a:pt x="2259" y="1"/>
                  </a:moveTo>
                  <a:cubicBezTo>
                    <a:pt x="256" y="1"/>
                    <a:pt x="1" y="3139"/>
                    <a:pt x="2525" y="3139"/>
                  </a:cubicBezTo>
                  <a:cubicBezTo>
                    <a:pt x="4454" y="3139"/>
                    <a:pt x="4680" y="56"/>
                    <a:pt x="2399" y="6"/>
                  </a:cubicBezTo>
                  <a:cubicBezTo>
                    <a:pt x="2352" y="2"/>
                    <a:pt x="2305" y="1"/>
                    <a:pt x="22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29"/>
            <p:cNvSpPr/>
            <p:nvPr/>
          </p:nvSpPr>
          <p:spPr>
            <a:xfrm>
              <a:off x="1869062" y="4215547"/>
              <a:ext cx="82854" cy="56115"/>
            </a:xfrm>
            <a:custGeom>
              <a:avLst/>
              <a:gdLst/>
              <a:ahLst/>
              <a:cxnLst/>
              <a:rect l="l" t="t" r="r" b="b"/>
              <a:pathLst>
                <a:path w="3486" h="2361" extrusionOk="0">
                  <a:moveTo>
                    <a:pt x="1666" y="0"/>
                  </a:moveTo>
                  <a:cubicBezTo>
                    <a:pt x="192" y="0"/>
                    <a:pt x="0" y="2336"/>
                    <a:pt x="1882" y="2361"/>
                  </a:cubicBezTo>
                  <a:cubicBezTo>
                    <a:pt x="3310" y="2361"/>
                    <a:pt x="3486" y="55"/>
                    <a:pt x="1782" y="5"/>
                  </a:cubicBezTo>
                  <a:cubicBezTo>
                    <a:pt x="1742" y="2"/>
                    <a:pt x="1704" y="0"/>
                    <a:pt x="16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29"/>
            <p:cNvSpPr/>
            <p:nvPr/>
          </p:nvSpPr>
          <p:spPr>
            <a:xfrm>
              <a:off x="1573003" y="4215547"/>
              <a:ext cx="83448" cy="56115"/>
            </a:xfrm>
            <a:custGeom>
              <a:avLst/>
              <a:gdLst/>
              <a:ahLst/>
              <a:cxnLst/>
              <a:rect l="l" t="t" r="r" b="b"/>
              <a:pathLst>
                <a:path w="3511" h="2361" extrusionOk="0">
                  <a:moveTo>
                    <a:pt x="1666" y="0"/>
                  </a:moveTo>
                  <a:cubicBezTo>
                    <a:pt x="191" y="0"/>
                    <a:pt x="0" y="2336"/>
                    <a:pt x="1907" y="2361"/>
                  </a:cubicBezTo>
                  <a:cubicBezTo>
                    <a:pt x="3335" y="2361"/>
                    <a:pt x="3511" y="55"/>
                    <a:pt x="1781" y="5"/>
                  </a:cubicBezTo>
                  <a:cubicBezTo>
                    <a:pt x="1742" y="2"/>
                    <a:pt x="1704" y="0"/>
                    <a:pt x="16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29"/>
            <p:cNvSpPr/>
            <p:nvPr/>
          </p:nvSpPr>
          <p:spPr>
            <a:xfrm>
              <a:off x="1387133" y="4075550"/>
              <a:ext cx="83234" cy="55545"/>
            </a:xfrm>
            <a:custGeom>
              <a:avLst/>
              <a:gdLst/>
              <a:ahLst/>
              <a:cxnLst/>
              <a:rect l="l" t="t" r="r" b="b"/>
              <a:pathLst>
                <a:path w="3502" h="2337" extrusionOk="0">
                  <a:moveTo>
                    <a:pt x="1667" y="1"/>
                  </a:moveTo>
                  <a:cubicBezTo>
                    <a:pt x="192" y="1"/>
                    <a:pt x="0" y="2336"/>
                    <a:pt x="1882" y="2336"/>
                  </a:cubicBezTo>
                  <a:cubicBezTo>
                    <a:pt x="1890" y="2336"/>
                    <a:pt x="1897" y="2336"/>
                    <a:pt x="1905" y="2336"/>
                  </a:cubicBezTo>
                  <a:cubicBezTo>
                    <a:pt x="3313" y="2336"/>
                    <a:pt x="3502" y="30"/>
                    <a:pt x="1782" y="5"/>
                  </a:cubicBezTo>
                  <a:cubicBezTo>
                    <a:pt x="1743" y="2"/>
                    <a:pt x="1704" y="1"/>
                    <a:pt x="16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29"/>
            <p:cNvSpPr/>
            <p:nvPr/>
          </p:nvSpPr>
          <p:spPr>
            <a:xfrm>
              <a:off x="2095885" y="4001036"/>
              <a:ext cx="110994" cy="74654"/>
            </a:xfrm>
            <a:custGeom>
              <a:avLst/>
              <a:gdLst/>
              <a:ahLst/>
              <a:cxnLst/>
              <a:rect l="l" t="t" r="r" b="b"/>
              <a:pathLst>
                <a:path w="4670" h="3141" extrusionOk="0">
                  <a:moveTo>
                    <a:pt x="2203" y="1"/>
                  </a:moveTo>
                  <a:cubicBezTo>
                    <a:pt x="244" y="1"/>
                    <a:pt x="0" y="3116"/>
                    <a:pt x="2514" y="3140"/>
                  </a:cubicBezTo>
                  <a:cubicBezTo>
                    <a:pt x="4419" y="3140"/>
                    <a:pt x="4670" y="57"/>
                    <a:pt x="2364" y="7"/>
                  </a:cubicBezTo>
                  <a:cubicBezTo>
                    <a:pt x="2309" y="3"/>
                    <a:pt x="2256" y="1"/>
                    <a:pt x="2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29"/>
            <p:cNvSpPr/>
            <p:nvPr/>
          </p:nvSpPr>
          <p:spPr>
            <a:xfrm>
              <a:off x="2038841" y="4047551"/>
              <a:ext cx="83448" cy="56139"/>
            </a:xfrm>
            <a:custGeom>
              <a:avLst/>
              <a:gdLst/>
              <a:ahLst/>
              <a:cxnLst/>
              <a:rect l="l" t="t" r="r" b="b"/>
              <a:pathLst>
                <a:path w="3511" h="2362" extrusionOk="0">
                  <a:moveTo>
                    <a:pt x="1666" y="1"/>
                  </a:moveTo>
                  <a:cubicBezTo>
                    <a:pt x="191" y="1"/>
                    <a:pt x="1" y="2337"/>
                    <a:pt x="1907" y="2361"/>
                  </a:cubicBezTo>
                  <a:cubicBezTo>
                    <a:pt x="3335" y="2361"/>
                    <a:pt x="3511" y="55"/>
                    <a:pt x="1782" y="5"/>
                  </a:cubicBezTo>
                  <a:cubicBezTo>
                    <a:pt x="1742" y="2"/>
                    <a:pt x="1704" y="1"/>
                    <a:pt x="16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29"/>
            <p:cNvSpPr/>
            <p:nvPr/>
          </p:nvSpPr>
          <p:spPr>
            <a:xfrm>
              <a:off x="948153" y="3917680"/>
              <a:ext cx="211483" cy="380779"/>
            </a:xfrm>
            <a:custGeom>
              <a:avLst/>
              <a:gdLst/>
              <a:ahLst/>
              <a:cxnLst/>
              <a:rect l="l" t="t" r="r" b="b"/>
              <a:pathLst>
                <a:path w="8898" h="16021" extrusionOk="0">
                  <a:moveTo>
                    <a:pt x="4239" y="1"/>
                  </a:moveTo>
                  <a:cubicBezTo>
                    <a:pt x="3672" y="1"/>
                    <a:pt x="3052" y="99"/>
                    <a:pt x="2431" y="381"/>
                  </a:cubicBezTo>
                  <a:cubicBezTo>
                    <a:pt x="2005" y="582"/>
                    <a:pt x="1629" y="858"/>
                    <a:pt x="1328" y="1183"/>
                  </a:cubicBezTo>
                  <a:cubicBezTo>
                    <a:pt x="1003" y="1484"/>
                    <a:pt x="777" y="1860"/>
                    <a:pt x="602" y="2186"/>
                  </a:cubicBezTo>
                  <a:cubicBezTo>
                    <a:pt x="251" y="2888"/>
                    <a:pt x="125" y="3564"/>
                    <a:pt x="50" y="4166"/>
                  </a:cubicBezTo>
                  <a:cubicBezTo>
                    <a:pt x="0" y="4767"/>
                    <a:pt x="0" y="5344"/>
                    <a:pt x="25" y="5895"/>
                  </a:cubicBezTo>
                  <a:cubicBezTo>
                    <a:pt x="100" y="6973"/>
                    <a:pt x="301" y="7950"/>
                    <a:pt x="552" y="8853"/>
                  </a:cubicBezTo>
                  <a:cubicBezTo>
                    <a:pt x="802" y="9755"/>
                    <a:pt x="1078" y="10557"/>
                    <a:pt x="1354" y="11309"/>
                  </a:cubicBezTo>
                  <a:cubicBezTo>
                    <a:pt x="1930" y="12788"/>
                    <a:pt x="2557" y="13965"/>
                    <a:pt x="3008" y="14767"/>
                  </a:cubicBezTo>
                  <a:cubicBezTo>
                    <a:pt x="3233" y="15194"/>
                    <a:pt x="3434" y="15494"/>
                    <a:pt x="3559" y="15695"/>
                  </a:cubicBezTo>
                  <a:cubicBezTo>
                    <a:pt x="3684" y="15920"/>
                    <a:pt x="3760" y="16021"/>
                    <a:pt x="3760" y="16021"/>
                  </a:cubicBezTo>
                  <a:cubicBezTo>
                    <a:pt x="3760" y="16021"/>
                    <a:pt x="3760" y="15895"/>
                    <a:pt x="3734" y="15645"/>
                  </a:cubicBezTo>
                  <a:cubicBezTo>
                    <a:pt x="3734" y="15394"/>
                    <a:pt x="3709" y="15018"/>
                    <a:pt x="3659" y="14567"/>
                  </a:cubicBezTo>
                  <a:cubicBezTo>
                    <a:pt x="3609" y="14116"/>
                    <a:pt x="3559" y="13564"/>
                    <a:pt x="3509" y="12938"/>
                  </a:cubicBezTo>
                  <a:cubicBezTo>
                    <a:pt x="3434" y="12311"/>
                    <a:pt x="3359" y="11610"/>
                    <a:pt x="3283" y="10833"/>
                  </a:cubicBezTo>
                  <a:cubicBezTo>
                    <a:pt x="3208" y="10081"/>
                    <a:pt x="3133" y="9279"/>
                    <a:pt x="3058" y="8427"/>
                  </a:cubicBezTo>
                  <a:cubicBezTo>
                    <a:pt x="3008" y="7574"/>
                    <a:pt x="2983" y="6697"/>
                    <a:pt x="3033" y="5845"/>
                  </a:cubicBezTo>
                  <a:cubicBezTo>
                    <a:pt x="3058" y="5419"/>
                    <a:pt x="3083" y="4993"/>
                    <a:pt x="3183" y="4617"/>
                  </a:cubicBezTo>
                  <a:cubicBezTo>
                    <a:pt x="3258" y="4241"/>
                    <a:pt x="3359" y="3915"/>
                    <a:pt x="3484" y="3715"/>
                  </a:cubicBezTo>
                  <a:cubicBezTo>
                    <a:pt x="3634" y="3514"/>
                    <a:pt x="3709" y="3464"/>
                    <a:pt x="3810" y="3414"/>
                  </a:cubicBezTo>
                  <a:cubicBezTo>
                    <a:pt x="3892" y="3373"/>
                    <a:pt x="4074" y="3332"/>
                    <a:pt x="4315" y="3332"/>
                  </a:cubicBezTo>
                  <a:cubicBezTo>
                    <a:pt x="4369" y="3332"/>
                    <a:pt x="4427" y="3334"/>
                    <a:pt x="4486" y="3339"/>
                  </a:cubicBezTo>
                  <a:cubicBezTo>
                    <a:pt x="4562" y="3364"/>
                    <a:pt x="4637" y="3364"/>
                    <a:pt x="4737" y="3389"/>
                  </a:cubicBezTo>
                  <a:lnTo>
                    <a:pt x="4837" y="3389"/>
                  </a:lnTo>
                  <a:lnTo>
                    <a:pt x="4937" y="3414"/>
                  </a:lnTo>
                  <a:lnTo>
                    <a:pt x="4988" y="3439"/>
                  </a:lnTo>
                  <a:lnTo>
                    <a:pt x="5038" y="3439"/>
                  </a:lnTo>
                  <a:lnTo>
                    <a:pt x="5113" y="3464"/>
                  </a:lnTo>
                  <a:cubicBezTo>
                    <a:pt x="5163" y="3489"/>
                    <a:pt x="5213" y="3514"/>
                    <a:pt x="5238" y="3539"/>
                  </a:cubicBezTo>
                  <a:cubicBezTo>
                    <a:pt x="5389" y="3615"/>
                    <a:pt x="5464" y="3690"/>
                    <a:pt x="5589" y="3890"/>
                  </a:cubicBezTo>
                  <a:cubicBezTo>
                    <a:pt x="5689" y="4091"/>
                    <a:pt x="5765" y="4417"/>
                    <a:pt x="5815" y="4792"/>
                  </a:cubicBezTo>
                  <a:cubicBezTo>
                    <a:pt x="5840" y="5168"/>
                    <a:pt x="5840" y="5569"/>
                    <a:pt x="5815" y="5996"/>
                  </a:cubicBezTo>
                  <a:cubicBezTo>
                    <a:pt x="5740" y="6848"/>
                    <a:pt x="5589" y="7725"/>
                    <a:pt x="5414" y="8552"/>
                  </a:cubicBezTo>
                  <a:cubicBezTo>
                    <a:pt x="5238" y="9379"/>
                    <a:pt x="5063" y="10181"/>
                    <a:pt x="4862" y="10933"/>
                  </a:cubicBezTo>
                  <a:cubicBezTo>
                    <a:pt x="4511" y="12412"/>
                    <a:pt x="4186" y="13690"/>
                    <a:pt x="3985" y="14592"/>
                  </a:cubicBezTo>
                  <a:cubicBezTo>
                    <a:pt x="3885" y="15043"/>
                    <a:pt x="3835" y="15394"/>
                    <a:pt x="3810" y="15645"/>
                  </a:cubicBezTo>
                  <a:cubicBezTo>
                    <a:pt x="3760" y="15895"/>
                    <a:pt x="3760" y="16021"/>
                    <a:pt x="3760" y="16021"/>
                  </a:cubicBezTo>
                  <a:cubicBezTo>
                    <a:pt x="3760" y="16021"/>
                    <a:pt x="4060" y="15595"/>
                    <a:pt x="4587" y="14843"/>
                  </a:cubicBezTo>
                  <a:cubicBezTo>
                    <a:pt x="5113" y="14091"/>
                    <a:pt x="5865" y="13013"/>
                    <a:pt x="6617" y="11610"/>
                  </a:cubicBezTo>
                  <a:cubicBezTo>
                    <a:pt x="7018" y="10933"/>
                    <a:pt x="7394" y="10156"/>
                    <a:pt x="7770" y="9304"/>
                  </a:cubicBezTo>
                  <a:cubicBezTo>
                    <a:pt x="8120" y="8427"/>
                    <a:pt x="8471" y="7499"/>
                    <a:pt x="8697" y="6422"/>
                  </a:cubicBezTo>
                  <a:cubicBezTo>
                    <a:pt x="8797" y="5895"/>
                    <a:pt x="8897" y="5319"/>
                    <a:pt x="8897" y="4717"/>
                  </a:cubicBezTo>
                  <a:cubicBezTo>
                    <a:pt x="8897" y="4091"/>
                    <a:pt x="8847" y="3389"/>
                    <a:pt x="8547" y="2662"/>
                  </a:cubicBezTo>
                  <a:cubicBezTo>
                    <a:pt x="8271" y="1935"/>
                    <a:pt x="7694" y="1158"/>
                    <a:pt x="6943" y="707"/>
                  </a:cubicBezTo>
                  <a:cubicBezTo>
                    <a:pt x="6767" y="582"/>
                    <a:pt x="6592" y="507"/>
                    <a:pt x="6391" y="432"/>
                  </a:cubicBezTo>
                  <a:lnTo>
                    <a:pt x="6115" y="306"/>
                  </a:lnTo>
                  <a:lnTo>
                    <a:pt x="5790" y="206"/>
                  </a:lnTo>
                  <a:lnTo>
                    <a:pt x="5664" y="181"/>
                  </a:lnTo>
                  <a:lnTo>
                    <a:pt x="5564" y="156"/>
                  </a:lnTo>
                  <a:lnTo>
                    <a:pt x="5414" y="131"/>
                  </a:lnTo>
                  <a:lnTo>
                    <a:pt x="5288" y="106"/>
                  </a:lnTo>
                  <a:cubicBezTo>
                    <a:pt x="5138" y="81"/>
                    <a:pt x="4963" y="56"/>
                    <a:pt x="4787" y="31"/>
                  </a:cubicBezTo>
                  <a:cubicBezTo>
                    <a:pt x="4612" y="12"/>
                    <a:pt x="4428" y="1"/>
                    <a:pt x="42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29"/>
            <p:cNvSpPr/>
            <p:nvPr/>
          </p:nvSpPr>
          <p:spPr>
            <a:xfrm>
              <a:off x="1037499" y="4294293"/>
              <a:ext cx="316916" cy="300920"/>
            </a:xfrm>
            <a:custGeom>
              <a:avLst/>
              <a:gdLst/>
              <a:ahLst/>
              <a:cxnLst/>
              <a:rect l="l" t="t" r="r" b="b"/>
              <a:pathLst>
                <a:path w="13334" h="12661" extrusionOk="0">
                  <a:moveTo>
                    <a:pt x="1504" y="0"/>
                  </a:moveTo>
                  <a:cubicBezTo>
                    <a:pt x="1028" y="0"/>
                    <a:pt x="627" y="50"/>
                    <a:pt x="376" y="100"/>
                  </a:cubicBezTo>
                  <a:cubicBezTo>
                    <a:pt x="126" y="151"/>
                    <a:pt x="1" y="176"/>
                    <a:pt x="1" y="176"/>
                  </a:cubicBezTo>
                  <a:cubicBezTo>
                    <a:pt x="1" y="176"/>
                    <a:pt x="1" y="176"/>
                    <a:pt x="1" y="176"/>
                  </a:cubicBezTo>
                  <a:lnTo>
                    <a:pt x="1" y="176"/>
                  </a:lnTo>
                  <a:cubicBezTo>
                    <a:pt x="1" y="176"/>
                    <a:pt x="126" y="226"/>
                    <a:pt x="376" y="276"/>
                  </a:cubicBezTo>
                  <a:cubicBezTo>
                    <a:pt x="602" y="351"/>
                    <a:pt x="953" y="476"/>
                    <a:pt x="1379" y="652"/>
                  </a:cubicBezTo>
                  <a:cubicBezTo>
                    <a:pt x="2206" y="1028"/>
                    <a:pt x="3384" y="1604"/>
                    <a:pt x="4687" y="2406"/>
                  </a:cubicBezTo>
                  <a:cubicBezTo>
                    <a:pt x="5339" y="2807"/>
                    <a:pt x="6041" y="3233"/>
                    <a:pt x="6717" y="3760"/>
                  </a:cubicBezTo>
                  <a:cubicBezTo>
                    <a:pt x="7394" y="4261"/>
                    <a:pt x="8071" y="4812"/>
                    <a:pt x="8672" y="5439"/>
                  </a:cubicBezTo>
                  <a:cubicBezTo>
                    <a:pt x="8948" y="5740"/>
                    <a:pt x="9224" y="6065"/>
                    <a:pt x="9449" y="6391"/>
                  </a:cubicBezTo>
                  <a:cubicBezTo>
                    <a:pt x="9650" y="6717"/>
                    <a:pt x="9800" y="7018"/>
                    <a:pt x="9875" y="7319"/>
                  </a:cubicBezTo>
                  <a:cubicBezTo>
                    <a:pt x="9976" y="7594"/>
                    <a:pt x="9976" y="7845"/>
                    <a:pt x="9925" y="8095"/>
                  </a:cubicBezTo>
                  <a:cubicBezTo>
                    <a:pt x="9875" y="8321"/>
                    <a:pt x="9775" y="8597"/>
                    <a:pt x="9575" y="8872"/>
                  </a:cubicBezTo>
                  <a:lnTo>
                    <a:pt x="9549" y="8923"/>
                  </a:lnTo>
                  <a:lnTo>
                    <a:pt x="9549" y="8923"/>
                  </a:lnTo>
                  <a:lnTo>
                    <a:pt x="9549" y="8923"/>
                  </a:lnTo>
                  <a:lnTo>
                    <a:pt x="9524" y="8948"/>
                  </a:lnTo>
                  <a:cubicBezTo>
                    <a:pt x="9527" y="8945"/>
                    <a:pt x="9529" y="8943"/>
                    <a:pt x="9530" y="8943"/>
                  </a:cubicBezTo>
                  <a:cubicBezTo>
                    <a:pt x="9530" y="8943"/>
                    <a:pt x="9530" y="8945"/>
                    <a:pt x="9529" y="8948"/>
                  </a:cubicBezTo>
                  <a:lnTo>
                    <a:pt x="9529" y="8948"/>
                  </a:lnTo>
                  <a:lnTo>
                    <a:pt x="9424" y="9073"/>
                  </a:lnTo>
                  <a:cubicBezTo>
                    <a:pt x="9374" y="9123"/>
                    <a:pt x="9374" y="9148"/>
                    <a:pt x="9324" y="9198"/>
                  </a:cubicBezTo>
                  <a:cubicBezTo>
                    <a:pt x="9249" y="9273"/>
                    <a:pt x="9174" y="9324"/>
                    <a:pt x="9123" y="9349"/>
                  </a:cubicBezTo>
                  <a:cubicBezTo>
                    <a:pt x="9073" y="9374"/>
                    <a:pt x="9073" y="9374"/>
                    <a:pt x="9023" y="9374"/>
                  </a:cubicBezTo>
                  <a:cubicBezTo>
                    <a:pt x="8998" y="9386"/>
                    <a:pt x="8967" y="9392"/>
                    <a:pt x="8926" y="9392"/>
                  </a:cubicBezTo>
                  <a:cubicBezTo>
                    <a:pt x="8885" y="9392"/>
                    <a:pt x="8835" y="9386"/>
                    <a:pt x="8773" y="9374"/>
                  </a:cubicBezTo>
                  <a:cubicBezTo>
                    <a:pt x="8572" y="9298"/>
                    <a:pt x="8246" y="9148"/>
                    <a:pt x="7920" y="8923"/>
                  </a:cubicBezTo>
                  <a:cubicBezTo>
                    <a:pt x="7595" y="8697"/>
                    <a:pt x="7244" y="8396"/>
                    <a:pt x="6918" y="8095"/>
                  </a:cubicBezTo>
                  <a:cubicBezTo>
                    <a:pt x="6291" y="7494"/>
                    <a:pt x="5665" y="6817"/>
                    <a:pt x="5088" y="6166"/>
                  </a:cubicBezTo>
                  <a:cubicBezTo>
                    <a:pt x="4537" y="5489"/>
                    <a:pt x="3986" y="4837"/>
                    <a:pt x="3509" y="4236"/>
                  </a:cubicBezTo>
                  <a:cubicBezTo>
                    <a:pt x="2507" y="3008"/>
                    <a:pt x="1655" y="1980"/>
                    <a:pt x="1028" y="1253"/>
                  </a:cubicBezTo>
                  <a:cubicBezTo>
                    <a:pt x="727" y="902"/>
                    <a:pt x="452" y="627"/>
                    <a:pt x="276" y="451"/>
                  </a:cubicBezTo>
                  <a:cubicBezTo>
                    <a:pt x="101" y="276"/>
                    <a:pt x="1" y="176"/>
                    <a:pt x="1" y="176"/>
                  </a:cubicBezTo>
                  <a:lnTo>
                    <a:pt x="1" y="176"/>
                  </a:lnTo>
                  <a:cubicBezTo>
                    <a:pt x="1" y="176"/>
                    <a:pt x="151" y="702"/>
                    <a:pt x="452" y="1604"/>
                  </a:cubicBezTo>
                  <a:cubicBezTo>
                    <a:pt x="752" y="2481"/>
                    <a:pt x="1178" y="3760"/>
                    <a:pt x="1855" y="5238"/>
                  </a:cubicBezTo>
                  <a:cubicBezTo>
                    <a:pt x="2181" y="5990"/>
                    <a:pt x="2582" y="6767"/>
                    <a:pt x="3033" y="7594"/>
                  </a:cubicBezTo>
                  <a:cubicBezTo>
                    <a:pt x="3509" y="8421"/>
                    <a:pt x="4061" y="9273"/>
                    <a:pt x="4762" y="10126"/>
                  </a:cubicBezTo>
                  <a:cubicBezTo>
                    <a:pt x="5113" y="10552"/>
                    <a:pt x="5514" y="10978"/>
                    <a:pt x="5991" y="11379"/>
                  </a:cubicBezTo>
                  <a:cubicBezTo>
                    <a:pt x="6467" y="11780"/>
                    <a:pt x="7018" y="12181"/>
                    <a:pt x="7770" y="12456"/>
                  </a:cubicBezTo>
                  <a:cubicBezTo>
                    <a:pt x="8129" y="12569"/>
                    <a:pt x="8508" y="12661"/>
                    <a:pt x="8944" y="12661"/>
                  </a:cubicBezTo>
                  <a:cubicBezTo>
                    <a:pt x="8995" y="12661"/>
                    <a:pt x="9046" y="12660"/>
                    <a:pt x="9098" y="12657"/>
                  </a:cubicBezTo>
                  <a:cubicBezTo>
                    <a:pt x="9139" y="12659"/>
                    <a:pt x="9180" y="12660"/>
                    <a:pt x="9220" y="12660"/>
                  </a:cubicBezTo>
                  <a:cubicBezTo>
                    <a:pt x="9659" y="12660"/>
                    <a:pt x="10112" y="12540"/>
                    <a:pt x="10502" y="12356"/>
                  </a:cubicBezTo>
                  <a:cubicBezTo>
                    <a:pt x="10928" y="12156"/>
                    <a:pt x="11304" y="11905"/>
                    <a:pt x="11605" y="11629"/>
                  </a:cubicBezTo>
                  <a:cubicBezTo>
                    <a:pt x="11755" y="11504"/>
                    <a:pt x="11905" y="11304"/>
                    <a:pt x="12031" y="11153"/>
                  </a:cubicBezTo>
                  <a:lnTo>
                    <a:pt x="12156" y="11003"/>
                  </a:lnTo>
                  <a:lnTo>
                    <a:pt x="12206" y="10953"/>
                  </a:lnTo>
                  <a:lnTo>
                    <a:pt x="12281" y="10852"/>
                  </a:lnTo>
                  <a:lnTo>
                    <a:pt x="12281" y="10827"/>
                  </a:lnTo>
                  <a:lnTo>
                    <a:pt x="12357" y="10727"/>
                  </a:lnTo>
                  <a:cubicBezTo>
                    <a:pt x="12758" y="10126"/>
                    <a:pt x="13083" y="9399"/>
                    <a:pt x="13209" y="8597"/>
                  </a:cubicBezTo>
                  <a:cubicBezTo>
                    <a:pt x="13334" y="7795"/>
                    <a:pt x="13209" y="6968"/>
                    <a:pt x="12958" y="6291"/>
                  </a:cubicBezTo>
                  <a:cubicBezTo>
                    <a:pt x="12707" y="5589"/>
                    <a:pt x="12331" y="5013"/>
                    <a:pt x="11930" y="4511"/>
                  </a:cubicBezTo>
                  <a:cubicBezTo>
                    <a:pt x="11529" y="4010"/>
                    <a:pt x="11103" y="3609"/>
                    <a:pt x="10652" y="3258"/>
                  </a:cubicBezTo>
                  <a:cubicBezTo>
                    <a:pt x="9775" y="2532"/>
                    <a:pt x="8873" y="2005"/>
                    <a:pt x="7996" y="1579"/>
                  </a:cubicBezTo>
                  <a:cubicBezTo>
                    <a:pt x="7118" y="1178"/>
                    <a:pt x="6266" y="852"/>
                    <a:pt x="5464" y="627"/>
                  </a:cubicBezTo>
                  <a:cubicBezTo>
                    <a:pt x="3860" y="151"/>
                    <a:pt x="2482" y="0"/>
                    <a:pt x="15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29"/>
            <p:cNvSpPr/>
            <p:nvPr/>
          </p:nvSpPr>
          <p:spPr>
            <a:xfrm>
              <a:off x="720000" y="4226980"/>
              <a:ext cx="323476" cy="95926"/>
            </a:xfrm>
            <a:custGeom>
              <a:avLst/>
              <a:gdLst/>
              <a:ahLst/>
              <a:cxnLst/>
              <a:rect l="l" t="t" r="r" b="b"/>
              <a:pathLst>
                <a:path w="13610" h="4036" extrusionOk="0">
                  <a:moveTo>
                    <a:pt x="777" y="0"/>
                  </a:moveTo>
                  <a:lnTo>
                    <a:pt x="0" y="1930"/>
                  </a:lnTo>
                  <a:cubicBezTo>
                    <a:pt x="1529" y="2531"/>
                    <a:pt x="3509" y="3033"/>
                    <a:pt x="5614" y="3409"/>
                  </a:cubicBezTo>
                  <a:cubicBezTo>
                    <a:pt x="7744" y="3810"/>
                    <a:pt x="9950" y="4035"/>
                    <a:pt x="11855" y="4035"/>
                  </a:cubicBezTo>
                  <a:cubicBezTo>
                    <a:pt x="12481" y="4035"/>
                    <a:pt x="13058" y="4010"/>
                    <a:pt x="13609" y="3960"/>
                  </a:cubicBezTo>
                  <a:lnTo>
                    <a:pt x="13384" y="1880"/>
                  </a:lnTo>
                  <a:cubicBezTo>
                    <a:pt x="12932" y="1930"/>
                    <a:pt x="12406" y="1955"/>
                    <a:pt x="11855" y="1955"/>
                  </a:cubicBezTo>
                  <a:cubicBezTo>
                    <a:pt x="10125" y="1955"/>
                    <a:pt x="7995" y="1729"/>
                    <a:pt x="5990" y="1353"/>
                  </a:cubicBezTo>
                  <a:cubicBezTo>
                    <a:pt x="3985" y="1003"/>
                    <a:pt x="2080" y="501"/>
                    <a:pt x="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29"/>
            <p:cNvSpPr/>
            <p:nvPr/>
          </p:nvSpPr>
          <p:spPr>
            <a:xfrm>
              <a:off x="968404" y="4286544"/>
              <a:ext cx="99491" cy="316322"/>
            </a:xfrm>
            <a:custGeom>
              <a:avLst/>
              <a:gdLst/>
              <a:ahLst/>
              <a:cxnLst/>
              <a:rect l="l" t="t" r="r" b="b"/>
              <a:pathLst>
                <a:path w="4186" h="13309" extrusionOk="0">
                  <a:moveTo>
                    <a:pt x="2281" y="0"/>
                  </a:moveTo>
                  <a:cubicBezTo>
                    <a:pt x="777" y="3409"/>
                    <a:pt x="25" y="7544"/>
                    <a:pt x="0" y="11229"/>
                  </a:cubicBezTo>
                  <a:cubicBezTo>
                    <a:pt x="0" y="11930"/>
                    <a:pt x="50" y="12632"/>
                    <a:pt x="101" y="13309"/>
                  </a:cubicBezTo>
                  <a:lnTo>
                    <a:pt x="2181" y="13108"/>
                  </a:lnTo>
                  <a:cubicBezTo>
                    <a:pt x="2131" y="12507"/>
                    <a:pt x="2106" y="11880"/>
                    <a:pt x="2106" y="11229"/>
                  </a:cubicBezTo>
                  <a:cubicBezTo>
                    <a:pt x="2106" y="7845"/>
                    <a:pt x="2832" y="3910"/>
                    <a:pt x="4186" y="853"/>
                  </a:cubicBezTo>
                  <a:lnTo>
                    <a:pt x="228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29"/>
            <p:cNvSpPr/>
            <p:nvPr/>
          </p:nvSpPr>
          <p:spPr>
            <a:xfrm>
              <a:off x="980312" y="4254361"/>
              <a:ext cx="128107" cy="98920"/>
            </a:xfrm>
            <a:custGeom>
              <a:avLst/>
              <a:gdLst/>
              <a:ahLst/>
              <a:cxnLst/>
              <a:rect l="l" t="t" r="r" b="b"/>
              <a:pathLst>
                <a:path w="5390" h="4162" extrusionOk="0">
                  <a:moveTo>
                    <a:pt x="2707" y="1"/>
                  </a:moveTo>
                  <a:cubicBezTo>
                    <a:pt x="1" y="1"/>
                    <a:pt x="1" y="4161"/>
                    <a:pt x="2707" y="4161"/>
                  </a:cubicBezTo>
                  <a:cubicBezTo>
                    <a:pt x="5389" y="4161"/>
                    <a:pt x="5389" y="1"/>
                    <a:pt x="27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9" name="Google Shape;909;p29"/>
          <p:cNvGrpSpPr/>
          <p:nvPr/>
        </p:nvGrpSpPr>
        <p:grpSpPr>
          <a:xfrm rot="-725642">
            <a:off x="344028" y="4262208"/>
            <a:ext cx="1004947" cy="678762"/>
            <a:chOff x="3709915" y="318648"/>
            <a:chExt cx="904827" cy="611139"/>
          </a:xfrm>
        </p:grpSpPr>
        <p:grpSp>
          <p:nvGrpSpPr>
            <p:cNvPr id="910" name="Google Shape;910;p29"/>
            <p:cNvGrpSpPr/>
            <p:nvPr/>
          </p:nvGrpSpPr>
          <p:grpSpPr>
            <a:xfrm rot="-5400000" flipH="1">
              <a:off x="3955441" y="270486"/>
              <a:ext cx="611138" cy="707464"/>
              <a:chOff x="1667110" y="1547045"/>
              <a:chExt cx="1047905" cy="1213698"/>
            </a:xfrm>
          </p:grpSpPr>
          <p:grpSp>
            <p:nvGrpSpPr>
              <p:cNvPr id="911" name="Google Shape;911;p29"/>
              <p:cNvGrpSpPr/>
              <p:nvPr/>
            </p:nvGrpSpPr>
            <p:grpSpPr>
              <a:xfrm>
                <a:off x="1667110" y="1547045"/>
                <a:ext cx="1047905" cy="922064"/>
                <a:chOff x="1627300" y="2234250"/>
                <a:chExt cx="500050" cy="440000"/>
              </a:xfrm>
            </p:grpSpPr>
            <p:sp>
              <p:nvSpPr>
                <p:cNvPr id="912" name="Google Shape;912;p29"/>
                <p:cNvSpPr/>
                <p:nvPr/>
              </p:nvSpPr>
              <p:spPr>
                <a:xfrm rot="-4336066">
                  <a:off x="1769541" y="2297078"/>
                  <a:ext cx="189957" cy="290011"/>
                </a:xfrm>
                <a:custGeom>
                  <a:avLst/>
                  <a:gdLst/>
                  <a:ahLst/>
                  <a:cxnLst/>
                  <a:rect l="l" t="t" r="r" b="b"/>
                  <a:pathLst>
                    <a:path w="7595" h="11605" extrusionOk="0">
                      <a:moveTo>
                        <a:pt x="2155" y="0"/>
                      </a:moveTo>
                      <a:cubicBezTo>
                        <a:pt x="2406" y="2507"/>
                        <a:pt x="2506" y="5940"/>
                        <a:pt x="0" y="6943"/>
                      </a:cubicBezTo>
                      <a:cubicBezTo>
                        <a:pt x="2757" y="6943"/>
                        <a:pt x="4336" y="9123"/>
                        <a:pt x="5589" y="11604"/>
                      </a:cubicBezTo>
                      <a:cubicBezTo>
                        <a:pt x="5589" y="9123"/>
                        <a:pt x="5338" y="6617"/>
                        <a:pt x="7594" y="5113"/>
                      </a:cubicBezTo>
                      <a:lnTo>
                        <a:pt x="7594" y="5113"/>
                      </a:lnTo>
                      <a:cubicBezTo>
                        <a:pt x="7536" y="5115"/>
                        <a:pt x="7479" y="5116"/>
                        <a:pt x="7423" y="5116"/>
                      </a:cubicBezTo>
                      <a:cubicBezTo>
                        <a:pt x="4895" y="5116"/>
                        <a:pt x="3381" y="2942"/>
                        <a:pt x="21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29"/>
                <p:cNvSpPr/>
                <p:nvPr/>
              </p:nvSpPr>
              <p:spPr>
                <a:xfrm>
                  <a:off x="2010350" y="2234250"/>
                  <a:ext cx="117000" cy="78450"/>
                </a:xfrm>
                <a:custGeom>
                  <a:avLst/>
                  <a:gdLst/>
                  <a:ahLst/>
                  <a:cxnLst/>
                  <a:rect l="l" t="t" r="r" b="b"/>
                  <a:pathLst>
                    <a:path w="4680" h="3138" extrusionOk="0">
                      <a:moveTo>
                        <a:pt x="2235" y="0"/>
                      </a:moveTo>
                      <a:cubicBezTo>
                        <a:pt x="256" y="0"/>
                        <a:pt x="1" y="3138"/>
                        <a:pt x="2524" y="3138"/>
                      </a:cubicBezTo>
                      <a:cubicBezTo>
                        <a:pt x="4429" y="3138"/>
                        <a:pt x="4680" y="80"/>
                        <a:pt x="2374" y="5"/>
                      </a:cubicBezTo>
                      <a:cubicBezTo>
                        <a:pt x="2327" y="2"/>
                        <a:pt x="2281" y="0"/>
                        <a:pt x="22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29"/>
                <p:cNvSpPr/>
                <p:nvPr/>
              </p:nvSpPr>
              <p:spPr>
                <a:xfrm>
                  <a:off x="1627300" y="2615200"/>
                  <a:ext cx="87775" cy="59050"/>
                </a:xfrm>
                <a:custGeom>
                  <a:avLst/>
                  <a:gdLst/>
                  <a:ahLst/>
                  <a:cxnLst/>
                  <a:rect l="l" t="t" r="r" b="b"/>
                  <a:pathLst>
                    <a:path w="3511" h="2362" extrusionOk="0">
                      <a:moveTo>
                        <a:pt x="1689" y="1"/>
                      </a:moveTo>
                      <a:cubicBezTo>
                        <a:pt x="191" y="1"/>
                        <a:pt x="0" y="2337"/>
                        <a:pt x="1907" y="2361"/>
                      </a:cubicBezTo>
                      <a:cubicBezTo>
                        <a:pt x="3335" y="2361"/>
                        <a:pt x="3511" y="55"/>
                        <a:pt x="1806" y="5"/>
                      </a:cubicBezTo>
                      <a:cubicBezTo>
                        <a:pt x="1766" y="2"/>
                        <a:pt x="1727" y="1"/>
                        <a:pt x="16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5" name="Google Shape;915;p29"/>
              <p:cNvSpPr/>
              <p:nvPr/>
            </p:nvSpPr>
            <p:spPr>
              <a:xfrm rot="-5567032">
                <a:off x="2009203" y="2471373"/>
                <a:ext cx="327224" cy="240224"/>
              </a:xfrm>
              <a:custGeom>
                <a:avLst/>
                <a:gdLst/>
                <a:ahLst/>
                <a:cxnLst/>
                <a:rect l="l" t="t" r="r" b="b"/>
                <a:pathLst>
                  <a:path w="23033" h="16924" extrusionOk="0">
                    <a:moveTo>
                      <a:pt x="18087" y="0"/>
                    </a:moveTo>
                    <a:cubicBezTo>
                      <a:pt x="15558" y="0"/>
                      <a:pt x="12757" y="2011"/>
                      <a:pt x="12181" y="4317"/>
                    </a:cubicBezTo>
                    <a:cubicBezTo>
                      <a:pt x="12181" y="4317"/>
                      <a:pt x="10883" y="321"/>
                      <a:pt x="6682" y="321"/>
                    </a:cubicBezTo>
                    <a:cubicBezTo>
                      <a:pt x="6249" y="321"/>
                      <a:pt x="5785" y="364"/>
                      <a:pt x="5289" y="457"/>
                    </a:cubicBezTo>
                    <a:cubicBezTo>
                      <a:pt x="0" y="1460"/>
                      <a:pt x="6492" y="11610"/>
                      <a:pt x="12381" y="16924"/>
                    </a:cubicBezTo>
                    <a:cubicBezTo>
                      <a:pt x="22381" y="8527"/>
                      <a:pt x="23033" y="2437"/>
                      <a:pt x="20251" y="608"/>
                    </a:cubicBezTo>
                    <a:cubicBezTo>
                      <a:pt x="19602" y="187"/>
                      <a:pt x="18857" y="0"/>
                      <a:pt x="18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6" name="Google Shape;916;p29"/>
            <p:cNvSpPr/>
            <p:nvPr/>
          </p:nvSpPr>
          <p:spPr>
            <a:xfrm rot="167132" flipH="1">
              <a:off x="3713209" y="323201"/>
              <a:ext cx="190766" cy="140085"/>
            </a:xfrm>
            <a:custGeom>
              <a:avLst/>
              <a:gdLst/>
              <a:ahLst/>
              <a:cxnLst/>
              <a:rect l="l" t="t" r="r" b="b"/>
              <a:pathLst>
                <a:path w="23033" h="16924" extrusionOk="0">
                  <a:moveTo>
                    <a:pt x="18087" y="0"/>
                  </a:moveTo>
                  <a:cubicBezTo>
                    <a:pt x="15558" y="0"/>
                    <a:pt x="12757" y="2011"/>
                    <a:pt x="12181" y="4317"/>
                  </a:cubicBezTo>
                  <a:cubicBezTo>
                    <a:pt x="12181" y="4317"/>
                    <a:pt x="10883" y="321"/>
                    <a:pt x="6682" y="321"/>
                  </a:cubicBezTo>
                  <a:cubicBezTo>
                    <a:pt x="6249" y="321"/>
                    <a:pt x="5785" y="364"/>
                    <a:pt x="5289" y="457"/>
                  </a:cubicBezTo>
                  <a:cubicBezTo>
                    <a:pt x="0" y="1460"/>
                    <a:pt x="6492" y="11610"/>
                    <a:pt x="12381" y="16924"/>
                  </a:cubicBezTo>
                  <a:cubicBezTo>
                    <a:pt x="22381" y="8527"/>
                    <a:pt x="23033" y="2437"/>
                    <a:pt x="20251" y="608"/>
                  </a:cubicBezTo>
                  <a:cubicBezTo>
                    <a:pt x="19602" y="187"/>
                    <a:pt x="18857" y="0"/>
                    <a:pt x="18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7" name="Google Shape;917;p29"/>
          <p:cNvGrpSpPr/>
          <p:nvPr/>
        </p:nvGrpSpPr>
        <p:grpSpPr>
          <a:xfrm rot="725642" flipH="1">
            <a:off x="7906878" y="288233"/>
            <a:ext cx="1004947" cy="678762"/>
            <a:chOff x="3709915" y="318648"/>
            <a:chExt cx="904827" cy="611139"/>
          </a:xfrm>
        </p:grpSpPr>
        <p:grpSp>
          <p:nvGrpSpPr>
            <p:cNvPr id="918" name="Google Shape;918;p29"/>
            <p:cNvGrpSpPr/>
            <p:nvPr/>
          </p:nvGrpSpPr>
          <p:grpSpPr>
            <a:xfrm rot="-5400000" flipH="1">
              <a:off x="3955441" y="270486"/>
              <a:ext cx="611138" cy="707464"/>
              <a:chOff x="1667110" y="1547045"/>
              <a:chExt cx="1047905" cy="1213698"/>
            </a:xfrm>
          </p:grpSpPr>
          <p:grpSp>
            <p:nvGrpSpPr>
              <p:cNvPr id="919" name="Google Shape;919;p29"/>
              <p:cNvGrpSpPr/>
              <p:nvPr/>
            </p:nvGrpSpPr>
            <p:grpSpPr>
              <a:xfrm>
                <a:off x="1667110" y="1547045"/>
                <a:ext cx="1047905" cy="922064"/>
                <a:chOff x="1627300" y="2234250"/>
                <a:chExt cx="500050" cy="440000"/>
              </a:xfrm>
            </p:grpSpPr>
            <p:sp>
              <p:nvSpPr>
                <p:cNvPr id="920" name="Google Shape;920;p29"/>
                <p:cNvSpPr/>
                <p:nvPr/>
              </p:nvSpPr>
              <p:spPr>
                <a:xfrm rot="-4336066">
                  <a:off x="1769541" y="2297078"/>
                  <a:ext cx="189957" cy="290011"/>
                </a:xfrm>
                <a:custGeom>
                  <a:avLst/>
                  <a:gdLst/>
                  <a:ahLst/>
                  <a:cxnLst/>
                  <a:rect l="l" t="t" r="r" b="b"/>
                  <a:pathLst>
                    <a:path w="7595" h="11605" extrusionOk="0">
                      <a:moveTo>
                        <a:pt x="2155" y="0"/>
                      </a:moveTo>
                      <a:cubicBezTo>
                        <a:pt x="2406" y="2507"/>
                        <a:pt x="2506" y="5940"/>
                        <a:pt x="0" y="6943"/>
                      </a:cubicBezTo>
                      <a:cubicBezTo>
                        <a:pt x="2757" y="6943"/>
                        <a:pt x="4336" y="9123"/>
                        <a:pt x="5589" y="11604"/>
                      </a:cubicBezTo>
                      <a:cubicBezTo>
                        <a:pt x="5589" y="9123"/>
                        <a:pt x="5338" y="6617"/>
                        <a:pt x="7594" y="5113"/>
                      </a:cubicBezTo>
                      <a:lnTo>
                        <a:pt x="7594" y="5113"/>
                      </a:lnTo>
                      <a:cubicBezTo>
                        <a:pt x="7536" y="5115"/>
                        <a:pt x="7479" y="5116"/>
                        <a:pt x="7423" y="5116"/>
                      </a:cubicBezTo>
                      <a:cubicBezTo>
                        <a:pt x="4895" y="5116"/>
                        <a:pt x="3381" y="2942"/>
                        <a:pt x="21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29"/>
                <p:cNvSpPr/>
                <p:nvPr/>
              </p:nvSpPr>
              <p:spPr>
                <a:xfrm>
                  <a:off x="2010350" y="2234250"/>
                  <a:ext cx="117000" cy="78450"/>
                </a:xfrm>
                <a:custGeom>
                  <a:avLst/>
                  <a:gdLst/>
                  <a:ahLst/>
                  <a:cxnLst/>
                  <a:rect l="l" t="t" r="r" b="b"/>
                  <a:pathLst>
                    <a:path w="4680" h="3138" extrusionOk="0">
                      <a:moveTo>
                        <a:pt x="2235" y="0"/>
                      </a:moveTo>
                      <a:cubicBezTo>
                        <a:pt x="256" y="0"/>
                        <a:pt x="1" y="3138"/>
                        <a:pt x="2524" y="3138"/>
                      </a:cubicBezTo>
                      <a:cubicBezTo>
                        <a:pt x="4429" y="3138"/>
                        <a:pt x="4680" y="80"/>
                        <a:pt x="2374" y="5"/>
                      </a:cubicBezTo>
                      <a:cubicBezTo>
                        <a:pt x="2327" y="2"/>
                        <a:pt x="2281" y="0"/>
                        <a:pt x="22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29"/>
                <p:cNvSpPr/>
                <p:nvPr/>
              </p:nvSpPr>
              <p:spPr>
                <a:xfrm>
                  <a:off x="1627300" y="2615200"/>
                  <a:ext cx="87775" cy="59050"/>
                </a:xfrm>
                <a:custGeom>
                  <a:avLst/>
                  <a:gdLst/>
                  <a:ahLst/>
                  <a:cxnLst/>
                  <a:rect l="l" t="t" r="r" b="b"/>
                  <a:pathLst>
                    <a:path w="3511" h="2362" extrusionOk="0">
                      <a:moveTo>
                        <a:pt x="1689" y="1"/>
                      </a:moveTo>
                      <a:cubicBezTo>
                        <a:pt x="191" y="1"/>
                        <a:pt x="0" y="2337"/>
                        <a:pt x="1907" y="2361"/>
                      </a:cubicBezTo>
                      <a:cubicBezTo>
                        <a:pt x="3335" y="2361"/>
                        <a:pt x="3511" y="55"/>
                        <a:pt x="1806" y="5"/>
                      </a:cubicBezTo>
                      <a:cubicBezTo>
                        <a:pt x="1766" y="2"/>
                        <a:pt x="1727" y="1"/>
                        <a:pt x="16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23" name="Google Shape;923;p29"/>
              <p:cNvSpPr/>
              <p:nvPr/>
            </p:nvSpPr>
            <p:spPr>
              <a:xfrm rot="-5567032">
                <a:off x="2009203" y="2471373"/>
                <a:ext cx="327224" cy="240224"/>
              </a:xfrm>
              <a:custGeom>
                <a:avLst/>
                <a:gdLst/>
                <a:ahLst/>
                <a:cxnLst/>
                <a:rect l="l" t="t" r="r" b="b"/>
                <a:pathLst>
                  <a:path w="23033" h="16924" extrusionOk="0">
                    <a:moveTo>
                      <a:pt x="18087" y="0"/>
                    </a:moveTo>
                    <a:cubicBezTo>
                      <a:pt x="15558" y="0"/>
                      <a:pt x="12757" y="2011"/>
                      <a:pt x="12181" y="4317"/>
                    </a:cubicBezTo>
                    <a:cubicBezTo>
                      <a:pt x="12181" y="4317"/>
                      <a:pt x="10883" y="321"/>
                      <a:pt x="6682" y="321"/>
                    </a:cubicBezTo>
                    <a:cubicBezTo>
                      <a:pt x="6249" y="321"/>
                      <a:pt x="5785" y="364"/>
                      <a:pt x="5289" y="457"/>
                    </a:cubicBezTo>
                    <a:cubicBezTo>
                      <a:pt x="0" y="1460"/>
                      <a:pt x="6492" y="11610"/>
                      <a:pt x="12381" y="16924"/>
                    </a:cubicBezTo>
                    <a:cubicBezTo>
                      <a:pt x="22381" y="8527"/>
                      <a:pt x="23033" y="2437"/>
                      <a:pt x="20251" y="608"/>
                    </a:cubicBezTo>
                    <a:cubicBezTo>
                      <a:pt x="19602" y="187"/>
                      <a:pt x="18857" y="0"/>
                      <a:pt x="18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24" name="Google Shape;924;p29"/>
            <p:cNvSpPr/>
            <p:nvPr/>
          </p:nvSpPr>
          <p:spPr>
            <a:xfrm rot="167132" flipH="1">
              <a:off x="3713209" y="323201"/>
              <a:ext cx="190766" cy="140085"/>
            </a:xfrm>
            <a:custGeom>
              <a:avLst/>
              <a:gdLst/>
              <a:ahLst/>
              <a:cxnLst/>
              <a:rect l="l" t="t" r="r" b="b"/>
              <a:pathLst>
                <a:path w="23033" h="16924" extrusionOk="0">
                  <a:moveTo>
                    <a:pt x="18087" y="0"/>
                  </a:moveTo>
                  <a:cubicBezTo>
                    <a:pt x="15558" y="0"/>
                    <a:pt x="12757" y="2011"/>
                    <a:pt x="12181" y="4317"/>
                  </a:cubicBezTo>
                  <a:cubicBezTo>
                    <a:pt x="12181" y="4317"/>
                    <a:pt x="10883" y="321"/>
                    <a:pt x="6682" y="321"/>
                  </a:cubicBezTo>
                  <a:cubicBezTo>
                    <a:pt x="6249" y="321"/>
                    <a:pt x="5785" y="364"/>
                    <a:pt x="5289" y="457"/>
                  </a:cubicBezTo>
                  <a:cubicBezTo>
                    <a:pt x="0" y="1460"/>
                    <a:pt x="6492" y="11610"/>
                    <a:pt x="12381" y="16924"/>
                  </a:cubicBezTo>
                  <a:cubicBezTo>
                    <a:pt x="22381" y="8527"/>
                    <a:pt x="23033" y="2437"/>
                    <a:pt x="20251" y="608"/>
                  </a:cubicBezTo>
                  <a:cubicBezTo>
                    <a:pt x="19602" y="187"/>
                    <a:pt x="18857" y="0"/>
                    <a:pt x="18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07"/>
        <p:cNvGrpSpPr/>
        <p:nvPr/>
      </p:nvGrpSpPr>
      <p:grpSpPr>
        <a:xfrm>
          <a:off x="0" y="0"/>
          <a:ext cx="0" cy="0"/>
          <a:chOff x="0" y="0"/>
          <a:chExt cx="0" cy="0"/>
        </a:xfrm>
      </p:grpSpPr>
      <p:sp>
        <p:nvSpPr>
          <p:cNvPr id="108" name="Google Shape;108;p4"/>
          <p:cNvSpPr txBox="1">
            <a:spLocks noGrp="1"/>
          </p:cNvSpPr>
          <p:nvPr>
            <p:ph type="title"/>
          </p:nvPr>
        </p:nvSpPr>
        <p:spPr>
          <a:xfrm>
            <a:off x="847916" y="1512141"/>
            <a:ext cx="3642000" cy="11190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8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9" name="Google Shape;109;p4"/>
          <p:cNvSpPr txBox="1">
            <a:spLocks noGrp="1"/>
          </p:cNvSpPr>
          <p:nvPr>
            <p:ph type="body" idx="1"/>
          </p:nvPr>
        </p:nvSpPr>
        <p:spPr>
          <a:xfrm>
            <a:off x="847913" y="2631138"/>
            <a:ext cx="3642000" cy="816900"/>
          </a:xfrm>
          <a:prstGeom prst="rect">
            <a:avLst/>
          </a:prstGeom>
        </p:spPr>
        <p:txBody>
          <a:bodyPr spcFirstLastPara="1" wrap="square" lIns="91425" tIns="91425" rIns="91425" bIns="91425" anchor="t" anchorCtr="0">
            <a:noAutofit/>
          </a:bodyPr>
          <a:lstStyle>
            <a:lvl1pPr marL="457200" lvl="0" indent="-342900" algn="ctr">
              <a:lnSpc>
                <a:spcPct val="100000"/>
              </a:lnSpc>
              <a:spcBef>
                <a:spcPts val="0"/>
              </a:spcBef>
              <a:spcAft>
                <a:spcPts val="0"/>
              </a:spcAft>
              <a:buSzPts val="1800"/>
              <a:buChar char="●"/>
              <a:defRPr sz="1600"/>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grpSp>
        <p:nvGrpSpPr>
          <p:cNvPr id="110" name="Google Shape;110;p4"/>
          <p:cNvGrpSpPr/>
          <p:nvPr/>
        </p:nvGrpSpPr>
        <p:grpSpPr>
          <a:xfrm rot="-1827695" flipH="1">
            <a:off x="3409003" y="-507479"/>
            <a:ext cx="2019767" cy="1805111"/>
            <a:chOff x="3536075" y="659925"/>
            <a:chExt cx="2759951" cy="2466630"/>
          </a:xfrm>
        </p:grpSpPr>
        <p:sp>
          <p:nvSpPr>
            <p:cNvPr id="111" name="Google Shape;111;p4"/>
            <p:cNvSpPr/>
            <p:nvPr/>
          </p:nvSpPr>
          <p:spPr>
            <a:xfrm>
              <a:off x="3536075" y="659925"/>
              <a:ext cx="2269649" cy="1912733"/>
            </a:xfrm>
            <a:custGeom>
              <a:avLst/>
              <a:gdLst/>
              <a:ahLst/>
              <a:cxnLst/>
              <a:rect l="l" t="t" r="r" b="b"/>
              <a:pathLst>
                <a:path w="49855" h="42015" extrusionOk="0">
                  <a:moveTo>
                    <a:pt x="21089" y="25971"/>
                  </a:moveTo>
                  <a:lnTo>
                    <a:pt x="21089" y="25971"/>
                  </a:lnTo>
                  <a:cubicBezTo>
                    <a:pt x="23205" y="26490"/>
                    <a:pt x="25348" y="27512"/>
                    <a:pt x="26341" y="29335"/>
                  </a:cubicBezTo>
                  <a:cubicBezTo>
                    <a:pt x="27049" y="30613"/>
                    <a:pt x="27049" y="32690"/>
                    <a:pt x="25611" y="33512"/>
                  </a:cubicBezTo>
                  <a:cubicBezTo>
                    <a:pt x="25225" y="33735"/>
                    <a:pt x="24834" y="33832"/>
                    <a:pt x="24452" y="33832"/>
                  </a:cubicBezTo>
                  <a:cubicBezTo>
                    <a:pt x="23068" y="33832"/>
                    <a:pt x="21792" y="32560"/>
                    <a:pt x="21274" y="31344"/>
                  </a:cubicBezTo>
                  <a:cubicBezTo>
                    <a:pt x="20545" y="29638"/>
                    <a:pt x="20595" y="27751"/>
                    <a:pt x="21089" y="25971"/>
                  </a:cubicBezTo>
                  <a:close/>
                  <a:moveTo>
                    <a:pt x="48569" y="0"/>
                  </a:moveTo>
                  <a:cubicBezTo>
                    <a:pt x="48290" y="0"/>
                    <a:pt x="48022" y="142"/>
                    <a:pt x="47865" y="484"/>
                  </a:cubicBezTo>
                  <a:cubicBezTo>
                    <a:pt x="44487" y="7994"/>
                    <a:pt x="36087" y="10367"/>
                    <a:pt x="29445" y="14088"/>
                  </a:cubicBezTo>
                  <a:cubicBezTo>
                    <a:pt x="25584" y="16259"/>
                    <a:pt x="21564" y="19621"/>
                    <a:pt x="19778" y="23808"/>
                  </a:cubicBezTo>
                  <a:lnTo>
                    <a:pt x="19778" y="23808"/>
                  </a:lnTo>
                  <a:cubicBezTo>
                    <a:pt x="18930" y="23705"/>
                    <a:pt x="18078" y="23657"/>
                    <a:pt x="17250" y="23657"/>
                  </a:cubicBezTo>
                  <a:cubicBezTo>
                    <a:pt x="15666" y="23657"/>
                    <a:pt x="14172" y="23832"/>
                    <a:pt x="12965" y="24131"/>
                  </a:cubicBezTo>
                  <a:cubicBezTo>
                    <a:pt x="5228" y="26025"/>
                    <a:pt x="1" y="33238"/>
                    <a:pt x="46" y="41090"/>
                  </a:cubicBezTo>
                  <a:cubicBezTo>
                    <a:pt x="58" y="41706"/>
                    <a:pt x="537" y="42015"/>
                    <a:pt x="1011" y="42015"/>
                  </a:cubicBezTo>
                  <a:cubicBezTo>
                    <a:pt x="1484" y="42015"/>
                    <a:pt x="1952" y="41706"/>
                    <a:pt x="1941" y="41090"/>
                  </a:cubicBezTo>
                  <a:cubicBezTo>
                    <a:pt x="1918" y="35407"/>
                    <a:pt x="4931" y="29929"/>
                    <a:pt x="10021" y="27258"/>
                  </a:cubicBezTo>
                  <a:cubicBezTo>
                    <a:pt x="12235" y="26084"/>
                    <a:pt x="14742" y="25510"/>
                    <a:pt x="17239" y="25510"/>
                  </a:cubicBezTo>
                  <a:cubicBezTo>
                    <a:pt x="17703" y="25510"/>
                    <a:pt x="18165" y="25530"/>
                    <a:pt x="18626" y="25569"/>
                  </a:cubicBezTo>
                  <a:cubicBezTo>
                    <a:pt x="18801" y="25584"/>
                    <a:pt x="18980" y="25602"/>
                    <a:pt x="19163" y="25624"/>
                  </a:cubicBezTo>
                  <a:lnTo>
                    <a:pt x="19163" y="25624"/>
                  </a:lnTo>
                  <a:cubicBezTo>
                    <a:pt x="18795" y="27085"/>
                    <a:pt x="18709" y="28631"/>
                    <a:pt x="18991" y="30248"/>
                  </a:cubicBezTo>
                  <a:cubicBezTo>
                    <a:pt x="19465" y="33021"/>
                    <a:pt x="21452" y="35705"/>
                    <a:pt x="24492" y="35705"/>
                  </a:cubicBezTo>
                  <a:cubicBezTo>
                    <a:pt x="24530" y="35705"/>
                    <a:pt x="24568" y="35704"/>
                    <a:pt x="24606" y="35703"/>
                  </a:cubicBezTo>
                  <a:cubicBezTo>
                    <a:pt x="27391" y="35635"/>
                    <a:pt x="28989" y="32964"/>
                    <a:pt x="28669" y="30385"/>
                  </a:cubicBezTo>
                  <a:cubicBezTo>
                    <a:pt x="28220" y="26867"/>
                    <a:pt x="25218" y="24973"/>
                    <a:pt x="21756" y="24157"/>
                  </a:cubicBezTo>
                  <a:lnTo>
                    <a:pt x="21756" y="24157"/>
                  </a:lnTo>
                  <a:cubicBezTo>
                    <a:pt x="21993" y="23638"/>
                    <a:pt x="22262" y="23140"/>
                    <a:pt x="22552" y="22670"/>
                  </a:cubicBezTo>
                  <a:cubicBezTo>
                    <a:pt x="25679" y="17603"/>
                    <a:pt x="31340" y="15183"/>
                    <a:pt x="36475" y="12673"/>
                  </a:cubicBezTo>
                  <a:cubicBezTo>
                    <a:pt x="41680" y="10116"/>
                    <a:pt x="47021" y="6966"/>
                    <a:pt x="49509" y="1443"/>
                  </a:cubicBezTo>
                  <a:cubicBezTo>
                    <a:pt x="49854" y="689"/>
                    <a:pt x="49184" y="0"/>
                    <a:pt x="485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4"/>
            <p:cNvSpPr/>
            <p:nvPr/>
          </p:nvSpPr>
          <p:spPr>
            <a:xfrm>
              <a:off x="5364949" y="1024852"/>
              <a:ext cx="253574" cy="257763"/>
            </a:xfrm>
            <a:custGeom>
              <a:avLst/>
              <a:gdLst/>
              <a:ahLst/>
              <a:cxnLst/>
              <a:rect l="l" t="t" r="r" b="b"/>
              <a:pathLst>
                <a:path w="5570" h="5662" extrusionOk="0">
                  <a:moveTo>
                    <a:pt x="2420" y="0"/>
                  </a:moveTo>
                  <a:lnTo>
                    <a:pt x="0" y="2169"/>
                  </a:lnTo>
                  <a:lnTo>
                    <a:pt x="3150" y="5661"/>
                  </a:lnTo>
                  <a:lnTo>
                    <a:pt x="5570" y="3493"/>
                  </a:lnTo>
                  <a:lnTo>
                    <a:pt x="242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4"/>
            <p:cNvSpPr/>
            <p:nvPr/>
          </p:nvSpPr>
          <p:spPr>
            <a:xfrm>
              <a:off x="5508352" y="1183824"/>
              <a:ext cx="768917" cy="803334"/>
            </a:xfrm>
            <a:custGeom>
              <a:avLst/>
              <a:gdLst/>
              <a:ahLst/>
              <a:cxnLst/>
              <a:rect l="l" t="t" r="r" b="b"/>
              <a:pathLst>
                <a:path w="16890" h="17646" extrusionOk="0">
                  <a:moveTo>
                    <a:pt x="2420" y="1"/>
                  </a:moveTo>
                  <a:lnTo>
                    <a:pt x="0" y="2169"/>
                  </a:lnTo>
                  <a:cubicBezTo>
                    <a:pt x="0" y="2169"/>
                    <a:pt x="1004" y="17074"/>
                    <a:pt x="15476" y="17645"/>
                  </a:cubicBezTo>
                  <a:cubicBezTo>
                    <a:pt x="15488" y="17645"/>
                    <a:pt x="15501" y="17645"/>
                    <a:pt x="15513" y="17645"/>
                  </a:cubicBezTo>
                  <a:cubicBezTo>
                    <a:pt x="16272" y="17645"/>
                    <a:pt x="16889" y="16970"/>
                    <a:pt x="16799" y="16184"/>
                  </a:cubicBezTo>
                  <a:cubicBezTo>
                    <a:pt x="16320" y="12349"/>
                    <a:pt x="14220" y="1872"/>
                    <a:pt x="24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4"/>
            <p:cNvSpPr/>
            <p:nvPr/>
          </p:nvSpPr>
          <p:spPr>
            <a:xfrm>
              <a:off x="5543270" y="1138937"/>
              <a:ext cx="752756" cy="908952"/>
            </a:xfrm>
            <a:custGeom>
              <a:avLst/>
              <a:gdLst/>
              <a:ahLst/>
              <a:cxnLst/>
              <a:rect l="l" t="t" r="r" b="b"/>
              <a:pathLst>
                <a:path w="16535" h="19966" extrusionOk="0">
                  <a:moveTo>
                    <a:pt x="1388" y="0"/>
                  </a:moveTo>
                  <a:cubicBezTo>
                    <a:pt x="358" y="0"/>
                    <a:pt x="0" y="1599"/>
                    <a:pt x="1105" y="1854"/>
                  </a:cubicBezTo>
                  <a:cubicBezTo>
                    <a:pt x="9162" y="3703"/>
                    <a:pt x="14594" y="10801"/>
                    <a:pt x="14298" y="19041"/>
                  </a:cubicBezTo>
                  <a:cubicBezTo>
                    <a:pt x="14275" y="19658"/>
                    <a:pt x="14737" y="19966"/>
                    <a:pt x="15211" y="19966"/>
                  </a:cubicBezTo>
                  <a:cubicBezTo>
                    <a:pt x="15684" y="19966"/>
                    <a:pt x="16169" y="19658"/>
                    <a:pt x="16192" y="19041"/>
                  </a:cubicBezTo>
                  <a:cubicBezTo>
                    <a:pt x="16535" y="10003"/>
                    <a:pt x="10440" y="2037"/>
                    <a:pt x="1630" y="28"/>
                  </a:cubicBezTo>
                  <a:cubicBezTo>
                    <a:pt x="1546" y="9"/>
                    <a:pt x="1465" y="0"/>
                    <a:pt x="13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4"/>
            <p:cNvSpPr/>
            <p:nvPr/>
          </p:nvSpPr>
          <p:spPr>
            <a:xfrm>
              <a:off x="5557155" y="1345301"/>
              <a:ext cx="287855" cy="423610"/>
            </a:xfrm>
            <a:custGeom>
              <a:avLst/>
              <a:gdLst/>
              <a:ahLst/>
              <a:cxnLst/>
              <a:rect l="l" t="t" r="r" b="b"/>
              <a:pathLst>
                <a:path w="6323" h="9305" extrusionOk="0">
                  <a:moveTo>
                    <a:pt x="951" y="0"/>
                  </a:moveTo>
                  <a:cubicBezTo>
                    <a:pt x="489" y="0"/>
                    <a:pt x="1" y="384"/>
                    <a:pt x="138" y="973"/>
                  </a:cubicBezTo>
                  <a:cubicBezTo>
                    <a:pt x="891" y="4077"/>
                    <a:pt x="2420" y="6816"/>
                    <a:pt x="4657" y="9076"/>
                  </a:cubicBezTo>
                  <a:cubicBezTo>
                    <a:pt x="4818" y="9237"/>
                    <a:pt x="5000" y="9304"/>
                    <a:pt x="5177" y="9304"/>
                  </a:cubicBezTo>
                  <a:cubicBezTo>
                    <a:pt x="5779" y="9304"/>
                    <a:pt x="6322" y="8522"/>
                    <a:pt x="5776" y="7958"/>
                  </a:cubicBezTo>
                  <a:cubicBezTo>
                    <a:pt x="3721" y="5880"/>
                    <a:pt x="2329" y="3393"/>
                    <a:pt x="1644" y="562"/>
                  </a:cubicBezTo>
                  <a:cubicBezTo>
                    <a:pt x="1553" y="170"/>
                    <a:pt x="1258" y="0"/>
                    <a:pt x="951"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4"/>
            <p:cNvSpPr/>
            <p:nvPr/>
          </p:nvSpPr>
          <p:spPr>
            <a:xfrm>
              <a:off x="5816966" y="1752247"/>
              <a:ext cx="91460" cy="70700"/>
            </a:xfrm>
            <a:custGeom>
              <a:avLst/>
              <a:gdLst/>
              <a:ahLst/>
              <a:cxnLst/>
              <a:rect l="l" t="t" r="r" b="b"/>
              <a:pathLst>
                <a:path w="2009" h="1553" extrusionOk="0">
                  <a:moveTo>
                    <a:pt x="1004" y="0"/>
                  </a:moveTo>
                  <a:cubicBezTo>
                    <a:pt x="0" y="0"/>
                    <a:pt x="0" y="1552"/>
                    <a:pt x="1004" y="1552"/>
                  </a:cubicBezTo>
                  <a:cubicBezTo>
                    <a:pt x="2009" y="1552"/>
                    <a:pt x="2009" y="0"/>
                    <a:pt x="1004"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4"/>
            <p:cNvSpPr/>
            <p:nvPr/>
          </p:nvSpPr>
          <p:spPr>
            <a:xfrm>
              <a:off x="3789649" y="1929754"/>
              <a:ext cx="200583" cy="245243"/>
            </a:xfrm>
            <a:custGeom>
              <a:avLst/>
              <a:gdLst/>
              <a:ahLst/>
              <a:cxnLst/>
              <a:rect l="l" t="t" r="r" b="b"/>
              <a:pathLst>
                <a:path w="4406" h="5387" extrusionOk="0">
                  <a:moveTo>
                    <a:pt x="3127" y="0"/>
                  </a:moveTo>
                  <a:lnTo>
                    <a:pt x="0" y="868"/>
                  </a:lnTo>
                  <a:lnTo>
                    <a:pt x="1278" y="5387"/>
                  </a:lnTo>
                  <a:lnTo>
                    <a:pt x="4405" y="4520"/>
                  </a:lnTo>
                  <a:lnTo>
                    <a:pt x="31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4"/>
            <p:cNvSpPr/>
            <p:nvPr/>
          </p:nvSpPr>
          <p:spPr>
            <a:xfrm>
              <a:off x="3587017" y="2087856"/>
              <a:ext cx="845854" cy="990988"/>
            </a:xfrm>
            <a:custGeom>
              <a:avLst/>
              <a:gdLst/>
              <a:ahLst/>
              <a:cxnLst/>
              <a:rect l="l" t="t" r="r" b="b"/>
              <a:pathLst>
                <a:path w="18580" h="21768" extrusionOk="0">
                  <a:moveTo>
                    <a:pt x="8856" y="1"/>
                  </a:moveTo>
                  <a:lnTo>
                    <a:pt x="5729" y="868"/>
                  </a:lnTo>
                  <a:cubicBezTo>
                    <a:pt x="5729" y="868"/>
                    <a:pt x="0" y="14677"/>
                    <a:pt x="12714" y="21616"/>
                  </a:cubicBezTo>
                  <a:cubicBezTo>
                    <a:pt x="12906" y="21719"/>
                    <a:pt x="13115" y="21767"/>
                    <a:pt x="13321" y="21767"/>
                  </a:cubicBezTo>
                  <a:cubicBezTo>
                    <a:pt x="13849" y="21767"/>
                    <a:pt x="14359" y="21450"/>
                    <a:pt x="14540" y="20909"/>
                  </a:cubicBezTo>
                  <a:cubicBezTo>
                    <a:pt x="15841" y="17257"/>
                    <a:pt x="18580" y="6939"/>
                    <a:pt x="88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4"/>
            <p:cNvSpPr/>
            <p:nvPr/>
          </p:nvSpPr>
          <p:spPr>
            <a:xfrm>
              <a:off x="3900593" y="2025168"/>
              <a:ext cx="513613" cy="1101386"/>
            </a:xfrm>
            <a:custGeom>
              <a:avLst/>
              <a:gdLst/>
              <a:ahLst/>
              <a:cxnLst/>
              <a:rect l="l" t="t" r="r" b="b"/>
              <a:pathLst>
                <a:path w="11282" h="24193" extrusionOk="0">
                  <a:moveTo>
                    <a:pt x="1512" y="1"/>
                  </a:moveTo>
                  <a:cubicBezTo>
                    <a:pt x="708" y="1"/>
                    <a:pt x="1" y="961"/>
                    <a:pt x="781" y="1560"/>
                  </a:cubicBezTo>
                  <a:cubicBezTo>
                    <a:pt x="7309" y="6627"/>
                    <a:pt x="9250" y="15461"/>
                    <a:pt x="5255" y="22765"/>
                  </a:cubicBezTo>
                  <a:cubicBezTo>
                    <a:pt x="4845" y="23506"/>
                    <a:pt x="5503" y="24193"/>
                    <a:pt x="6144" y="24193"/>
                  </a:cubicBezTo>
                  <a:cubicBezTo>
                    <a:pt x="6431" y="24193"/>
                    <a:pt x="6715" y="24055"/>
                    <a:pt x="6899" y="23724"/>
                  </a:cubicBezTo>
                  <a:cubicBezTo>
                    <a:pt x="11281" y="15735"/>
                    <a:pt x="9341" y="5829"/>
                    <a:pt x="2128" y="214"/>
                  </a:cubicBezTo>
                  <a:cubicBezTo>
                    <a:pt x="1932" y="64"/>
                    <a:pt x="1719" y="1"/>
                    <a:pt x="15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4"/>
            <p:cNvSpPr/>
            <p:nvPr/>
          </p:nvSpPr>
          <p:spPr>
            <a:xfrm>
              <a:off x="3818739" y="2220197"/>
              <a:ext cx="128289" cy="472367"/>
            </a:xfrm>
            <a:custGeom>
              <a:avLst/>
              <a:gdLst/>
              <a:ahLst/>
              <a:cxnLst/>
              <a:rect l="l" t="t" r="r" b="b"/>
              <a:pathLst>
                <a:path w="2818" h="10376" extrusionOk="0">
                  <a:moveTo>
                    <a:pt x="1378" y="1"/>
                  </a:moveTo>
                  <a:cubicBezTo>
                    <a:pt x="1071" y="1"/>
                    <a:pt x="776" y="171"/>
                    <a:pt x="685" y="563"/>
                  </a:cubicBezTo>
                  <a:cubicBezTo>
                    <a:pt x="0" y="3690"/>
                    <a:pt x="137" y="6794"/>
                    <a:pt x="1119" y="9830"/>
                  </a:cubicBezTo>
                  <a:cubicBezTo>
                    <a:pt x="1246" y="10211"/>
                    <a:pt x="1560" y="10376"/>
                    <a:pt x="1873" y="10376"/>
                  </a:cubicBezTo>
                  <a:cubicBezTo>
                    <a:pt x="2347" y="10376"/>
                    <a:pt x="2818" y="9997"/>
                    <a:pt x="2625" y="9419"/>
                  </a:cubicBezTo>
                  <a:cubicBezTo>
                    <a:pt x="1712" y="6635"/>
                    <a:pt x="1552" y="3827"/>
                    <a:pt x="2191" y="974"/>
                  </a:cubicBezTo>
                  <a:cubicBezTo>
                    <a:pt x="2328" y="385"/>
                    <a:pt x="1840" y="1"/>
                    <a:pt x="1378"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4"/>
            <p:cNvSpPr/>
            <p:nvPr/>
          </p:nvSpPr>
          <p:spPr>
            <a:xfrm>
              <a:off x="3894584" y="2701986"/>
              <a:ext cx="92507" cy="71747"/>
            </a:xfrm>
            <a:custGeom>
              <a:avLst/>
              <a:gdLst/>
              <a:ahLst/>
              <a:cxnLst/>
              <a:rect l="l" t="t" r="r" b="b"/>
              <a:pathLst>
                <a:path w="2032" h="1576" extrusionOk="0">
                  <a:moveTo>
                    <a:pt x="1005" y="0"/>
                  </a:moveTo>
                  <a:cubicBezTo>
                    <a:pt x="0" y="0"/>
                    <a:pt x="0" y="1575"/>
                    <a:pt x="1005" y="1575"/>
                  </a:cubicBezTo>
                  <a:cubicBezTo>
                    <a:pt x="2032" y="1575"/>
                    <a:pt x="2032" y="0"/>
                    <a:pt x="1005"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122;p4"/>
          <p:cNvGrpSpPr/>
          <p:nvPr/>
        </p:nvGrpSpPr>
        <p:grpSpPr>
          <a:xfrm rot="-8972305">
            <a:off x="3562116" y="3835696"/>
            <a:ext cx="2019767" cy="1805111"/>
            <a:chOff x="3536075" y="659925"/>
            <a:chExt cx="2759951" cy="2466630"/>
          </a:xfrm>
        </p:grpSpPr>
        <p:sp>
          <p:nvSpPr>
            <p:cNvPr id="123" name="Google Shape;123;p4"/>
            <p:cNvSpPr/>
            <p:nvPr/>
          </p:nvSpPr>
          <p:spPr>
            <a:xfrm>
              <a:off x="3536075" y="659925"/>
              <a:ext cx="2269649" cy="1912733"/>
            </a:xfrm>
            <a:custGeom>
              <a:avLst/>
              <a:gdLst/>
              <a:ahLst/>
              <a:cxnLst/>
              <a:rect l="l" t="t" r="r" b="b"/>
              <a:pathLst>
                <a:path w="49855" h="42015" extrusionOk="0">
                  <a:moveTo>
                    <a:pt x="21089" y="25971"/>
                  </a:moveTo>
                  <a:lnTo>
                    <a:pt x="21089" y="25971"/>
                  </a:lnTo>
                  <a:cubicBezTo>
                    <a:pt x="23205" y="26490"/>
                    <a:pt x="25348" y="27512"/>
                    <a:pt x="26341" y="29335"/>
                  </a:cubicBezTo>
                  <a:cubicBezTo>
                    <a:pt x="27049" y="30613"/>
                    <a:pt x="27049" y="32690"/>
                    <a:pt x="25611" y="33512"/>
                  </a:cubicBezTo>
                  <a:cubicBezTo>
                    <a:pt x="25225" y="33735"/>
                    <a:pt x="24834" y="33832"/>
                    <a:pt x="24452" y="33832"/>
                  </a:cubicBezTo>
                  <a:cubicBezTo>
                    <a:pt x="23068" y="33832"/>
                    <a:pt x="21792" y="32560"/>
                    <a:pt x="21274" y="31344"/>
                  </a:cubicBezTo>
                  <a:cubicBezTo>
                    <a:pt x="20545" y="29638"/>
                    <a:pt x="20595" y="27751"/>
                    <a:pt x="21089" y="25971"/>
                  </a:cubicBezTo>
                  <a:close/>
                  <a:moveTo>
                    <a:pt x="48569" y="0"/>
                  </a:moveTo>
                  <a:cubicBezTo>
                    <a:pt x="48290" y="0"/>
                    <a:pt x="48022" y="142"/>
                    <a:pt x="47865" y="484"/>
                  </a:cubicBezTo>
                  <a:cubicBezTo>
                    <a:pt x="44487" y="7994"/>
                    <a:pt x="36087" y="10367"/>
                    <a:pt x="29445" y="14088"/>
                  </a:cubicBezTo>
                  <a:cubicBezTo>
                    <a:pt x="25584" y="16259"/>
                    <a:pt x="21564" y="19621"/>
                    <a:pt x="19778" y="23808"/>
                  </a:cubicBezTo>
                  <a:lnTo>
                    <a:pt x="19778" y="23808"/>
                  </a:lnTo>
                  <a:cubicBezTo>
                    <a:pt x="18930" y="23705"/>
                    <a:pt x="18078" y="23657"/>
                    <a:pt x="17250" y="23657"/>
                  </a:cubicBezTo>
                  <a:cubicBezTo>
                    <a:pt x="15666" y="23657"/>
                    <a:pt x="14172" y="23832"/>
                    <a:pt x="12965" y="24131"/>
                  </a:cubicBezTo>
                  <a:cubicBezTo>
                    <a:pt x="5228" y="26025"/>
                    <a:pt x="1" y="33238"/>
                    <a:pt x="46" y="41090"/>
                  </a:cubicBezTo>
                  <a:cubicBezTo>
                    <a:pt x="58" y="41706"/>
                    <a:pt x="537" y="42015"/>
                    <a:pt x="1011" y="42015"/>
                  </a:cubicBezTo>
                  <a:cubicBezTo>
                    <a:pt x="1484" y="42015"/>
                    <a:pt x="1952" y="41706"/>
                    <a:pt x="1941" y="41090"/>
                  </a:cubicBezTo>
                  <a:cubicBezTo>
                    <a:pt x="1918" y="35407"/>
                    <a:pt x="4931" y="29929"/>
                    <a:pt x="10021" y="27258"/>
                  </a:cubicBezTo>
                  <a:cubicBezTo>
                    <a:pt x="12235" y="26084"/>
                    <a:pt x="14742" y="25510"/>
                    <a:pt x="17239" y="25510"/>
                  </a:cubicBezTo>
                  <a:cubicBezTo>
                    <a:pt x="17703" y="25510"/>
                    <a:pt x="18165" y="25530"/>
                    <a:pt x="18626" y="25569"/>
                  </a:cubicBezTo>
                  <a:cubicBezTo>
                    <a:pt x="18801" y="25584"/>
                    <a:pt x="18980" y="25602"/>
                    <a:pt x="19163" y="25624"/>
                  </a:cubicBezTo>
                  <a:lnTo>
                    <a:pt x="19163" y="25624"/>
                  </a:lnTo>
                  <a:cubicBezTo>
                    <a:pt x="18795" y="27085"/>
                    <a:pt x="18709" y="28631"/>
                    <a:pt x="18991" y="30248"/>
                  </a:cubicBezTo>
                  <a:cubicBezTo>
                    <a:pt x="19465" y="33021"/>
                    <a:pt x="21452" y="35705"/>
                    <a:pt x="24492" y="35705"/>
                  </a:cubicBezTo>
                  <a:cubicBezTo>
                    <a:pt x="24530" y="35705"/>
                    <a:pt x="24568" y="35704"/>
                    <a:pt x="24606" y="35703"/>
                  </a:cubicBezTo>
                  <a:cubicBezTo>
                    <a:pt x="27391" y="35635"/>
                    <a:pt x="28989" y="32964"/>
                    <a:pt x="28669" y="30385"/>
                  </a:cubicBezTo>
                  <a:cubicBezTo>
                    <a:pt x="28220" y="26867"/>
                    <a:pt x="25218" y="24973"/>
                    <a:pt x="21756" y="24157"/>
                  </a:cubicBezTo>
                  <a:lnTo>
                    <a:pt x="21756" y="24157"/>
                  </a:lnTo>
                  <a:cubicBezTo>
                    <a:pt x="21993" y="23638"/>
                    <a:pt x="22262" y="23140"/>
                    <a:pt x="22552" y="22670"/>
                  </a:cubicBezTo>
                  <a:cubicBezTo>
                    <a:pt x="25679" y="17603"/>
                    <a:pt x="31340" y="15183"/>
                    <a:pt x="36475" y="12673"/>
                  </a:cubicBezTo>
                  <a:cubicBezTo>
                    <a:pt x="41680" y="10116"/>
                    <a:pt x="47021" y="6966"/>
                    <a:pt x="49509" y="1443"/>
                  </a:cubicBezTo>
                  <a:cubicBezTo>
                    <a:pt x="49854" y="689"/>
                    <a:pt x="49184" y="0"/>
                    <a:pt x="485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4"/>
            <p:cNvSpPr/>
            <p:nvPr/>
          </p:nvSpPr>
          <p:spPr>
            <a:xfrm>
              <a:off x="5364949" y="1024852"/>
              <a:ext cx="253574" cy="257763"/>
            </a:xfrm>
            <a:custGeom>
              <a:avLst/>
              <a:gdLst/>
              <a:ahLst/>
              <a:cxnLst/>
              <a:rect l="l" t="t" r="r" b="b"/>
              <a:pathLst>
                <a:path w="5570" h="5662" extrusionOk="0">
                  <a:moveTo>
                    <a:pt x="2420" y="0"/>
                  </a:moveTo>
                  <a:lnTo>
                    <a:pt x="0" y="2169"/>
                  </a:lnTo>
                  <a:lnTo>
                    <a:pt x="3150" y="5661"/>
                  </a:lnTo>
                  <a:lnTo>
                    <a:pt x="5570" y="3493"/>
                  </a:lnTo>
                  <a:lnTo>
                    <a:pt x="242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4"/>
            <p:cNvSpPr/>
            <p:nvPr/>
          </p:nvSpPr>
          <p:spPr>
            <a:xfrm>
              <a:off x="5508352" y="1183824"/>
              <a:ext cx="768917" cy="803334"/>
            </a:xfrm>
            <a:custGeom>
              <a:avLst/>
              <a:gdLst/>
              <a:ahLst/>
              <a:cxnLst/>
              <a:rect l="l" t="t" r="r" b="b"/>
              <a:pathLst>
                <a:path w="16890" h="17646" extrusionOk="0">
                  <a:moveTo>
                    <a:pt x="2420" y="1"/>
                  </a:moveTo>
                  <a:lnTo>
                    <a:pt x="0" y="2169"/>
                  </a:lnTo>
                  <a:cubicBezTo>
                    <a:pt x="0" y="2169"/>
                    <a:pt x="1004" y="17074"/>
                    <a:pt x="15476" y="17645"/>
                  </a:cubicBezTo>
                  <a:cubicBezTo>
                    <a:pt x="15488" y="17645"/>
                    <a:pt x="15501" y="17645"/>
                    <a:pt x="15513" y="17645"/>
                  </a:cubicBezTo>
                  <a:cubicBezTo>
                    <a:pt x="16272" y="17645"/>
                    <a:pt x="16889" y="16970"/>
                    <a:pt x="16799" y="16184"/>
                  </a:cubicBezTo>
                  <a:cubicBezTo>
                    <a:pt x="16320" y="12349"/>
                    <a:pt x="14220" y="1872"/>
                    <a:pt x="24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4"/>
            <p:cNvSpPr/>
            <p:nvPr/>
          </p:nvSpPr>
          <p:spPr>
            <a:xfrm>
              <a:off x="5543270" y="1138937"/>
              <a:ext cx="752756" cy="908952"/>
            </a:xfrm>
            <a:custGeom>
              <a:avLst/>
              <a:gdLst/>
              <a:ahLst/>
              <a:cxnLst/>
              <a:rect l="l" t="t" r="r" b="b"/>
              <a:pathLst>
                <a:path w="16535" h="19966" extrusionOk="0">
                  <a:moveTo>
                    <a:pt x="1388" y="0"/>
                  </a:moveTo>
                  <a:cubicBezTo>
                    <a:pt x="358" y="0"/>
                    <a:pt x="0" y="1599"/>
                    <a:pt x="1105" y="1854"/>
                  </a:cubicBezTo>
                  <a:cubicBezTo>
                    <a:pt x="9162" y="3703"/>
                    <a:pt x="14594" y="10801"/>
                    <a:pt x="14298" y="19041"/>
                  </a:cubicBezTo>
                  <a:cubicBezTo>
                    <a:pt x="14275" y="19658"/>
                    <a:pt x="14737" y="19966"/>
                    <a:pt x="15211" y="19966"/>
                  </a:cubicBezTo>
                  <a:cubicBezTo>
                    <a:pt x="15684" y="19966"/>
                    <a:pt x="16169" y="19658"/>
                    <a:pt x="16192" y="19041"/>
                  </a:cubicBezTo>
                  <a:cubicBezTo>
                    <a:pt x="16535" y="10003"/>
                    <a:pt x="10440" y="2037"/>
                    <a:pt x="1630" y="28"/>
                  </a:cubicBezTo>
                  <a:cubicBezTo>
                    <a:pt x="1546" y="9"/>
                    <a:pt x="1465" y="0"/>
                    <a:pt x="13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4"/>
            <p:cNvSpPr/>
            <p:nvPr/>
          </p:nvSpPr>
          <p:spPr>
            <a:xfrm>
              <a:off x="5557155" y="1345301"/>
              <a:ext cx="287855" cy="423610"/>
            </a:xfrm>
            <a:custGeom>
              <a:avLst/>
              <a:gdLst/>
              <a:ahLst/>
              <a:cxnLst/>
              <a:rect l="l" t="t" r="r" b="b"/>
              <a:pathLst>
                <a:path w="6323" h="9305" extrusionOk="0">
                  <a:moveTo>
                    <a:pt x="951" y="0"/>
                  </a:moveTo>
                  <a:cubicBezTo>
                    <a:pt x="489" y="0"/>
                    <a:pt x="1" y="384"/>
                    <a:pt x="138" y="973"/>
                  </a:cubicBezTo>
                  <a:cubicBezTo>
                    <a:pt x="891" y="4077"/>
                    <a:pt x="2420" y="6816"/>
                    <a:pt x="4657" y="9076"/>
                  </a:cubicBezTo>
                  <a:cubicBezTo>
                    <a:pt x="4818" y="9237"/>
                    <a:pt x="5000" y="9304"/>
                    <a:pt x="5177" y="9304"/>
                  </a:cubicBezTo>
                  <a:cubicBezTo>
                    <a:pt x="5779" y="9304"/>
                    <a:pt x="6322" y="8522"/>
                    <a:pt x="5776" y="7958"/>
                  </a:cubicBezTo>
                  <a:cubicBezTo>
                    <a:pt x="3721" y="5880"/>
                    <a:pt x="2329" y="3393"/>
                    <a:pt x="1644" y="562"/>
                  </a:cubicBezTo>
                  <a:cubicBezTo>
                    <a:pt x="1553" y="170"/>
                    <a:pt x="1258" y="0"/>
                    <a:pt x="951"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4"/>
            <p:cNvSpPr/>
            <p:nvPr/>
          </p:nvSpPr>
          <p:spPr>
            <a:xfrm>
              <a:off x="5816966" y="1752247"/>
              <a:ext cx="91460" cy="70700"/>
            </a:xfrm>
            <a:custGeom>
              <a:avLst/>
              <a:gdLst/>
              <a:ahLst/>
              <a:cxnLst/>
              <a:rect l="l" t="t" r="r" b="b"/>
              <a:pathLst>
                <a:path w="2009" h="1553" extrusionOk="0">
                  <a:moveTo>
                    <a:pt x="1004" y="0"/>
                  </a:moveTo>
                  <a:cubicBezTo>
                    <a:pt x="0" y="0"/>
                    <a:pt x="0" y="1552"/>
                    <a:pt x="1004" y="1552"/>
                  </a:cubicBezTo>
                  <a:cubicBezTo>
                    <a:pt x="2009" y="1552"/>
                    <a:pt x="2009" y="0"/>
                    <a:pt x="1004"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4"/>
            <p:cNvSpPr/>
            <p:nvPr/>
          </p:nvSpPr>
          <p:spPr>
            <a:xfrm>
              <a:off x="3789649" y="1929754"/>
              <a:ext cx="200583" cy="245243"/>
            </a:xfrm>
            <a:custGeom>
              <a:avLst/>
              <a:gdLst/>
              <a:ahLst/>
              <a:cxnLst/>
              <a:rect l="l" t="t" r="r" b="b"/>
              <a:pathLst>
                <a:path w="4406" h="5387" extrusionOk="0">
                  <a:moveTo>
                    <a:pt x="3127" y="0"/>
                  </a:moveTo>
                  <a:lnTo>
                    <a:pt x="0" y="868"/>
                  </a:lnTo>
                  <a:lnTo>
                    <a:pt x="1278" y="5387"/>
                  </a:lnTo>
                  <a:lnTo>
                    <a:pt x="4405" y="4520"/>
                  </a:lnTo>
                  <a:lnTo>
                    <a:pt x="31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4"/>
            <p:cNvSpPr/>
            <p:nvPr/>
          </p:nvSpPr>
          <p:spPr>
            <a:xfrm>
              <a:off x="3587017" y="2087856"/>
              <a:ext cx="845854" cy="990988"/>
            </a:xfrm>
            <a:custGeom>
              <a:avLst/>
              <a:gdLst/>
              <a:ahLst/>
              <a:cxnLst/>
              <a:rect l="l" t="t" r="r" b="b"/>
              <a:pathLst>
                <a:path w="18580" h="21768" extrusionOk="0">
                  <a:moveTo>
                    <a:pt x="8856" y="1"/>
                  </a:moveTo>
                  <a:lnTo>
                    <a:pt x="5729" y="868"/>
                  </a:lnTo>
                  <a:cubicBezTo>
                    <a:pt x="5729" y="868"/>
                    <a:pt x="0" y="14677"/>
                    <a:pt x="12714" y="21616"/>
                  </a:cubicBezTo>
                  <a:cubicBezTo>
                    <a:pt x="12906" y="21719"/>
                    <a:pt x="13115" y="21767"/>
                    <a:pt x="13321" y="21767"/>
                  </a:cubicBezTo>
                  <a:cubicBezTo>
                    <a:pt x="13849" y="21767"/>
                    <a:pt x="14359" y="21450"/>
                    <a:pt x="14540" y="20909"/>
                  </a:cubicBezTo>
                  <a:cubicBezTo>
                    <a:pt x="15841" y="17257"/>
                    <a:pt x="18580" y="6939"/>
                    <a:pt x="88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4"/>
            <p:cNvSpPr/>
            <p:nvPr/>
          </p:nvSpPr>
          <p:spPr>
            <a:xfrm>
              <a:off x="3900593" y="2025168"/>
              <a:ext cx="513613" cy="1101386"/>
            </a:xfrm>
            <a:custGeom>
              <a:avLst/>
              <a:gdLst/>
              <a:ahLst/>
              <a:cxnLst/>
              <a:rect l="l" t="t" r="r" b="b"/>
              <a:pathLst>
                <a:path w="11282" h="24193" extrusionOk="0">
                  <a:moveTo>
                    <a:pt x="1512" y="1"/>
                  </a:moveTo>
                  <a:cubicBezTo>
                    <a:pt x="708" y="1"/>
                    <a:pt x="1" y="961"/>
                    <a:pt x="781" y="1560"/>
                  </a:cubicBezTo>
                  <a:cubicBezTo>
                    <a:pt x="7309" y="6627"/>
                    <a:pt x="9250" y="15461"/>
                    <a:pt x="5255" y="22765"/>
                  </a:cubicBezTo>
                  <a:cubicBezTo>
                    <a:pt x="4845" y="23506"/>
                    <a:pt x="5503" y="24193"/>
                    <a:pt x="6144" y="24193"/>
                  </a:cubicBezTo>
                  <a:cubicBezTo>
                    <a:pt x="6431" y="24193"/>
                    <a:pt x="6715" y="24055"/>
                    <a:pt x="6899" y="23724"/>
                  </a:cubicBezTo>
                  <a:cubicBezTo>
                    <a:pt x="11281" y="15735"/>
                    <a:pt x="9341" y="5829"/>
                    <a:pt x="2128" y="214"/>
                  </a:cubicBezTo>
                  <a:cubicBezTo>
                    <a:pt x="1932" y="64"/>
                    <a:pt x="1719" y="1"/>
                    <a:pt x="15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4"/>
            <p:cNvSpPr/>
            <p:nvPr/>
          </p:nvSpPr>
          <p:spPr>
            <a:xfrm>
              <a:off x="3818739" y="2220197"/>
              <a:ext cx="128289" cy="472367"/>
            </a:xfrm>
            <a:custGeom>
              <a:avLst/>
              <a:gdLst/>
              <a:ahLst/>
              <a:cxnLst/>
              <a:rect l="l" t="t" r="r" b="b"/>
              <a:pathLst>
                <a:path w="2818" h="10376" extrusionOk="0">
                  <a:moveTo>
                    <a:pt x="1378" y="1"/>
                  </a:moveTo>
                  <a:cubicBezTo>
                    <a:pt x="1071" y="1"/>
                    <a:pt x="776" y="171"/>
                    <a:pt x="685" y="563"/>
                  </a:cubicBezTo>
                  <a:cubicBezTo>
                    <a:pt x="0" y="3690"/>
                    <a:pt x="137" y="6794"/>
                    <a:pt x="1119" y="9830"/>
                  </a:cubicBezTo>
                  <a:cubicBezTo>
                    <a:pt x="1246" y="10211"/>
                    <a:pt x="1560" y="10376"/>
                    <a:pt x="1873" y="10376"/>
                  </a:cubicBezTo>
                  <a:cubicBezTo>
                    <a:pt x="2347" y="10376"/>
                    <a:pt x="2818" y="9997"/>
                    <a:pt x="2625" y="9419"/>
                  </a:cubicBezTo>
                  <a:cubicBezTo>
                    <a:pt x="1712" y="6635"/>
                    <a:pt x="1552" y="3827"/>
                    <a:pt x="2191" y="974"/>
                  </a:cubicBezTo>
                  <a:cubicBezTo>
                    <a:pt x="2328" y="385"/>
                    <a:pt x="1840" y="1"/>
                    <a:pt x="1378"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4"/>
            <p:cNvSpPr/>
            <p:nvPr/>
          </p:nvSpPr>
          <p:spPr>
            <a:xfrm>
              <a:off x="3894584" y="2701986"/>
              <a:ext cx="92507" cy="71747"/>
            </a:xfrm>
            <a:custGeom>
              <a:avLst/>
              <a:gdLst/>
              <a:ahLst/>
              <a:cxnLst/>
              <a:rect l="l" t="t" r="r" b="b"/>
              <a:pathLst>
                <a:path w="2032" h="1576" extrusionOk="0">
                  <a:moveTo>
                    <a:pt x="1005" y="0"/>
                  </a:moveTo>
                  <a:cubicBezTo>
                    <a:pt x="0" y="0"/>
                    <a:pt x="0" y="1575"/>
                    <a:pt x="1005" y="1575"/>
                  </a:cubicBezTo>
                  <a:cubicBezTo>
                    <a:pt x="2032" y="1575"/>
                    <a:pt x="2032" y="0"/>
                    <a:pt x="1005"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70"/>
        <p:cNvGrpSpPr/>
        <p:nvPr/>
      </p:nvGrpSpPr>
      <p:grpSpPr>
        <a:xfrm>
          <a:off x="0" y="0"/>
          <a:ext cx="0" cy="0"/>
          <a:chOff x="0" y="0"/>
          <a:chExt cx="0" cy="0"/>
        </a:xfrm>
      </p:grpSpPr>
      <p:sp>
        <p:nvSpPr>
          <p:cNvPr id="171" name="Google Shape;171;p7"/>
          <p:cNvSpPr txBox="1">
            <a:spLocks noGrp="1"/>
          </p:cNvSpPr>
          <p:nvPr>
            <p:ph type="title"/>
          </p:nvPr>
        </p:nvSpPr>
        <p:spPr>
          <a:xfrm>
            <a:off x="720000" y="1408688"/>
            <a:ext cx="3051900" cy="1440300"/>
          </a:xfrm>
          <a:prstGeom prst="rect">
            <a:avLst/>
          </a:prstGeom>
        </p:spPr>
        <p:txBody>
          <a:bodyPr spcFirstLastPara="1" wrap="square" lIns="91425" tIns="91425" rIns="91425" bIns="91425" anchor="ctr" anchorCtr="0">
            <a:noAutofit/>
          </a:bodyPr>
          <a:lstStyle>
            <a:lvl1pPr lvl="0">
              <a:spcBef>
                <a:spcPts val="0"/>
              </a:spcBef>
              <a:spcAft>
                <a:spcPts val="0"/>
              </a:spcAft>
              <a:buSzPts val="2400"/>
              <a:buNone/>
              <a:defRPr sz="30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72" name="Google Shape;172;p7"/>
          <p:cNvSpPr txBox="1">
            <a:spLocks noGrp="1"/>
          </p:cNvSpPr>
          <p:nvPr>
            <p:ph type="body" idx="1"/>
          </p:nvPr>
        </p:nvSpPr>
        <p:spPr>
          <a:xfrm>
            <a:off x="720000" y="2777603"/>
            <a:ext cx="3518700" cy="775500"/>
          </a:xfrm>
          <a:prstGeom prst="rect">
            <a:avLst/>
          </a:prstGeom>
        </p:spPr>
        <p:txBody>
          <a:bodyPr spcFirstLastPara="1" wrap="square" lIns="91425" tIns="91425" rIns="91425" bIns="91425" anchor="t" anchorCtr="0">
            <a:noAutofit/>
          </a:bodyPr>
          <a:lstStyle>
            <a:lvl1pPr marL="457200" lvl="0" indent="-304800">
              <a:lnSpc>
                <a:spcPct val="100000"/>
              </a:lnSpc>
              <a:spcBef>
                <a:spcPts val="0"/>
              </a:spcBef>
              <a:spcAft>
                <a:spcPts val="0"/>
              </a:spcAft>
              <a:buSzPts val="1200"/>
              <a:buChar char="●"/>
              <a:defRPr sz="16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grpSp>
        <p:nvGrpSpPr>
          <p:cNvPr id="173" name="Google Shape;173;p7"/>
          <p:cNvGrpSpPr/>
          <p:nvPr/>
        </p:nvGrpSpPr>
        <p:grpSpPr>
          <a:xfrm rot="-10285185">
            <a:off x="361433" y="282991"/>
            <a:ext cx="424183" cy="496545"/>
            <a:chOff x="5827575" y="3641525"/>
            <a:chExt cx="202450" cy="236975"/>
          </a:xfrm>
        </p:grpSpPr>
        <p:sp>
          <p:nvSpPr>
            <p:cNvPr id="174" name="Google Shape;174;p7"/>
            <p:cNvSpPr/>
            <p:nvPr/>
          </p:nvSpPr>
          <p:spPr>
            <a:xfrm>
              <a:off x="5942475" y="3641525"/>
              <a:ext cx="87550" cy="58425"/>
            </a:xfrm>
            <a:custGeom>
              <a:avLst/>
              <a:gdLst/>
              <a:ahLst/>
              <a:cxnLst/>
              <a:rect l="l" t="t" r="r" b="b"/>
              <a:pathLst>
                <a:path w="3502" h="2337" extrusionOk="0">
                  <a:moveTo>
                    <a:pt x="1666" y="0"/>
                  </a:moveTo>
                  <a:cubicBezTo>
                    <a:pt x="192" y="0"/>
                    <a:pt x="0" y="2336"/>
                    <a:pt x="1882" y="2336"/>
                  </a:cubicBezTo>
                  <a:cubicBezTo>
                    <a:pt x="1890" y="2336"/>
                    <a:pt x="1898" y="2336"/>
                    <a:pt x="1905" y="2336"/>
                  </a:cubicBezTo>
                  <a:cubicBezTo>
                    <a:pt x="3337" y="2336"/>
                    <a:pt x="3502" y="55"/>
                    <a:pt x="1782" y="5"/>
                  </a:cubicBezTo>
                  <a:cubicBezTo>
                    <a:pt x="1742" y="2"/>
                    <a:pt x="1704" y="0"/>
                    <a:pt x="166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7"/>
            <p:cNvSpPr/>
            <p:nvPr/>
          </p:nvSpPr>
          <p:spPr>
            <a:xfrm>
              <a:off x="5827575" y="3833275"/>
              <a:ext cx="67350" cy="45225"/>
            </a:xfrm>
            <a:custGeom>
              <a:avLst/>
              <a:gdLst/>
              <a:ahLst/>
              <a:cxnLst/>
              <a:rect l="l" t="t" r="r" b="b"/>
              <a:pathLst>
                <a:path w="2694" h="1809" extrusionOk="0">
                  <a:moveTo>
                    <a:pt x="1275" y="0"/>
                  </a:moveTo>
                  <a:cubicBezTo>
                    <a:pt x="153" y="0"/>
                    <a:pt x="0" y="1809"/>
                    <a:pt x="1465" y="1809"/>
                  </a:cubicBezTo>
                  <a:cubicBezTo>
                    <a:pt x="2568" y="1809"/>
                    <a:pt x="2693" y="29"/>
                    <a:pt x="1365" y="4"/>
                  </a:cubicBezTo>
                  <a:cubicBezTo>
                    <a:pt x="1334" y="2"/>
                    <a:pt x="1304" y="0"/>
                    <a:pt x="12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6" name="Google Shape;176;p7"/>
          <p:cNvGrpSpPr/>
          <p:nvPr/>
        </p:nvGrpSpPr>
        <p:grpSpPr>
          <a:xfrm rot="-10285185">
            <a:off x="8286233" y="4293016"/>
            <a:ext cx="424183" cy="496545"/>
            <a:chOff x="5827575" y="3641525"/>
            <a:chExt cx="202450" cy="236975"/>
          </a:xfrm>
        </p:grpSpPr>
        <p:sp>
          <p:nvSpPr>
            <p:cNvPr id="177" name="Google Shape;177;p7"/>
            <p:cNvSpPr/>
            <p:nvPr/>
          </p:nvSpPr>
          <p:spPr>
            <a:xfrm>
              <a:off x="5942475" y="3641525"/>
              <a:ext cx="87550" cy="58425"/>
            </a:xfrm>
            <a:custGeom>
              <a:avLst/>
              <a:gdLst/>
              <a:ahLst/>
              <a:cxnLst/>
              <a:rect l="l" t="t" r="r" b="b"/>
              <a:pathLst>
                <a:path w="3502" h="2337" extrusionOk="0">
                  <a:moveTo>
                    <a:pt x="1666" y="0"/>
                  </a:moveTo>
                  <a:cubicBezTo>
                    <a:pt x="192" y="0"/>
                    <a:pt x="0" y="2336"/>
                    <a:pt x="1882" y="2336"/>
                  </a:cubicBezTo>
                  <a:cubicBezTo>
                    <a:pt x="1890" y="2336"/>
                    <a:pt x="1898" y="2336"/>
                    <a:pt x="1905" y="2336"/>
                  </a:cubicBezTo>
                  <a:cubicBezTo>
                    <a:pt x="3337" y="2336"/>
                    <a:pt x="3502" y="55"/>
                    <a:pt x="1782" y="5"/>
                  </a:cubicBezTo>
                  <a:cubicBezTo>
                    <a:pt x="1742" y="2"/>
                    <a:pt x="1704" y="0"/>
                    <a:pt x="166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7"/>
            <p:cNvSpPr/>
            <p:nvPr/>
          </p:nvSpPr>
          <p:spPr>
            <a:xfrm>
              <a:off x="5827575" y="3833275"/>
              <a:ext cx="67350" cy="45225"/>
            </a:xfrm>
            <a:custGeom>
              <a:avLst/>
              <a:gdLst/>
              <a:ahLst/>
              <a:cxnLst/>
              <a:rect l="l" t="t" r="r" b="b"/>
              <a:pathLst>
                <a:path w="2694" h="1809" extrusionOk="0">
                  <a:moveTo>
                    <a:pt x="1275" y="0"/>
                  </a:moveTo>
                  <a:cubicBezTo>
                    <a:pt x="153" y="0"/>
                    <a:pt x="0" y="1809"/>
                    <a:pt x="1465" y="1809"/>
                  </a:cubicBezTo>
                  <a:cubicBezTo>
                    <a:pt x="2568" y="1809"/>
                    <a:pt x="2693" y="29"/>
                    <a:pt x="1365" y="4"/>
                  </a:cubicBezTo>
                  <a:cubicBezTo>
                    <a:pt x="1334" y="2"/>
                    <a:pt x="1304" y="0"/>
                    <a:pt x="12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 name="Google Shape;179;p7"/>
          <p:cNvGrpSpPr/>
          <p:nvPr/>
        </p:nvGrpSpPr>
        <p:grpSpPr>
          <a:xfrm>
            <a:off x="1856720" y="-653150"/>
            <a:ext cx="5302815" cy="1852584"/>
            <a:chOff x="1867257" y="-799125"/>
            <a:chExt cx="5302815" cy="1852584"/>
          </a:xfrm>
        </p:grpSpPr>
        <p:grpSp>
          <p:nvGrpSpPr>
            <p:cNvPr id="180" name="Google Shape;180;p7"/>
            <p:cNvGrpSpPr/>
            <p:nvPr/>
          </p:nvGrpSpPr>
          <p:grpSpPr>
            <a:xfrm rot="1202847">
              <a:off x="4417764" y="-373290"/>
              <a:ext cx="2661380" cy="1000914"/>
              <a:chOff x="720000" y="3829047"/>
              <a:chExt cx="2057547" cy="773819"/>
            </a:xfrm>
          </p:grpSpPr>
          <p:sp>
            <p:nvSpPr>
              <p:cNvPr id="181" name="Google Shape;181;p7"/>
              <p:cNvSpPr/>
              <p:nvPr/>
            </p:nvSpPr>
            <p:spPr>
              <a:xfrm>
                <a:off x="747524" y="4140653"/>
                <a:ext cx="1628264" cy="367137"/>
              </a:xfrm>
              <a:custGeom>
                <a:avLst/>
                <a:gdLst/>
                <a:ahLst/>
                <a:cxnLst/>
                <a:rect l="l" t="t" r="r" b="b"/>
                <a:pathLst>
                  <a:path w="68508" h="15447" extrusionOk="0">
                    <a:moveTo>
                      <a:pt x="43313" y="0"/>
                    </a:moveTo>
                    <a:cubicBezTo>
                      <a:pt x="39438" y="0"/>
                      <a:pt x="35566" y="236"/>
                      <a:pt x="31724" y="725"/>
                    </a:cubicBezTo>
                    <a:cubicBezTo>
                      <a:pt x="20271" y="2178"/>
                      <a:pt x="8842" y="6239"/>
                      <a:pt x="446" y="14384"/>
                    </a:cubicBezTo>
                    <a:cubicBezTo>
                      <a:pt x="0" y="14810"/>
                      <a:pt x="424" y="15447"/>
                      <a:pt x="917" y="15447"/>
                    </a:cubicBezTo>
                    <a:cubicBezTo>
                      <a:pt x="1061" y="15447"/>
                      <a:pt x="1212" y="15392"/>
                      <a:pt x="1348" y="15261"/>
                    </a:cubicBezTo>
                    <a:cubicBezTo>
                      <a:pt x="9820" y="7041"/>
                      <a:pt x="21374" y="3206"/>
                      <a:pt x="32927" y="1828"/>
                    </a:cubicBezTo>
                    <a:cubicBezTo>
                      <a:pt x="36361" y="1423"/>
                      <a:pt x="39826" y="1229"/>
                      <a:pt x="43297" y="1229"/>
                    </a:cubicBezTo>
                    <a:cubicBezTo>
                      <a:pt x="51430" y="1229"/>
                      <a:pt x="59595" y="2294"/>
                      <a:pt x="67464" y="4209"/>
                    </a:cubicBezTo>
                    <a:cubicBezTo>
                      <a:pt x="67523" y="4224"/>
                      <a:pt x="67580" y="4231"/>
                      <a:pt x="67634" y="4231"/>
                    </a:cubicBezTo>
                    <a:cubicBezTo>
                      <a:pt x="68284" y="4231"/>
                      <a:pt x="68507" y="3191"/>
                      <a:pt x="67790" y="3006"/>
                    </a:cubicBezTo>
                    <a:cubicBezTo>
                      <a:pt x="59796" y="1063"/>
                      <a:pt x="51548" y="0"/>
                      <a:pt x="433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7"/>
              <p:cNvSpPr/>
              <p:nvPr/>
            </p:nvSpPr>
            <p:spPr>
              <a:xfrm>
                <a:off x="2336731" y="4176923"/>
                <a:ext cx="440816" cy="166681"/>
              </a:xfrm>
              <a:custGeom>
                <a:avLst/>
                <a:gdLst/>
                <a:ahLst/>
                <a:cxnLst/>
                <a:rect l="l" t="t" r="r" b="b"/>
                <a:pathLst>
                  <a:path w="18547" h="7013" extrusionOk="0">
                    <a:moveTo>
                      <a:pt x="6492" y="1"/>
                    </a:moveTo>
                    <a:cubicBezTo>
                      <a:pt x="5890" y="1"/>
                      <a:pt x="5339" y="26"/>
                      <a:pt x="4762" y="101"/>
                    </a:cubicBezTo>
                    <a:cubicBezTo>
                      <a:pt x="4211" y="176"/>
                      <a:pt x="3685" y="277"/>
                      <a:pt x="3183" y="402"/>
                    </a:cubicBezTo>
                    <a:cubicBezTo>
                      <a:pt x="2958" y="477"/>
                      <a:pt x="2707" y="527"/>
                      <a:pt x="2507" y="577"/>
                    </a:cubicBezTo>
                    <a:cubicBezTo>
                      <a:pt x="2281" y="678"/>
                      <a:pt x="2081" y="728"/>
                      <a:pt x="1880" y="828"/>
                    </a:cubicBezTo>
                    <a:cubicBezTo>
                      <a:pt x="1504" y="978"/>
                      <a:pt x="1153" y="1129"/>
                      <a:pt x="878" y="1279"/>
                    </a:cubicBezTo>
                    <a:cubicBezTo>
                      <a:pt x="602" y="1404"/>
                      <a:pt x="376" y="1555"/>
                      <a:pt x="226" y="1655"/>
                    </a:cubicBezTo>
                    <a:cubicBezTo>
                      <a:pt x="76" y="1730"/>
                      <a:pt x="0" y="1805"/>
                      <a:pt x="0" y="1805"/>
                    </a:cubicBezTo>
                    <a:cubicBezTo>
                      <a:pt x="0" y="1805"/>
                      <a:pt x="51" y="1881"/>
                      <a:pt x="176" y="2006"/>
                    </a:cubicBezTo>
                    <a:cubicBezTo>
                      <a:pt x="301" y="2131"/>
                      <a:pt x="502" y="2332"/>
                      <a:pt x="727" y="2507"/>
                    </a:cubicBezTo>
                    <a:cubicBezTo>
                      <a:pt x="978" y="2733"/>
                      <a:pt x="1254" y="2958"/>
                      <a:pt x="1579" y="3209"/>
                    </a:cubicBezTo>
                    <a:cubicBezTo>
                      <a:pt x="1930" y="3434"/>
                      <a:pt x="2281" y="3685"/>
                      <a:pt x="2682" y="3986"/>
                    </a:cubicBezTo>
                    <a:cubicBezTo>
                      <a:pt x="3083" y="4236"/>
                      <a:pt x="3509" y="4512"/>
                      <a:pt x="3960" y="4738"/>
                    </a:cubicBezTo>
                    <a:cubicBezTo>
                      <a:pt x="4412" y="4988"/>
                      <a:pt x="4913" y="5239"/>
                      <a:pt x="5414" y="5439"/>
                    </a:cubicBezTo>
                    <a:cubicBezTo>
                      <a:pt x="6417" y="5866"/>
                      <a:pt x="7519" y="6241"/>
                      <a:pt x="8647" y="6492"/>
                    </a:cubicBezTo>
                    <a:cubicBezTo>
                      <a:pt x="9224" y="6642"/>
                      <a:pt x="9775" y="6743"/>
                      <a:pt x="10351" y="6818"/>
                    </a:cubicBezTo>
                    <a:cubicBezTo>
                      <a:pt x="10928" y="6918"/>
                      <a:pt x="11479" y="6968"/>
                      <a:pt x="12056" y="6993"/>
                    </a:cubicBezTo>
                    <a:cubicBezTo>
                      <a:pt x="12341" y="7006"/>
                      <a:pt x="12624" y="7013"/>
                      <a:pt x="12904" y="7013"/>
                    </a:cubicBezTo>
                    <a:cubicBezTo>
                      <a:pt x="13707" y="7013"/>
                      <a:pt x="14482" y="6961"/>
                      <a:pt x="15189" y="6868"/>
                    </a:cubicBezTo>
                    <a:cubicBezTo>
                      <a:pt x="16141" y="6718"/>
                      <a:pt x="16968" y="6517"/>
                      <a:pt x="17570" y="6342"/>
                    </a:cubicBezTo>
                    <a:cubicBezTo>
                      <a:pt x="17870" y="6241"/>
                      <a:pt x="18121" y="6141"/>
                      <a:pt x="18296" y="6091"/>
                    </a:cubicBezTo>
                    <a:cubicBezTo>
                      <a:pt x="18447" y="6016"/>
                      <a:pt x="18547" y="5966"/>
                      <a:pt x="18547" y="5966"/>
                    </a:cubicBezTo>
                    <a:cubicBezTo>
                      <a:pt x="18547" y="5966"/>
                      <a:pt x="18497" y="5891"/>
                      <a:pt x="18397" y="5740"/>
                    </a:cubicBezTo>
                    <a:cubicBezTo>
                      <a:pt x="18296" y="5615"/>
                      <a:pt x="18146" y="5364"/>
                      <a:pt x="17945" y="5139"/>
                    </a:cubicBezTo>
                    <a:cubicBezTo>
                      <a:pt x="17745" y="4888"/>
                      <a:pt x="17519" y="4612"/>
                      <a:pt x="17219" y="4312"/>
                    </a:cubicBezTo>
                    <a:cubicBezTo>
                      <a:pt x="16918" y="3986"/>
                      <a:pt x="16592" y="3685"/>
                      <a:pt x="16216" y="3384"/>
                    </a:cubicBezTo>
                    <a:cubicBezTo>
                      <a:pt x="15815" y="3058"/>
                      <a:pt x="15414" y="2733"/>
                      <a:pt x="14938" y="2432"/>
                    </a:cubicBezTo>
                    <a:cubicBezTo>
                      <a:pt x="14487" y="2156"/>
                      <a:pt x="13986" y="1881"/>
                      <a:pt x="13459" y="1605"/>
                    </a:cubicBezTo>
                    <a:cubicBezTo>
                      <a:pt x="12958" y="1354"/>
                      <a:pt x="12407" y="1104"/>
                      <a:pt x="11830" y="928"/>
                    </a:cubicBezTo>
                    <a:cubicBezTo>
                      <a:pt x="11254" y="728"/>
                      <a:pt x="10677" y="552"/>
                      <a:pt x="10076" y="402"/>
                    </a:cubicBezTo>
                    <a:cubicBezTo>
                      <a:pt x="9474" y="277"/>
                      <a:pt x="8873" y="176"/>
                      <a:pt x="8271" y="101"/>
                    </a:cubicBezTo>
                    <a:cubicBezTo>
                      <a:pt x="7670" y="26"/>
                      <a:pt x="7068" y="1"/>
                      <a:pt x="64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7"/>
              <p:cNvSpPr/>
              <p:nvPr/>
            </p:nvSpPr>
            <p:spPr>
              <a:xfrm>
                <a:off x="2160393" y="3951383"/>
                <a:ext cx="378878" cy="230925"/>
              </a:xfrm>
              <a:custGeom>
                <a:avLst/>
                <a:gdLst/>
                <a:ahLst/>
                <a:cxnLst/>
                <a:rect l="l" t="t" r="r" b="b"/>
                <a:pathLst>
                  <a:path w="15941" h="9716" extrusionOk="0">
                    <a:moveTo>
                      <a:pt x="13156" y="0"/>
                    </a:moveTo>
                    <a:cubicBezTo>
                      <a:pt x="12955" y="0"/>
                      <a:pt x="12747" y="5"/>
                      <a:pt x="12532" y="16"/>
                    </a:cubicBezTo>
                    <a:cubicBezTo>
                      <a:pt x="12056" y="66"/>
                      <a:pt x="11555" y="116"/>
                      <a:pt x="11029" y="242"/>
                    </a:cubicBezTo>
                    <a:cubicBezTo>
                      <a:pt x="10502" y="342"/>
                      <a:pt x="9951" y="467"/>
                      <a:pt x="9425" y="668"/>
                    </a:cubicBezTo>
                    <a:cubicBezTo>
                      <a:pt x="8873" y="868"/>
                      <a:pt x="8347" y="1069"/>
                      <a:pt x="7821" y="1344"/>
                    </a:cubicBezTo>
                    <a:cubicBezTo>
                      <a:pt x="7294" y="1595"/>
                      <a:pt x="6793" y="1871"/>
                      <a:pt x="6292" y="2197"/>
                    </a:cubicBezTo>
                    <a:cubicBezTo>
                      <a:pt x="5815" y="2522"/>
                      <a:pt x="5364" y="2848"/>
                      <a:pt x="4913" y="3174"/>
                    </a:cubicBezTo>
                    <a:cubicBezTo>
                      <a:pt x="4487" y="3525"/>
                      <a:pt x="4086" y="3901"/>
                      <a:pt x="3710" y="4252"/>
                    </a:cubicBezTo>
                    <a:cubicBezTo>
                      <a:pt x="3334" y="4603"/>
                      <a:pt x="2983" y="4979"/>
                      <a:pt x="2683" y="5354"/>
                    </a:cubicBezTo>
                    <a:cubicBezTo>
                      <a:pt x="2357" y="5705"/>
                      <a:pt x="2081" y="6081"/>
                      <a:pt x="1830" y="6432"/>
                    </a:cubicBezTo>
                    <a:cubicBezTo>
                      <a:pt x="1705" y="6608"/>
                      <a:pt x="1580" y="6783"/>
                      <a:pt x="1455" y="6958"/>
                    </a:cubicBezTo>
                    <a:cubicBezTo>
                      <a:pt x="1329" y="7134"/>
                      <a:pt x="1179" y="7284"/>
                      <a:pt x="1079" y="7460"/>
                    </a:cubicBezTo>
                    <a:cubicBezTo>
                      <a:pt x="828" y="7786"/>
                      <a:pt x="627" y="8086"/>
                      <a:pt x="477" y="8362"/>
                    </a:cubicBezTo>
                    <a:cubicBezTo>
                      <a:pt x="327" y="8613"/>
                      <a:pt x="201" y="8838"/>
                      <a:pt x="126" y="8989"/>
                    </a:cubicBezTo>
                    <a:cubicBezTo>
                      <a:pt x="51" y="9139"/>
                      <a:pt x="1" y="9239"/>
                      <a:pt x="1" y="9239"/>
                    </a:cubicBezTo>
                    <a:cubicBezTo>
                      <a:pt x="1" y="9239"/>
                      <a:pt x="101" y="9264"/>
                      <a:pt x="277" y="9314"/>
                    </a:cubicBezTo>
                    <a:cubicBezTo>
                      <a:pt x="427" y="9365"/>
                      <a:pt x="678" y="9440"/>
                      <a:pt x="978" y="9490"/>
                    </a:cubicBezTo>
                    <a:cubicBezTo>
                      <a:pt x="1279" y="9565"/>
                      <a:pt x="1630" y="9615"/>
                      <a:pt x="2031" y="9665"/>
                    </a:cubicBezTo>
                    <a:cubicBezTo>
                      <a:pt x="2231" y="9690"/>
                      <a:pt x="2432" y="9715"/>
                      <a:pt x="2658" y="9715"/>
                    </a:cubicBezTo>
                    <a:cubicBezTo>
                      <a:pt x="2883" y="9715"/>
                      <a:pt x="3134" y="9690"/>
                      <a:pt x="3384" y="9690"/>
                    </a:cubicBezTo>
                    <a:cubicBezTo>
                      <a:pt x="3886" y="9640"/>
                      <a:pt x="4412" y="9565"/>
                      <a:pt x="4988" y="9465"/>
                    </a:cubicBezTo>
                    <a:cubicBezTo>
                      <a:pt x="5515" y="9339"/>
                      <a:pt x="6041" y="9189"/>
                      <a:pt x="6592" y="8989"/>
                    </a:cubicBezTo>
                    <a:cubicBezTo>
                      <a:pt x="7144" y="8813"/>
                      <a:pt x="7670" y="8588"/>
                      <a:pt x="8171" y="8312"/>
                    </a:cubicBezTo>
                    <a:cubicBezTo>
                      <a:pt x="8698" y="8061"/>
                      <a:pt x="9199" y="7760"/>
                      <a:pt x="9675" y="7460"/>
                    </a:cubicBezTo>
                    <a:cubicBezTo>
                      <a:pt x="10151" y="7159"/>
                      <a:pt x="10602" y="6833"/>
                      <a:pt x="11029" y="6507"/>
                    </a:cubicBezTo>
                    <a:cubicBezTo>
                      <a:pt x="11480" y="6182"/>
                      <a:pt x="11881" y="5831"/>
                      <a:pt x="12257" y="5455"/>
                    </a:cubicBezTo>
                    <a:cubicBezTo>
                      <a:pt x="12633" y="5079"/>
                      <a:pt x="13009" y="4728"/>
                      <a:pt x="13334" y="4352"/>
                    </a:cubicBezTo>
                    <a:cubicBezTo>
                      <a:pt x="13660" y="3976"/>
                      <a:pt x="13961" y="3600"/>
                      <a:pt x="14237" y="3224"/>
                    </a:cubicBezTo>
                    <a:cubicBezTo>
                      <a:pt x="14512" y="2873"/>
                      <a:pt x="14763" y="2522"/>
                      <a:pt x="14963" y="2197"/>
                    </a:cubicBezTo>
                    <a:cubicBezTo>
                      <a:pt x="15189" y="1871"/>
                      <a:pt x="15364" y="1545"/>
                      <a:pt x="15515" y="1269"/>
                    </a:cubicBezTo>
                    <a:cubicBezTo>
                      <a:pt x="15665" y="1019"/>
                      <a:pt x="15765" y="768"/>
                      <a:pt x="15841" y="618"/>
                    </a:cubicBezTo>
                    <a:cubicBezTo>
                      <a:pt x="15916" y="467"/>
                      <a:pt x="15941" y="367"/>
                      <a:pt x="15941" y="367"/>
                    </a:cubicBezTo>
                    <a:cubicBezTo>
                      <a:pt x="15941" y="367"/>
                      <a:pt x="15841" y="342"/>
                      <a:pt x="15690" y="292"/>
                    </a:cubicBezTo>
                    <a:cubicBezTo>
                      <a:pt x="15515" y="267"/>
                      <a:pt x="15264" y="192"/>
                      <a:pt x="14963" y="141"/>
                    </a:cubicBezTo>
                    <a:cubicBezTo>
                      <a:pt x="14494" y="63"/>
                      <a:pt x="13871" y="0"/>
                      <a:pt x="131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7"/>
              <p:cNvSpPr/>
              <p:nvPr/>
            </p:nvSpPr>
            <p:spPr>
              <a:xfrm>
                <a:off x="2001358" y="4172764"/>
                <a:ext cx="343131" cy="318104"/>
              </a:xfrm>
              <a:custGeom>
                <a:avLst/>
                <a:gdLst/>
                <a:ahLst/>
                <a:cxnLst/>
                <a:rect l="l" t="t" r="r" b="b"/>
                <a:pathLst>
                  <a:path w="14437" h="13384" extrusionOk="0">
                    <a:moveTo>
                      <a:pt x="0" y="0"/>
                    </a:moveTo>
                    <a:cubicBezTo>
                      <a:pt x="0" y="0"/>
                      <a:pt x="25" y="101"/>
                      <a:pt x="50" y="276"/>
                    </a:cubicBezTo>
                    <a:cubicBezTo>
                      <a:pt x="100" y="452"/>
                      <a:pt x="151" y="727"/>
                      <a:pt x="251" y="1028"/>
                    </a:cubicBezTo>
                    <a:cubicBezTo>
                      <a:pt x="426" y="1629"/>
                      <a:pt x="777" y="2482"/>
                      <a:pt x="1278" y="3359"/>
                    </a:cubicBezTo>
                    <a:cubicBezTo>
                      <a:pt x="1755" y="4236"/>
                      <a:pt x="2381" y="5188"/>
                      <a:pt x="3133" y="6091"/>
                    </a:cubicBezTo>
                    <a:cubicBezTo>
                      <a:pt x="3885" y="6968"/>
                      <a:pt x="4737" y="7820"/>
                      <a:pt x="5639" y="8597"/>
                    </a:cubicBezTo>
                    <a:cubicBezTo>
                      <a:pt x="6090" y="8973"/>
                      <a:pt x="6567" y="9349"/>
                      <a:pt x="7043" y="9675"/>
                    </a:cubicBezTo>
                    <a:cubicBezTo>
                      <a:pt x="7494" y="10025"/>
                      <a:pt x="7970" y="10326"/>
                      <a:pt x="8446" y="10627"/>
                    </a:cubicBezTo>
                    <a:cubicBezTo>
                      <a:pt x="8922" y="10903"/>
                      <a:pt x="9374" y="11178"/>
                      <a:pt x="9850" y="11429"/>
                    </a:cubicBezTo>
                    <a:cubicBezTo>
                      <a:pt x="10301" y="11655"/>
                      <a:pt x="10752" y="11880"/>
                      <a:pt x="11178" y="12081"/>
                    </a:cubicBezTo>
                    <a:cubicBezTo>
                      <a:pt x="11404" y="12156"/>
                      <a:pt x="11579" y="12256"/>
                      <a:pt x="11805" y="12356"/>
                    </a:cubicBezTo>
                    <a:cubicBezTo>
                      <a:pt x="12005" y="12432"/>
                      <a:pt x="12206" y="12532"/>
                      <a:pt x="12381" y="12607"/>
                    </a:cubicBezTo>
                    <a:cubicBezTo>
                      <a:pt x="12732" y="12757"/>
                      <a:pt x="13108" y="12883"/>
                      <a:pt x="13384" y="13008"/>
                    </a:cubicBezTo>
                    <a:cubicBezTo>
                      <a:pt x="13659" y="13133"/>
                      <a:pt x="13910" y="13208"/>
                      <a:pt x="14085" y="13284"/>
                    </a:cubicBezTo>
                    <a:cubicBezTo>
                      <a:pt x="14261" y="13359"/>
                      <a:pt x="14361" y="13384"/>
                      <a:pt x="14361" y="13384"/>
                    </a:cubicBezTo>
                    <a:cubicBezTo>
                      <a:pt x="14361" y="13384"/>
                      <a:pt x="14386" y="13284"/>
                      <a:pt x="14386" y="13108"/>
                    </a:cubicBezTo>
                    <a:cubicBezTo>
                      <a:pt x="14411" y="12933"/>
                      <a:pt x="14436" y="12657"/>
                      <a:pt x="14436" y="12331"/>
                    </a:cubicBezTo>
                    <a:cubicBezTo>
                      <a:pt x="14436" y="11980"/>
                      <a:pt x="14386" y="11604"/>
                      <a:pt x="14311" y="11153"/>
                    </a:cubicBezTo>
                    <a:cubicBezTo>
                      <a:pt x="14236" y="10677"/>
                      <a:pt x="14110" y="10226"/>
                      <a:pt x="13935" y="9700"/>
                    </a:cubicBezTo>
                    <a:cubicBezTo>
                      <a:pt x="13760" y="9198"/>
                      <a:pt x="13534" y="8672"/>
                      <a:pt x="13258" y="8146"/>
                    </a:cubicBezTo>
                    <a:cubicBezTo>
                      <a:pt x="12983" y="7645"/>
                      <a:pt x="12657" y="7093"/>
                      <a:pt x="12281" y="6592"/>
                    </a:cubicBezTo>
                    <a:cubicBezTo>
                      <a:pt x="11554" y="5564"/>
                      <a:pt x="10652" y="4637"/>
                      <a:pt x="9699" y="3810"/>
                    </a:cubicBezTo>
                    <a:cubicBezTo>
                      <a:pt x="8697" y="2983"/>
                      <a:pt x="7669" y="2281"/>
                      <a:pt x="6592" y="1755"/>
                    </a:cubicBezTo>
                    <a:cubicBezTo>
                      <a:pt x="6065" y="1479"/>
                      <a:pt x="5539" y="1228"/>
                      <a:pt x="5013" y="1028"/>
                    </a:cubicBezTo>
                    <a:cubicBezTo>
                      <a:pt x="4511" y="827"/>
                      <a:pt x="3985" y="677"/>
                      <a:pt x="3509" y="527"/>
                    </a:cubicBezTo>
                    <a:cubicBezTo>
                      <a:pt x="2557" y="251"/>
                      <a:pt x="1704" y="126"/>
                      <a:pt x="1053" y="76"/>
                    </a:cubicBezTo>
                    <a:cubicBezTo>
                      <a:pt x="727" y="25"/>
                      <a:pt x="476" y="25"/>
                      <a:pt x="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7"/>
              <p:cNvSpPr/>
              <p:nvPr/>
            </p:nvSpPr>
            <p:spPr>
              <a:xfrm>
                <a:off x="1844082" y="3844520"/>
                <a:ext cx="282382" cy="310380"/>
              </a:xfrm>
              <a:custGeom>
                <a:avLst/>
                <a:gdLst/>
                <a:ahLst/>
                <a:cxnLst/>
                <a:rect l="l" t="t" r="r" b="b"/>
                <a:pathLst>
                  <a:path w="11881" h="13059" extrusionOk="0">
                    <a:moveTo>
                      <a:pt x="11755" y="1"/>
                    </a:moveTo>
                    <a:cubicBezTo>
                      <a:pt x="11755" y="1"/>
                      <a:pt x="11655" y="1"/>
                      <a:pt x="11479" y="51"/>
                    </a:cubicBezTo>
                    <a:cubicBezTo>
                      <a:pt x="11329" y="126"/>
                      <a:pt x="11078" y="176"/>
                      <a:pt x="10803" y="276"/>
                    </a:cubicBezTo>
                    <a:cubicBezTo>
                      <a:pt x="10527" y="377"/>
                      <a:pt x="10201" y="502"/>
                      <a:pt x="9850" y="652"/>
                    </a:cubicBezTo>
                    <a:cubicBezTo>
                      <a:pt x="9524" y="803"/>
                      <a:pt x="9148" y="953"/>
                      <a:pt x="8747" y="1129"/>
                    </a:cubicBezTo>
                    <a:cubicBezTo>
                      <a:pt x="8346" y="1329"/>
                      <a:pt x="7945" y="1530"/>
                      <a:pt x="7544" y="1780"/>
                    </a:cubicBezTo>
                    <a:cubicBezTo>
                      <a:pt x="7143" y="2006"/>
                      <a:pt x="6692" y="2256"/>
                      <a:pt x="6291" y="2557"/>
                    </a:cubicBezTo>
                    <a:cubicBezTo>
                      <a:pt x="5890" y="2833"/>
                      <a:pt x="5489" y="3159"/>
                      <a:pt x="5088" y="3485"/>
                    </a:cubicBezTo>
                    <a:cubicBezTo>
                      <a:pt x="4687" y="3835"/>
                      <a:pt x="4286" y="4186"/>
                      <a:pt x="3935" y="4562"/>
                    </a:cubicBezTo>
                    <a:cubicBezTo>
                      <a:pt x="3158" y="5339"/>
                      <a:pt x="2507" y="6191"/>
                      <a:pt x="1930" y="7094"/>
                    </a:cubicBezTo>
                    <a:cubicBezTo>
                      <a:pt x="1630" y="7545"/>
                      <a:pt x="1379" y="7996"/>
                      <a:pt x="1153" y="8447"/>
                    </a:cubicBezTo>
                    <a:cubicBezTo>
                      <a:pt x="928" y="8923"/>
                      <a:pt x="752" y="9374"/>
                      <a:pt x="577" y="9800"/>
                    </a:cubicBezTo>
                    <a:cubicBezTo>
                      <a:pt x="427" y="10251"/>
                      <a:pt x="301" y="10678"/>
                      <a:pt x="226" y="11053"/>
                    </a:cubicBezTo>
                    <a:cubicBezTo>
                      <a:pt x="151" y="11429"/>
                      <a:pt x="101" y="11780"/>
                      <a:pt x="51" y="12081"/>
                    </a:cubicBezTo>
                    <a:cubicBezTo>
                      <a:pt x="26" y="12382"/>
                      <a:pt x="26" y="12632"/>
                      <a:pt x="1" y="12783"/>
                    </a:cubicBezTo>
                    <a:cubicBezTo>
                      <a:pt x="1" y="12958"/>
                      <a:pt x="1" y="13058"/>
                      <a:pt x="1" y="13058"/>
                    </a:cubicBezTo>
                    <a:cubicBezTo>
                      <a:pt x="1" y="13058"/>
                      <a:pt x="101" y="13058"/>
                      <a:pt x="276" y="13033"/>
                    </a:cubicBezTo>
                    <a:cubicBezTo>
                      <a:pt x="427" y="13008"/>
                      <a:pt x="702" y="12983"/>
                      <a:pt x="978" y="12933"/>
                    </a:cubicBezTo>
                    <a:cubicBezTo>
                      <a:pt x="1580" y="12833"/>
                      <a:pt x="2356" y="12582"/>
                      <a:pt x="3209" y="12307"/>
                    </a:cubicBezTo>
                    <a:cubicBezTo>
                      <a:pt x="3635" y="12131"/>
                      <a:pt x="4061" y="11981"/>
                      <a:pt x="4487" y="11755"/>
                    </a:cubicBezTo>
                    <a:cubicBezTo>
                      <a:pt x="4938" y="11555"/>
                      <a:pt x="5389" y="11304"/>
                      <a:pt x="5840" y="11028"/>
                    </a:cubicBezTo>
                    <a:cubicBezTo>
                      <a:pt x="6742" y="10477"/>
                      <a:pt x="7620" y="9750"/>
                      <a:pt x="8397" y="8973"/>
                    </a:cubicBezTo>
                    <a:cubicBezTo>
                      <a:pt x="8798" y="8547"/>
                      <a:pt x="9174" y="8121"/>
                      <a:pt x="9524" y="7670"/>
                    </a:cubicBezTo>
                    <a:cubicBezTo>
                      <a:pt x="9875" y="7244"/>
                      <a:pt x="10176" y="6743"/>
                      <a:pt x="10452" y="6266"/>
                    </a:cubicBezTo>
                    <a:cubicBezTo>
                      <a:pt x="10727" y="5765"/>
                      <a:pt x="10978" y="5289"/>
                      <a:pt x="11154" y="4813"/>
                    </a:cubicBezTo>
                    <a:cubicBezTo>
                      <a:pt x="11354" y="4312"/>
                      <a:pt x="11504" y="3810"/>
                      <a:pt x="11630" y="3359"/>
                    </a:cubicBezTo>
                    <a:cubicBezTo>
                      <a:pt x="11680" y="3109"/>
                      <a:pt x="11730" y="2908"/>
                      <a:pt x="11780" y="2682"/>
                    </a:cubicBezTo>
                    <a:cubicBezTo>
                      <a:pt x="11805" y="2457"/>
                      <a:pt x="11830" y="2256"/>
                      <a:pt x="11830" y="2031"/>
                    </a:cubicBezTo>
                    <a:cubicBezTo>
                      <a:pt x="11880" y="1630"/>
                      <a:pt x="11880" y="1254"/>
                      <a:pt x="11855" y="953"/>
                    </a:cubicBezTo>
                    <a:cubicBezTo>
                      <a:pt x="11855" y="652"/>
                      <a:pt x="11805" y="402"/>
                      <a:pt x="11805" y="251"/>
                    </a:cubicBezTo>
                    <a:cubicBezTo>
                      <a:pt x="11780" y="76"/>
                      <a:pt x="11755" y="1"/>
                      <a:pt x="117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7"/>
              <p:cNvSpPr/>
              <p:nvPr/>
            </p:nvSpPr>
            <p:spPr>
              <a:xfrm>
                <a:off x="1677893" y="4172764"/>
                <a:ext cx="268668" cy="317510"/>
              </a:xfrm>
              <a:custGeom>
                <a:avLst/>
                <a:gdLst/>
                <a:ahLst/>
                <a:cxnLst/>
                <a:rect l="l" t="t" r="r" b="b"/>
                <a:pathLst>
                  <a:path w="11304" h="13359" extrusionOk="0">
                    <a:moveTo>
                      <a:pt x="0" y="0"/>
                    </a:moveTo>
                    <a:cubicBezTo>
                      <a:pt x="0" y="0"/>
                      <a:pt x="25" y="101"/>
                      <a:pt x="25" y="276"/>
                    </a:cubicBezTo>
                    <a:cubicBezTo>
                      <a:pt x="50" y="426"/>
                      <a:pt x="75" y="677"/>
                      <a:pt x="150" y="978"/>
                    </a:cubicBezTo>
                    <a:cubicBezTo>
                      <a:pt x="201" y="1254"/>
                      <a:pt x="276" y="1604"/>
                      <a:pt x="401" y="1980"/>
                    </a:cubicBezTo>
                    <a:cubicBezTo>
                      <a:pt x="451" y="2181"/>
                      <a:pt x="501" y="2356"/>
                      <a:pt x="576" y="2557"/>
                    </a:cubicBezTo>
                    <a:cubicBezTo>
                      <a:pt x="627" y="2757"/>
                      <a:pt x="702" y="2958"/>
                      <a:pt x="752" y="3183"/>
                    </a:cubicBezTo>
                    <a:cubicBezTo>
                      <a:pt x="877" y="3584"/>
                      <a:pt x="1028" y="4010"/>
                      <a:pt x="1203" y="4436"/>
                    </a:cubicBezTo>
                    <a:cubicBezTo>
                      <a:pt x="1228" y="4537"/>
                      <a:pt x="1278" y="4637"/>
                      <a:pt x="1328" y="4737"/>
                    </a:cubicBezTo>
                    <a:cubicBezTo>
                      <a:pt x="1379" y="4863"/>
                      <a:pt x="1429" y="4963"/>
                      <a:pt x="1479" y="5088"/>
                    </a:cubicBezTo>
                    <a:cubicBezTo>
                      <a:pt x="1579" y="5314"/>
                      <a:pt x="1679" y="5539"/>
                      <a:pt x="1780" y="5765"/>
                    </a:cubicBezTo>
                    <a:cubicBezTo>
                      <a:pt x="2005" y="6216"/>
                      <a:pt x="2281" y="6617"/>
                      <a:pt x="2556" y="7068"/>
                    </a:cubicBezTo>
                    <a:cubicBezTo>
                      <a:pt x="2832" y="7519"/>
                      <a:pt x="3133" y="7945"/>
                      <a:pt x="3459" y="8346"/>
                    </a:cubicBezTo>
                    <a:cubicBezTo>
                      <a:pt x="4110" y="9223"/>
                      <a:pt x="4837" y="9975"/>
                      <a:pt x="5639" y="10677"/>
                    </a:cubicBezTo>
                    <a:cubicBezTo>
                      <a:pt x="6065" y="11028"/>
                      <a:pt x="6466" y="11329"/>
                      <a:pt x="6892" y="11604"/>
                    </a:cubicBezTo>
                    <a:cubicBezTo>
                      <a:pt x="7293" y="11880"/>
                      <a:pt x="7744" y="12131"/>
                      <a:pt x="8145" y="12356"/>
                    </a:cubicBezTo>
                    <a:cubicBezTo>
                      <a:pt x="8346" y="12457"/>
                      <a:pt x="8546" y="12557"/>
                      <a:pt x="8747" y="12632"/>
                    </a:cubicBezTo>
                    <a:cubicBezTo>
                      <a:pt x="8947" y="12707"/>
                      <a:pt x="9123" y="12807"/>
                      <a:pt x="9323" y="12858"/>
                    </a:cubicBezTo>
                    <a:cubicBezTo>
                      <a:pt x="9699" y="13008"/>
                      <a:pt x="10025" y="13108"/>
                      <a:pt x="10326" y="13183"/>
                    </a:cubicBezTo>
                    <a:cubicBezTo>
                      <a:pt x="10602" y="13259"/>
                      <a:pt x="10852" y="13284"/>
                      <a:pt x="11028" y="13334"/>
                    </a:cubicBezTo>
                    <a:cubicBezTo>
                      <a:pt x="11178" y="13359"/>
                      <a:pt x="11278" y="13359"/>
                      <a:pt x="11278" y="13359"/>
                    </a:cubicBezTo>
                    <a:cubicBezTo>
                      <a:pt x="11278" y="13359"/>
                      <a:pt x="11303" y="13259"/>
                      <a:pt x="11303" y="13108"/>
                    </a:cubicBezTo>
                    <a:cubicBezTo>
                      <a:pt x="11303" y="12933"/>
                      <a:pt x="11303" y="12682"/>
                      <a:pt x="11303" y="12381"/>
                    </a:cubicBezTo>
                    <a:cubicBezTo>
                      <a:pt x="11278" y="11780"/>
                      <a:pt x="11178" y="11003"/>
                      <a:pt x="11003" y="10126"/>
                    </a:cubicBezTo>
                    <a:cubicBezTo>
                      <a:pt x="10902" y="9675"/>
                      <a:pt x="10802" y="9223"/>
                      <a:pt x="10652" y="8747"/>
                    </a:cubicBezTo>
                    <a:cubicBezTo>
                      <a:pt x="10501" y="8296"/>
                      <a:pt x="10301" y="7795"/>
                      <a:pt x="10100" y="7319"/>
                    </a:cubicBezTo>
                    <a:cubicBezTo>
                      <a:pt x="9674" y="6366"/>
                      <a:pt x="9073" y="5414"/>
                      <a:pt x="8396" y="4512"/>
                    </a:cubicBezTo>
                    <a:cubicBezTo>
                      <a:pt x="8045" y="4086"/>
                      <a:pt x="7669" y="3634"/>
                      <a:pt x="7268" y="3233"/>
                    </a:cubicBezTo>
                    <a:cubicBezTo>
                      <a:pt x="6892" y="2832"/>
                      <a:pt x="6441" y="2482"/>
                      <a:pt x="5990" y="2131"/>
                    </a:cubicBezTo>
                    <a:cubicBezTo>
                      <a:pt x="5790" y="1980"/>
                      <a:pt x="5564" y="1805"/>
                      <a:pt x="5338" y="1655"/>
                    </a:cubicBezTo>
                    <a:cubicBezTo>
                      <a:pt x="5113" y="1504"/>
                      <a:pt x="4887" y="1379"/>
                      <a:pt x="4637" y="1228"/>
                    </a:cubicBezTo>
                    <a:cubicBezTo>
                      <a:pt x="4160" y="978"/>
                      <a:pt x="3684" y="752"/>
                      <a:pt x="3258" y="577"/>
                    </a:cubicBezTo>
                    <a:cubicBezTo>
                      <a:pt x="3033" y="502"/>
                      <a:pt x="2832" y="401"/>
                      <a:pt x="2607" y="351"/>
                    </a:cubicBezTo>
                    <a:cubicBezTo>
                      <a:pt x="2406" y="301"/>
                      <a:pt x="2206" y="251"/>
                      <a:pt x="2005" y="201"/>
                    </a:cubicBezTo>
                    <a:cubicBezTo>
                      <a:pt x="1629" y="126"/>
                      <a:pt x="1278" y="76"/>
                      <a:pt x="977" y="51"/>
                    </a:cubicBezTo>
                    <a:cubicBezTo>
                      <a:pt x="702" y="0"/>
                      <a:pt x="451" y="25"/>
                      <a:pt x="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7"/>
              <p:cNvSpPr/>
              <p:nvPr/>
            </p:nvSpPr>
            <p:spPr>
              <a:xfrm>
                <a:off x="1526583" y="3829047"/>
                <a:ext cx="278793" cy="335977"/>
              </a:xfrm>
              <a:custGeom>
                <a:avLst/>
                <a:gdLst/>
                <a:ahLst/>
                <a:cxnLst/>
                <a:rect l="l" t="t" r="r" b="b"/>
                <a:pathLst>
                  <a:path w="11730" h="14136" extrusionOk="0">
                    <a:moveTo>
                      <a:pt x="11554" y="0"/>
                    </a:moveTo>
                    <a:cubicBezTo>
                      <a:pt x="11554" y="0"/>
                      <a:pt x="11454" y="25"/>
                      <a:pt x="11303" y="75"/>
                    </a:cubicBezTo>
                    <a:cubicBezTo>
                      <a:pt x="11153" y="151"/>
                      <a:pt x="10902" y="226"/>
                      <a:pt x="10627" y="351"/>
                    </a:cubicBezTo>
                    <a:cubicBezTo>
                      <a:pt x="10326" y="476"/>
                      <a:pt x="10025" y="627"/>
                      <a:pt x="9674" y="802"/>
                    </a:cubicBezTo>
                    <a:cubicBezTo>
                      <a:pt x="9349" y="978"/>
                      <a:pt x="8973" y="1178"/>
                      <a:pt x="8547" y="1404"/>
                    </a:cubicBezTo>
                    <a:cubicBezTo>
                      <a:pt x="8171" y="1629"/>
                      <a:pt x="7745" y="1880"/>
                      <a:pt x="7369" y="2156"/>
                    </a:cubicBezTo>
                    <a:cubicBezTo>
                      <a:pt x="6968" y="2431"/>
                      <a:pt x="6541" y="2707"/>
                      <a:pt x="6140" y="3033"/>
                    </a:cubicBezTo>
                    <a:cubicBezTo>
                      <a:pt x="5739" y="3359"/>
                      <a:pt x="5338" y="3709"/>
                      <a:pt x="4937" y="4085"/>
                    </a:cubicBezTo>
                    <a:cubicBezTo>
                      <a:pt x="4536" y="4461"/>
                      <a:pt x="4161" y="4862"/>
                      <a:pt x="3810" y="5263"/>
                    </a:cubicBezTo>
                    <a:cubicBezTo>
                      <a:pt x="3058" y="6090"/>
                      <a:pt x="2406" y="6993"/>
                      <a:pt x="1830" y="7945"/>
                    </a:cubicBezTo>
                    <a:cubicBezTo>
                      <a:pt x="1554" y="8421"/>
                      <a:pt x="1328" y="8897"/>
                      <a:pt x="1103" y="9374"/>
                    </a:cubicBezTo>
                    <a:cubicBezTo>
                      <a:pt x="877" y="9875"/>
                      <a:pt x="702" y="10351"/>
                      <a:pt x="551" y="10802"/>
                    </a:cubicBezTo>
                    <a:cubicBezTo>
                      <a:pt x="401" y="11253"/>
                      <a:pt x="276" y="11679"/>
                      <a:pt x="201" y="12080"/>
                    </a:cubicBezTo>
                    <a:cubicBezTo>
                      <a:pt x="125" y="12481"/>
                      <a:pt x="75" y="12832"/>
                      <a:pt x="50" y="13133"/>
                    </a:cubicBezTo>
                    <a:cubicBezTo>
                      <a:pt x="0" y="13434"/>
                      <a:pt x="25" y="13709"/>
                      <a:pt x="0" y="13860"/>
                    </a:cubicBezTo>
                    <a:cubicBezTo>
                      <a:pt x="0" y="14035"/>
                      <a:pt x="0" y="14136"/>
                      <a:pt x="0" y="14136"/>
                    </a:cubicBezTo>
                    <a:cubicBezTo>
                      <a:pt x="0" y="14136"/>
                      <a:pt x="100" y="14136"/>
                      <a:pt x="276" y="14110"/>
                    </a:cubicBezTo>
                    <a:cubicBezTo>
                      <a:pt x="426" y="14060"/>
                      <a:pt x="702" y="14035"/>
                      <a:pt x="1003" y="13960"/>
                    </a:cubicBezTo>
                    <a:cubicBezTo>
                      <a:pt x="1579" y="13835"/>
                      <a:pt x="2381" y="13534"/>
                      <a:pt x="3258" y="13183"/>
                    </a:cubicBezTo>
                    <a:cubicBezTo>
                      <a:pt x="3684" y="13008"/>
                      <a:pt x="4135" y="12807"/>
                      <a:pt x="4562" y="12557"/>
                    </a:cubicBezTo>
                    <a:cubicBezTo>
                      <a:pt x="5013" y="12331"/>
                      <a:pt x="5464" y="12030"/>
                      <a:pt x="5915" y="11704"/>
                    </a:cubicBezTo>
                    <a:cubicBezTo>
                      <a:pt x="6366" y="11404"/>
                      <a:pt x="6817" y="11053"/>
                      <a:pt x="7243" y="10652"/>
                    </a:cubicBezTo>
                    <a:cubicBezTo>
                      <a:pt x="7669" y="10276"/>
                      <a:pt x="8095" y="9850"/>
                      <a:pt x="8471" y="9424"/>
                    </a:cubicBezTo>
                    <a:cubicBezTo>
                      <a:pt x="8872" y="8973"/>
                      <a:pt x="9248" y="8496"/>
                      <a:pt x="9574" y="8020"/>
                    </a:cubicBezTo>
                    <a:cubicBezTo>
                      <a:pt x="9925" y="7544"/>
                      <a:pt x="10226" y="7018"/>
                      <a:pt x="10476" y="6516"/>
                    </a:cubicBezTo>
                    <a:cubicBezTo>
                      <a:pt x="10752" y="5990"/>
                      <a:pt x="10978" y="5489"/>
                      <a:pt x="11153" y="4963"/>
                    </a:cubicBezTo>
                    <a:cubicBezTo>
                      <a:pt x="11328" y="4436"/>
                      <a:pt x="11454" y="3935"/>
                      <a:pt x="11554" y="3459"/>
                    </a:cubicBezTo>
                    <a:cubicBezTo>
                      <a:pt x="11604" y="3208"/>
                      <a:pt x="11654" y="2983"/>
                      <a:pt x="11679" y="2757"/>
                    </a:cubicBezTo>
                    <a:cubicBezTo>
                      <a:pt x="11704" y="2531"/>
                      <a:pt x="11729" y="2306"/>
                      <a:pt x="11729" y="2080"/>
                    </a:cubicBezTo>
                    <a:cubicBezTo>
                      <a:pt x="11729" y="1654"/>
                      <a:pt x="11729" y="1303"/>
                      <a:pt x="11704" y="978"/>
                    </a:cubicBezTo>
                    <a:cubicBezTo>
                      <a:pt x="11679" y="677"/>
                      <a:pt x="11629" y="426"/>
                      <a:pt x="11629" y="251"/>
                    </a:cubicBezTo>
                    <a:cubicBezTo>
                      <a:pt x="11579" y="100"/>
                      <a:pt x="11554" y="0"/>
                      <a:pt x="115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7"/>
              <p:cNvSpPr/>
              <p:nvPr/>
            </p:nvSpPr>
            <p:spPr>
              <a:xfrm>
                <a:off x="1299023" y="4221608"/>
                <a:ext cx="316322" cy="278199"/>
              </a:xfrm>
              <a:custGeom>
                <a:avLst/>
                <a:gdLst/>
                <a:ahLst/>
                <a:cxnLst/>
                <a:rect l="l" t="t" r="r" b="b"/>
                <a:pathLst>
                  <a:path w="13309" h="11705" extrusionOk="0">
                    <a:moveTo>
                      <a:pt x="2005" y="1"/>
                    </a:moveTo>
                    <a:cubicBezTo>
                      <a:pt x="1604" y="1"/>
                      <a:pt x="1253" y="1"/>
                      <a:pt x="952" y="51"/>
                    </a:cubicBezTo>
                    <a:cubicBezTo>
                      <a:pt x="677" y="76"/>
                      <a:pt x="426" y="126"/>
                      <a:pt x="251" y="126"/>
                    </a:cubicBezTo>
                    <a:cubicBezTo>
                      <a:pt x="75" y="176"/>
                      <a:pt x="0" y="201"/>
                      <a:pt x="0" y="201"/>
                    </a:cubicBezTo>
                    <a:cubicBezTo>
                      <a:pt x="0" y="201"/>
                      <a:pt x="25" y="276"/>
                      <a:pt x="75" y="452"/>
                    </a:cubicBezTo>
                    <a:cubicBezTo>
                      <a:pt x="125" y="602"/>
                      <a:pt x="201" y="853"/>
                      <a:pt x="326" y="1128"/>
                    </a:cubicBezTo>
                    <a:cubicBezTo>
                      <a:pt x="426" y="1404"/>
                      <a:pt x="577" y="1705"/>
                      <a:pt x="777" y="2056"/>
                    </a:cubicBezTo>
                    <a:cubicBezTo>
                      <a:pt x="852" y="2231"/>
                      <a:pt x="978" y="2407"/>
                      <a:pt x="1078" y="2607"/>
                    </a:cubicBezTo>
                    <a:cubicBezTo>
                      <a:pt x="1153" y="2782"/>
                      <a:pt x="1253" y="2983"/>
                      <a:pt x="1354" y="3184"/>
                    </a:cubicBezTo>
                    <a:cubicBezTo>
                      <a:pt x="1579" y="3559"/>
                      <a:pt x="1780" y="3935"/>
                      <a:pt x="2030" y="4311"/>
                    </a:cubicBezTo>
                    <a:cubicBezTo>
                      <a:pt x="2281" y="4687"/>
                      <a:pt x="2582" y="5113"/>
                      <a:pt x="2882" y="5514"/>
                    </a:cubicBezTo>
                    <a:cubicBezTo>
                      <a:pt x="3183" y="5915"/>
                      <a:pt x="3534" y="6266"/>
                      <a:pt x="3860" y="6667"/>
                    </a:cubicBezTo>
                    <a:cubicBezTo>
                      <a:pt x="4211" y="7043"/>
                      <a:pt x="4587" y="7419"/>
                      <a:pt x="4988" y="7770"/>
                    </a:cubicBezTo>
                    <a:cubicBezTo>
                      <a:pt x="5364" y="8121"/>
                      <a:pt x="5765" y="8447"/>
                      <a:pt x="6191" y="8773"/>
                    </a:cubicBezTo>
                    <a:cubicBezTo>
                      <a:pt x="6617" y="9073"/>
                      <a:pt x="7043" y="9374"/>
                      <a:pt x="7494" y="9650"/>
                    </a:cubicBezTo>
                    <a:cubicBezTo>
                      <a:pt x="8371" y="10176"/>
                      <a:pt x="9273" y="10627"/>
                      <a:pt x="10100" y="10928"/>
                    </a:cubicBezTo>
                    <a:cubicBezTo>
                      <a:pt x="10953" y="11254"/>
                      <a:pt x="11729" y="11479"/>
                      <a:pt x="12331" y="11580"/>
                    </a:cubicBezTo>
                    <a:cubicBezTo>
                      <a:pt x="12607" y="11630"/>
                      <a:pt x="12882" y="11655"/>
                      <a:pt x="13033" y="11680"/>
                    </a:cubicBezTo>
                    <a:cubicBezTo>
                      <a:pt x="13208" y="11705"/>
                      <a:pt x="13308" y="11705"/>
                      <a:pt x="13308" y="11705"/>
                    </a:cubicBezTo>
                    <a:cubicBezTo>
                      <a:pt x="13308" y="11705"/>
                      <a:pt x="13308" y="11605"/>
                      <a:pt x="13308" y="11454"/>
                    </a:cubicBezTo>
                    <a:cubicBezTo>
                      <a:pt x="13283" y="11279"/>
                      <a:pt x="13283" y="11028"/>
                      <a:pt x="13258" y="10727"/>
                    </a:cubicBezTo>
                    <a:cubicBezTo>
                      <a:pt x="13233" y="10427"/>
                      <a:pt x="13158" y="10076"/>
                      <a:pt x="13083" y="9675"/>
                    </a:cubicBezTo>
                    <a:cubicBezTo>
                      <a:pt x="13008" y="9299"/>
                      <a:pt x="12882" y="8873"/>
                      <a:pt x="12732" y="8447"/>
                    </a:cubicBezTo>
                    <a:cubicBezTo>
                      <a:pt x="12582" y="7996"/>
                      <a:pt x="12406" y="7544"/>
                      <a:pt x="12181" y="7068"/>
                    </a:cubicBezTo>
                    <a:cubicBezTo>
                      <a:pt x="11955" y="6617"/>
                      <a:pt x="11679" y="6141"/>
                      <a:pt x="11404" y="5690"/>
                    </a:cubicBezTo>
                    <a:cubicBezTo>
                      <a:pt x="11103" y="5214"/>
                      <a:pt x="10752" y="4762"/>
                      <a:pt x="10376" y="4336"/>
                    </a:cubicBezTo>
                    <a:cubicBezTo>
                      <a:pt x="10000" y="3910"/>
                      <a:pt x="9599" y="3509"/>
                      <a:pt x="9173" y="3108"/>
                    </a:cubicBezTo>
                    <a:cubicBezTo>
                      <a:pt x="8747" y="2732"/>
                      <a:pt x="8271" y="2356"/>
                      <a:pt x="7820" y="2031"/>
                    </a:cubicBezTo>
                    <a:cubicBezTo>
                      <a:pt x="7344" y="1705"/>
                      <a:pt x="6842" y="1429"/>
                      <a:pt x="6341" y="1178"/>
                    </a:cubicBezTo>
                    <a:cubicBezTo>
                      <a:pt x="5815" y="928"/>
                      <a:pt x="5338" y="702"/>
                      <a:pt x="4812" y="527"/>
                    </a:cubicBezTo>
                    <a:cubicBezTo>
                      <a:pt x="4286" y="351"/>
                      <a:pt x="3785" y="226"/>
                      <a:pt x="3308" y="126"/>
                    </a:cubicBezTo>
                    <a:cubicBezTo>
                      <a:pt x="3058" y="76"/>
                      <a:pt x="2832" y="51"/>
                      <a:pt x="2632" y="26"/>
                    </a:cubicBezTo>
                    <a:cubicBezTo>
                      <a:pt x="2406" y="1"/>
                      <a:pt x="2206" y="1"/>
                      <a:pt x="20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7"/>
              <p:cNvSpPr/>
              <p:nvPr/>
            </p:nvSpPr>
            <p:spPr>
              <a:xfrm>
                <a:off x="1184650" y="3876108"/>
                <a:ext cx="247824" cy="357416"/>
              </a:xfrm>
              <a:custGeom>
                <a:avLst/>
                <a:gdLst/>
                <a:ahLst/>
                <a:cxnLst/>
                <a:rect l="l" t="t" r="r" b="b"/>
                <a:pathLst>
                  <a:path w="10427" h="15038" extrusionOk="0">
                    <a:moveTo>
                      <a:pt x="10276" y="0"/>
                    </a:moveTo>
                    <a:cubicBezTo>
                      <a:pt x="10276" y="0"/>
                      <a:pt x="10176" y="25"/>
                      <a:pt x="10025" y="75"/>
                    </a:cubicBezTo>
                    <a:cubicBezTo>
                      <a:pt x="9850" y="125"/>
                      <a:pt x="9599" y="201"/>
                      <a:pt x="9323" y="326"/>
                    </a:cubicBezTo>
                    <a:cubicBezTo>
                      <a:pt x="9048" y="426"/>
                      <a:pt x="8722" y="577"/>
                      <a:pt x="8346" y="777"/>
                    </a:cubicBezTo>
                    <a:cubicBezTo>
                      <a:pt x="7995" y="952"/>
                      <a:pt x="7619" y="1178"/>
                      <a:pt x="7218" y="1404"/>
                    </a:cubicBezTo>
                    <a:cubicBezTo>
                      <a:pt x="6842" y="1679"/>
                      <a:pt x="6441" y="1955"/>
                      <a:pt x="6040" y="2256"/>
                    </a:cubicBezTo>
                    <a:cubicBezTo>
                      <a:pt x="5639" y="2582"/>
                      <a:pt x="5238" y="2907"/>
                      <a:pt x="4837" y="3283"/>
                    </a:cubicBezTo>
                    <a:cubicBezTo>
                      <a:pt x="4060" y="4035"/>
                      <a:pt x="3358" y="4887"/>
                      <a:pt x="2732" y="5815"/>
                    </a:cubicBezTo>
                    <a:cubicBezTo>
                      <a:pt x="2080" y="6742"/>
                      <a:pt x="1529" y="7745"/>
                      <a:pt x="1128" y="8747"/>
                    </a:cubicBezTo>
                    <a:cubicBezTo>
                      <a:pt x="702" y="9750"/>
                      <a:pt x="401" y="10752"/>
                      <a:pt x="226" y="11679"/>
                    </a:cubicBezTo>
                    <a:cubicBezTo>
                      <a:pt x="50" y="12607"/>
                      <a:pt x="0" y="13434"/>
                      <a:pt x="0" y="14035"/>
                    </a:cubicBezTo>
                    <a:cubicBezTo>
                      <a:pt x="0" y="14336"/>
                      <a:pt x="25" y="14612"/>
                      <a:pt x="25" y="14762"/>
                    </a:cubicBezTo>
                    <a:cubicBezTo>
                      <a:pt x="50" y="14938"/>
                      <a:pt x="50" y="15038"/>
                      <a:pt x="50" y="15038"/>
                    </a:cubicBezTo>
                    <a:cubicBezTo>
                      <a:pt x="50" y="15038"/>
                      <a:pt x="150" y="15013"/>
                      <a:pt x="326" y="14988"/>
                    </a:cubicBezTo>
                    <a:cubicBezTo>
                      <a:pt x="476" y="14938"/>
                      <a:pt x="752" y="14862"/>
                      <a:pt x="1028" y="14762"/>
                    </a:cubicBezTo>
                    <a:cubicBezTo>
                      <a:pt x="1604" y="14562"/>
                      <a:pt x="2381" y="14236"/>
                      <a:pt x="3183" y="13760"/>
                    </a:cubicBezTo>
                    <a:cubicBezTo>
                      <a:pt x="3985" y="13283"/>
                      <a:pt x="4862" y="12682"/>
                      <a:pt x="5664" y="11930"/>
                    </a:cubicBezTo>
                    <a:cubicBezTo>
                      <a:pt x="6466" y="11203"/>
                      <a:pt x="7218" y="10326"/>
                      <a:pt x="7870" y="9374"/>
                    </a:cubicBezTo>
                    <a:cubicBezTo>
                      <a:pt x="8521" y="8421"/>
                      <a:pt x="9073" y="7394"/>
                      <a:pt x="9474" y="6366"/>
                    </a:cubicBezTo>
                    <a:cubicBezTo>
                      <a:pt x="9674" y="5865"/>
                      <a:pt x="9875" y="5364"/>
                      <a:pt x="10000" y="4837"/>
                    </a:cubicBezTo>
                    <a:cubicBezTo>
                      <a:pt x="10125" y="4336"/>
                      <a:pt x="10226" y="3835"/>
                      <a:pt x="10276" y="3384"/>
                    </a:cubicBezTo>
                    <a:cubicBezTo>
                      <a:pt x="10351" y="2907"/>
                      <a:pt x="10401" y="2456"/>
                      <a:pt x="10401" y="2055"/>
                    </a:cubicBezTo>
                    <a:cubicBezTo>
                      <a:pt x="10426" y="1654"/>
                      <a:pt x="10426" y="1303"/>
                      <a:pt x="10401" y="978"/>
                    </a:cubicBezTo>
                    <a:cubicBezTo>
                      <a:pt x="10376" y="677"/>
                      <a:pt x="10351" y="426"/>
                      <a:pt x="10326" y="251"/>
                    </a:cubicBezTo>
                    <a:cubicBezTo>
                      <a:pt x="10301" y="100"/>
                      <a:pt x="10276" y="0"/>
                      <a:pt x="10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7"/>
              <p:cNvSpPr/>
              <p:nvPr/>
            </p:nvSpPr>
            <p:spPr>
              <a:xfrm>
                <a:off x="2017806" y="4040658"/>
                <a:ext cx="147763" cy="126300"/>
              </a:xfrm>
              <a:custGeom>
                <a:avLst/>
                <a:gdLst/>
                <a:ahLst/>
                <a:cxnLst/>
                <a:rect l="l" t="t" r="r" b="b"/>
                <a:pathLst>
                  <a:path w="6217" h="5314" extrusionOk="0">
                    <a:moveTo>
                      <a:pt x="5617" y="1"/>
                    </a:moveTo>
                    <a:cubicBezTo>
                      <a:pt x="5526" y="1"/>
                      <a:pt x="5432" y="36"/>
                      <a:pt x="5348" y="120"/>
                    </a:cubicBezTo>
                    <a:cubicBezTo>
                      <a:pt x="3744" y="1699"/>
                      <a:pt x="2015" y="3152"/>
                      <a:pt x="336" y="4606"/>
                    </a:cubicBezTo>
                    <a:cubicBezTo>
                      <a:pt x="0" y="4882"/>
                      <a:pt x="302" y="5314"/>
                      <a:pt x="641" y="5314"/>
                    </a:cubicBezTo>
                    <a:cubicBezTo>
                      <a:pt x="732" y="5314"/>
                      <a:pt x="827" y="5282"/>
                      <a:pt x="912" y="5207"/>
                    </a:cubicBezTo>
                    <a:cubicBezTo>
                      <a:pt x="2616" y="3729"/>
                      <a:pt x="4321" y="2300"/>
                      <a:pt x="5925" y="721"/>
                    </a:cubicBezTo>
                    <a:cubicBezTo>
                      <a:pt x="6217" y="429"/>
                      <a:pt x="5934" y="1"/>
                      <a:pt x="5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7"/>
              <p:cNvSpPr/>
              <p:nvPr/>
            </p:nvSpPr>
            <p:spPr>
              <a:xfrm>
                <a:off x="1505809" y="4169294"/>
                <a:ext cx="151542" cy="159171"/>
              </a:xfrm>
              <a:custGeom>
                <a:avLst/>
                <a:gdLst/>
                <a:ahLst/>
                <a:cxnLst/>
                <a:rect l="l" t="t" r="r" b="b"/>
                <a:pathLst>
                  <a:path w="6376" h="6697" extrusionOk="0">
                    <a:moveTo>
                      <a:pt x="570" y="0"/>
                    </a:moveTo>
                    <a:cubicBezTo>
                      <a:pt x="272" y="0"/>
                      <a:pt x="1" y="419"/>
                      <a:pt x="248" y="723"/>
                    </a:cubicBezTo>
                    <a:cubicBezTo>
                      <a:pt x="1852" y="2803"/>
                      <a:pt x="3531" y="4808"/>
                      <a:pt x="5461" y="6588"/>
                    </a:cubicBezTo>
                    <a:cubicBezTo>
                      <a:pt x="5548" y="6664"/>
                      <a:pt x="5645" y="6696"/>
                      <a:pt x="5739" y="6696"/>
                    </a:cubicBezTo>
                    <a:cubicBezTo>
                      <a:pt x="6076" y="6696"/>
                      <a:pt x="6376" y="6280"/>
                      <a:pt x="6062" y="5986"/>
                    </a:cubicBezTo>
                    <a:cubicBezTo>
                      <a:pt x="4107" y="4207"/>
                      <a:pt x="2453" y="2227"/>
                      <a:pt x="849" y="146"/>
                    </a:cubicBezTo>
                    <a:cubicBezTo>
                      <a:pt x="764" y="43"/>
                      <a:pt x="666" y="0"/>
                      <a:pt x="5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7"/>
              <p:cNvSpPr/>
              <p:nvPr/>
            </p:nvSpPr>
            <p:spPr>
              <a:xfrm>
                <a:off x="1398732" y="4029059"/>
                <a:ext cx="102747" cy="160312"/>
              </a:xfrm>
              <a:custGeom>
                <a:avLst/>
                <a:gdLst/>
                <a:ahLst/>
                <a:cxnLst/>
                <a:rect l="l" t="t" r="r" b="b"/>
                <a:pathLst>
                  <a:path w="4323" h="6745" extrusionOk="0">
                    <a:moveTo>
                      <a:pt x="3816" y="0"/>
                    </a:moveTo>
                    <a:cubicBezTo>
                      <a:pt x="3649" y="0"/>
                      <a:pt x="3478" y="85"/>
                      <a:pt x="3399" y="282"/>
                    </a:cubicBezTo>
                    <a:cubicBezTo>
                      <a:pt x="2547" y="2337"/>
                      <a:pt x="1369" y="4242"/>
                      <a:pt x="191" y="6122"/>
                    </a:cubicBezTo>
                    <a:cubicBezTo>
                      <a:pt x="0" y="6451"/>
                      <a:pt x="290" y="6745"/>
                      <a:pt x="577" y="6745"/>
                    </a:cubicBezTo>
                    <a:cubicBezTo>
                      <a:pt x="705" y="6745"/>
                      <a:pt x="833" y="6687"/>
                      <a:pt x="918" y="6548"/>
                    </a:cubicBezTo>
                    <a:cubicBezTo>
                      <a:pt x="2146" y="4593"/>
                      <a:pt x="3324" y="2638"/>
                      <a:pt x="4201" y="508"/>
                    </a:cubicBezTo>
                    <a:cubicBezTo>
                      <a:pt x="4323" y="203"/>
                      <a:pt x="4075" y="0"/>
                      <a:pt x="38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7"/>
              <p:cNvSpPr/>
              <p:nvPr/>
            </p:nvSpPr>
            <p:spPr>
              <a:xfrm>
                <a:off x="1866424" y="4157671"/>
                <a:ext cx="125516" cy="137851"/>
              </a:xfrm>
              <a:custGeom>
                <a:avLst/>
                <a:gdLst/>
                <a:ahLst/>
                <a:cxnLst/>
                <a:rect l="l" t="t" r="r" b="b"/>
                <a:pathLst>
                  <a:path w="5281" h="5800" extrusionOk="0">
                    <a:moveTo>
                      <a:pt x="637" y="0"/>
                    </a:moveTo>
                    <a:cubicBezTo>
                      <a:pt x="300" y="0"/>
                      <a:pt x="0" y="417"/>
                      <a:pt x="314" y="711"/>
                    </a:cubicBezTo>
                    <a:cubicBezTo>
                      <a:pt x="1918" y="2139"/>
                      <a:pt x="3020" y="3944"/>
                      <a:pt x="4324" y="5623"/>
                    </a:cubicBezTo>
                    <a:cubicBezTo>
                      <a:pt x="4419" y="5748"/>
                      <a:pt x="4549" y="5799"/>
                      <a:pt x="4677" y="5799"/>
                    </a:cubicBezTo>
                    <a:cubicBezTo>
                      <a:pt x="4985" y="5799"/>
                      <a:pt x="5281" y="5498"/>
                      <a:pt x="5051" y="5197"/>
                    </a:cubicBezTo>
                    <a:cubicBezTo>
                      <a:pt x="3697" y="3467"/>
                      <a:pt x="2569" y="1613"/>
                      <a:pt x="915" y="109"/>
                    </a:cubicBezTo>
                    <a:cubicBezTo>
                      <a:pt x="828" y="33"/>
                      <a:pt x="731" y="0"/>
                      <a:pt x="6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7"/>
              <p:cNvSpPr/>
              <p:nvPr/>
            </p:nvSpPr>
            <p:spPr>
              <a:xfrm>
                <a:off x="1921710" y="4259020"/>
                <a:ext cx="111232" cy="74606"/>
              </a:xfrm>
              <a:custGeom>
                <a:avLst/>
                <a:gdLst/>
                <a:ahLst/>
                <a:cxnLst/>
                <a:rect l="l" t="t" r="r" b="b"/>
                <a:pathLst>
                  <a:path w="4680" h="3139" extrusionOk="0">
                    <a:moveTo>
                      <a:pt x="2235" y="0"/>
                    </a:moveTo>
                    <a:cubicBezTo>
                      <a:pt x="255" y="0"/>
                      <a:pt x="0" y="3138"/>
                      <a:pt x="2524" y="3138"/>
                    </a:cubicBezTo>
                    <a:cubicBezTo>
                      <a:pt x="4429" y="3138"/>
                      <a:pt x="4679" y="81"/>
                      <a:pt x="2374" y="5"/>
                    </a:cubicBezTo>
                    <a:cubicBezTo>
                      <a:pt x="2327" y="2"/>
                      <a:pt x="2280" y="0"/>
                      <a:pt x="22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7"/>
              <p:cNvSpPr/>
              <p:nvPr/>
            </p:nvSpPr>
            <p:spPr>
              <a:xfrm>
                <a:off x="1567869" y="4287019"/>
                <a:ext cx="111232" cy="74606"/>
              </a:xfrm>
              <a:custGeom>
                <a:avLst/>
                <a:gdLst/>
                <a:ahLst/>
                <a:cxnLst/>
                <a:rect l="l" t="t" r="r" b="b"/>
                <a:pathLst>
                  <a:path w="4680" h="3139" extrusionOk="0">
                    <a:moveTo>
                      <a:pt x="2260" y="0"/>
                    </a:moveTo>
                    <a:cubicBezTo>
                      <a:pt x="279" y="0"/>
                      <a:pt x="1" y="3138"/>
                      <a:pt x="2549" y="3138"/>
                    </a:cubicBezTo>
                    <a:cubicBezTo>
                      <a:pt x="4454" y="3138"/>
                      <a:pt x="4679" y="56"/>
                      <a:pt x="2398" y="5"/>
                    </a:cubicBezTo>
                    <a:cubicBezTo>
                      <a:pt x="2351" y="2"/>
                      <a:pt x="2305" y="0"/>
                      <a:pt x="22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7"/>
              <p:cNvSpPr/>
              <p:nvPr/>
            </p:nvSpPr>
            <p:spPr>
              <a:xfrm>
                <a:off x="1432626" y="3996900"/>
                <a:ext cx="111232" cy="74606"/>
              </a:xfrm>
              <a:custGeom>
                <a:avLst/>
                <a:gdLst/>
                <a:ahLst/>
                <a:cxnLst/>
                <a:rect l="l" t="t" r="r" b="b"/>
                <a:pathLst>
                  <a:path w="4680" h="3139" extrusionOk="0">
                    <a:moveTo>
                      <a:pt x="2259" y="1"/>
                    </a:moveTo>
                    <a:cubicBezTo>
                      <a:pt x="256" y="1"/>
                      <a:pt x="1" y="3139"/>
                      <a:pt x="2525" y="3139"/>
                    </a:cubicBezTo>
                    <a:cubicBezTo>
                      <a:pt x="4454" y="3139"/>
                      <a:pt x="4680" y="56"/>
                      <a:pt x="2399" y="6"/>
                    </a:cubicBezTo>
                    <a:cubicBezTo>
                      <a:pt x="2352" y="2"/>
                      <a:pt x="2305" y="1"/>
                      <a:pt x="22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7"/>
              <p:cNvSpPr/>
              <p:nvPr/>
            </p:nvSpPr>
            <p:spPr>
              <a:xfrm>
                <a:off x="1869062" y="4215547"/>
                <a:ext cx="82854" cy="56115"/>
              </a:xfrm>
              <a:custGeom>
                <a:avLst/>
                <a:gdLst/>
                <a:ahLst/>
                <a:cxnLst/>
                <a:rect l="l" t="t" r="r" b="b"/>
                <a:pathLst>
                  <a:path w="3486" h="2361" extrusionOk="0">
                    <a:moveTo>
                      <a:pt x="1666" y="0"/>
                    </a:moveTo>
                    <a:cubicBezTo>
                      <a:pt x="192" y="0"/>
                      <a:pt x="0" y="2336"/>
                      <a:pt x="1882" y="2361"/>
                    </a:cubicBezTo>
                    <a:cubicBezTo>
                      <a:pt x="3310" y="2361"/>
                      <a:pt x="3486" y="55"/>
                      <a:pt x="1782" y="5"/>
                    </a:cubicBezTo>
                    <a:cubicBezTo>
                      <a:pt x="1742" y="2"/>
                      <a:pt x="1704" y="0"/>
                      <a:pt x="16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7"/>
              <p:cNvSpPr/>
              <p:nvPr/>
            </p:nvSpPr>
            <p:spPr>
              <a:xfrm>
                <a:off x="1573003" y="4215547"/>
                <a:ext cx="83448" cy="56115"/>
              </a:xfrm>
              <a:custGeom>
                <a:avLst/>
                <a:gdLst/>
                <a:ahLst/>
                <a:cxnLst/>
                <a:rect l="l" t="t" r="r" b="b"/>
                <a:pathLst>
                  <a:path w="3511" h="2361" extrusionOk="0">
                    <a:moveTo>
                      <a:pt x="1666" y="0"/>
                    </a:moveTo>
                    <a:cubicBezTo>
                      <a:pt x="191" y="0"/>
                      <a:pt x="0" y="2336"/>
                      <a:pt x="1907" y="2361"/>
                    </a:cubicBezTo>
                    <a:cubicBezTo>
                      <a:pt x="3335" y="2361"/>
                      <a:pt x="3511" y="55"/>
                      <a:pt x="1781" y="5"/>
                    </a:cubicBezTo>
                    <a:cubicBezTo>
                      <a:pt x="1742" y="2"/>
                      <a:pt x="1704" y="0"/>
                      <a:pt x="16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7"/>
              <p:cNvSpPr/>
              <p:nvPr/>
            </p:nvSpPr>
            <p:spPr>
              <a:xfrm>
                <a:off x="1387133" y="4075550"/>
                <a:ext cx="83234" cy="55545"/>
              </a:xfrm>
              <a:custGeom>
                <a:avLst/>
                <a:gdLst/>
                <a:ahLst/>
                <a:cxnLst/>
                <a:rect l="l" t="t" r="r" b="b"/>
                <a:pathLst>
                  <a:path w="3502" h="2337" extrusionOk="0">
                    <a:moveTo>
                      <a:pt x="1667" y="1"/>
                    </a:moveTo>
                    <a:cubicBezTo>
                      <a:pt x="192" y="1"/>
                      <a:pt x="0" y="2336"/>
                      <a:pt x="1882" y="2336"/>
                    </a:cubicBezTo>
                    <a:cubicBezTo>
                      <a:pt x="1890" y="2336"/>
                      <a:pt x="1897" y="2336"/>
                      <a:pt x="1905" y="2336"/>
                    </a:cubicBezTo>
                    <a:cubicBezTo>
                      <a:pt x="3313" y="2336"/>
                      <a:pt x="3502" y="30"/>
                      <a:pt x="1782" y="5"/>
                    </a:cubicBezTo>
                    <a:cubicBezTo>
                      <a:pt x="1743" y="2"/>
                      <a:pt x="1704" y="1"/>
                      <a:pt x="16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7"/>
              <p:cNvSpPr/>
              <p:nvPr/>
            </p:nvSpPr>
            <p:spPr>
              <a:xfrm>
                <a:off x="2095885" y="4001036"/>
                <a:ext cx="110994" cy="74654"/>
              </a:xfrm>
              <a:custGeom>
                <a:avLst/>
                <a:gdLst/>
                <a:ahLst/>
                <a:cxnLst/>
                <a:rect l="l" t="t" r="r" b="b"/>
                <a:pathLst>
                  <a:path w="4670" h="3141" extrusionOk="0">
                    <a:moveTo>
                      <a:pt x="2203" y="1"/>
                    </a:moveTo>
                    <a:cubicBezTo>
                      <a:pt x="244" y="1"/>
                      <a:pt x="0" y="3116"/>
                      <a:pt x="2514" y="3140"/>
                    </a:cubicBezTo>
                    <a:cubicBezTo>
                      <a:pt x="4419" y="3140"/>
                      <a:pt x="4670" y="57"/>
                      <a:pt x="2364" y="7"/>
                    </a:cubicBezTo>
                    <a:cubicBezTo>
                      <a:pt x="2309" y="3"/>
                      <a:pt x="2256" y="1"/>
                      <a:pt x="2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7"/>
              <p:cNvSpPr/>
              <p:nvPr/>
            </p:nvSpPr>
            <p:spPr>
              <a:xfrm>
                <a:off x="2038841" y="4047551"/>
                <a:ext cx="83448" cy="56139"/>
              </a:xfrm>
              <a:custGeom>
                <a:avLst/>
                <a:gdLst/>
                <a:ahLst/>
                <a:cxnLst/>
                <a:rect l="l" t="t" r="r" b="b"/>
                <a:pathLst>
                  <a:path w="3511" h="2362" extrusionOk="0">
                    <a:moveTo>
                      <a:pt x="1666" y="1"/>
                    </a:moveTo>
                    <a:cubicBezTo>
                      <a:pt x="191" y="1"/>
                      <a:pt x="1" y="2337"/>
                      <a:pt x="1907" y="2361"/>
                    </a:cubicBezTo>
                    <a:cubicBezTo>
                      <a:pt x="3335" y="2361"/>
                      <a:pt x="3511" y="55"/>
                      <a:pt x="1782" y="5"/>
                    </a:cubicBezTo>
                    <a:cubicBezTo>
                      <a:pt x="1742" y="2"/>
                      <a:pt x="1704" y="1"/>
                      <a:pt x="16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7"/>
              <p:cNvSpPr/>
              <p:nvPr/>
            </p:nvSpPr>
            <p:spPr>
              <a:xfrm>
                <a:off x="948153" y="3917680"/>
                <a:ext cx="211483" cy="380779"/>
              </a:xfrm>
              <a:custGeom>
                <a:avLst/>
                <a:gdLst/>
                <a:ahLst/>
                <a:cxnLst/>
                <a:rect l="l" t="t" r="r" b="b"/>
                <a:pathLst>
                  <a:path w="8898" h="16021" extrusionOk="0">
                    <a:moveTo>
                      <a:pt x="4239" y="1"/>
                    </a:moveTo>
                    <a:cubicBezTo>
                      <a:pt x="3672" y="1"/>
                      <a:pt x="3052" y="99"/>
                      <a:pt x="2431" y="381"/>
                    </a:cubicBezTo>
                    <a:cubicBezTo>
                      <a:pt x="2005" y="582"/>
                      <a:pt x="1629" y="858"/>
                      <a:pt x="1328" y="1183"/>
                    </a:cubicBezTo>
                    <a:cubicBezTo>
                      <a:pt x="1003" y="1484"/>
                      <a:pt x="777" y="1860"/>
                      <a:pt x="602" y="2186"/>
                    </a:cubicBezTo>
                    <a:cubicBezTo>
                      <a:pt x="251" y="2888"/>
                      <a:pt x="125" y="3564"/>
                      <a:pt x="50" y="4166"/>
                    </a:cubicBezTo>
                    <a:cubicBezTo>
                      <a:pt x="0" y="4767"/>
                      <a:pt x="0" y="5344"/>
                      <a:pt x="25" y="5895"/>
                    </a:cubicBezTo>
                    <a:cubicBezTo>
                      <a:pt x="100" y="6973"/>
                      <a:pt x="301" y="7950"/>
                      <a:pt x="552" y="8853"/>
                    </a:cubicBezTo>
                    <a:cubicBezTo>
                      <a:pt x="802" y="9755"/>
                      <a:pt x="1078" y="10557"/>
                      <a:pt x="1354" y="11309"/>
                    </a:cubicBezTo>
                    <a:cubicBezTo>
                      <a:pt x="1930" y="12788"/>
                      <a:pt x="2557" y="13965"/>
                      <a:pt x="3008" y="14767"/>
                    </a:cubicBezTo>
                    <a:cubicBezTo>
                      <a:pt x="3233" y="15194"/>
                      <a:pt x="3434" y="15494"/>
                      <a:pt x="3559" y="15695"/>
                    </a:cubicBezTo>
                    <a:cubicBezTo>
                      <a:pt x="3684" y="15920"/>
                      <a:pt x="3760" y="16021"/>
                      <a:pt x="3760" y="16021"/>
                    </a:cubicBezTo>
                    <a:cubicBezTo>
                      <a:pt x="3760" y="16021"/>
                      <a:pt x="3760" y="15895"/>
                      <a:pt x="3734" y="15645"/>
                    </a:cubicBezTo>
                    <a:cubicBezTo>
                      <a:pt x="3734" y="15394"/>
                      <a:pt x="3709" y="15018"/>
                      <a:pt x="3659" y="14567"/>
                    </a:cubicBezTo>
                    <a:cubicBezTo>
                      <a:pt x="3609" y="14116"/>
                      <a:pt x="3559" y="13564"/>
                      <a:pt x="3509" y="12938"/>
                    </a:cubicBezTo>
                    <a:cubicBezTo>
                      <a:pt x="3434" y="12311"/>
                      <a:pt x="3359" y="11610"/>
                      <a:pt x="3283" y="10833"/>
                    </a:cubicBezTo>
                    <a:cubicBezTo>
                      <a:pt x="3208" y="10081"/>
                      <a:pt x="3133" y="9279"/>
                      <a:pt x="3058" y="8427"/>
                    </a:cubicBezTo>
                    <a:cubicBezTo>
                      <a:pt x="3008" y="7574"/>
                      <a:pt x="2983" y="6697"/>
                      <a:pt x="3033" y="5845"/>
                    </a:cubicBezTo>
                    <a:cubicBezTo>
                      <a:pt x="3058" y="5419"/>
                      <a:pt x="3083" y="4993"/>
                      <a:pt x="3183" y="4617"/>
                    </a:cubicBezTo>
                    <a:cubicBezTo>
                      <a:pt x="3258" y="4241"/>
                      <a:pt x="3359" y="3915"/>
                      <a:pt x="3484" y="3715"/>
                    </a:cubicBezTo>
                    <a:cubicBezTo>
                      <a:pt x="3634" y="3514"/>
                      <a:pt x="3709" y="3464"/>
                      <a:pt x="3810" y="3414"/>
                    </a:cubicBezTo>
                    <a:cubicBezTo>
                      <a:pt x="3892" y="3373"/>
                      <a:pt x="4074" y="3332"/>
                      <a:pt x="4315" y="3332"/>
                    </a:cubicBezTo>
                    <a:cubicBezTo>
                      <a:pt x="4369" y="3332"/>
                      <a:pt x="4427" y="3334"/>
                      <a:pt x="4486" y="3339"/>
                    </a:cubicBezTo>
                    <a:cubicBezTo>
                      <a:pt x="4562" y="3364"/>
                      <a:pt x="4637" y="3364"/>
                      <a:pt x="4737" y="3389"/>
                    </a:cubicBezTo>
                    <a:lnTo>
                      <a:pt x="4837" y="3389"/>
                    </a:lnTo>
                    <a:lnTo>
                      <a:pt x="4937" y="3414"/>
                    </a:lnTo>
                    <a:lnTo>
                      <a:pt x="4988" y="3439"/>
                    </a:lnTo>
                    <a:lnTo>
                      <a:pt x="5038" y="3439"/>
                    </a:lnTo>
                    <a:lnTo>
                      <a:pt x="5113" y="3464"/>
                    </a:lnTo>
                    <a:cubicBezTo>
                      <a:pt x="5163" y="3489"/>
                      <a:pt x="5213" y="3514"/>
                      <a:pt x="5238" y="3539"/>
                    </a:cubicBezTo>
                    <a:cubicBezTo>
                      <a:pt x="5389" y="3615"/>
                      <a:pt x="5464" y="3690"/>
                      <a:pt x="5589" y="3890"/>
                    </a:cubicBezTo>
                    <a:cubicBezTo>
                      <a:pt x="5689" y="4091"/>
                      <a:pt x="5765" y="4417"/>
                      <a:pt x="5815" y="4792"/>
                    </a:cubicBezTo>
                    <a:cubicBezTo>
                      <a:pt x="5840" y="5168"/>
                      <a:pt x="5840" y="5569"/>
                      <a:pt x="5815" y="5996"/>
                    </a:cubicBezTo>
                    <a:cubicBezTo>
                      <a:pt x="5740" y="6848"/>
                      <a:pt x="5589" y="7725"/>
                      <a:pt x="5414" y="8552"/>
                    </a:cubicBezTo>
                    <a:cubicBezTo>
                      <a:pt x="5238" y="9379"/>
                      <a:pt x="5063" y="10181"/>
                      <a:pt x="4862" y="10933"/>
                    </a:cubicBezTo>
                    <a:cubicBezTo>
                      <a:pt x="4511" y="12412"/>
                      <a:pt x="4186" y="13690"/>
                      <a:pt x="3985" y="14592"/>
                    </a:cubicBezTo>
                    <a:cubicBezTo>
                      <a:pt x="3885" y="15043"/>
                      <a:pt x="3835" y="15394"/>
                      <a:pt x="3810" y="15645"/>
                    </a:cubicBezTo>
                    <a:cubicBezTo>
                      <a:pt x="3760" y="15895"/>
                      <a:pt x="3760" y="16021"/>
                      <a:pt x="3760" y="16021"/>
                    </a:cubicBezTo>
                    <a:cubicBezTo>
                      <a:pt x="3760" y="16021"/>
                      <a:pt x="4060" y="15595"/>
                      <a:pt x="4587" y="14843"/>
                    </a:cubicBezTo>
                    <a:cubicBezTo>
                      <a:pt x="5113" y="14091"/>
                      <a:pt x="5865" y="13013"/>
                      <a:pt x="6617" y="11610"/>
                    </a:cubicBezTo>
                    <a:cubicBezTo>
                      <a:pt x="7018" y="10933"/>
                      <a:pt x="7394" y="10156"/>
                      <a:pt x="7770" y="9304"/>
                    </a:cubicBezTo>
                    <a:cubicBezTo>
                      <a:pt x="8120" y="8427"/>
                      <a:pt x="8471" y="7499"/>
                      <a:pt x="8697" y="6422"/>
                    </a:cubicBezTo>
                    <a:cubicBezTo>
                      <a:pt x="8797" y="5895"/>
                      <a:pt x="8897" y="5319"/>
                      <a:pt x="8897" y="4717"/>
                    </a:cubicBezTo>
                    <a:cubicBezTo>
                      <a:pt x="8897" y="4091"/>
                      <a:pt x="8847" y="3389"/>
                      <a:pt x="8547" y="2662"/>
                    </a:cubicBezTo>
                    <a:cubicBezTo>
                      <a:pt x="8271" y="1935"/>
                      <a:pt x="7694" y="1158"/>
                      <a:pt x="6943" y="707"/>
                    </a:cubicBezTo>
                    <a:cubicBezTo>
                      <a:pt x="6767" y="582"/>
                      <a:pt x="6592" y="507"/>
                      <a:pt x="6391" y="432"/>
                    </a:cubicBezTo>
                    <a:lnTo>
                      <a:pt x="6115" y="306"/>
                    </a:lnTo>
                    <a:lnTo>
                      <a:pt x="5790" y="206"/>
                    </a:lnTo>
                    <a:lnTo>
                      <a:pt x="5664" y="181"/>
                    </a:lnTo>
                    <a:lnTo>
                      <a:pt x="5564" y="156"/>
                    </a:lnTo>
                    <a:lnTo>
                      <a:pt x="5414" y="131"/>
                    </a:lnTo>
                    <a:lnTo>
                      <a:pt x="5288" y="106"/>
                    </a:lnTo>
                    <a:cubicBezTo>
                      <a:pt x="5138" y="81"/>
                      <a:pt x="4963" y="56"/>
                      <a:pt x="4787" y="31"/>
                    </a:cubicBezTo>
                    <a:cubicBezTo>
                      <a:pt x="4612" y="12"/>
                      <a:pt x="4428" y="1"/>
                      <a:pt x="42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7"/>
              <p:cNvSpPr/>
              <p:nvPr/>
            </p:nvSpPr>
            <p:spPr>
              <a:xfrm>
                <a:off x="1037499" y="4294293"/>
                <a:ext cx="316916" cy="300920"/>
              </a:xfrm>
              <a:custGeom>
                <a:avLst/>
                <a:gdLst/>
                <a:ahLst/>
                <a:cxnLst/>
                <a:rect l="l" t="t" r="r" b="b"/>
                <a:pathLst>
                  <a:path w="13334" h="12661" extrusionOk="0">
                    <a:moveTo>
                      <a:pt x="1504" y="0"/>
                    </a:moveTo>
                    <a:cubicBezTo>
                      <a:pt x="1028" y="0"/>
                      <a:pt x="627" y="50"/>
                      <a:pt x="376" y="100"/>
                    </a:cubicBezTo>
                    <a:cubicBezTo>
                      <a:pt x="126" y="151"/>
                      <a:pt x="1" y="176"/>
                      <a:pt x="1" y="176"/>
                    </a:cubicBezTo>
                    <a:cubicBezTo>
                      <a:pt x="1" y="176"/>
                      <a:pt x="1" y="176"/>
                      <a:pt x="1" y="176"/>
                    </a:cubicBezTo>
                    <a:lnTo>
                      <a:pt x="1" y="176"/>
                    </a:lnTo>
                    <a:cubicBezTo>
                      <a:pt x="1" y="176"/>
                      <a:pt x="126" y="226"/>
                      <a:pt x="376" y="276"/>
                    </a:cubicBezTo>
                    <a:cubicBezTo>
                      <a:pt x="602" y="351"/>
                      <a:pt x="953" y="476"/>
                      <a:pt x="1379" y="652"/>
                    </a:cubicBezTo>
                    <a:cubicBezTo>
                      <a:pt x="2206" y="1028"/>
                      <a:pt x="3384" y="1604"/>
                      <a:pt x="4687" y="2406"/>
                    </a:cubicBezTo>
                    <a:cubicBezTo>
                      <a:pt x="5339" y="2807"/>
                      <a:pt x="6041" y="3233"/>
                      <a:pt x="6717" y="3760"/>
                    </a:cubicBezTo>
                    <a:cubicBezTo>
                      <a:pt x="7394" y="4261"/>
                      <a:pt x="8071" y="4812"/>
                      <a:pt x="8672" y="5439"/>
                    </a:cubicBezTo>
                    <a:cubicBezTo>
                      <a:pt x="8948" y="5740"/>
                      <a:pt x="9224" y="6065"/>
                      <a:pt x="9449" y="6391"/>
                    </a:cubicBezTo>
                    <a:cubicBezTo>
                      <a:pt x="9650" y="6717"/>
                      <a:pt x="9800" y="7018"/>
                      <a:pt x="9875" y="7319"/>
                    </a:cubicBezTo>
                    <a:cubicBezTo>
                      <a:pt x="9976" y="7594"/>
                      <a:pt x="9976" y="7845"/>
                      <a:pt x="9925" y="8095"/>
                    </a:cubicBezTo>
                    <a:cubicBezTo>
                      <a:pt x="9875" y="8321"/>
                      <a:pt x="9775" y="8597"/>
                      <a:pt x="9575" y="8872"/>
                    </a:cubicBezTo>
                    <a:lnTo>
                      <a:pt x="9549" y="8923"/>
                    </a:lnTo>
                    <a:lnTo>
                      <a:pt x="9549" y="8923"/>
                    </a:lnTo>
                    <a:lnTo>
                      <a:pt x="9549" y="8923"/>
                    </a:lnTo>
                    <a:lnTo>
                      <a:pt x="9524" y="8948"/>
                    </a:lnTo>
                    <a:cubicBezTo>
                      <a:pt x="9527" y="8945"/>
                      <a:pt x="9529" y="8943"/>
                      <a:pt x="9530" y="8943"/>
                    </a:cubicBezTo>
                    <a:cubicBezTo>
                      <a:pt x="9530" y="8943"/>
                      <a:pt x="9530" y="8945"/>
                      <a:pt x="9529" y="8948"/>
                    </a:cubicBezTo>
                    <a:lnTo>
                      <a:pt x="9529" y="8948"/>
                    </a:lnTo>
                    <a:lnTo>
                      <a:pt x="9424" y="9073"/>
                    </a:lnTo>
                    <a:cubicBezTo>
                      <a:pt x="9374" y="9123"/>
                      <a:pt x="9374" y="9148"/>
                      <a:pt x="9324" y="9198"/>
                    </a:cubicBezTo>
                    <a:cubicBezTo>
                      <a:pt x="9249" y="9273"/>
                      <a:pt x="9174" y="9324"/>
                      <a:pt x="9123" y="9349"/>
                    </a:cubicBezTo>
                    <a:cubicBezTo>
                      <a:pt x="9073" y="9374"/>
                      <a:pt x="9073" y="9374"/>
                      <a:pt x="9023" y="9374"/>
                    </a:cubicBezTo>
                    <a:cubicBezTo>
                      <a:pt x="8998" y="9386"/>
                      <a:pt x="8967" y="9392"/>
                      <a:pt x="8926" y="9392"/>
                    </a:cubicBezTo>
                    <a:cubicBezTo>
                      <a:pt x="8885" y="9392"/>
                      <a:pt x="8835" y="9386"/>
                      <a:pt x="8773" y="9374"/>
                    </a:cubicBezTo>
                    <a:cubicBezTo>
                      <a:pt x="8572" y="9298"/>
                      <a:pt x="8246" y="9148"/>
                      <a:pt x="7920" y="8923"/>
                    </a:cubicBezTo>
                    <a:cubicBezTo>
                      <a:pt x="7595" y="8697"/>
                      <a:pt x="7244" y="8396"/>
                      <a:pt x="6918" y="8095"/>
                    </a:cubicBezTo>
                    <a:cubicBezTo>
                      <a:pt x="6291" y="7494"/>
                      <a:pt x="5665" y="6817"/>
                      <a:pt x="5088" y="6166"/>
                    </a:cubicBezTo>
                    <a:cubicBezTo>
                      <a:pt x="4537" y="5489"/>
                      <a:pt x="3986" y="4837"/>
                      <a:pt x="3509" y="4236"/>
                    </a:cubicBezTo>
                    <a:cubicBezTo>
                      <a:pt x="2507" y="3008"/>
                      <a:pt x="1655" y="1980"/>
                      <a:pt x="1028" y="1253"/>
                    </a:cubicBezTo>
                    <a:cubicBezTo>
                      <a:pt x="727" y="902"/>
                      <a:pt x="452" y="627"/>
                      <a:pt x="276" y="451"/>
                    </a:cubicBezTo>
                    <a:cubicBezTo>
                      <a:pt x="101" y="276"/>
                      <a:pt x="1" y="176"/>
                      <a:pt x="1" y="176"/>
                    </a:cubicBezTo>
                    <a:lnTo>
                      <a:pt x="1" y="176"/>
                    </a:lnTo>
                    <a:cubicBezTo>
                      <a:pt x="1" y="176"/>
                      <a:pt x="151" y="702"/>
                      <a:pt x="452" y="1604"/>
                    </a:cubicBezTo>
                    <a:cubicBezTo>
                      <a:pt x="752" y="2481"/>
                      <a:pt x="1178" y="3760"/>
                      <a:pt x="1855" y="5238"/>
                    </a:cubicBezTo>
                    <a:cubicBezTo>
                      <a:pt x="2181" y="5990"/>
                      <a:pt x="2582" y="6767"/>
                      <a:pt x="3033" y="7594"/>
                    </a:cubicBezTo>
                    <a:cubicBezTo>
                      <a:pt x="3509" y="8421"/>
                      <a:pt x="4061" y="9273"/>
                      <a:pt x="4762" y="10126"/>
                    </a:cubicBezTo>
                    <a:cubicBezTo>
                      <a:pt x="5113" y="10552"/>
                      <a:pt x="5514" y="10978"/>
                      <a:pt x="5991" y="11379"/>
                    </a:cubicBezTo>
                    <a:cubicBezTo>
                      <a:pt x="6467" y="11780"/>
                      <a:pt x="7018" y="12181"/>
                      <a:pt x="7770" y="12456"/>
                    </a:cubicBezTo>
                    <a:cubicBezTo>
                      <a:pt x="8129" y="12569"/>
                      <a:pt x="8508" y="12661"/>
                      <a:pt x="8944" y="12661"/>
                    </a:cubicBezTo>
                    <a:cubicBezTo>
                      <a:pt x="8995" y="12661"/>
                      <a:pt x="9046" y="12660"/>
                      <a:pt x="9098" y="12657"/>
                    </a:cubicBezTo>
                    <a:cubicBezTo>
                      <a:pt x="9139" y="12659"/>
                      <a:pt x="9180" y="12660"/>
                      <a:pt x="9220" y="12660"/>
                    </a:cubicBezTo>
                    <a:cubicBezTo>
                      <a:pt x="9659" y="12660"/>
                      <a:pt x="10112" y="12540"/>
                      <a:pt x="10502" y="12356"/>
                    </a:cubicBezTo>
                    <a:cubicBezTo>
                      <a:pt x="10928" y="12156"/>
                      <a:pt x="11304" y="11905"/>
                      <a:pt x="11605" y="11629"/>
                    </a:cubicBezTo>
                    <a:cubicBezTo>
                      <a:pt x="11755" y="11504"/>
                      <a:pt x="11905" y="11304"/>
                      <a:pt x="12031" y="11153"/>
                    </a:cubicBezTo>
                    <a:lnTo>
                      <a:pt x="12156" y="11003"/>
                    </a:lnTo>
                    <a:lnTo>
                      <a:pt x="12206" y="10953"/>
                    </a:lnTo>
                    <a:lnTo>
                      <a:pt x="12281" y="10852"/>
                    </a:lnTo>
                    <a:lnTo>
                      <a:pt x="12281" y="10827"/>
                    </a:lnTo>
                    <a:lnTo>
                      <a:pt x="12357" y="10727"/>
                    </a:lnTo>
                    <a:cubicBezTo>
                      <a:pt x="12758" y="10126"/>
                      <a:pt x="13083" y="9399"/>
                      <a:pt x="13209" y="8597"/>
                    </a:cubicBezTo>
                    <a:cubicBezTo>
                      <a:pt x="13334" y="7795"/>
                      <a:pt x="13209" y="6968"/>
                      <a:pt x="12958" y="6291"/>
                    </a:cubicBezTo>
                    <a:cubicBezTo>
                      <a:pt x="12707" y="5589"/>
                      <a:pt x="12331" y="5013"/>
                      <a:pt x="11930" y="4511"/>
                    </a:cubicBezTo>
                    <a:cubicBezTo>
                      <a:pt x="11529" y="4010"/>
                      <a:pt x="11103" y="3609"/>
                      <a:pt x="10652" y="3258"/>
                    </a:cubicBezTo>
                    <a:cubicBezTo>
                      <a:pt x="9775" y="2532"/>
                      <a:pt x="8873" y="2005"/>
                      <a:pt x="7996" y="1579"/>
                    </a:cubicBezTo>
                    <a:cubicBezTo>
                      <a:pt x="7118" y="1178"/>
                      <a:pt x="6266" y="852"/>
                      <a:pt x="5464" y="627"/>
                    </a:cubicBezTo>
                    <a:cubicBezTo>
                      <a:pt x="3860" y="151"/>
                      <a:pt x="2482" y="0"/>
                      <a:pt x="15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7"/>
              <p:cNvSpPr/>
              <p:nvPr/>
            </p:nvSpPr>
            <p:spPr>
              <a:xfrm>
                <a:off x="720000" y="4226980"/>
                <a:ext cx="323476" cy="95926"/>
              </a:xfrm>
              <a:custGeom>
                <a:avLst/>
                <a:gdLst/>
                <a:ahLst/>
                <a:cxnLst/>
                <a:rect l="l" t="t" r="r" b="b"/>
                <a:pathLst>
                  <a:path w="13610" h="4036" extrusionOk="0">
                    <a:moveTo>
                      <a:pt x="777" y="0"/>
                    </a:moveTo>
                    <a:lnTo>
                      <a:pt x="0" y="1930"/>
                    </a:lnTo>
                    <a:cubicBezTo>
                      <a:pt x="1529" y="2531"/>
                      <a:pt x="3509" y="3033"/>
                      <a:pt x="5614" y="3409"/>
                    </a:cubicBezTo>
                    <a:cubicBezTo>
                      <a:pt x="7744" y="3810"/>
                      <a:pt x="9950" y="4035"/>
                      <a:pt x="11855" y="4035"/>
                    </a:cubicBezTo>
                    <a:cubicBezTo>
                      <a:pt x="12481" y="4035"/>
                      <a:pt x="13058" y="4010"/>
                      <a:pt x="13609" y="3960"/>
                    </a:cubicBezTo>
                    <a:lnTo>
                      <a:pt x="13384" y="1880"/>
                    </a:lnTo>
                    <a:cubicBezTo>
                      <a:pt x="12932" y="1930"/>
                      <a:pt x="12406" y="1955"/>
                      <a:pt x="11855" y="1955"/>
                    </a:cubicBezTo>
                    <a:cubicBezTo>
                      <a:pt x="10125" y="1955"/>
                      <a:pt x="7995" y="1729"/>
                      <a:pt x="5990" y="1353"/>
                    </a:cubicBezTo>
                    <a:cubicBezTo>
                      <a:pt x="3985" y="1003"/>
                      <a:pt x="2080" y="501"/>
                      <a:pt x="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7"/>
              <p:cNvSpPr/>
              <p:nvPr/>
            </p:nvSpPr>
            <p:spPr>
              <a:xfrm>
                <a:off x="968404" y="4286544"/>
                <a:ext cx="99491" cy="316322"/>
              </a:xfrm>
              <a:custGeom>
                <a:avLst/>
                <a:gdLst/>
                <a:ahLst/>
                <a:cxnLst/>
                <a:rect l="l" t="t" r="r" b="b"/>
                <a:pathLst>
                  <a:path w="4186" h="13309" extrusionOk="0">
                    <a:moveTo>
                      <a:pt x="2281" y="0"/>
                    </a:moveTo>
                    <a:cubicBezTo>
                      <a:pt x="777" y="3409"/>
                      <a:pt x="25" y="7544"/>
                      <a:pt x="0" y="11229"/>
                    </a:cubicBezTo>
                    <a:cubicBezTo>
                      <a:pt x="0" y="11930"/>
                      <a:pt x="50" y="12632"/>
                      <a:pt x="101" y="13309"/>
                    </a:cubicBezTo>
                    <a:lnTo>
                      <a:pt x="2181" y="13108"/>
                    </a:lnTo>
                    <a:cubicBezTo>
                      <a:pt x="2131" y="12507"/>
                      <a:pt x="2106" y="11880"/>
                      <a:pt x="2106" y="11229"/>
                    </a:cubicBezTo>
                    <a:cubicBezTo>
                      <a:pt x="2106" y="7845"/>
                      <a:pt x="2832" y="3910"/>
                      <a:pt x="4186" y="853"/>
                    </a:cubicBezTo>
                    <a:lnTo>
                      <a:pt x="228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7"/>
              <p:cNvSpPr/>
              <p:nvPr/>
            </p:nvSpPr>
            <p:spPr>
              <a:xfrm>
                <a:off x="980312" y="4254361"/>
                <a:ext cx="128107" cy="98920"/>
              </a:xfrm>
              <a:custGeom>
                <a:avLst/>
                <a:gdLst/>
                <a:ahLst/>
                <a:cxnLst/>
                <a:rect l="l" t="t" r="r" b="b"/>
                <a:pathLst>
                  <a:path w="5390" h="4162" extrusionOk="0">
                    <a:moveTo>
                      <a:pt x="2707" y="1"/>
                    </a:moveTo>
                    <a:cubicBezTo>
                      <a:pt x="1" y="1"/>
                      <a:pt x="1" y="4161"/>
                      <a:pt x="2707" y="4161"/>
                    </a:cubicBezTo>
                    <a:cubicBezTo>
                      <a:pt x="5389" y="4161"/>
                      <a:pt x="5389" y="1"/>
                      <a:pt x="27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7" name="Google Shape;207;p7"/>
            <p:cNvSpPr/>
            <p:nvPr/>
          </p:nvSpPr>
          <p:spPr>
            <a:xfrm rot="-1202736" flipH="1">
              <a:off x="2347914" y="-67984"/>
              <a:ext cx="2106098" cy="474877"/>
            </a:xfrm>
            <a:custGeom>
              <a:avLst/>
              <a:gdLst/>
              <a:ahLst/>
              <a:cxnLst/>
              <a:rect l="l" t="t" r="r" b="b"/>
              <a:pathLst>
                <a:path w="68508" h="15447" extrusionOk="0">
                  <a:moveTo>
                    <a:pt x="43313" y="0"/>
                  </a:moveTo>
                  <a:cubicBezTo>
                    <a:pt x="39438" y="0"/>
                    <a:pt x="35566" y="236"/>
                    <a:pt x="31724" y="725"/>
                  </a:cubicBezTo>
                  <a:cubicBezTo>
                    <a:pt x="20271" y="2178"/>
                    <a:pt x="8842" y="6239"/>
                    <a:pt x="446" y="14384"/>
                  </a:cubicBezTo>
                  <a:cubicBezTo>
                    <a:pt x="0" y="14810"/>
                    <a:pt x="424" y="15447"/>
                    <a:pt x="917" y="15447"/>
                  </a:cubicBezTo>
                  <a:cubicBezTo>
                    <a:pt x="1061" y="15447"/>
                    <a:pt x="1212" y="15392"/>
                    <a:pt x="1348" y="15261"/>
                  </a:cubicBezTo>
                  <a:cubicBezTo>
                    <a:pt x="9820" y="7041"/>
                    <a:pt x="21374" y="3206"/>
                    <a:pt x="32927" y="1828"/>
                  </a:cubicBezTo>
                  <a:cubicBezTo>
                    <a:pt x="36361" y="1423"/>
                    <a:pt x="39826" y="1229"/>
                    <a:pt x="43297" y="1229"/>
                  </a:cubicBezTo>
                  <a:cubicBezTo>
                    <a:pt x="51430" y="1229"/>
                    <a:pt x="59595" y="2294"/>
                    <a:pt x="67464" y="4209"/>
                  </a:cubicBezTo>
                  <a:cubicBezTo>
                    <a:pt x="67523" y="4224"/>
                    <a:pt x="67580" y="4231"/>
                    <a:pt x="67634" y="4231"/>
                  </a:cubicBezTo>
                  <a:cubicBezTo>
                    <a:pt x="68284" y="4231"/>
                    <a:pt x="68507" y="3191"/>
                    <a:pt x="67790" y="3006"/>
                  </a:cubicBezTo>
                  <a:cubicBezTo>
                    <a:pt x="59796" y="1063"/>
                    <a:pt x="51548" y="0"/>
                    <a:pt x="433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7"/>
            <p:cNvSpPr/>
            <p:nvPr/>
          </p:nvSpPr>
          <p:spPr>
            <a:xfrm rot="-1202736" flipH="1">
              <a:off x="1886936" y="432190"/>
              <a:ext cx="570179" cy="215596"/>
            </a:xfrm>
            <a:custGeom>
              <a:avLst/>
              <a:gdLst/>
              <a:ahLst/>
              <a:cxnLst/>
              <a:rect l="l" t="t" r="r" b="b"/>
              <a:pathLst>
                <a:path w="18547" h="7013" extrusionOk="0">
                  <a:moveTo>
                    <a:pt x="6492" y="1"/>
                  </a:moveTo>
                  <a:cubicBezTo>
                    <a:pt x="5890" y="1"/>
                    <a:pt x="5339" y="26"/>
                    <a:pt x="4762" y="101"/>
                  </a:cubicBezTo>
                  <a:cubicBezTo>
                    <a:pt x="4211" y="176"/>
                    <a:pt x="3685" y="277"/>
                    <a:pt x="3183" y="402"/>
                  </a:cubicBezTo>
                  <a:cubicBezTo>
                    <a:pt x="2958" y="477"/>
                    <a:pt x="2707" y="527"/>
                    <a:pt x="2507" y="577"/>
                  </a:cubicBezTo>
                  <a:cubicBezTo>
                    <a:pt x="2281" y="678"/>
                    <a:pt x="2081" y="728"/>
                    <a:pt x="1880" y="828"/>
                  </a:cubicBezTo>
                  <a:cubicBezTo>
                    <a:pt x="1504" y="978"/>
                    <a:pt x="1153" y="1129"/>
                    <a:pt x="878" y="1279"/>
                  </a:cubicBezTo>
                  <a:cubicBezTo>
                    <a:pt x="602" y="1404"/>
                    <a:pt x="376" y="1555"/>
                    <a:pt x="226" y="1655"/>
                  </a:cubicBezTo>
                  <a:cubicBezTo>
                    <a:pt x="76" y="1730"/>
                    <a:pt x="0" y="1805"/>
                    <a:pt x="0" y="1805"/>
                  </a:cubicBezTo>
                  <a:cubicBezTo>
                    <a:pt x="0" y="1805"/>
                    <a:pt x="51" y="1881"/>
                    <a:pt x="176" y="2006"/>
                  </a:cubicBezTo>
                  <a:cubicBezTo>
                    <a:pt x="301" y="2131"/>
                    <a:pt x="502" y="2332"/>
                    <a:pt x="727" y="2507"/>
                  </a:cubicBezTo>
                  <a:cubicBezTo>
                    <a:pt x="978" y="2733"/>
                    <a:pt x="1254" y="2958"/>
                    <a:pt x="1579" y="3209"/>
                  </a:cubicBezTo>
                  <a:cubicBezTo>
                    <a:pt x="1930" y="3434"/>
                    <a:pt x="2281" y="3685"/>
                    <a:pt x="2682" y="3986"/>
                  </a:cubicBezTo>
                  <a:cubicBezTo>
                    <a:pt x="3083" y="4236"/>
                    <a:pt x="3509" y="4512"/>
                    <a:pt x="3960" y="4738"/>
                  </a:cubicBezTo>
                  <a:cubicBezTo>
                    <a:pt x="4412" y="4988"/>
                    <a:pt x="4913" y="5239"/>
                    <a:pt x="5414" y="5439"/>
                  </a:cubicBezTo>
                  <a:cubicBezTo>
                    <a:pt x="6417" y="5866"/>
                    <a:pt x="7519" y="6241"/>
                    <a:pt x="8647" y="6492"/>
                  </a:cubicBezTo>
                  <a:cubicBezTo>
                    <a:pt x="9224" y="6642"/>
                    <a:pt x="9775" y="6743"/>
                    <a:pt x="10351" y="6818"/>
                  </a:cubicBezTo>
                  <a:cubicBezTo>
                    <a:pt x="10928" y="6918"/>
                    <a:pt x="11479" y="6968"/>
                    <a:pt x="12056" y="6993"/>
                  </a:cubicBezTo>
                  <a:cubicBezTo>
                    <a:pt x="12341" y="7006"/>
                    <a:pt x="12624" y="7013"/>
                    <a:pt x="12904" y="7013"/>
                  </a:cubicBezTo>
                  <a:cubicBezTo>
                    <a:pt x="13707" y="7013"/>
                    <a:pt x="14482" y="6961"/>
                    <a:pt x="15189" y="6868"/>
                  </a:cubicBezTo>
                  <a:cubicBezTo>
                    <a:pt x="16141" y="6718"/>
                    <a:pt x="16968" y="6517"/>
                    <a:pt x="17570" y="6342"/>
                  </a:cubicBezTo>
                  <a:cubicBezTo>
                    <a:pt x="17870" y="6241"/>
                    <a:pt x="18121" y="6141"/>
                    <a:pt x="18296" y="6091"/>
                  </a:cubicBezTo>
                  <a:cubicBezTo>
                    <a:pt x="18447" y="6016"/>
                    <a:pt x="18547" y="5966"/>
                    <a:pt x="18547" y="5966"/>
                  </a:cubicBezTo>
                  <a:cubicBezTo>
                    <a:pt x="18547" y="5966"/>
                    <a:pt x="18497" y="5891"/>
                    <a:pt x="18397" y="5740"/>
                  </a:cubicBezTo>
                  <a:cubicBezTo>
                    <a:pt x="18296" y="5615"/>
                    <a:pt x="18146" y="5364"/>
                    <a:pt x="17945" y="5139"/>
                  </a:cubicBezTo>
                  <a:cubicBezTo>
                    <a:pt x="17745" y="4888"/>
                    <a:pt x="17519" y="4612"/>
                    <a:pt x="17219" y="4312"/>
                  </a:cubicBezTo>
                  <a:cubicBezTo>
                    <a:pt x="16918" y="3986"/>
                    <a:pt x="16592" y="3685"/>
                    <a:pt x="16216" y="3384"/>
                  </a:cubicBezTo>
                  <a:cubicBezTo>
                    <a:pt x="15815" y="3058"/>
                    <a:pt x="15414" y="2733"/>
                    <a:pt x="14938" y="2432"/>
                  </a:cubicBezTo>
                  <a:cubicBezTo>
                    <a:pt x="14487" y="2156"/>
                    <a:pt x="13986" y="1881"/>
                    <a:pt x="13459" y="1605"/>
                  </a:cubicBezTo>
                  <a:cubicBezTo>
                    <a:pt x="12958" y="1354"/>
                    <a:pt x="12407" y="1104"/>
                    <a:pt x="11830" y="928"/>
                  </a:cubicBezTo>
                  <a:cubicBezTo>
                    <a:pt x="11254" y="728"/>
                    <a:pt x="10677" y="552"/>
                    <a:pt x="10076" y="402"/>
                  </a:cubicBezTo>
                  <a:cubicBezTo>
                    <a:pt x="9474" y="277"/>
                    <a:pt x="8873" y="176"/>
                    <a:pt x="8271" y="101"/>
                  </a:cubicBezTo>
                  <a:cubicBezTo>
                    <a:pt x="7670" y="26"/>
                    <a:pt x="7068" y="1"/>
                    <a:pt x="64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7"/>
            <p:cNvSpPr/>
            <p:nvPr/>
          </p:nvSpPr>
          <p:spPr>
            <a:xfrm rot="-1202736" flipH="1">
              <a:off x="2084105" y="56876"/>
              <a:ext cx="490064" cy="298693"/>
            </a:xfrm>
            <a:custGeom>
              <a:avLst/>
              <a:gdLst/>
              <a:ahLst/>
              <a:cxnLst/>
              <a:rect l="l" t="t" r="r" b="b"/>
              <a:pathLst>
                <a:path w="15941" h="9716" extrusionOk="0">
                  <a:moveTo>
                    <a:pt x="13156" y="0"/>
                  </a:moveTo>
                  <a:cubicBezTo>
                    <a:pt x="12955" y="0"/>
                    <a:pt x="12747" y="5"/>
                    <a:pt x="12532" y="16"/>
                  </a:cubicBezTo>
                  <a:cubicBezTo>
                    <a:pt x="12056" y="66"/>
                    <a:pt x="11555" y="116"/>
                    <a:pt x="11029" y="242"/>
                  </a:cubicBezTo>
                  <a:cubicBezTo>
                    <a:pt x="10502" y="342"/>
                    <a:pt x="9951" y="467"/>
                    <a:pt x="9425" y="668"/>
                  </a:cubicBezTo>
                  <a:cubicBezTo>
                    <a:pt x="8873" y="868"/>
                    <a:pt x="8347" y="1069"/>
                    <a:pt x="7821" y="1344"/>
                  </a:cubicBezTo>
                  <a:cubicBezTo>
                    <a:pt x="7294" y="1595"/>
                    <a:pt x="6793" y="1871"/>
                    <a:pt x="6292" y="2197"/>
                  </a:cubicBezTo>
                  <a:cubicBezTo>
                    <a:pt x="5815" y="2522"/>
                    <a:pt x="5364" y="2848"/>
                    <a:pt x="4913" y="3174"/>
                  </a:cubicBezTo>
                  <a:cubicBezTo>
                    <a:pt x="4487" y="3525"/>
                    <a:pt x="4086" y="3901"/>
                    <a:pt x="3710" y="4252"/>
                  </a:cubicBezTo>
                  <a:cubicBezTo>
                    <a:pt x="3334" y="4603"/>
                    <a:pt x="2983" y="4979"/>
                    <a:pt x="2683" y="5354"/>
                  </a:cubicBezTo>
                  <a:cubicBezTo>
                    <a:pt x="2357" y="5705"/>
                    <a:pt x="2081" y="6081"/>
                    <a:pt x="1830" y="6432"/>
                  </a:cubicBezTo>
                  <a:cubicBezTo>
                    <a:pt x="1705" y="6608"/>
                    <a:pt x="1580" y="6783"/>
                    <a:pt x="1455" y="6958"/>
                  </a:cubicBezTo>
                  <a:cubicBezTo>
                    <a:pt x="1329" y="7134"/>
                    <a:pt x="1179" y="7284"/>
                    <a:pt x="1079" y="7460"/>
                  </a:cubicBezTo>
                  <a:cubicBezTo>
                    <a:pt x="828" y="7786"/>
                    <a:pt x="627" y="8086"/>
                    <a:pt x="477" y="8362"/>
                  </a:cubicBezTo>
                  <a:cubicBezTo>
                    <a:pt x="327" y="8613"/>
                    <a:pt x="201" y="8838"/>
                    <a:pt x="126" y="8989"/>
                  </a:cubicBezTo>
                  <a:cubicBezTo>
                    <a:pt x="51" y="9139"/>
                    <a:pt x="1" y="9239"/>
                    <a:pt x="1" y="9239"/>
                  </a:cubicBezTo>
                  <a:cubicBezTo>
                    <a:pt x="1" y="9239"/>
                    <a:pt x="101" y="9264"/>
                    <a:pt x="277" y="9314"/>
                  </a:cubicBezTo>
                  <a:cubicBezTo>
                    <a:pt x="427" y="9365"/>
                    <a:pt x="678" y="9440"/>
                    <a:pt x="978" y="9490"/>
                  </a:cubicBezTo>
                  <a:cubicBezTo>
                    <a:pt x="1279" y="9565"/>
                    <a:pt x="1630" y="9615"/>
                    <a:pt x="2031" y="9665"/>
                  </a:cubicBezTo>
                  <a:cubicBezTo>
                    <a:pt x="2231" y="9690"/>
                    <a:pt x="2432" y="9715"/>
                    <a:pt x="2658" y="9715"/>
                  </a:cubicBezTo>
                  <a:cubicBezTo>
                    <a:pt x="2883" y="9715"/>
                    <a:pt x="3134" y="9690"/>
                    <a:pt x="3384" y="9690"/>
                  </a:cubicBezTo>
                  <a:cubicBezTo>
                    <a:pt x="3886" y="9640"/>
                    <a:pt x="4412" y="9565"/>
                    <a:pt x="4988" y="9465"/>
                  </a:cubicBezTo>
                  <a:cubicBezTo>
                    <a:pt x="5515" y="9339"/>
                    <a:pt x="6041" y="9189"/>
                    <a:pt x="6592" y="8989"/>
                  </a:cubicBezTo>
                  <a:cubicBezTo>
                    <a:pt x="7144" y="8813"/>
                    <a:pt x="7670" y="8588"/>
                    <a:pt x="8171" y="8312"/>
                  </a:cubicBezTo>
                  <a:cubicBezTo>
                    <a:pt x="8698" y="8061"/>
                    <a:pt x="9199" y="7760"/>
                    <a:pt x="9675" y="7460"/>
                  </a:cubicBezTo>
                  <a:cubicBezTo>
                    <a:pt x="10151" y="7159"/>
                    <a:pt x="10602" y="6833"/>
                    <a:pt x="11029" y="6507"/>
                  </a:cubicBezTo>
                  <a:cubicBezTo>
                    <a:pt x="11480" y="6182"/>
                    <a:pt x="11881" y="5831"/>
                    <a:pt x="12257" y="5455"/>
                  </a:cubicBezTo>
                  <a:cubicBezTo>
                    <a:pt x="12633" y="5079"/>
                    <a:pt x="13009" y="4728"/>
                    <a:pt x="13334" y="4352"/>
                  </a:cubicBezTo>
                  <a:cubicBezTo>
                    <a:pt x="13660" y="3976"/>
                    <a:pt x="13961" y="3600"/>
                    <a:pt x="14237" y="3224"/>
                  </a:cubicBezTo>
                  <a:cubicBezTo>
                    <a:pt x="14512" y="2873"/>
                    <a:pt x="14763" y="2522"/>
                    <a:pt x="14963" y="2197"/>
                  </a:cubicBezTo>
                  <a:cubicBezTo>
                    <a:pt x="15189" y="1871"/>
                    <a:pt x="15364" y="1545"/>
                    <a:pt x="15515" y="1269"/>
                  </a:cubicBezTo>
                  <a:cubicBezTo>
                    <a:pt x="15665" y="1019"/>
                    <a:pt x="15765" y="768"/>
                    <a:pt x="15841" y="618"/>
                  </a:cubicBezTo>
                  <a:cubicBezTo>
                    <a:pt x="15916" y="467"/>
                    <a:pt x="15941" y="367"/>
                    <a:pt x="15941" y="367"/>
                  </a:cubicBezTo>
                  <a:cubicBezTo>
                    <a:pt x="15941" y="367"/>
                    <a:pt x="15841" y="342"/>
                    <a:pt x="15690" y="292"/>
                  </a:cubicBezTo>
                  <a:cubicBezTo>
                    <a:pt x="15515" y="267"/>
                    <a:pt x="15264" y="192"/>
                    <a:pt x="14963" y="141"/>
                  </a:cubicBezTo>
                  <a:cubicBezTo>
                    <a:pt x="14494" y="63"/>
                    <a:pt x="13871" y="0"/>
                    <a:pt x="131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7"/>
            <p:cNvSpPr/>
            <p:nvPr/>
          </p:nvSpPr>
          <p:spPr>
            <a:xfrm rot="-1202736" flipH="1">
              <a:off x="2439670" y="244019"/>
              <a:ext cx="443828" cy="411456"/>
            </a:xfrm>
            <a:custGeom>
              <a:avLst/>
              <a:gdLst/>
              <a:ahLst/>
              <a:cxnLst/>
              <a:rect l="l" t="t" r="r" b="b"/>
              <a:pathLst>
                <a:path w="14437" h="13384" extrusionOk="0">
                  <a:moveTo>
                    <a:pt x="0" y="0"/>
                  </a:moveTo>
                  <a:cubicBezTo>
                    <a:pt x="0" y="0"/>
                    <a:pt x="25" y="101"/>
                    <a:pt x="50" y="276"/>
                  </a:cubicBezTo>
                  <a:cubicBezTo>
                    <a:pt x="100" y="452"/>
                    <a:pt x="151" y="727"/>
                    <a:pt x="251" y="1028"/>
                  </a:cubicBezTo>
                  <a:cubicBezTo>
                    <a:pt x="426" y="1629"/>
                    <a:pt x="777" y="2482"/>
                    <a:pt x="1278" y="3359"/>
                  </a:cubicBezTo>
                  <a:cubicBezTo>
                    <a:pt x="1755" y="4236"/>
                    <a:pt x="2381" y="5188"/>
                    <a:pt x="3133" y="6091"/>
                  </a:cubicBezTo>
                  <a:cubicBezTo>
                    <a:pt x="3885" y="6968"/>
                    <a:pt x="4737" y="7820"/>
                    <a:pt x="5639" y="8597"/>
                  </a:cubicBezTo>
                  <a:cubicBezTo>
                    <a:pt x="6090" y="8973"/>
                    <a:pt x="6567" y="9349"/>
                    <a:pt x="7043" y="9675"/>
                  </a:cubicBezTo>
                  <a:cubicBezTo>
                    <a:pt x="7494" y="10025"/>
                    <a:pt x="7970" y="10326"/>
                    <a:pt x="8446" y="10627"/>
                  </a:cubicBezTo>
                  <a:cubicBezTo>
                    <a:pt x="8922" y="10903"/>
                    <a:pt x="9374" y="11178"/>
                    <a:pt x="9850" y="11429"/>
                  </a:cubicBezTo>
                  <a:cubicBezTo>
                    <a:pt x="10301" y="11655"/>
                    <a:pt x="10752" y="11880"/>
                    <a:pt x="11178" y="12081"/>
                  </a:cubicBezTo>
                  <a:cubicBezTo>
                    <a:pt x="11404" y="12156"/>
                    <a:pt x="11579" y="12256"/>
                    <a:pt x="11805" y="12356"/>
                  </a:cubicBezTo>
                  <a:cubicBezTo>
                    <a:pt x="12005" y="12432"/>
                    <a:pt x="12206" y="12532"/>
                    <a:pt x="12381" y="12607"/>
                  </a:cubicBezTo>
                  <a:cubicBezTo>
                    <a:pt x="12732" y="12757"/>
                    <a:pt x="13108" y="12883"/>
                    <a:pt x="13384" y="13008"/>
                  </a:cubicBezTo>
                  <a:cubicBezTo>
                    <a:pt x="13659" y="13133"/>
                    <a:pt x="13910" y="13208"/>
                    <a:pt x="14085" y="13284"/>
                  </a:cubicBezTo>
                  <a:cubicBezTo>
                    <a:pt x="14261" y="13359"/>
                    <a:pt x="14361" y="13384"/>
                    <a:pt x="14361" y="13384"/>
                  </a:cubicBezTo>
                  <a:cubicBezTo>
                    <a:pt x="14361" y="13384"/>
                    <a:pt x="14386" y="13284"/>
                    <a:pt x="14386" y="13108"/>
                  </a:cubicBezTo>
                  <a:cubicBezTo>
                    <a:pt x="14411" y="12933"/>
                    <a:pt x="14436" y="12657"/>
                    <a:pt x="14436" y="12331"/>
                  </a:cubicBezTo>
                  <a:cubicBezTo>
                    <a:pt x="14436" y="11980"/>
                    <a:pt x="14386" y="11604"/>
                    <a:pt x="14311" y="11153"/>
                  </a:cubicBezTo>
                  <a:cubicBezTo>
                    <a:pt x="14236" y="10677"/>
                    <a:pt x="14110" y="10226"/>
                    <a:pt x="13935" y="9700"/>
                  </a:cubicBezTo>
                  <a:cubicBezTo>
                    <a:pt x="13760" y="9198"/>
                    <a:pt x="13534" y="8672"/>
                    <a:pt x="13258" y="8146"/>
                  </a:cubicBezTo>
                  <a:cubicBezTo>
                    <a:pt x="12983" y="7645"/>
                    <a:pt x="12657" y="7093"/>
                    <a:pt x="12281" y="6592"/>
                  </a:cubicBezTo>
                  <a:cubicBezTo>
                    <a:pt x="11554" y="5564"/>
                    <a:pt x="10652" y="4637"/>
                    <a:pt x="9699" y="3810"/>
                  </a:cubicBezTo>
                  <a:cubicBezTo>
                    <a:pt x="8697" y="2983"/>
                    <a:pt x="7669" y="2281"/>
                    <a:pt x="6592" y="1755"/>
                  </a:cubicBezTo>
                  <a:cubicBezTo>
                    <a:pt x="6065" y="1479"/>
                    <a:pt x="5539" y="1228"/>
                    <a:pt x="5013" y="1028"/>
                  </a:cubicBezTo>
                  <a:cubicBezTo>
                    <a:pt x="4511" y="827"/>
                    <a:pt x="3985" y="677"/>
                    <a:pt x="3509" y="527"/>
                  </a:cubicBezTo>
                  <a:cubicBezTo>
                    <a:pt x="2557" y="251"/>
                    <a:pt x="1704" y="126"/>
                    <a:pt x="1053" y="76"/>
                  </a:cubicBezTo>
                  <a:cubicBezTo>
                    <a:pt x="727" y="25"/>
                    <a:pt x="476" y="25"/>
                    <a:pt x="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7"/>
            <p:cNvSpPr/>
            <p:nvPr/>
          </p:nvSpPr>
          <p:spPr>
            <a:xfrm rot="-1202736" flipH="1">
              <a:off x="2559718" y="-237730"/>
              <a:ext cx="365250" cy="401465"/>
            </a:xfrm>
            <a:custGeom>
              <a:avLst/>
              <a:gdLst/>
              <a:ahLst/>
              <a:cxnLst/>
              <a:rect l="l" t="t" r="r" b="b"/>
              <a:pathLst>
                <a:path w="11881" h="13059" extrusionOk="0">
                  <a:moveTo>
                    <a:pt x="11755" y="1"/>
                  </a:moveTo>
                  <a:cubicBezTo>
                    <a:pt x="11755" y="1"/>
                    <a:pt x="11655" y="1"/>
                    <a:pt x="11479" y="51"/>
                  </a:cubicBezTo>
                  <a:cubicBezTo>
                    <a:pt x="11329" y="126"/>
                    <a:pt x="11078" y="176"/>
                    <a:pt x="10803" y="276"/>
                  </a:cubicBezTo>
                  <a:cubicBezTo>
                    <a:pt x="10527" y="377"/>
                    <a:pt x="10201" y="502"/>
                    <a:pt x="9850" y="652"/>
                  </a:cubicBezTo>
                  <a:cubicBezTo>
                    <a:pt x="9524" y="803"/>
                    <a:pt x="9148" y="953"/>
                    <a:pt x="8747" y="1129"/>
                  </a:cubicBezTo>
                  <a:cubicBezTo>
                    <a:pt x="8346" y="1329"/>
                    <a:pt x="7945" y="1530"/>
                    <a:pt x="7544" y="1780"/>
                  </a:cubicBezTo>
                  <a:cubicBezTo>
                    <a:pt x="7143" y="2006"/>
                    <a:pt x="6692" y="2256"/>
                    <a:pt x="6291" y="2557"/>
                  </a:cubicBezTo>
                  <a:cubicBezTo>
                    <a:pt x="5890" y="2833"/>
                    <a:pt x="5489" y="3159"/>
                    <a:pt x="5088" y="3485"/>
                  </a:cubicBezTo>
                  <a:cubicBezTo>
                    <a:pt x="4687" y="3835"/>
                    <a:pt x="4286" y="4186"/>
                    <a:pt x="3935" y="4562"/>
                  </a:cubicBezTo>
                  <a:cubicBezTo>
                    <a:pt x="3158" y="5339"/>
                    <a:pt x="2507" y="6191"/>
                    <a:pt x="1930" y="7094"/>
                  </a:cubicBezTo>
                  <a:cubicBezTo>
                    <a:pt x="1630" y="7545"/>
                    <a:pt x="1379" y="7996"/>
                    <a:pt x="1153" y="8447"/>
                  </a:cubicBezTo>
                  <a:cubicBezTo>
                    <a:pt x="928" y="8923"/>
                    <a:pt x="752" y="9374"/>
                    <a:pt x="577" y="9800"/>
                  </a:cubicBezTo>
                  <a:cubicBezTo>
                    <a:pt x="427" y="10251"/>
                    <a:pt x="301" y="10678"/>
                    <a:pt x="226" y="11053"/>
                  </a:cubicBezTo>
                  <a:cubicBezTo>
                    <a:pt x="151" y="11429"/>
                    <a:pt x="101" y="11780"/>
                    <a:pt x="51" y="12081"/>
                  </a:cubicBezTo>
                  <a:cubicBezTo>
                    <a:pt x="26" y="12382"/>
                    <a:pt x="26" y="12632"/>
                    <a:pt x="1" y="12783"/>
                  </a:cubicBezTo>
                  <a:cubicBezTo>
                    <a:pt x="1" y="12958"/>
                    <a:pt x="1" y="13058"/>
                    <a:pt x="1" y="13058"/>
                  </a:cubicBezTo>
                  <a:cubicBezTo>
                    <a:pt x="1" y="13058"/>
                    <a:pt x="101" y="13058"/>
                    <a:pt x="276" y="13033"/>
                  </a:cubicBezTo>
                  <a:cubicBezTo>
                    <a:pt x="427" y="13008"/>
                    <a:pt x="702" y="12983"/>
                    <a:pt x="978" y="12933"/>
                  </a:cubicBezTo>
                  <a:cubicBezTo>
                    <a:pt x="1580" y="12833"/>
                    <a:pt x="2356" y="12582"/>
                    <a:pt x="3209" y="12307"/>
                  </a:cubicBezTo>
                  <a:cubicBezTo>
                    <a:pt x="3635" y="12131"/>
                    <a:pt x="4061" y="11981"/>
                    <a:pt x="4487" y="11755"/>
                  </a:cubicBezTo>
                  <a:cubicBezTo>
                    <a:pt x="4938" y="11555"/>
                    <a:pt x="5389" y="11304"/>
                    <a:pt x="5840" y="11028"/>
                  </a:cubicBezTo>
                  <a:cubicBezTo>
                    <a:pt x="6742" y="10477"/>
                    <a:pt x="7620" y="9750"/>
                    <a:pt x="8397" y="8973"/>
                  </a:cubicBezTo>
                  <a:cubicBezTo>
                    <a:pt x="8798" y="8547"/>
                    <a:pt x="9174" y="8121"/>
                    <a:pt x="9524" y="7670"/>
                  </a:cubicBezTo>
                  <a:cubicBezTo>
                    <a:pt x="9875" y="7244"/>
                    <a:pt x="10176" y="6743"/>
                    <a:pt x="10452" y="6266"/>
                  </a:cubicBezTo>
                  <a:cubicBezTo>
                    <a:pt x="10727" y="5765"/>
                    <a:pt x="10978" y="5289"/>
                    <a:pt x="11154" y="4813"/>
                  </a:cubicBezTo>
                  <a:cubicBezTo>
                    <a:pt x="11354" y="4312"/>
                    <a:pt x="11504" y="3810"/>
                    <a:pt x="11630" y="3359"/>
                  </a:cubicBezTo>
                  <a:cubicBezTo>
                    <a:pt x="11680" y="3109"/>
                    <a:pt x="11730" y="2908"/>
                    <a:pt x="11780" y="2682"/>
                  </a:cubicBezTo>
                  <a:cubicBezTo>
                    <a:pt x="11805" y="2457"/>
                    <a:pt x="11830" y="2256"/>
                    <a:pt x="11830" y="2031"/>
                  </a:cubicBezTo>
                  <a:cubicBezTo>
                    <a:pt x="11880" y="1630"/>
                    <a:pt x="11880" y="1254"/>
                    <a:pt x="11855" y="953"/>
                  </a:cubicBezTo>
                  <a:cubicBezTo>
                    <a:pt x="11855" y="652"/>
                    <a:pt x="11805" y="402"/>
                    <a:pt x="11805" y="251"/>
                  </a:cubicBezTo>
                  <a:cubicBezTo>
                    <a:pt x="11780" y="76"/>
                    <a:pt x="11755" y="1"/>
                    <a:pt x="117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7"/>
            <p:cNvSpPr/>
            <p:nvPr/>
          </p:nvSpPr>
          <p:spPr>
            <a:xfrm rot="-1202736" flipH="1">
              <a:off x="2925979" y="84111"/>
              <a:ext cx="347512" cy="410687"/>
            </a:xfrm>
            <a:custGeom>
              <a:avLst/>
              <a:gdLst/>
              <a:ahLst/>
              <a:cxnLst/>
              <a:rect l="l" t="t" r="r" b="b"/>
              <a:pathLst>
                <a:path w="11304" h="13359" extrusionOk="0">
                  <a:moveTo>
                    <a:pt x="0" y="0"/>
                  </a:moveTo>
                  <a:cubicBezTo>
                    <a:pt x="0" y="0"/>
                    <a:pt x="25" y="101"/>
                    <a:pt x="25" y="276"/>
                  </a:cubicBezTo>
                  <a:cubicBezTo>
                    <a:pt x="50" y="426"/>
                    <a:pt x="75" y="677"/>
                    <a:pt x="150" y="978"/>
                  </a:cubicBezTo>
                  <a:cubicBezTo>
                    <a:pt x="201" y="1254"/>
                    <a:pt x="276" y="1604"/>
                    <a:pt x="401" y="1980"/>
                  </a:cubicBezTo>
                  <a:cubicBezTo>
                    <a:pt x="451" y="2181"/>
                    <a:pt x="501" y="2356"/>
                    <a:pt x="576" y="2557"/>
                  </a:cubicBezTo>
                  <a:cubicBezTo>
                    <a:pt x="627" y="2757"/>
                    <a:pt x="702" y="2958"/>
                    <a:pt x="752" y="3183"/>
                  </a:cubicBezTo>
                  <a:cubicBezTo>
                    <a:pt x="877" y="3584"/>
                    <a:pt x="1028" y="4010"/>
                    <a:pt x="1203" y="4436"/>
                  </a:cubicBezTo>
                  <a:cubicBezTo>
                    <a:pt x="1228" y="4537"/>
                    <a:pt x="1278" y="4637"/>
                    <a:pt x="1328" y="4737"/>
                  </a:cubicBezTo>
                  <a:cubicBezTo>
                    <a:pt x="1379" y="4863"/>
                    <a:pt x="1429" y="4963"/>
                    <a:pt x="1479" y="5088"/>
                  </a:cubicBezTo>
                  <a:cubicBezTo>
                    <a:pt x="1579" y="5314"/>
                    <a:pt x="1679" y="5539"/>
                    <a:pt x="1780" y="5765"/>
                  </a:cubicBezTo>
                  <a:cubicBezTo>
                    <a:pt x="2005" y="6216"/>
                    <a:pt x="2281" y="6617"/>
                    <a:pt x="2556" y="7068"/>
                  </a:cubicBezTo>
                  <a:cubicBezTo>
                    <a:pt x="2832" y="7519"/>
                    <a:pt x="3133" y="7945"/>
                    <a:pt x="3459" y="8346"/>
                  </a:cubicBezTo>
                  <a:cubicBezTo>
                    <a:pt x="4110" y="9223"/>
                    <a:pt x="4837" y="9975"/>
                    <a:pt x="5639" y="10677"/>
                  </a:cubicBezTo>
                  <a:cubicBezTo>
                    <a:pt x="6065" y="11028"/>
                    <a:pt x="6466" y="11329"/>
                    <a:pt x="6892" y="11604"/>
                  </a:cubicBezTo>
                  <a:cubicBezTo>
                    <a:pt x="7293" y="11880"/>
                    <a:pt x="7744" y="12131"/>
                    <a:pt x="8145" y="12356"/>
                  </a:cubicBezTo>
                  <a:cubicBezTo>
                    <a:pt x="8346" y="12457"/>
                    <a:pt x="8546" y="12557"/>
                    <a:pt x="8747" y="12632"/>
                  </a:cubicBezTo>
                  <a:cubicBezTo>
                    <a:pt x="8947" y="12707"/>
                    <a:pt x="9123" y="12807"/>
                    <a:pt x="9323" y="12858"/>
                  </a:cubicBezTo>
                  <a:cubicBezTo>
                    <a:pt x="9699" y="13008"/>
                    <a:pt x="10025" y="13108"/>
                    <a:pt x="10326" y="13183"/>
                  </a:cubicBezTo>
                  <a:cubicBezTo>
                    <a:pt x="10602" y="13259"/>
                    <a:pt x="10852" y="13284"/>
                    <a:pt x="11028" y="13334"/>
                  </a:cubicBezTo>
                  <a:cubicBezTo>
                    <a:pt x="11178" y="13359"/>
                    <a:pt x="11278" y="13359"/>
                    <a:pt x="11278" y="13359"/>
                  </a:cubicBezTo>
                  <a:cubicBezTo>
                    <a:pt x="11278" y="13359"/>
                    <a:pt x="11303" y="13259"/>
                    <a:pt x="11303" y="13108"/>
                  </a:cubicBezTo>
                  <a:cubicBezTo>
                    <a:pt x="11303" y="12933"/>
                    <a:pt x="11303" y="12682"/>
                    <a:pt x="11303" y="12381"/>
                  </a:cubicBezTo>
                  <a:cubicBezTo>
                    <a:pt x="11278" y="11780"/>
                    <a:pt x="11178" y="11003"/>
                    <a:pt x="11003" y="10126"/>
                  </a:cubicBezTo>
                  <a:cubicBezTo>
                    <a:pt x="10902" y="9675"/>
                    <a:pt x="10802" y="9223"/>
                    <a:pt x="10652" y="8747"/>
                  </a:cubicBezTo>
                  <a:cubicBezTo>
                    <a:pt x="10501" y="8296"/>
                    <a:pt x="10301" y="7795"/>
                    <a:pt x="10100" y="7319"/>
                  </a:cubicBezTo>
                  <a:cubicBezTo>
                    <a:pt x="9674" y="6366"/>
                    <a:pt x="9073" y="5414"/>
                    <a:pt x="8396" y="4512"/>
                  </a:cubicBezTo>
                  <a:cubicBezTo>
                    <a:pt x="8045" y="4086"/>
                    <a:pt x="7669" y="3634"/>
                    <a:pt x="7268" y="3233"/>
                  </a:cubicBezTo>
                  <a:cubicBezTo>
                    <a:pt x="6892" y="2832"/>
                    <a:pt x="6441" y="2482"/>
                    <a:pt x="5990" y="2131"/>
                  </a:cubicBezTo>
                  <a:cubicBezTo>
                    <a:pt x="5790" y="1980"/>
                    <a:pt x="5564" y="1805"/>
                    <a:pt x="5338" y="1655"/>
                  </a:cubicBezTo>
                  <a:cubicBezTo>
                    <a:pt x="5113" y="1504"/>
                    <a:pt x="4887" y="1379"/>
                    <a:pt x="4637" y="1228"/>
                  </a:cubicBezTo>
                  <a:cubicBezTo>
                    <a:pt x="4160" y="978"/>
                    <a:pt x="3684" y="752"/>
                    <a:pt x="3258" y="577"/>
                  </a:cubicBezTo>
                  <a:cubicBezTo>
                    <a:pt x="3033" y="502"/>
                    <a:pt x="2832" y="401"/>
                    <a:pt x="2607" y="351"/>
                  </a:cubicBezTo>
                  <a:cubicBezTo>
                    <a:pt x="2406" y="301"/>
                    <a:pt x="2206" y="251"/>
                    <a:pt x="2005" y="201"/>
                  </a:cubicBezTo>
                  <a:cubicBezTo>
                    <a:pt x="1629" y="126"/>
                    <a:pt x="1278" y="76"/>
                    <a:pt x="977" y="51"/>
                  </a:cubicBezTo>
                  <a:cubicBezTo>
                    <a:pt x="702" y="0"/>
                    <a:pt x="451" y="25"/>
                    <a:pt x="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7"/>
            <p:cNvSpPr/>
            <p:nvPr/>
          </p:nvSpPr>
          <p:spPr>
            <a:xfrm rot="-1202736" flipH="1">
              <a:off x="2948826" y="-399110"/>
              <a:ext cx="360608" cy="434574"/>
            </a:xfrm>
            <a:custGeom>
              <a:avLst/>
              <a:gdLst/>
              <a:ahLst/>
              <a:cxnLst/>
              <a:rect l="l" t="t" r="r" b="b"/>
              <a:pathLst>
                <a:path w="11730" h="14136" extrusionOk="0">
                  <a:moveTo>
                    <a:pt x="11554" y="0"/>
                  </a:moveTo>
                  <a:cubicBezTo>
                    <a:pt x="11554" y="0"/>
                    <a:pt x="11454" y="25"/>
                    <a:pt x="11303" y="75"/>
                  </a:cubicBezTo>
                  <a:cubicBezTo>
                    <a:pt x="11153" y="151"/>
                    <a:pt x="10902" y="226"/>
                    <a:pt x="10627" y="351"/>
                  </a:cubicBezTo>
                  <a:cubicBezTo>
                    <a:pt x="10326" y="476"/>
                    <a:pt x="10025" y="627"/>
                    <a:pt x="9674" y="802"/>
                  </a:cubicBezTo>
                  <a:cubicBezTo>
                    <a:pt x="9349" y="978"/>
                    <a:pt x="8973" y="1178"/>
                    <a:pt x="8547" y="1404"/>
                  </a:cubicBezTo>
                  <a:cubicBezTo>
                    <a:pt x="8171" y="1629"/>
                    <a:pt x="7745" y="1880"/>
                    <a:pt x="7369" y="2156"/>
                  </a:cubicBezTo>
                  <a:cubicBezTo>
                    <a:pt x="6968" y="2431"/>
                    <a:pt x="6541" y="2707"/>
                    <a:pt x="6140" y="3033"/>
                  </a:cubicBezTo>
                  <a:cubicBezTo>
                    <a:pt x="5739" y="3359"/>
                    <a:pt x="5338" y="3709"/>
                    <a:pt x="4937" y="4085"/>
                  </a:cubicBezTo>
                  <a:cubicBezTo>
                    <a:pt x="4536" y="4461"/>
                    <a:pt x="4161" y="4862"/>
                    <a:pt x="3810" y="5263"/>
                  </a:cubicBezTo>
                  <a:cubicBezTo>
                    <a:pt x="3058" y="6090"/>
                    <a:pt x="2406" y="6993"/>
                    <a:pt x="1830" y="7945"/>
                  </a:cubicBezTo>
                  <a:cubicBezTo>
                    <a:pt x="1554" y="8421"/>
                    <a:pt x="1328" y="8897"/>
                    <a:pt x="1103" y="9374"/>
                  </a:cubicBezTo>
                  <a:cubicBezTo>
                    <a:pt x="877" y="9875"/>
                    <a:pt x="702" y="10351"/>
                    <a:pt x="551" y="10802"/>
                  </a:cubicBezTo>
                  <a:cubicBezTo>
                    <a:pt x="401" y="11253"/>
                    <a:pt x="276" y="11679"/>
                    <a:pt x="201" y="12080"/>
                  </a:cubicBezTo>
                  <a:cubicBezTo>
                    <a:pt x="125" y="12481"/>
                    <a:pt x="75" y="12832"/>
                    <a:pt x="50" y="13133"/>
                  </a:cubicBezTo>
                  <a:cubicBezTo>
                    <a:pt x="0" y="13434"/>
                    <a:pt x="25" y="13709"/>
                    <a:pt x="0" y="13860"/>
                  </a:cubicBezTo>
                  <a:cubicBezTo>
                    <a:pt x="0" y="14035"/>
                    <a:pt x="0" y="14136"/>
                    <a:pt x="0" y="14136"/>
                  </a:cubicBezTo>
                  <a:cubicBezTo>
                    <a:pt x="0" y="14136"/>
                    <a:pt x="100" y="14136"/>
                    <a:pt x="276" y="14110"/>
                  </a:cubicBezTo>
                  <a:cubicBezTo>
                    <a:pt x="426" y="14060"/>
                    <a:pt x="702" y="14035"/>
                    <a:pt x="1003" y="13960"/>
                  </a:cubicBezTo>
                  <a:cubicBezTo>
                    <a:pt x="1579" y="13835"/>
                    <a:pt x="2381" y="13534"/>
                    <a:pt x="3258" y="13183"/>
                  </a:cubicBezTo>
                  <a:cubicBezTo>
                    <a:pt x="3684" y="13008"/>
                    <a:pt x="4135" y="12807"/>
                    <a:pt x="4562" y="12557"/>
                  </a:cubicBezTo>
                  <a:cubicBezTo>
                    <a:pt x="5013" y="12331"/>
                    <a:pt x="5464" y="12030"/>
                    <a:pt x="5915" y="11704"/>
                  </a:cubicBezTo>
                  <a:cubicBezTo>
                    <a:pt x="6366" y="11404"/>
                    <a:pt x="6817" y="11053"/>
                    <a:pt x="7243" y="10652"/>
                  </a:cubicBezTo>
                  <a:cubicBezTo>
                    <a:pt x="7669" y="10276"/>
                    <a:pt x="8095" y="9850"/>
                    <a:pt x="8471" y="9424"/>
                  </a:cubicBezTo>
                  <a:cubicBezTo>
                    <a:pt x="8872" y="8973"/>
                    <a:pt x="9248" y="8496"/>
                    <a:pt x="9574" y="8020"/>
                  </a:cubicBezTo>
                  <a:cubicBezTo>
                    <a:pt x="9925" y="7544"/>
                    <a:pt x="10226" y="7018"/>
                    <a:pt x="10476" y="6516"/>
                  </a:cubicBezTo>
                  <a:cubicBezTo>
                    <a:pt x="10752" y="5990"/>
                    <a:pt x="10978" y="5489"/>
                    <a:pt x="11153" y="4963"/>
                  </a:cubicBezTo>
                  <a:cubicBezTo>
                    <a:pt x="11328" y="4436"/>
                    <a:pt x="11454" y="3935"/>
                    <a:pt x="11554" y="3459"/>
                  </a:cubicBezTo>
                  <a:cubicBezTo>
                    <a:pt x="11604" y="3208"/>
                    <a:pt x="11654" y="2983"/>
                    <a:pt x="11679" y="2757"/>
                  </a:cubicBezTo>
                  <a:cubicBezTo>
                    <a:pt x="11704" y="2531"/>
                    <a:pt x="11729" y="2306"/>
                    <a:pt x="11729" y="2080"/>
                  </a:cubicBezTo>
                  <a:cubicBezTo>
                    <a:pt x="11729" y="1654"/>
                    <a:pt x="11729" y="1303"/>
                    <a:pt x="11704" y="978"/>
                  </a:cubicBezTo>
                  <a:cubicBezTo>
                    <a:pt x="11679" y="677"/>
                    <a:pt x="11629" y="426"/>
                    <a:pt x="11629" y="251"/>
                  </a:cubicBezTo>
                  <a:cubicBezTo>
                    <a:pt x="11579" y="100"/>
                    <a:pt x="11554" y="0"/>
                    <a:pt x="115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7"/>
            <p:cNvSpPr/>
            <p:nvPr/>
          </p:nvSpPr>
          <p:spPr>
            <a:xfrm rot="-1202736" flipH="1">
              <a:off x="3339515" y="-12425"/>
              <a:ext cx="409150" cy="359839"/>
            </a:xfrm>
            <a:custGeom>
              <a:avLst/>
              <a:gdLst/>
              <a:ahLst/>
              <a:cxnLst/>
              <a:rect l="l" t="t" r="r" b="b"/>
              <a:pathLst>
                <a:path w="13309" h="11705" extrusionOk="0">
                  <a:moveTo>
                    <a:pt x="2005" y="1"/>
                  </a:moveTo>
                  <a:cubicBezTo>
                    <a:pt x="1604" y="1"/>
                    <a:pt x="1253" y="1"/>
                    <a:pt x="952" y="51"/>
                  </a:cubicBezTo>
                  <a:cubicBezTo>
                    <a:pt x="677" y="76"/>
                    <a:pt x="426" y="126"/>
                    <a:pt x="251" y="126"/>
                  </a:cubicBezTo>
                  <a:cubicBezTo>
                    <a:pt x="75" y="176"/>
                    <a:pt x="0" y="201"/>
                    <a:pt x="0" y="201"/>
                  </a:cubicBezTo>
                  <a:cubicBezTo>
                    <a:pt x="0" y="201"/>
                    <a:pt x="25" y="276"/>
                    <a:pt x="75" y="452"/>
                  </a:cubicBezTo>
                  <a:cubicBezTo>
                    <a:pt x="125" y="602"/>
                    <a:pt x="201" y="853"/>
                    <a:pt x="326" y="1128"/>
                  </a:cubicBezTo>
                  <a:cubicBezTo>
                    <a:pt x="426" y="1404"/>
                    <a:pt x="577" y="1705"/>
                    <a:pt x="777" y="2056"/>
                  </a:cubicBezTo>
                  <a:cubicBezTo>
                    <a:pt x="852" y="2231"/>
                    <a:pt x="978" y="2407"/>
                    <a:pt x="1078" y="2607"/>
                  </a:cubicBezTo>
                  <a:cubicBezTo>
                    <a:pt x="1153" y="2782"/>
                    <a:pt x="1253" y="2983"/>
                    <a:pt x="1354" y="3184"/>
                  </a:cubicBezTo>
                  <a:cubicBezTo>
                    <a:pt x="1579" y="3559"/>
                    <a:pt x="1780" y="3935"/>
                    <a:pt x="2030" y="4311"/>
                  </a:cubicBezTo>
                  <a:cubicBezTo>
                    <a:pt x="2281" y="4687"/>
                    <a:pt x="2582" y="5113"/>
                    <a:pt x="2882" y="5514"/>
                  </a:cubicBezTo>
                  <a:cubicBezTo>
                    <a:pt x="3183" y="5915"/>
                    <a:pt x="3534" y="6266"/>
                    <a:pt x="3860" y="6667"/>
                  </a:cubicBezTo>
                  <a:cubicBezTo>
                    <a:pt x="4211" y="7043"/>
                    <a:pt x="4587" y="7419"/>
                    <a:pt x="4988" y="7770"/>
                  </a:cubicBezTo>
                  <a:cubicBezTo>
                    <a:pt x="5364" y="8121"/>
                    <a:pt x="5765" y="8447"/>
                    <a:pt x="6191" y="8773"/>
                  </a:cubicBezTo>
                  <a:cubicBezTo>
                    <a:pt x="6617" y="9073"/>
                    <a:pt x="7043" y="9374"/>
                    <a:pt x="7494" y="9650"/>
                  </a:cubicBezTo>
                  <a:cubicBezTo>
                    <a:pt x="8371" y="10176"/>
                    <a:pt x="9273" y="10627"/>
                    <a:pt x="10100" y="10928"/>
                  </a:cubicBezTo>
                  <a:cubicBezTo>
                    <a:pt x="10953" y="11254"/>
                    <a:pt x="11729" y="11479"/>
                    <a:pt x="12331" y="11580"/>
                  </a:cubicBezTo>
                  <a:cubicBezTo>
                    <a:pt x="12607" y="11630"/>
                    <a:pt x="12882" y="11655"/>
                    <a:pt x="13033" y="11680"/>
                  </a:cubicBezTo>
                  <a:cubicBezTo>
                    <a:pt x="13208" y="11705"/>
                    <a:pt x="13308" y="11705"/>
                    <a:pt x="13308" y="11705"/>
                  </a:cubicBezTo>
                  <a:cubicBezTo>
                    <a:pt x="13308" y="11705"/>
                    <a:pt x="13308" y="11605"/>
                    <a:pt x="13308" y="11454"/>
                  </a:cubicBezTo>
                  <a:cubicBezTo>
                    <a:pt x="13283" y="11279"/>
                    <a:pt x="13283" y="11028"/>
                    <a:pt x="13258" y="10727"/>
                  </a:cubicBezTo>
                  <a:cubicBezTo>
                    <a:pt x="13233" y="10427"/>
                    <a:pt x="13158" y="10076"/>
                    <a:pt x="13083" y="9675"/>
                  </a:cubicBezTo>
                  <a:cubicBezTo>
                    <a:pt x="13008" y="9299"/>
                    <a:pt x="12882" y="8873"/>
                    <a:pt x="12732" y="8447"/>
                  </a:cubicBezTo>
                  <a:cubicBezTo>
                    <a:pt x="12582" y="7996"/>
                    <a:pt x="12406" y="7544"/>
                    <a:pt x="12181" y="7068"/>
                  </a:cubicBezTo>
                  <a:cubicBezTo>
                    <a:pt x="11955" y="6617"/>
                    <a:pt x="11679" y="6141"/>
                    <a:pt x="11404" y="5690"/>
                  </a:cubicBezTo>
                  <a:cubicBezTo>
                    <a:pt x="11103" y="5214"/>
                    <a:pt x="10752" y="4762"/>
                    <a:pt x="10376" y="4336"/>
                  </a:cubicBezTo>
                  <a:cubicBezTo>
                    <a:pt x="10000" y="3910"/>
                    <a:pt x="9599" y="3509"/>
                    <a:pt x="9173" y="3108"/>
                  </a:cubicBezTo>
                  <a:cubicBezTo>
                    <a:pt x="8747" y="2732"/>
                    <a:pt x="8271" y="2356"/>
                    <a:pt x="7820" y="2031"/>
                  </a:cubicBezTo>
                  <a:cubicBezTo>
                    <a:pt x="7344" y="1705"/>
                    <a:pt x="6842" y="1429"/>
                    <a:pt x="6341" y="1178"/>
                  </a:cubicBezTo>
                  <a:cubicBezTo>
                    <a:pt x="5815" y="928"/>
                    <a:pt x="5338" y="702"/>
                    <a:pt x="4812" y="527"/>
                  </a:cubicBezTo>
                  <a:cubicBezTo>
                    <a:pt x="4286" y="351"/>
                    <a:pt x="3785" y="226"/>
                    <a:pt x="3308" y="126"/>
                  </a:cubicBezTo>
                  <a:cubicBezTo>
                    <a:pt x="3058" y="76"/>
                    <a:pt x="2832" y="51"/>
                    <a:pt x="2632" y="26"/>
                  </a:cubicBezTo>
                  <a:cubicBezTo>
                    <a:pt x="2406" y="1"/>
                    <a:pt x="2206" y="1"/>
                    <a:pt x="20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7"/>
            <p:cNvSpPr/>
            <p:nvPr/>
          </p:nvSpPr>
          <p:spPr>
            <a:xfrm rot="-1202736" flipH="1">
              <a:off x="3428772" y="-501243"/>
              <a:ext cx="320551" cy="462304"/>
            </a:xfrm>
            <a:custGeom>
              <a:avLst/>
              <a:gdLst/>
              <a:ahLst/>
              <a:cxnLst/>
              <a:rect l="l" t="t" r="r" b="b"/>
              <a:pathLst>
                <a:path w="10427" h="15038" extrusionOk="0">
                  <a:moveTo>
                    <a:pt x="10276" y="0"/>
                  </a:moveTo>
                  <a:cubicBezTo>
                    <a:pt x="10276" y="0"/>
                    <a:pt x="10176" y="25"/>
                    <a:pt x="10025" y="75"/>
                  </a:cubicBezTo>
                  <a:cubicBezTo>
                    <a:pt x="9850" y="125"/>
                    <a:pt x="9599" y="201"/>
                    <a:pt x="9323" y="326"/>
                  </a:cubicBezTo>
                  <a:cubicBezTo>
                    <a:pt x="9048" y="426"/>
                    <a:pt x="8722" y="577"/>
                    <a:pt x="8346" y="777"/>
                  </a:cubicBezTo>
                  <a:cubicBezTo>
                    <a:pt x="7995" y="952"/>
                    <a:pt x="7619" y="1178"/>
                    <a:pt x="7218" y="1404"/>
                  </a:cubicBezTo>
                  <a:cubicBezTo>
                    <a:pt x="6842" y="1679"/>
                    <a:pt x="6441" y="1955"/>
                    <a:pt x="6040" y="2256"/>
                  </a:cubicBezTo>
                  <a:cubicBezTo>
                    <a:pt x="5639" y="2582"/>
                    <a:pt x="5238" y="2907"/>
                    <a:pt x="4837" y="3283"/>
                  </a:cubicBezTo>
                  <a:cubicBezTo>
                    <a:pt x="4060" y="4035"/>
                    <a:pt x="3358" y="4887"/>
                    <a:pt x="2732" y="5815"/>
                  </a:cubicBezTo>
                  <a:cubicBezTo>
                    <a:pt x="2080" y="6742"/>
                    <a:pt x="1529" y="7745"/>
                    <a:pt x="1128" y="8747"/>
                  </a:cubicBezTo>
                  <a:cubicBezTo>
                    <a:pt x="702" y="9750"/>
                    <a:pt x="401" y="10752"/>
                    <a:pt x="226" y="11679"/>
                  </a:cubicBezTo>
                  <a:cubicBezTo>
                    <a:pt x="50" y="12607"/>
                    <a:pt x="0" y="13434"/>
                    <a:pt x="0" y="14035"/>
                  </a:cubicBezTo>
                  <a:cubicBezTo>
                    <a:pt x="0" y="14336"/>
                    <a:pt x="25" y="14612"/>
                    <a:pt x="25" y="14762"/>
                  </a:cubicBezTo>
                  <a:cubicBezTo>
                    <a:pt x="50" y="14938"/>
                    <a:pt x="50" y="15038"/>
                    <a:pt x="50" y="15038"/>
                  </a:cubicBezTo>
                  <a:cubicBezTo>
                    <a:pt x="50" y="15038"/>
                    <a:pt x="150" y="15013"/>
                    <a:pt x="326" y="14988"/>
                  </a:cubicBezTo>
                  <a:cubicBezTo>
                    <a:pt x="476" y="14938"/>
                    <a:pt x="752" y="14862"/>
                    <a:pt x="1028" y="14762"/>
                  </a:cubicBezTo>
                  <a:cubicBezTo>
                    <a:pt x="1604" y="14562"/>
                    <a:pt x="2381" y="14236"/>
                    <a:pt x="3183" y="13760"/>
                  </a:cubicBezTo>
                  <a:cubicBezTo>
                    <a:pt x="3985" y="13283"/>
                    <a:pt x="4862" y="12682"/>
                    <a:pt x="5664" y="11930"/>
                  </a:cubicBezTo>
                  <a:cubicBezTo>
                    <a:pt x="6466" y="11203"/>
                    <a:pt x="7218" y="10326"/>
                    <a:pt x="7870" y="9374"/>
                  </a:cubicBezTo>
                  <a:cubicBezTo>
                    <a:pt x="8521" y="8421"/>
                    <a:pt x="9073" y="7394"/>
                    <a:pt x="9474" y="6366"/>
                  </a:cubicBezTo>
                  <a:cubicBezTo>
                    <a:pt x="9674" y="5865"/>
                    <a:pt x="9875" y="5364"/>
                    <a:pt x="10000" y="4837"/>
                  </a:cubicBezTo>
                  <a:cubicBezTo>
                    <a:pt x="10125" y="4336"/>
                    <a:pt x="10226" y="3835"/>
                    <a:pt x="10276" y="3384"/>
                  </a:cubicBezTo>
                  <a:cubicBezTo>
                    <a:pt x="10351" y="2907"/>
                    <a:pt x="10401" y="2456"/>
                    <a:pt x="10401" y="2055"/>
                  </a:cubicBezTo>
                  <a:cubicBezTo>
                    <a:pt x="10426" y="1654"/>
                    <a:pt x="10426" y="1303"/>
                    <a:pt x="10401" y="978"/>
                  </a:cubicBezTo>
                  <a:cubicBezTo>
                    <a:pt x="10376" y="677"/>
                    <a:pt x="10351" y="426"/>
                    <a:pt x="10326" y="251"/>
                  </a:cubicBezTo>
                  <a:cubicBezTo>
                    <a:pt x="10301" y="100"/>
                    <a:pt x="10276" y="0"/>
                    <a:pt x="10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7"/>
            <p:cNvSpPr/>
            <p:nvPr/>
          </p:nvSpPr>
          <p:spPr>
            <a:xfrm rot="-1202736" flipH="1">
              <a:off x="2563638" y="54996"/>
              <a:ext cx="191125" cy="163365"/>
            </a:xfrm>
            <a:custGeom>
              <a:avLst/>
              <a:gdLst/>
              <a:ahLst/>
              <a:cxnLst/>
              <a:rect l="l" t="t" r="r" b="b"/>
              <a:pathLst>
                <a:path w="6217" h="5314" extrusionOk="0">
                  <a:moveTo>
                    <a:pt x="5617" y="1"/>
                  </a:moveTo>
                  <a:cubicBezTo>
                    <a:pt x="5526" y="1"/>
                    <a:pt x="5432" y="36"/>
                    <a:pt x="5348" y="120"/>
                  </a:cubicBezTo>
                  <a:cubicBezTo>
                    <a:pt x="3744" y="1699"/>
                    <a:pt x="2015" y="3152"/>
                    <a:pt x="336" y="4606"/>
                  </a:cubicBezTo>
                  <a:cubicBezTo>
                    <a:pt x="0" y="4882"/>
                    <a:pt x="302" y="5314"/>
                    <a:pt x="641" y="5314"/>
                  </a:cubicBezTo>
                  <a:cubicBezTo>
                    <a:pt x="732" y="5314"/>
                    <a:pt x="827" y="5282"/>
                    <a:pt x="912" y="5207"/>
                  </a:cubicBezTo>
                  <a:cubicBezTo>
                    <a:pt x="2616" y="3729"/>
                    <a:pt x="4321" y="2300"/>
                    <a:pt x="5925" y="721"/>
                  </a:cubicBezTo>
                  <a:cubicBezTo>
                    <a:pt x="6217" y="429"/>
                    <a:pt x="5934" y="1"/>
                    <a:pt x="5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7"/>
            <p:cNvSpPr/>
            <p:nvPr/>
          </p:nvSpPr>
          <p:spPr>
            <a:xfrm rot="-1202736" flipH="1">
              <a:off x="3245348" y="-16168"/>
              <a:ext cx="196013" cy="205882"/>
            </a:xfrm>
            <a:custGeom>
              <a:avLst/>
              <a:gdLst/>
              <a:ahLst/>
              <a:cxnLst/>
              <a:rect l="l" t="t" r="r" b="b"/>
              <a:pathLst>
                <a:path w="6376" h="6697" extrusionOk="0">
                  <a:moveTo>
                    <a:pt x="570" y="0"/>
                  </a:moveTo>
                  <a:cubicBezTo>
                    <a:pt x="272" y="0"/>
                    <a:pt x="1" y="419"/>
                    <a:pt x="248" y="723"/>
                  </a:cubicBezTo>
                  <a:cubicBezTo>
                    <a:pt x="1852" y="2803"/>
                    <a:pt x="3531" y="4808"/>
                    <a:pt x="5461" y="6588"/>
                  </a:cubicBezTo>
                  <a:cubicBezTo>
                    <a:pt x="5548" y="6664"/>
                    <a:pt x="5645" y="6696"/>
                    <a:pt x="5739" y="6696"/>
                  </a:cubicBezTo>
                  <a:cubicBezTo>
                    <a:pt x="6076" y="6696"/>
                    <a:pt x="6376" y="6280"/>
                    <a:pt x="6062" y="5986"/>
                  </a:cubicBezTo>
                  <a:cubicBezTo>
                    <a:pt x="4107" y="4207"/>
                    <a:pt x="2453" y="2227"/>
                    <a:pt x="849" y="146"/>
                  </a:cubicBezTo>
                  <a:cubicBezTo>
                    <a:pt x="764" y="43"/>
                    <a:pt x="666" y="0"/>
                    <a:pt x="5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7"/>
            <p:cNvSpPr/>
            <p:nvPr/>
          </p:nvSpPr>
          <p:spPr>
            <a:xfrm rot="-1202736" flipH="1">
              <a:off x="3374733" y="-244907"/>
              <a:ext cx="132899" cy="207357"/>
            </a:xfrm>
            <a:custGeom>
              <a:avLst/>
              <a:gdLst/>
              <a:ahLst/>
              <a:cxnLst/>
              <a:rect l="l" t="t" r="r" b="b"/>
              <a:pathLst>
                <a:path w="4323" h="6745" extrusionOk="0">
                  <a:moveTo>
                    <a:pt x="3816" y="0"/>
                  </a:moveTo>
                  <a:cubicBezTo>
                    <a:pt x="3649" y="0"/>
                    <a:pt x="3478" y="85"/>
                    <a:pt x="3399" y="282"/>
                  </a:cubicBezTo>
                  <a:cubicBezTo>
                    <a:pt x="2547" y="2337"/>
                    <a:pt x="1369" y="4242"/>
                    <a:pt x="191" y="6122"/>
                  </a:cubicBezTo>
                  <a:cubicBezTo>
                    <a:pt x="0" y="6451"/>
                    <a:pt x="290" y="6745"/>
                    <a:pt x="577" y="6745"/>
                  </a:cubicBezTo>
                  <a:cubicBezTo>
                    <a:pt x="705" y="6745"/>
                    <a:pt x="833" y="6687"/>
                    <a:pt x="918" y="6548"/>
                  </a:cubicBezTo>
                  <a:cubicBezTo>
                    <a:pt x="2146" y="4593"/>
                    <a:pt x="3324" y="2638"/>
                    <a:pt x="4201" y="508"/>
                  </a:cubicBezTo>
                  <a:cubicBezTo>
                    <a:pt x="4323" y="203"/>
                    <a:pt x="4075" y="0"/>
                    <a:pt x="38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7"/>
            <p:cNvSpPr/>
            <p:nvPr/>
          </p:nvSpPr>
          <p:spPr>
            <a:xfrm rot="-1202736" flipH="1">
              <a:off x="2829928" y="124671"/>
              <a:ext cx="162350" cy="178306"/>
            </a:xfrm>
            <a:custGeom>
              <a:avLst/>
              <a:gdLst/>
              <a:ahLst/>
              <a:cxnLst/>
              <a:rect l="l" t="t" r="r" b="b"/>
              <a:pathLst>
                <a:path w="5281" h="5800" extrusionOk="0">
                  <a:moveTo>
                    <a:pt x="637" y="0"/>
                  </a:moveTo>
                  <a:cubicBezTo>
                    <a:pt x="300" y="0"/>
                    <a:pt x="0" y="417"/>
                    <a:pt x="314" y="711"/>
                  </a:cubicBezTo>
                  <a:cubicBezTo>
                    <a:pt x="1918" y="2139"/>
                    <a:pt x="3020" y="3944"/>
                    <a:pt x="4324" y="5623"/>
                  </a:cubicBezTo>
                  <a:cubicBezTo>
                    <a:pt x="4419" y="5748"/>
                    <a:pt x="4549" y="5799"/>
                    <a:pt x="4677" y="5799"/>
                  </a:cubicBezTo>
                  <a:cubicBezTo>
                    <a:pt x="4985" y="5799"/>
                    <a:pt x="5281" y="5498"/>
                    <a:pt x="5051" y="5197"/>
                  </a:cubicBezTo>
                  <a:cubicBezTo>
                    <a:pt x="3697" y="3467"/>
                    <a:pt x="2569" y="1613"/>
                    <a:pt x="915" y="109"/>
                  </a:cubicBezTo>
                  <a:cubicBezTo>
                    <a:pt x="828" y="33"/>
                    <a:pt x="731" y="0"/>
                    <a:pt x="6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7"/>
            <p:cNvSpPr/>
            <p:nvPr/>
          </p:nvSpPr>
          <p:spPr>
            <a:xfrm rot="-1202736" flipH="1">
              <a:off x="2811586" y="271646"/>
              <a:ext cx="143874" cy="96500"/>
            </a:xfrm>
            <a:custGeom>
              <a:avLst/>
              <a:gdLst/>
              <a:ahLst/>
              <a:cxnLst/>
              <a:rect l="l" t="t" r="r" b="b"/>
              <a:pathLst>
                <a:path w="4680" h="3139" extrusionOk="0">
                  <a:moveTo>
                    <a:pt x="2235" y="0"/>
                  </a:moveTo>
                  <a:cubicBezTo>
                    <a:pt x="255" y="0"/>
                    <a:pt x="0" y="3138"/>
                    <a:pt x="2524" y="3138"/>
                  </a:cubicBezTo>
                  <a:cubicBezTo>
                    <a:pt x="4429" y="3138"/>
                    <a:pt x="4679" y="81"/>
                    <a:pt x="2374" y="5"/>
                  </a:cubicBezTo>
                  <a:cubicBezTo>
                    <a:pt x="2327" y="2"/>
                    <a:pt x="2280" y="0"/>
                    <a:pt x="22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7"/>
            <p:cNvSpPr/>
            <p:nvPr/>
          </p:nvSpPr>
          <p:spPr>
            <a:xfrm rot="-1202736" flipH="1">
              <a:off x="3253953" y="148775"/>
              <a:ext cx="143874" cy="96500"/>
            </a:xfrm>
            <a:custGeom>
              <a:avLst/>
              <a:gdLst/>
              <a:ahLst/>
              <a:cxnLst/>
              <a:rect l="l" t="t" r="r" b="b"/>
              <a:pathLst>
                <a:path w="4680" h="3139" extrusionOk="0">
                  <a:moveTo>
                    <a:pt x="2260" y="0"/>
                  </a:moveTo>
                  <a:cubicBezTo>
                    <a:pt x="279" y="0"/>
                    <a:pt x="1" y="3138"/>
                    <a:pt x="2549" y="3138"/>
                  </a:cubicBezTo>
                  <a:cubicBezTo>
                    <a:pt x="4454" y="3138"/>
                    <a:pt x="4679" y="56"/>
                    <a:pt x="2398" y="5"/>
                  </a:cubicBezTo>
                  <a:cubicBezTo>
                    <a:pt x="2351" y="2"/>
                    <a:pt x="2305" y="0"/>
                    <a:pt x="22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7"/>
            <p:cNvSpPr/>
            <p:nvPr/>
          </p:nvSpPr>
          <p:spPr>
            <a:xfrm rot="-1202736" flipH="1">
              <a:off x="3289647" y="-263716"/>
              <a:ext cx="143874" cy="96500"/>
            </a:xfrm>
            <a:custGeom>
              <a:avLst/>
              <a:gdLst/>
              <a:ahLst/>
              <a:cxnLst/>
              <a:rect l="l" t="t" r="r" b="b"/>
              <a:pathLst>
                <a:path w="4680" h="3139" extrusionOk="0">
                  <a:moveTo>
                    <a:pt x="2259" y="1"/>
                  </a:moveTo>
                  <a:cubicBezTo>
                    <a:pt x="256" y="1"/>
                    <a:pt x="1" y="3139"/>
                    <a:pt x="2525" y="3139"/>
                  </a:cubicBezTo>
                  <a:cubicBezTo>
                    <a:pt x="4454" y="3139"/>
                    <a:pt x="4680" y="56"/>
                    <a:pt x="2399" y="6"/>
                  </a:cubicBezTo>
                  <a:cubicBezTo>
                    <a:pt x="2352" y="2"/>
                    <a:pt x="2305" y="1"/>
                    <a:pt x="22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7"/>
            <p:cNvSpPr/>
            <p:nvPr/>
          </p:nvSpPr>
          <p:spPr>
            <a:xfrm rot="-1202736" flipH="1">
              <a:off x="2887777" y="189912"/>
              <a:ext cx="107168" cy="72583"/>
            </a:xfrm>
            <a:custGeom>
              <a:avLst/>
              <a:gdLst/>
              <a:ahLst/>
              <a:cxnLst/>
              <a:rect l="l" t="t" r="r" b="b"/>
              <a:pathLst>
                <a:path w="3486" h="2361" extrusionOk="0">
                  <a:moveTo>
                    <a:pt x="1666" y="0"/>
                  </a:moveTo>
                  <a:cubicBezTo>
                    <a:pt x="192" y="0"/>
                    <a:pt x="0" y="2336"/>
                    <a:pt x="1882" y="2361"/>
                  </a:cubicBezTo>
                  <a:cubicBezTo>
                    <a:pt x="3310" y="2361"/>
                    <a:pt x="3486" y="55"/>
                    <a:pt x="1782" y="5"/>
                  </a:cubicBezTo>
                  <a:cubicBezTo>
                    <a:pt x="1742" y="2"/>
                    <a:pt x="1704" y="0"/>
                    <a:pt x="16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7"/>
            <p:cNvSpPr/>
            <p:nvPr/>
          </p:nvSpPr>
          <p:spPr>
            <a:xfrm rot="-1202736" flipH="1">
              <a:off x="3246774" y="58771"/>
              <a:ext cx="107936" cy="72583"/>
            </a:xfrm>
            <a:custGeom>
              <a:avLst/>
              <a:gdLst/>
              <a:ahLst/>
              <a:cxnLst/>
              <a:rect l="l" t="t" r="r" b="b"/>
              <a:pathLst>
                <a:path w="3511" h="2361" extrusionOk="0">
                  <a:moveTo>
                    <a:pt x="1666" y="0"/>
                  </a:moveTo>
                  <a:cubicBezTo>
                    <a:pt x="191" y="0"/>
                    <a:pt x="0" y="2336"/>
                    <a:pt x="1907" y="2361"/>
                  </a:cubicBezTo>
                  <a:cubicBezTo>
                    <a:pt x="3335" y="2361"/>
                    <a:pt x="3511" y="55"/>
                    <a:pt x="1781" y="5"/>
                  </a:cubicBezTo>
                  <a:cubicBezTo>
                    <a:pt x="1742" y="2"/>
                    <a:pt x="1704" y="0"/>
                    <a:pt x="16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7"/>
            <p:cNvSpPr/>
            <p:nvPr/>
          </p:nvSpPr>
          <p:spPr>
            <a:xfrm rot="-1202736" flipH="1">
              <a:off x="3410691" y="-193779"/>
              <a:ext cx="107660" cy="71845"/>
            </a:xfrm>
            <a:custGeom>
              <a:avLst/>
              <a:gdLst/>
              <a:ahLst/>
              <a:cxnLst/>
              <a:rect l="l" t="t" r="r" b="b"/>
              <a:pathLst>
                <a:path w="3502" h="2337" extrusionOk="0">
                  <a:moveTo>
                    <a:pt x="1667" y="1"/>
                  </a:moveTo>
                  <a:cubicBezTo>
                    <a:pt x="192" y="1"/>
                    <a:pt x="0" y="2336"/>
                    <a:pt x="1882" y="2336"/>
                  </a:cubicBezTo>
                  <a:cubicBezTo>
                    <a:pt x="1890" y="2336"/>
                    <a:pt x="1897" y="2336"/>
                    <a:pt x="1905" y="2336"/>
                  </a:cubicBezTo>
                  <a:cubicBezTo>
                    <a:pt x="3313" y="2336"/>
                    <a:pt x="3502" y="30"/>
                    <a:pt x="1782" y="5"/>
                  </a:cubicBezTo>
                  <a:cubicBezTo>
                    <a:pt x="1743" y="2"/>
                    <a:pt x="1704" y="1"/>
                    <a:pt x="16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7"/>
            <p:cNvSpPr/>
            <p:nvPr/>
          </p:nvSpPr>
          <p:spPr>
            <a:xfrm rot="-1202736" flipH="1">
              <a:off x="2485864" y="35344"/>
              <a:ext cx="143567" cy="96562"/>
            </a:xfrm>
            <a:custGeom>
              <a:avLst/>
              <a:gdLst/>
              <a:ahLst/>
              <a:cxnLst/>
              <a:rect l="l" t="t" r="r" b="b"/>
              <a:pathLst>
                <a:path w="4670" h="3141" extrusionOk="0">
                  <a:moveTo>
                    <a:pt x="2203" y="1"/>
                  </a:moveTo>
                  <a:cubicBezTo>
                    <a:pt x="244" y="1"/>
                    <a:pt x="0" y="3116"/>
                    <a:pt x="2514" y="3140"/>
                  </a:cubicBezTo>
                  <a:cubicBezTo>
                    <a:pt x="4419" y="3140"/>
                    <a:pt x="4670" y="57"/>
                    <a:pt x="2364" y="7"/>
                  </a:cubicBezTo>
                  <a:cubicBezTo>
                    <a:pt x="2309" y="3"/>
                    <a:pt x="2256" y="1"/>
                    <a:pt x="2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7"/>
            <p:cNvSpPr/>
            <p:nvPr/>
          </p:nvSpPr>
          <p:spPr>
            <a:xfrm rot="-1202736" flipH="1">
              <a:off x="2606250" y="61190"/>
              <a:ext cx="107936" cy="72613"/>
            </a:xfrm>
            <a:custGeom>
              <a:avLst/>
              <a:gdLst/>
              <a:ahLst/>
              <a:cxnLst/>
              <a:rect l="l" t="t" r="r" b="b"/>
              <a:pathLst>
                <a:path w="3511" h="2362" extrusionOk="0">
                  <a:moveTo>
                    <a:pt x="1666" y="1"/>
                  </a:moveTo>
                  <a:cubicBezTo>
                    <a:pt x="191" y="1"/>
                    <a:pt x="1" y="2337"/>
                    <a:pt x="1907" y="2361"/>
                  </a:cubicBezTo>
                  <a:cubicBezTo>
                    <a:pt x="3335" y="2361"/>
                    <a:pt x="3511" y="55"/>
                    <a:pt x="1782" y="5"/>
                  </a:cubicBezTo>
                  <a:cubicBezTo>
                    <a:pt x="1742" y="2"/>
                    <a:pt x="1704" y="1"/>
                    <a:pt x="16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7"/>
            <p:cNvSpPr/>
            <p:nvPr/>
          </p:nvSpPr>
          <p:spPr>
            <a:xfrm rot="-1202736" flipH="1">
              <a:off x="3785332" y="-564564"/>
              <a:ext cx="273546" cy="492524"/>
            </a:xfrm>
            <a:custGeom>
              <a:avLst/>
              <a:gdLst/>
              <a:ahLst/>
              <a:cxnLst/>
              <a:rect l="l" t="t" r="r" b="b"/>
              <a:pathLst>
                <a:path w="8898" h="16021" extrusionOk="0">
                  <a:moveTo>
                    <a:pt x="4239" y="1"/>
                  </a:moveTo>
                  <a:cubicBezTo>
                    <a:pt x="3672" y="1"/>
                    <a:pt x="3052" y="99"/>
                    <a:pt x="2431" y="381"/>
                  </a:cubicBezTo>
                  <a:cubicBezTo>
                    <a:pt x="2005" y="582"/>
                    <a:pt x="1629" y="858"/>
                    <a:pt x="1328" y="1183"/>
                  </a:cubicBezTo>
                  <a:cubicBezTo>
                    <a:pt x="1003" y="1484"/>
                    <a:pt x="777" y="1860"/>
                    <a:pt x="602" y="2186"/>
                  </a:cubicBezTo>
                  <a:cubicBezTo>
                    <a:pt x="251" y="2888"/>
                    <a:pt x="125" y="3564"/>
                    <a:pt x="50" y="4166"/>
                  </a:cubicBezTo>
                  <a:cubicBezTo>
                    <a:pt x="0" y="4767"/>
                    <a:pt x="0" y="5344"/>
                    <a:pt x="25" y="5895"/>
                  </a:cubicBezTo>
                  <a:cubicBezTo>
                    <a:pt x="100" y="6973"/>
                    <a:pt x="301" y="7950"/>
                    <a:pt x="552" y="8853"/>
                  </a:cubicBezTo>
                  <a:cubicBezTo>
                    <a:pt x="802" y="9755"/>
                    <a:pt x="1078" y="10557"/>
                    <a:pt x="1354" y="11309"/>
                  </a:cubicBezTo>
                  <a:cubicBezTo>
                    <a:pt x="1930" y="12788"/>
                    <a:pt x="2557" y="13965"/>
                    <a:pt x="3008" y="14767"/>
                  </a:cubicBezTo>
                  <a:cubicBezTo>
                    <a:pt x="3233" y="15194"/>
                    <a:pt x="3434" y="15494"/>
                    <a:pt x="3559" y="15695"/>
                  </a:cubicBezTo>
                  <a:cubicBezTo>
                    <a:pt x="3684" y="15920"/>
                    <a:pt x="3760" y="16021"/>
                    <a:pt x="3760" y="16021"/>
                  </a:cubicBezTo>
                  <a:cubicBezTo>
                    <a:pt x="3760" y="16021"/>
                    <a:pt x="3760" y="15895"/>
                    <a:pt x="3734" y="15645"/>
                  </a:cubicBezTo>
                  <a:cubicBezTo>
                    <a:pt x="3734" y="15394"/>
                    <a:pt x="3709" y="15018"/>
                    <a:pt x="3659" y="14567"/>
                  </a:cubicBezTo>
                  <a:cubicBezTo>
                    <a:pt x="3609" y="14116"/>
                    <a:pt x="3559" y="13564"/>
                    <a:pt x="3509" y="12938"/>
                  </a:cubicBezTo>
                  <a:cubicBezTo>
                    <a:pt x="3434" y="12311"/>
                    <a:pt x="3359" y="11610"/>
                    <a:pt x="3283" y="10833"/>
                  </a:cubicBezTo>
                  <a:cubicBezTo>
                    <a:pt x="3208" y="10081"/>
                    <a:pt x="3133" y="9279"/>
                    <a:pt x="3058" y="8427"/>
                  </a:cubicBezTo>
                  <a:cubicBezTo>
                    <a:pt x="3008" y="7574"/>
                    <a:pt x="2983" y="6697"/>
                    <a:pt x="3033" y="5845"/>
                  </a:cubicBezTo>
                  <a:cubicBezTo>
                    <a:pt x="3058" y="5419"/>
                    <a:pt x="3083" y="4993"/>
                    <a:pt x="3183" y="4617"/>
                  </a:cubicBezTo>
                  <a:cubicBezTo>
                    <a:pt x="3258" y="4241"/>
                    <a:pt x="3359" y="3915"/>
                    <a:pt x="3484" y="3715"/>
                  </a:cubicBezTo>
                  <a:cubicBezTo>
                    <a:pt x="3634" y="3514"/>
                    <a:pt x="3709" y="3464"/>
                    <a:pt x="3810" y="3414"/>
                  </a:cubicBezTo>
                  <a:cubicBezTo>
                    <a:pt x="3892" y="3373"/>
                    <a:pt x="4074" y="3332"/>
                    <a:pt x="4315" y="3332"/>
                  </a:cubicBezTo>
                  <a:cubicBezTo>
                    <a:pt x="4369" y="3332"/>
                    <a:pt x="4427" y="3334"/>
                    <a:pt x="4486" y="3339"/>
                  </a:cubicBezTo>
                  <a:cubicBezTo>
                    <a:pt x="4562" y="3364"/>
                    <a:pt x="4637" y="3364"/>
                    <a:pt x="4737" y="3389"/>
                  </a:cubicBezTo>
                  <a:lnTo>
                    <a:pt x="4837" y="3389"/>
                  </a:lnTo>
                  <a:lnTo>
                    <a:pt x="4937" y="3414"/>
                  </a:lnTo>
                  <a:lnTo>
                    <a:pt x="4988" y="3439"/>
                  </a:lnTo>
                  <a:lnTo>
                    <a:pt x="5038" y="3439"/>
                  </a:lnTo>
                  <a:lnTo>
                    <a:pt x="5113" y="3464"/>
                  </a:lnTo>
                  <a:cubicBezTo>
                    <a:pt x="5163" y="3489"/>
                    <a:pt x="5213" y="3514"/>
                    <a:pt x="5238" y="3539"/>
                  </a:cubicBezTo>
                  <a:cubicBezTo>
                    <a:pt x="5389" y="3615"/>
                    <a:pt x="5464" y="3690"/>
                    <a:pt x="5589" y="3890"/>
                  </a:cubicBezTo>
                  <a:cubicBezTo>
                    <a:pt x="5689" y="4091"/>
                    <a:pt x="5765" y="4417"/>
                    <a:pt x="5815" y="4792"/>
                  </a:cubicBezTo>
                  <a:cubicBezTo>
                    <a:pt x="5840" y="5168"/>
                    <a:pt x="5840" y="5569"/>
                    <a:pt x="5815" y="5996"/>
                  </a:cubicBezTo>
                  <a:cubicBezTo>
                    <a:pt x="5740" y="6848"/>
                    <a:pt x="5589" y="7725"/>
                    <a:pt x="5414" y="8552"/>
                  </a:cubicBezTo>
                  <a:cubicBezTo>
                    <a:pt x="5238" y="9379"/>
                    <a:pt x="5063" y="10181"/>
                    <a:pt x="4862" y="10933"/>
                  </a:cubicBezTo>
                  <a:cubicBezTo>
                    <a:pt x="4511" y="12412"/>
                    <a:pt x="4186" y="13690"/>
                    <a:pt x="3985" y="14592"/>
                  </a:cubicBezTo>
                  <a:cubicBezTo>
                    <a:pt x="3885" y="15043"/>
                    <a:pt x="3835" y="15394"/>
                    <a:pt x="3810" y="15645"/>
                  </a:cubicBezTo>
                  <a:cubicBezTo>
                    <a:pt x="3760" y="15895"/>
                    <a:pt x="3760" y="16021"/>
                    <a:pt x="3760" y="16021"/>
                  </a:cubicBezTo>
                  <a:cubicBezTo>
                    <a:pt x="3760" y="16021"/>
                    <a:pt x="4060" y="15595"/>
                    <a:pt x="4587" y="14843"/>
                  </a:cubicBezTo>
                  <a:cubicBezTo>
                    <a:pt x="5113" y="14091"/>
                    <a:pt x="5865" y="13013"/>
                    <a:pt x="6617" y="11610"/>
                  </a:cubicBezTo>
                  <a:cubicBezTo>
                    <a:pt x="7018" y="10933"/>
                    <a:pt x="7394" y="10156"/>
                    <a:pt x="7770" y="9304"/>
                  </a:cubicBezTo>
                  <a:cubicBezTo>
                    <a:pt x="8120" y="8427"/>
                    <a:pt x="8471" y="7499"/>
                    <a:pt x="8697" y="6422"/>
                  </a:cubicBezTo>
                  <a:cubicBezTo>
                    <a:pt x="8797" y="5895"/>
                    <a:pt x="8897" y="5319"/>
                    <a:pt x="8897" y="4717"/>
                  </a:cubicBezTo>
                  <a:cubicBezTo>
                    <a:pt x="8897" y="4091"/>
                    <a:pt x="8847" y="3389"/>
                    <a:pt x="8547" y="2662"/>
                  </a:cubicBezTo>
                  <a:cubicBezTo>
                    <a:pt x="8271" y="1935"/>
                    <a:pt x="7694" y="1158"/>
                    <a:pt x="6943" y="707"/>
                  </a:cubicBezTo>
                  <a:cubicBezTo>
                    <a:pt x="6767" y="582"/>
                    <a:pt x="6592" y="507"/>
                    <a:pt x="6391" y="432"/>
                  </a:cubicBezTo>
                  <a:lnTo>
                    <a:pt x="6115" y="306"/>
                  </a:lnTo>
                  <a:lnTo>
                    <a:pt x="5790" y="206"/>
                  </a:lnTo>
                  <a:lnTo>
                    <a:pt x="5664" y="181"/>
                  </a:lnTo>
                  <a:lnTo>
                    <a:pt x="5564" y="156"/>
                  </a:lnTo>
                  <a:lnTo>
                    <a:pt x="5414" y="131"/>
                  </a:lnTo>
                  <a:lnTo>
                    <a:pt x="5288" y="106"/>
                  </a:lnTo>
                  <a:cubicBezTo>
                    <a:pt x="5138" y="81"/>
                    <a:pt x="4963" y="56"/>
                    <a:pt x="4787" y="31"/>
                  </a:cubicBezTo>
                  <a:cubicBezTo>
                    <a:pt x="4612" y="12"/>
                    <a:pt x="4428" y="1"/>
                    <a:pt x="42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7"/>
            <p:cNvSpPr/>
            <p:nvPr/>
          </p:nvSpPr>
          <p:spPr>
            <a:xfrm rot="-1202736" flipH="1">
              <a:off x="3693813" y="-40824"/>
              <a:ext cx="409919" cy="389229"/>
            </a:xfrm>
            <a:custGeom>
              <a:avLst/>
              <a:gdLst/>
              <a:ahLst/>
              <a:cxnLst/>
              <a:rect l="l" t="t" r="r" b="b"/>
              <a:pathLst>
                <a:path w="13334" h="12661" extrusionOk="0">
                  <a:moveTo>
                    <a:pt x="1504" y="0"/>
                  </a:moveTo>
                  <a:cubicBezTo>
                    <a:pt x="1028" y="0"/>
                    <a:pt x="627" y="50"/>
                    <a:pt x="376" y="100"/>
                  </a:cubicBezTo>
                  <a:cubicBezTo>
                    <a:pt x="126" y="151"/>
                    <a:pt x="1" y="176"/>
                    <a:pt x="1" y="176"/>
                  </a:cubicBezTo>
                  <a:cubicBezTo>
                    <a:pt x="1" y="176"/>
                    <a:pt x="1" y="176"/>
                    <a:pt x="1" y="176"/>
                  </a:cubicBezTo>
                  <a:lnTo>
                    <a:pt x="1" y="176"/>
                  </a:lnTo>
                  <a:cubicBezTo>
                    <a:pt x="1" y="176"/>
                    <a:pt x="126" y="226"/>
                    <a:pt x="376" y="276"/>
                  </a:cubicBezTo>
                  <a:cubicBezTo>
                    <a:pt x="602" y="351"/>
                    <a:pt x="953" y="476"/>
                    <a:pt x="1379" y="652"/>
                  </a:cubicBezTo>
                  <a:cubicBezTo>
                    <a:pt x="2206" y="1028"/>
                    <a:pt x="3384" y="1604"/>
                    <a:pt x="4687" y="2406"/>
                  </a:cubicBezTo>
                  <a:cubicBezTo>
                    <a:pt x="5339" y="2807"/>
                    <a:pt x="6041" y="3233"/>
                    <a:pt x="6717" y="3760"/>
                  </a:cubicBezTo>
                  <a:cubicBezTo>
                    <a:pt x="7394" y="4261"/>
                    <a:pt x="8071" y="4812"/>
                    <a:pt x="8672" y="5439"/>
                  </a:cubicBezTo>
                  <a:cubicBezTo>
                    <a:pt x="8948" y="5740"/>
                    <a:pt x="9224" y="6065"/>
                    <a:pt x="9449" y="6391"/>
                  </a:cubicBezTo>
                  <a:cubicBezTo>
                    <a:pt x="9650" y="6717"/>
                    <a:pt x="9800" y="7018"/>
                    <a:pt x="9875" y="7319"/>
                  </a:cubicBezTo>
                  <a:cubicBezTo>
                    <a:pt x="9976" y="7594"/>
                    <a:pt x="9976" y="7845"/>
                    <a:pt x="9925" y="8095"/>
                  </a:cubicBezTo>
                  <a:cubicBezTo>
                    <a:pt x="9875" y="8321"/>
                    <a:pt x="9775" y="8597"/>
                    <a:pt x="9575" y="8872"/>
                  </a:cubicBezTo>
                  <a:lnTo>
                    <a:pt x="9549" y="8923"/>
                  </a:lnTo>
                  <a:lnTo>
                    <a:pt x="9549" y="8923"/>
                  </a:lnTo>
                  <a:lnTo>
                    <a:pt x="9549" y="8923"/>
                  </a:lnTo>
                  <a:lnTo>
                    <a:pt x="9524" y="8948"/>
                  </a:lnTo>
                  <a:cubicBezTo>
                    <a:pt x="9527" y="8945"/>
                    <a:pt x="9529" y="8943"/>
                    <a:pt x="9530" y="8943"/>
                  </a:cubicBezTo>
                  <a:cubicBezTo>
                    <a:pt x="9530" y="8943"/>
                    <a:pt x="9530" y="8945"/>
                    <a:pt x="9529" y="8948"/>
                  </a:cubicBezTo>
                  <a:lnTo>
                    <a:pt x="9529" y="8948"/>
                  </a:lnTo>
                  <a:lnTo>
                    <a:pt x="9424" y="9073"/>
                  </a:lnTo>
                  <a:cubicBezTo>
                    <a:pt x="9374" y="9123"/>
                    <a:pt x="9374" y="9148"/>
                    <a:pt x="9324" y="9198"/>
                  </a:cubicBezTo>
                  <a:cubicBezTo>
                    <a:pt x="9249" y="9273"/>
                    <a:pt x="9174" y="9324"/>
                    <a:pt x="9123" y="9349"/>
                  </a:cubicBezTo>
                  <a:cubicBezTo>
                    <a:pt x="9073" y="9374"/>
                    <a:pt x="9073" y="9374"/>
                    <a:pt x="9023" y="9374"/>
                  </a:cubicBezTo>
                  <a:cubicBezTo>
                    <a:pt x="8998" y="9386"/>
                    <a:pt x="8967" y="9392"/>
                    <a:pt x="8926" y="9392"/>
                  </a:cubicBezTo>
                  <a:cubicBezTo>
                    <a:pt x="8885" y="9392"/>
                    <a:pt x="8835" y="9386"/>
                    <a:pt x="8773" y="9374"/>
                  </a:cubicBezTo>
                  <a:cubicBezTo>
                    <a:pt x="8572" y="9298"/>
                    <a:pt x="8246" y="9148"/>
                    <a:pt x="7920" y="8923"/>
                  </a:cubicBezTo>
                  <a:cubicBezTo>
                    <a:pt x="7595" y="8697"/>
                    <a:pt x="7244" y="8396"/>
                    <a:pt x="6918" y="8095"/>
                  </a:cubicBezTo>
                  <a:cubicBezTo>
                    <a:pt x="6291" y="7494"/>
                    <a:pt x="5665" y="6817"/>
                    <a:pt x="5088" y="6166"/>
                  </a:cubicBezTo>
                  <a:cubicBezTo>
                    <a:pt x="4537" y="5489"/>
                    <a:pt x="3986" y="4837"/>
                    <a:pt x="3509" y="4236"/>
                  </a:cubicBezTo>
                  <a:cubicBezTo>
                    <a:pt x="2507" y="3008"/>
                    <a:pt x="1655" y="1980"/>
                    <a:pt x="1028" y="1253"/>
                  </a:cubicBezTo>
                  <a:cubicBezTo>
                    <a:pt x="727" y="902"/>
                    <a:pt x="452" y="627"/>
                    <a:pt x="276" y="451"/>
                  </a:cubicBezTo>
                  <a:cubicBezTo>
                    <a:pt x="101" y="276"/>
                    <a:pt x="1" y="176"/>
                    <a:pt x="1" y="176"/>
                  </a:cubicBezTo>
                  <a:lnTo>
                    <a:pt x="1" y="176"/>
                  </a:lnTo>
                  <a:cubicBezTo>
                    <a:pt x="1" y="176"/>
                    <a:pt x="151" y="702"/>
                    <a:pt x="452" y="1604"/>
                  </a:cubicBezTo>
                  <a:cubicBezTo>
                    <a:pt x="752" y="2481"/>
                    <a:pt x="1178" y="3760"/>
                    <a:pt x="1855" y="5238"/>
                  </a:cubicBezTo>
                  <a:cubicBezTo>
                    <a:pt x="2181" y="5990"/>
                    <a:pt x="2582" y="6767"/>
                    <a:pt x="3033" y="7594"/>
                  </a:cubicBezTo>
                  <a:cubicBezTo>
                    <a:pt x="3509" y="8421"/>
                    <a:pt x="4061" y="9273"/>
                    <a:pt x="4762" y="10126"/>
                  </a:cubicBezTo>
                  <a:cubicBezTo>
                    <a:pt x="5113" y="10552"/>
                    <a:pt x="5514" y="10978"/>
                    <a:pt x="5991" y="11379"/>
                  </a:cubicBezTo>
                  <a:cubicBezTo>
                    <a:pt x="6467" y="11780"/>
                    <a:pt x="7018" y="12181"/>
                    <a:pt x="7770" y="12456"/>
                  </a:cubicBezTo>
                  <a:cubicBezTo>
                    <a:pt x="8129" y="12569"/>
                    <a:pt x="8508" y="12661"/>
                    <a:pt x="8944" y="12661"/>
                  </a:cubicBezTo>
                  <a:cubicBezTo>
                    <a:pt x="8995" y="12661"/>
                    <a:pt x="9046" y="12660"/>
                    <a:pt x="9098" y="12657"/>
                  </a:cubicBezTo>
                  <a:cubicBezTo>
                    <a:pt x="9139" y="12659"/>
                    <a:pt x="9180" y="12660"/>
                    <a:pt x="9220" y="12660"/>
                  </a:cubicBezTo>
                  <a:cubicBezTo>
                    <a:pt x="9659" y="12660"/>
                    <a:pt x="10112" y="12540"/>
                    <a:pt x="10502" y="12356"/>
                  </a:cubicBezTo>
                  <a:cubicBezTo>
                    <a:pt x="10928" y="12156"/>
                    <a:pt x="11304" y="11905"/>
                    <a:pt x="11605" y="11629"/>
                  </a:cubicBezTo>
                  <a:cubicBezTo>
                    <a:pt x="11755" y="11504"/>
                    <a:pt x="11905" y="11304"/>
                    <a:pt x="12031" y="11153"/>
                  </a:cubicBezTo>
                  <a:lnTo>
                    <a:pt x="12156" y="11003"/>
                  </a:lnTo>
                  <a:lnTo>
                    <a:pt x="12206" y="10953"/>
                  </a:lnTo>
                  <a:lnTo>
                    <a:pt x="12281" y="10852"/>
                  </a:lnTo>
                  <a:lnTo>
                    <a:pt x="12281" y="10827"/>
                  </a:lnTo>
                  <a:lnTo>
                    <a:pt x="12357" y="10727"/>
                  </a:lnTo>
                  <a:cubicBezTo>
                    <a:pt x="12758" y="10126"/>
                    <a:pt x="13083" y="9399"/>
                    <a:pt x="13209" y="8597"/>
                  </a:cubicBezTo>
                  <a:cubicBezTo>
                    <a:pt x="13334" y="7795"/>
                    <a:pt x="13209" y="6968"/>
                    <a:pt x="12958" y="6291"/>
                  </a:cubicBezTo>
                  <a:cubicBezTo>
                    <a:pt x="12707" y="5589"/>
                    <a:pt x="12331" y="5013"/>
                    <a:pt x="11930" y="4511"/>
                  </a:cubicBezTo>
                  <a:cubicBezTo>
                    <a:pt x="11529" y="4010"/>
                    <a:pt x="11103" y="3609"/>
                    <a:pt x="10652" y="3258"/>
                  </a:cubicBezTo>
                  <a:cubicBezTo>
                    <a:pt x="9775" y="2532"/>
                    <a:pt x="8873" y="2005"/>
                    <a:pt x="7996" y="1579"/>
                  </a:cubicBezTo>
                  <a:cubicBezTo>
                    <a:pt x="7118" y="1178"/>
                    <a:pt x="6266" y="852"/>
                    <a:pt x="5464" y="627"/>
                  </a:cubicBezTo>
                  <a:cubicBezTo>
                    <a:pt x="3860" y="151"/>
                    <a:pt x="2482" y="0"/>
                    <a:pt x="15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7"/>
            <p:cNvSpPr/>
            <p:nvPr/>
          </p:nvSpPr>
          <p:spPr>
            <a:xfrm rot="-1202736" flipH="1">
              <a:off x="3996089" y="-253909"/>
              <a:ext cx="418404" cy="124076"/>
            </a:xfrm>
            <a:custGeom>
              <a:avLst/>
              <a:gdLst/>
              <a:ahLst/>
              <a:cxnLst/>
              <a:rect l="l" t="t" r="r" b="b"/>
              <a:pathLst>
                <a:path w="13610" h="4036" extrusionOk="0">
                  <a:moveTo>
                    <a:pt x="777" y="0"/>
                  </a:moveTo>
                  <a:lnTo>
                    <a:pt x="0" y="1930"/>
                  </a:lnTo>
                  <a:cubicBezTo>
                    <a:pt x="1529" y="2531"/>
                    <a:pt x="3509" y="3033"/>
                    <a:pt x="5614" y="3409"/>
                  </a:cubicBezTo>
                  <a:cubicBezTo>
                    <a:pt x="7744" y="3810"/>
                    <a:pt x="9950" y="4035"/>
                    <a:pt x="11855" y="4035"/>
                  </a:cubicBezTo>
                  <a:cubicBezTo>
                    <a:pt x="12481" y="4035"/>
                    <a:pt x="13058" y="4010"/>
                    <a:pt x="13609" y="3960"/>
                  </a:cubicBezTo>
                  <a:lnTo>
                    <a:pt x="13384" y="1880"/>
                  </a:lnTo>
                  <a:cubicBezTo>
                    <a:pt x="12932" y="1930"/>
                    <a:pt x="12406" y="1955"/>
                    <a:pt x="11855" y="1955"/>
                  </a:cubicBezTo>
                  <a:cubicBezTo>
                    <a:pt x="10125" y="1955"/>
                    <a:pt x="7995" y="1729"/>
                    <a:pt x="5990" y="1353"/>
                  </a:cubicBezTo>
                  <a:cubicBezTo>
                    <a:pt x="3985" y="1003"/>
                    <a:pt x="2080" y="501"/>
                    <a:pt x="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7"/>
            <p:cNvSpPr/>
            <p:nvPr/>
          </p:nvSpPr>
          <p:spPr>
            <a:xfrm rot="-1202736" flipH="1">
              <a:off x="4050461" y="-129678"/>
              <a:ext cx="128688" cy="409150"/>
            </a:xfrm>
            <a:custGeom>
              <a:avLst/>
              <a:gdLst/>
              <a:ahLst/>
              <a:cxnLst/>
              <a:rect l="l" t="t" r="r" b="b"/>
              <a:pathLst>
                <a:path w="4186" h="13309" extrusionOk="0">
                  <a:moveTo>
                    <a:pt x="2281" y="0"/>
                  </a:moveTo>
                  <a:cubicBezTo>
                    <a:pt x="777" y="3409"/>
                    <a:pt x="25" y="7544"/>
                    <a:pt x="0" y="11229"/>
                  </a:cubicBezTo>
                  <a:cubicBezTo>
                    <a:pt x="0" y="11930"/>
                    <a:pt x="50" y="12632"/>
                    <a:pt x="101" y="13309"/>
                  </a:cubicBezTo>
                  <a:lnTo>
                    <a:pt x="2181" y="13108"/>
                  </a:lnTo>
                  <a:cubicBezTo>
                    <a:pt x="2131" y="12507"/>
                    <a:pt x="2106" y="11880"/>
                    <a:pt x="2106" y="11229"/>
                  </a:cubicBezTo>
                  <a:cubicBezTo>
                    <a:pt x="2106" y="7845"/>
                    <a:pt x="2832" y="3910"/>
                    <a:pt x="4186" y="853"/>
                  </a:cubicBezTo>
                  <a:lnTo>
                    <a:pt x="228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7"/>
            <p:cNvSpPr/>
            <p:nvPr/>
          </p:nvSpPr>
          <p:spPr>
            <a:xfrm rot="-1202736" flipH="1">
              <a:off x="3937636" y="-148642"/>
              <a:ext cx="165701" cy="127950"/>
            </a:xfrm>
            <a:custGeom>
              <a:avLst/>
              <a:gdLst/>
              <a:ahLst/>
              <a:cxnLst/>
              <a:rect l="l" t="t" r="r" b="b"/>
              <a:pathLst>
                <a:path w="5390" h="4162" extrusionOk="0">
                  <a:moveTo>
                    <a:pt x="2707" y="1"/>
                  </a:moveTo>
                  <a:cubicBezTo>
                    <a:pt x="1" y="1"/>
                    <a:pt x="1" y="4161"/>
                    <a:pt x="2707" y="4161"/>
                  </a:cubicBezTo>
                  <a:cubicBezTo>
                    <a:pt x="5389" y="4161"/>
                    <a:pt x="5389" y="1"/>
                    <a:pt x="27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3" name="Google Shape;233;p7"/>
          <p:cNvGrpSpPr/>
          <p:nvPr/>
        </p:nvGrpSpPr>
        <p:grpSpPr>
          <a:xfrm>
            <a:off x="1839686" y="3944087"/>
            <a:ext cx="5464636" cy="1852584"/>
            <a:chOff x="1850223" y="3798112"/>
            <a:chExt cx="5464636" cy="1852584"/>
          </a:xfrm>
        </p:grpSpPr>
        <p:grpSp>
          <p:nvGrpSpPr>
            <p:cNvPr id="234" name="Google Shape;234;p7"/>
            <p:cNvGrpSpPr/>
            <p:nvPr/>
          </p:nvGrpSpPr>
          <p:grpSpPr>
            <a:xfrm rot="-9597153">
              <a:off x="1941151" y="4223947"/>
              <a:ext cx="2661380" cy="1000914"/>
              <a:chOff x="720000" y="3829047"/>
              <a:chExt cx="2057547" cy="773819"/>
            </a:xfrm>
          </p:grpSpPr>
          <p:sp>
            <p:nvSpPr>
              <p:cNvPr id="235" name="Google Shape;235;p7"/>
              <p:cNvSpPr/>
              <p:nvPr/>
            </p:nvSpPr>
            <p:spPr>
              <a:xfrm>
                <a:off x="747524" y="4140653"/>
                <a:ext cx="1628264" cy="367137"/>
              </a:xfrm>
              <a:custGeom>
                <a:avLst/>
                <a:gdLst/>
                <a:ahLst/>
                <a:cxnLst/>
                <a:rect l="l" t="t" r="r" b="b"/>
                <a:pathLst>
                  <a:path w="68508" h="15447" extrusionOk="0">
                    <a:moveTo>
                      <a:pt x="43313" y="0"/>
                    </a:moveTo>
                    <a:cubicBezTo>
                      <a:pt x="39438" y="0"/>
                      <a:pt x="35566" y="236"/>
                      <a:pt x="31724" y="725"/>
                    </a:cubicBezTo>
                    <a:cubicBezTo>
                      <a:pt x="20271" y="2178"/>
                      <a:pt x="8842" y="6239"/>
                      <a:pt x="446" y="14384"/>
                    </a:cubicBezTo>
                    <a:cubicBezTo>
                      <a:pt x="0" y="14810"/>
                      <a:pt x="424" y="15447"/>
                      <a:pt x="917" y="15447"/>
                    </a:cubicBezTo>
                    <a:cubicBezTo>
                      <a:pt x="1061" y="15447"/>
                      <a:pt x="1212" y="15392"/>
                      <a:pt x="1348" y="15261"/>
                    </a:cubicBezTo>
                    <a:cubicBezTo>
                      <a:pt x="9820" y="7041"/>
                      <a:pt x="21374" y="3206"/>
                      <a:pt x="32927" y="1828"/>
                    </a:cubicBezTo>
                    <a:cubicBezTo>
                      <a:pt x="36361" y="1423"/>
                      <a:pt x="39826" y="1229"/>
                      <a:pt x="43297" y="1229"/>
                    </a:cubicBezTo>
                    <a:cubicBezTo>
                      <a:pt x="51430" y="1229"/>
                      <a:pt x="59595" y="2294"/>
                      <a:pt x="67464" y="4209"/>
                    </a:cubicBezTo>
                    <a:cubicBezTo>
                      <a:pt x="67523" y="4224"/>
                      <a:pt x="67580" y="4231"/>
                      <a:pt x="67634" y="4231"/>
                    </a:cubicBezTo>
                    <a:cubicBezTo>
                      <a:pt x="68284" y="4231"/>
                      <a:pt x="68507" y="3191"/>
                      <a:pt x="67790" y="3006"/>
                    </a:cubicBezTo>
                    <a:cubicBezTo>
                      <a:pt x="59796" y="1063"/>
                      <a:pt x="51548" y="0"/>
                      <a:pt x="433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7"/>
              <p:cNvSpPr/>
              <p:nvPr/>
            </p:nvSpPr>
            <p:spPr>
              <a:xfrm>
                <a:off x="2336731" y="4176923"/>
                <a:ext cx="440816" cy="166681"/>
              </a:xfrm>
              <a:custGeom>
                <a:avLst/>
                <a:gdLst/>
                <a:ahLst/>
                <a:cxnLst/>
                <a:rect l="l" t="t" r="r" b="b"/>
                <a:pathLst>
                  <a:path w="18547" h="7013" extrusionOk="0">
                    <a:moveTo>
                      <a:pt x="6492" y="1"/>
                    </a:moveTo>
                    <a:cubicBezTo>
                      <a:pt x="5890" y="1"/>
                      <a:pt x="5339" y="26"/>
                      <a:pt x="4762" y="101"/>
                    </a:cubicBezTo>
                    <a:cubicBezTo>
                      <a:pt x="4211" y="176"/>
                      <a:pt x="3685" y="277"/>
                      <a:pt x="3183" y="402"/>
                    </a:cubicBezTo>
                    <a:cubicBezTo>
                      <a:pt x="2958" y="477"/>
                      <a:pt x="2707" y="527"/>
                      <a:pt x="2507" y="577"/>
                    </a:cubicBezTo>
                    <a:cubicBezTo>
                      <a:pt x="2281" y="678"/>
                      <a:pt x="2081" y="728"/>
                      <a:pt x="1880" y="828"/>
                    </a:cubicBezTo>
                    <a:cubicBezTo>
                      <a:pt x="1504" y="978"/>
                      <a:pt x="1153" y="1129"/>
                      <a:pt x="878" y="1279"/>
                    </a:cubicBezTo>
                    <a:cubicBezTo>
                      <a:pt x="602" y="1404"/>
                      <a:pt x="376" y="1555"/>
                      <a:pt x="226" y="1655"/>
                    </a:cubicBezTo>
                    <a:cubicBezTo>
                      <a:pt x="76" y="1730"/>
                      <a:pt x="0" y="1805"/>
                      <a:pt x="0" y="1805"/>
                    </a:cubicBezTo>
                    <a:cubicBezTo>
                      <a:pt x="0" y="1805"/>
                      <a:pt x="51" y="1881"/>
                      <a:pt x="176" y="2006"/>
                    </a:cubicBezTo>
                    <a:cubicBezTo>
                      <a:pt x="301" y="2131"/>
                      <a:pt x="502" y="2332"/>
                      <a:pt x="727" y="2507"/>
                    </a:cubicBezTo>
                    <a:cubicBezTo>
                      <a:pt x="978" y="2733"/>
                      <a:pt x="1254" y="2958"/>
                      <a:pt x="1579" y="3209"/>
                    </a:cubicBezTo>
                    <a:cubicBezTo>
                      <a:pt x="1930" y="3434"/>
                      <a:pt x="2281" y="3685"/>
                      <a:pt x="2682" y="3986"/>
                    </a:cubicBezTo>
                    <a:cubicBezTo>
                      <a:pt x="3083" y="4236"/>
                      <a:pt x="3509" y="4512"/>
                      <a:pt x="3960" y="4738"/>
                    </a:cubicBezTo>
                    <a:cubicBezTo>
                      <a:pt x="4412" y="4988"/>
                      <a:pt x="4913" y="5239"/>
                      <a:pt x="5414" y="5439"/>
                    </a:cubicBezTo>
                    <a:cubicBezTo>
                      <a:pt x="6417" y="5866"/>
                      <a:pt x="7519" y="6241"/>
                      <a:pt x="8647" y="6492"/>
                    </a:cubicBezTo>
                    <a:cubicBezTo>
                      <a:pt x="9224" y="6642"/>
                      <a:pt x="9775" y="6743"/>
                      <a:pt x="10351" y="6818"/>
                    </a:cubicBezTo>
                    <a:cubicBezTo>
                      <a:pt x="10928" y="6918"/>
                      <a:pt x="11479" y="6968"/>
                      <a:pt x="12056" y="6993"/>
                    </a:cubicBezTo>
                    <a:cubicBezTo>
                      <a:pt x="12341" y="7006"/>
                      <a:pt x="12624" y="7013"/>
                      <a:pt x="12904" y="7013"/>
                    </a:cubicBezTo>
                    <a:cubicBezTo>
                      <a:pt x="13707" y="7013"/>
                      <a:pt x="14482" y="6961"/>
                      <a:pt x="15189" y="6868"/>
                    </a:cubicBezTo>
                    <a:cubicBezTo>
                      <a:pt x="16141" y="6718"/>
                      <a:pt x="16968" y="6517"/>
                      <a:pt x="17570" y="6342"/>
                    </a:cubicBezTo>
                    <a:cubicBezTo>
                      <a:pt x="17870" y="6241"/>
                      <a:pt x="18121" y="6141"/>
                      <a:pt x="18296" y="6091"/>
                    </a:cubicBezTo>
                    <a:cubicBezTo>
                      <a:pt x="18447" y="6016"/>
                      <a:pt x="18547" y="5966"/>
                      <a:pt x="18547" y="5966"/>
                    </a:cubicBezTo>
                    <a:cubicBezTo>
                      <a:pt x="18547" y="5966"/>
                      <a:pt x="18497" y="5891"/>
                      <a:pt x="18397" y="5740"/>
                    </a:cubicBezTo>
                    <a:cubicBezTo>
                      <a:pt x="18296" y="5615"/>
                      <a:pt x="18146" y="5364"/>
                      <a:pt x="17945" y="5139"/>
                    </a:cubicBezTo>
                    <a:cubicBezTo>
                      <a:pt x="17745" y="4888"/>
                      <a:pt x="17519" y="4612"/>
                      <a:pt x="17219" y="4312"/>
                    </a:cubicBezTo>
                    <a:cubicBezTo>
                      <a:pt x="16918" y="3986"/>
                      <a:pt x="16592" y="3685"/>
                      <a:pt x="16216" y="3384"/>
                    </a:cubicBezTo>
                    <a:cubicBezTo>
                      <a:pt x="15815" y="3058"/>
                      <a:pt x="15414" y="2733"/>
                      <a:pt x="14938" y="2432"/>
                    </a:cubicBezTo>
                    <a:cubicBezTo>
                      <a:pt x="14487" y="2156"/>
                      <a:pt x="13986" y="1881"/>
                      <a:pt x="13459" y="1605"/>
                    </a:cubicBezTo>
                    <a:cubicBezTo>
                      <a:pt x="12958" y="1354"/>
                      <a:pt x="12407" y="1104"/>
                      <a:pt x="11830" y="928"/>
                    </a:cubicBezTo>
                    <a:cubicBezTo>
                      <a:pt x="11254" y="728"/>
                      <a:pt x="10677" y="552"/>
                      <a:pt x="10076" y="402"/>
                    </a:cubicBezTo>
                    <a:cubicBezTo>
                      <a:pt x="9474" y="277"/>
                      <a:pt x="8873" y="176"/>
                      <a:pt x="8271" y="101"/>
                    </a:cubicBezTo>
                    <a:cubicBezTo>
                      <a:pt x="7670" y="26"/>
                      <a:pt x="7068" y="1"/>
                      <a:pt x="64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7"/>
              <p:cNvSpPr/>
              <p:nvPr/>
            </p:nvSpPr>
            <p:spPr>
              <a:xfrm>
                <a:off x="2160393" y="3951383"/>
                <a:ext cx="378878" cy="230925"/>
              </a:xfrm>
              <a:custGeom>
                <a:avLst/>
                <a:gdLst/>
                <a:ahLst/>
                <a:cxnLst/>
                <a:rect l="l" t="t" r="r" b="b"/>
                <a:pathLst>
                  <a:path w="15941" h="9716" extrusionOk="0">
                    <a:moveTo>
                      <a:pt x="13156" y="0"/>
                    </a:moveTo>
                    <a:cubicBezTo>
                      <a:pt x="12955" y="0"/>
                      <a:pt x="12747" y="5"/>
                      <a:pt x="12532" y="16"/>
                    </a:cubicBezTo>
                    <a:cubicBezTo>
                      <a:pt x="12056" y="66"/>
                      <a:pt x="11555" y="116"/>
                      <a:pt x="11029" y="242"/>
                    </a:cubicBezTo>
                    <a:cubicBezTo>
                      <a:pt x="10502" y="342"/>
                      <a:pt x="9951" y="467"/>
                      <a:pt x="9425" y="668"/>
                    </a:cubicBezTo>
                    <a:cubicBezTo>
                      <a:pt x="8873" y="868"/>
                      <a:pt x="8347" y="1069"/>
                      <a:pt x="7821" y="1344"/>
                    </a:cubicBezTo>
                    <a:cubicBezTo>
                      <a:pt x="7294" y="1595"/>
                      <a:pt x="6793" y="1871"/>
                      <a:pt x="6292" y="2197"/>
                    </a:cubicBezTo>
                    <a:cubicBezTo>
                      <a:pt x="5815" y="2522"/>
                      <a:pt x="5364" y="2848"/>
                      <a:pt x="4913" y="3174"/>
                    </a:cubicBezTo>
                    <a:cubicBezTo>
                      <a:pt x="4487" y="3525"/>
                      <a:pt x="4086" y="3901"/>
                      <a:pt x="3710" y="4252"/>
                    </a:cubicBezTo>
                    <a:cubicBezTo>
                      <a:pt x="3334" y="4603"/>
                      <a:pt x="2983" y="4979"/>
                      <a:pt x="2683" y="5354"/>
                    </a:cubicBezTo>
                    <a:cubicBezTo>
                      <a:pt x="2357" y="5705"/>
                      <a:pt x="2081" y="6081"/>
                      <a:pt x="1830" y="6432"/>
                    </a:cubicBezTo>
                    <a:cubicBezTo>
                      <a:pt x="1705" y="6608"/>
                      <a:pt x="1580" y="6783"/>
                      <a:pt x="1455" y="6958"/>
                    </a:cubicBezTo>
                    <a:cubicBezTo>
                      <a:pt x="1329" y="7134"/>
                      <a:pt x="1179" y="7284"/>
                      <a:pt x="1079" y="7460"/>
                    </a:cubicBezTo>
                    <a:cubicBezTo>
                      <a:pt x="828" y="7786"/>
                      <a:pt x="627" y="8086"/>
                      <a:pt x="477" y="8362"/>
                    </a:cubicBezTo>
                    <a:cubicBezTo>
                      <a:pt x="327" y="8613"/>
                      <a:pt x="201" y="8838"/>
                      <a:pt x="126" y="8989"/>
                    </a:cubicBezTo>
                    <a:cubicBezTo>
                      <a:pt x="51" y="9139"/>
                      <a:pt x="1" y="9239"/>
                      <a:pt x="1" y="9239"/>
                    </a:cubicBezTo>
                    <a:cubicBezTo>
                      <a:pt x="1" y="9239"/>
                      <a:pt x="101" y="9264"/>
                      <a:pt x="277" y="9314"/>
                    </a:cubicBezTo>
                    <a:cubicBezTo>
                      <a:pt x="427" y="9365"/>
                      <a:pt x="678" y="9440"/>
                      <a:pt x="978" y="9490"/>
                    </a:cubicBezTo>
                    <a:cubicBezTo>
                      <a:pt x="1279" y="9565"/>
                      <a:pt x="1630" y="9615"/>
                      <a:pt x="2031" y="9665"/>
                    </a:cubicBezTo>
                    <a:cubicBezTo>
                      <a:pt x="2231" y="9690"/>
                      <a:pt x="2432" y="9715"/>
                      <a:pt x="2658" y="9715"/>
                    </a:cubicBezTo>
                    <a:cubicBezTo>
                      <a:pt x="2883" y="9715"/>
                      <a:pt x="3134" y="9690"/>
                      <a:pt x="3384" y="9690"/>
                    </a:cubicBezTo>
                    <a:cubicBezTo>
                      <a:pt x="3886" y="9640"/>
                      <a:pt x="4412" y="9565"/>
                      <a:pt x="4988" y="9465"/>
                    </a:cubicBezTo>
                    <a:cubicBezTo>
                      <a:pt x="5515" y="9339"/>
                      <a:pt x="6041" y="9189"/>
                      <a:pt x="6592" y="8989"/>
                    </a:cubicBezTo>
                    <a:cubicBezTo>
                      <a:pt x="7144" y="8813"/>
                      <a:pt x="7670" y="8588"/>
                      <a:pt x="8171" y="8312"/>
                    </a:cubicBezTo>
                    <a:cubicBezTo>
                      <a:pt x="8698" y="8061"/>
                      <a:pt x="9199" y="7760"/>
                      <a:pt x="9675" y="7460"/>
                    </a:cubicBezTo>
                    <a:cubicBezTo>
                      <a:pt x="10151" y="7159"/>
                      <a:pt x="10602" y="6833"/>
                      <a:pt x="11029" y="6507"/>
                    </a:cubicBezTo>
                    <a:cubicBezTo>
                      <a:pt x="11480" y="6182"/>
                      <a:pt x="11881" y="5831"/>
                      <a:pt x="12257" y="5455"/>
                    </a:cubicBezTo>
                    <a:cubicBezTo>
                      <a:pt x="12633" y="5079"/>
                      <a:pt x="13009" y="4728"/>
                      <a:pt x="13334" y="4352"/>
                    </a:cubicBezTo>
                    <a:cubicBezTo>
                      <a:pt x="13660" y="3976"/>
                      <a:pt x="13961" y="3600"/>
                      <a:pt x="14237" y="3224"/>
                    </a:cubicBezTo>
                    <a:cubicBezTo>
                      <a:pt x="14512" y="2873"/>
                      <a:pt x="14763" y="2522"/>
                      <a:pt x="14963" y="2197"/>
                    </a:cubicBezTo>
                    <a:cubicBezTo>
                      <a:pt x="15189" y="1871"/>
                      <a:pt x="15364" y="1545"/>
                      <a:pt x="15515" y="1269"/>
                    </a:cubicBezTo>
                    <a:cubicBezTo>
                      <a:pt x="15665" y="1019"/>
                      <a:pt x="15765" y="768"/>
                      <a:pt x="15841" y="618"/>
                    </a:cubicBezTo>
                    <a:cubicBezTo>
                      <a:pt x="15916" y="467"/>
                      <a:pt x="15941" y="367"/>
                      <a:pt x="15941" y="367"/>
                    </a:cubicBezTo>
                    <a:cubicBezTo>
                      <a:pt x="15941" y="367"/>
                      <a:pt x="15841" y="342"/>
                      <a:pt x="15690" y="292"/>
                    </a:cubicBezTo>
                    <a:cubicBezTo>
                      <a:pt x="15515" y="267"/>
                      <a:pt x="15264" y="192"/>
                      <a:pt x="14963" y="141"/>
                    </a:cubicBezTo>
                    <a:cubicBezTo>
                      <a:pt x="14494" y="63"/>
                      <a:pt x="13871" y="0"/>
                      <a:pt x="131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7"/>
              <p:cNvSpPr/>
              <p:nvPr/>
            </p:nvSpPr>
            <p:spPr>
              <a:xfrm>
                <a:off x="2001358" y="4172764"/>
                <a:ext cx="343131" cy="318104"/>
              </a:xfrm>
              <a:custGeom>
                <a:avLst/>
                <a:gdLst/>
                <a:ahLst/>
                <a:cxnLst/>
                <a:rect l="l" t="t" r="r" b="b"/>
                <a:pathLst>
                  <a:path w="14437" h="13384" extrusionOk="0">
                    <a:moveTo>
                      <a:pt x="0" y="0"/>
                    </a:moveTo>
                    <a:cubicBezTo>
                      <a:pt x="0" y="0"/>
                      <a:pt x="25" y="101"/>
                      <a:pt x="50" y="276"/>
                    </a:cubicBezTo>
                    <a:cubicBezTo>
                      <a:pt x="100" y="452"/>
                      <a:pt x="151" y="727"/>
                      <a:pt x="251" y="1028"/>
                    </a:cubicBezTo>
                    <a:cubicBezTo>
                      <a:pt x="426" y="1629"/>
                      <a:pt x="777" y="2482"/>
                      <a:pt x="1278" y="3359"/>
                    </a:cubicBezTo>
                    <a:cubicBezTo>
                      <a:pt x="1755" y="4236"/>
                      <a:pt x="2381" y="5188"/>
                      <a:pt x="3133" y="6091"/>
                    </a:cubicBezTo>
                    <a:cubicBezTo>
                      <a:pt x="3885" y="6968"/>
                      <a:pt x="4737" y="7820"/>
                      <a:pt x="5639" y="8597"/>
                    </a:cubicBezTo>
                    <a:cubicBezTo>
                      <a:pt x="6090" y="8973"/>
                      <a:pt x="6567" y="9349"/>
                      <a:pt x="7043" y="9675"/>
                    </a:cubicBezTo>
                    <a:cubicBezTo>
                      <a:pt x="7494" y="10025"/>
                      <a:pt x="7970" y="10326"/>
                      <a:pt x="8446" y="10627"/>
                    </a:cubicBezTo>
                    <a:cubicBezTo>
                      <a:pt x="8922" y="10903"/>
                      <a:pt x="9374" y="11178"/>
                      <a:pt x="9850" y="11429"/>
                    </a:cubicBezTo>
                    <a:cubicBezTo>
                      <a:pt x="10301" y="11655"/>
                      <a:pt x="10752" y="11880"/>
                      <a:pt x="11178" y="12081"/>
                    </a:cubicBezTo>
                    <a:cubicBezTo>
                      <a:pt x="11404" y="12156"/>
                      <a:pt x="11579" y="12256"/>
                      <a:pt x="11805" y="12356"/>
                    </a:cubicBezTo>
                    <a:cubicBezTo>
                      <a:pt x="12005" y="12432"/>
                      <a:pt x="12206" y="12532"/>
                      <a:pt x="12381" y="12607"/>
                    </a:cubicBezTo>
                    <a:cubicBezTo>
                      <a:pt x="12732" y="12757"/>
                      <a:pt x="13108" y="12883"/>
                      <a:pt x="13384" y="13008"/>
                    </a:cubicBezTo>
                    <a:cubicBezTo>
                      <a:pt x="13659" y="13133"/>
                      <a:pt x="13910" y="13208"/>
                      <a:pt x="14085" y="13284"/>
                    </a:cubicBezTo>
                    <a:cubicBezTo>
                      <a:pt x="14261" y="13359"/>
                      <a:pt x="14361" y="13384"/>
                      <a:pt x="14361" y="13384"/>
                    </a:cubicBezTo>
                    <a:cubicBezTo>
                      <a:pt x="14361" y="13384"/>
                      <a:pt x="14386" y="13284"/>
                      <a:pt x="14386" y="13108"/>
                    </a:cubicBezTo>
                    <a:cubicBezTo>
                      <a:pt x="14411" y="12933"/>
                      <a:pt x="14436" y="12657"/>
                      <a:pt x="14436" y="12331"/>
                    </a:cubicBezTo>
                    <a:cubicBezTo>
                      <a:pt x="14436" y="11980"/>
                      <a:pt x="14386" y="11604"/>
                      <a:pt x="14311" y="11153"/>
                    </a:cubicBezTo>
                    <a:cubicBezTo>
                      <a:pt x="14236" y="10677"/>
                      <a:pt x="14110" y="10226"/>
                      <a:pt x="13935" y="9700"/>
                    </a:cubicBezTo>
                    <a:cubicBezTo>
                      <a:pt x="13760" y="9198"/>
                      <a:pt x="13534" y="8672"/>
                      <a:pt x="13258" y="8146"/>
                    </a:cubicBezTo>
                    <a:cubicBezTo>
                      <a:pt x="12983" y="7645"/>
                      <a:pt x="12657" y="7093"/>
                      <a:pt x="12281" y="6592"/>
                    </a:cubicBezTo>
                    <a:cubicBezTo>
                      <a:pt x="11554" y="5564"/>
                      <a:pt x="10652" y="4637"/>
                      <a:pt x="9699" y="3810"/>
                    </a:cubicBezTo>
                    <a:cubicBezTo>
                      <a:pt x="8697" y="2983"/>
                      <a:pt x="7669" y="2281"/>
                      <a:pt x="6592" y="1755"/>
                    </a:cubicBezTo>
                    <a:cubicBezTo>
                      <a:pt x="6065" y="1479"/>
                      <a:pt x="5539" y="1228"/>
                      <a:pt x="5013" y="1028"/>
                    </a:cubicBezTo>
                    <a:cubicBezTo>
                      <a:pt x="4511" y="827"/>
                      <a:pt x="3985" y="677"/>
                      <a:pt x="3509" y="527"/>
                    </a:cubicBezTo>
                    <a:cubicBezTo>
                      <a:pt x="2557" y="251"/>
                      <a:pt x="1704" y="126"/>
                      <a:pt x="1053" y="76"/>
                    </a:cubicBezTo>
                    <a:cubicBezTo>
                      <a:pt x="727" y="25"/>
                      <a:pt x="476" y="25"/>
                      <a:pt x="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7"/>
              <p:cNvSpPr/>
              <p:nvPr/>
            </p:nvSpPr>
            <p:spPr>
              <a:xfrm>
                <a:off x="1844082" y="3844520"/>
                <a:ext cx="282382" cy="310380"/>
              </a:xfrm>
              <a:custGeom>
                <a:avLst/>
                <a:gdLst/>
                <a:ahLst/>
                <a:cxnLst/>
                <a:rect l="l" t="t" r="r" b="b"/>
                <a:pathLst>
                  <a:path w="11881" h="13059" extrusionOk="0">
                    <a:moveTo>
                      <a:pt x="11755" y="1"/>
                    </a:moveTo>
                    <a:cubicBezTo>
                      <a:pt x="11755" y="1"/>
                      <a:pt x="11655" y="1"/>
                      <a:pt x="11479" y="51"/>
                    </a:cubicBezTo>
                    <a:cubicBezTo>
                      <a:pt x="11329" y="126"/>
                      <a:pt x="11078" y="176"/>
                      <a:pt x="10803" y="276"/>
                    </a:cubicBezTo>
                    <a:cubicBezTo>
                      <a:pt x="10527" y="377"/>
                      <a:pt x="10201" y="502"/>
                      <a:pt x="9850" y="652"/>
                    </a:cubicBezTo>
                    <a:cubicBezTo>
                      <a:pt x="9524" y="803"/>
                      <a:pt x="9148" y="953"/>
                      <a:pt x="8747" y="1129"/>
                    </a:cubicBezTo>
                    <a:cubicBezTo>
                      <a:pt x="8346" y="1329"/>
                      <a:pt x="7945" y="1530"/>
                      <a:pt x="7544" y="1780"/>
                    </a:cubicBezTo>
                    <a:cubicBezTo>
                      <a:pt x="7143" y="2006"/>
                      <a:pt x="6692" y="2256"/>
                      <a:pt x="6291" y="2557"/>
                    </a:cubicBezTo>
                    <a:cubicBezTo>
                      <a:pt x="5890" y="2833"/>
                      <a:pt x="5489" y="3159"/>
                      <a:pt x="5088" y="3485"/>
                    </a:cubicBezTo>
                    <a:cubicBezTo>
                      <a:pt x="4687" y="3835"/>
                      <a:pt x="4286" y="4186"/>
                      <a:pt x="3935" y="4562"/>
                    </a:cubicBezTo>
                    <a:cubicBezTo>
                      <a:pt x="3158" y="5339"/>
                      <a:pt x="2507" y="6191"/>
                      <a:pt x="1930" y="7094"/>
                    </a:cubicBezTo>
                    <a:cubicBezTo>
                      <a:pt x="1630" y="7545"/>
                      <a:pt x="1379" y="7996"/>
                      <a:pt x="1153" y="8447"/>
                    </a:cubicBezTo>
                    <a:cubicBezTo>
                      <a:pt x="928" y="8923"/>
                      <a:pt x="752" y="9374"/>
                      <a:pt x="577" y="9800"/>
                    </a:cubicBezTo>
                    <a:cubicBezTo>
                      <a:pt x="427" y="10251"/>
                      <a:pt x="301" y="10678"/>
                      <a:pt x="226" y="11053"/>
                    </a:cubicBezTo>
                    <a:cubicBezTo>
                      <a:pt x="151" y="11429"/>
                      <a:pt x="101" y="11780"/>
                      <a:pt x="51" y="12081"/>
                    </a:cubicBezTo>
                    <a:cubicBezTo>
                      <a:pt x="26" y="12382"/>
                      <a:pt x="26" y="12632"/>
                      <a:pt x="1" y="12783"/>
                    </a:cubicBezTo>
                    <a:cubicBezTo>
                      <a:pt x="1" y="12958"/>
                      <a:pt x="1" y="13058"/>
                      <a:pt x="1" y="13058"/>
                    </a:cubicBezTo>
                    <a:cubicBezTo>
                      <a:pt x="1" y="13058"/>
                      <a:pt x="101" y="13058"/>
                      <a:pt x="276" y="13033"/>
                    </a:cubicBezTo>
                    <a:cubicBezTo>
                      <a:pt x="427" y="13008"/>
                      <a:pt x="702" y="12983"/>
                      <a:pt x="978" y="12933"/>
                    </a:cubicBezTo>
                    <a:cubicBezTo>
                      <a:pt x="1580" y="12833"/>
                      <a:pt x="2356" y="12582"/>
                      <a:pt x="3209" y="12307"/>
                    </a:cubicBezTo>
                    <a:cubicBezTo>
                      <a:pt x="3635" y="12131"/>
                      <a:pt x="4061" y="11981"/>
                      <a:pt x="4487" y="11755"/>
                    </a:cubicBezTo>
                    <a:cubicBezTo>
                      <a:pt x="4938" y="11555"/>
                      <a:pt x="5389" y="11304"/>
                      <a:pt x="5840" y="11028"/>
                    </a:cubicBezTo>
                    <a:cubicBezTo>
                      <a:pt x="6742" y="10477"/>
                      <a:pt x="7620" y="9750"/>
                      <a:pt x="8397" y="8973"/>
                    </a:cubicBezTo>
                    <a:cubicBezTo>
                      <a:pt x="8798" y="8547"/>
                      <a:pt x="9174" y="8121"/>
                      <a:pt x="9524" y="7670"/>
                    </a:cubicBezTo>
                    <a:cubicBezTo>
                      <a:pt x="9875" y="7244"/>
                      <a:pt x="10176" y="6743"/>
                      <a:pt x="10452" y="6266"/>
                    </a:cubicBezTo>
                    <a:cubicBezTo>
                      <a:pt x="10727" y="5765"/>
                      <a:pt x="10978" y="5289"/>
                      <a:pt x="11154" y="4813"/>
                    </a:cubicBezTo>
                    <a:cubicBezTo>
                      <a:pt x="11354" y="4312"/>
                      <a:pt x="11504" y="3810"/>
                      <a:pt x="11630" y="3359"/>
                    </a:cubicBezTo>
                    <a:cubicBezTo>
                      <a:pt x="11680" y="3109"/>
                      <a:pt x="11730" y="2908"/>
                      <a:pt x="11780" y="2682"/>
                    </a:cubicBezTo>
                    <a:cubicBezTo>
                      <a:pt x="11805" y="2457"/>
                      <a:pt x="11830" y="2256"/>
                      <a:pt x="11830" y="2031"/>
                    </a:cubicBezTo>
                    <a:cubicBezTo>
                      <a:pt x="11880" y="1630"/>
                      <a:pt x="11880" y="1254"/>
                      <a:pt x="11855" y="953"/>
                    </a:cubicBezTo>
                    <a:cubicBezTo>
                      <a:pt x="11855" y="652"/>
                      <a:pt x="11805" y="402"/>
                      <a:pt x="11805" y="251"/>
                    </a:cubicBezTo>
                    <a:cubicBezTo>
                      <a:pt x="11780" y="76"/>
                      <a:pt x="11755" y="1"/>
                      <a:pt x="117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7"/>
              <p:cNvSpPr/>
              <p:nvPr/>
            </p:nvSpPr>
            <p:spPr>
              <a:xfrm>
                <a:off x="1677893" y="4172764"/>
                <a:ext cx="268668" cy="317510"/>
              </a:xfrm>
              <a:custGeom>
                <a:avLst/>
                <a:gdLst/>
                <a:ahLst/>
                <a:cxnLst/>
                <a:rect l="l" t="t" r="r" b="b"/>
                <a:pathLst>
                  <a:path w="11304" h="13359" extrusionOk="0">
                    <a:moveTo>
                      <a:pt x="0" y="0"/>
                    </a:moveTo>
                    <a:cubicBezTo>
                      <a:pt x="0" y="0"/>
                      <a:pt x="25" y="101"/>
                      <a:pt x="25" y="276"/>
                    </a:cubicBezTo>
                    <a:cubicBezTo>
                      <a:pt x="50" y="426"/>
                      <a:pt x="75" y="677"/>
                      <a:pt x="150" y="978"/>
                    </a:cubicBezTo>
                    <a:cubicBezTo>
                      <a:pt x="201" y="1254"/>
                      <a:pt x="276" y="1604"/>
                      <a:pt x="401" y="1980"/>
                    </a:cubicBezTo>
                    <a:cubicBezTo>
                      <a:pt x="451" y="2181"/>
                      <a:pt x="501" y="2356"/>
                      <a:pt x="576" y="2557"/>
                    </a:cubicBezTo>
                    <a:cubicBezTo>
                      <a:pt x="627" y="2757"/>
                      <a:pt x="702" y="2958"/>
                      <a:pt x="752" y="3183"/>
                    </a:cubicBezTo>
                    <a:cubicBezTo>
                      <a:pt x="877" y="3584"/>
                      <a:pt x="1028" y="4010"/>
                      <a:pt x="1203" y="4436"/>
                    </a:cubicBezTo>
                    <a:cubicBezTo>
                      <a:pt x="1228" y="4537"/>
                      <a:pt x="1278" y="4637"/>
                      <a:pt x="1328" y="4737"/>
                    </a:cubicBezTo>
                    <a:cubicBezTo>
                      <a:pt x="1379" y="4863"/>
                      <a:pt x="1429" y="4963"/>
                      <a:pt x="1479" y="5088"/>
                    </a:cubicBezTo>
                    <a:cubicBezTo>
                      <a:pt x="1579" y="5314"/>
                      <a:pt x="1679" y="5539"/>
                      <a:pt x="1780" y="5765"/>
                    </a:cubicBezTo>
                    <a:cubicBezTo>
                      <a:pt x="2005" y="6216"/>
                      <a:pt x="2281" y="6617"/>
                      <a:pt x="2556" y="7068"/>
                    </a:cubicBezTo>
                    <a:cubicBezTo>
                      <a:pt x="2832" y="7519"/>
                      <a:pt x="3133" y="7945"/>
                      <a:pt x="3459" y="8346"/>
                    </a:cubicBezTo>
                    <a:cubicBezTo>
                      <a:pt x="4110" y="9223"/>
                      <a:pt x="4837" y="9975"/>
                      <a:pt x="5639" y="10677"/>
                    </a:cubicBezTo>
                    <a:cubicBezTo>
                      <a:pt x="6065" y="11028"/>
                      <a:pt x="6466" y="11329"/>
                      <a:pt x="6892" y="11604"/>
                    </a:cubicBezTo>
                    <a:cubicBezTo>
                      <a:pt x="7293" y="11880"/>
                      <a:pt x="7744" y="12131"/>
                      <a:pt x="8145" y="12356"/>
                    </a:cubicBezTo>
                    <a:cubicBezTo>
                      <a:pt x="8346" y="12457"/>
                      <a:pt x="8546" y="12557"/>
                      <a:pt x="8747" y="12632"/>
                    </a:cubicBezTo>
                    <a:cubicBezTo>
                      <a:pt x="8947" y="12707"/>
                      <a:pt x="9123" y="12807"/>
                      <a:pt x="9323" y="12858"/>
                    </a:cubicBezTo>
                    <a:cubicBezTo>
                      <a:pt x="9699" y="13008"/>
                      <a:pt x="10025" y="13108"/>
                      <a:pt x="10326" y="13183"/>
                    </a:cubicBezTo>
                    <a:cubicBezTo>
                      <a:pt x="10602" y="13259"/>
                      <a:pt x="10852" y="13284"/>
                      <a:pt x="11028" y="13334"/>
                    </a:cubicBezTo>
                    <a:cubicBezTo>
                      <a:pt x="11178" y="13359"/>
                      <a:pt x="11278" y="13359"/>
                      <a:pt x="11278" y="13359"/>
                    </a:cubicBezTo>
                    <a:cubicBezTo>
                      <a:pt x="11278" y="13359"/>
                      <a:pt x="11303" y="13259"/>
                      <a:pt x="11303" y="13108"/>
                    </a:cubicBezTo>
                    <a:cubicBezTo>
                      <a:pt x="11303" y="12933"/>
                      <a:pt x="11303" y="12682"/>
                      <a:pt x="11303" y="12381"/>
                    </a:cubicBezTo>
                    <a:cubicBezTo>
                      <a:pt x="11278" y="11780"/>
                      <a:pt x="11178" y="11003"/>
                      <a:pt x="11003" y="10126"/>
                    </a:cubicBezTo>
                    <a:cubicBezTo>
                      <a:pt x="10902" y="9675"/>
                      <a:pt x="10802" y="9223"/>
                      <a:pt x="10652" y="8747"/>
                    </a:cubicBezTo>
                    <a:cubicBezTo>
                      <a:pt x="10501" y="8296"/>
                      <a:pt x="10301" y="7795"/>
                      <a:pt x="10100" y="7319"/>
                    </a:cubicBezTo>
                    <a:cubicBezTo>
                      <a:pt x="9674" y="6366"/>
                      <a:pt x="9073" y="5414"/>
                      <a:pt x="8396" y="4512"/>
                    </a:cubicBezTo>
                    <a:cubicBezTo>
                      <a:pt x="8045" y="4086"/>
                      <a:pt x="7669" y="3634"/>
                      <a:pt x="7268" y="3233"/>
                    </a:cubicBezTo>
                    <a:cubicBezTo>
                      <a:pt x="6892" y="2832"/>
                      <a:pt x="6441" y="2482"/>
                      <a:pt x="5990" y="2131"/>
                    </a:cubicBezTo>
                    <a:cubicBezTo>
                      <a:pt x="5790" y="1980"/>
                      <a:pt x="5564" y="1805"/>
                      <a:pt x="5338" y="1655"/>
                    </a:cubicBezTo>
                    <a:cubicBezTo>
                      <a:pt x="5113" y="1504"/>
                      <a:pt x="4887" y="1379"/>
                      <a:pt x="4637" y="1228"/>
                    </a:cubicBezTo>
                    <a:cubicBezTo>
                      <a:pt x="4160" y="978"/>
                      <a:pt x="3684" y="752"/>
                      <a:pt x="3258" y="577"/>
                    </a:cubicBezTo>
                    <a:cubicBezTo>
                      <a:pt x="3033" y="502"/>
                      <a:pt x="2832" y="401"/>
                      <a:pt x="2607" y="351"/>
                    </a:cubicBezTo>
                    <a:cubicBezTo>
                      <a:pt x="2406" y="301"/>
                      <a:pt x="2206" y="251"/>
                      <a:pt x="2005" y="201"/>
                    </a:cubicBezTo>
                    <a:cubicBezTo>
                      <a:pt x="1629" y="126"/>
                      <a:pt x="1278" y="76"/>
                      <a:pt x="977" y="51"/>
                    </a:cubicBezTo>
                    <a:cubicBezTo>
                      <a:pt x="702" y="0"/>
                      <a:pt x="451" y="25"/>
                      <a:pt x="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7"/>
              <p:cNvSpPr/>
              <p:nvPr/>
            </p:nvSpPr>
            <p:spPr>
              <a:xfrm>
                <a:off x="1526583" y="3829047"/>
                <a:ext cx="278793" cy="335977"/>
              </a:xfrm>
              <a:custGeom>
                <a:avLst/>
                <a:gdLst/>
                <a:ahLst/>
                <a:cxnLst/>
                <a:rect l="l" t="t" r="r" b="b"/>
                <a:pathLst>
                  <a:path w="11730" h="14136" extrusionOk="0">
                    <a:moveTo>
                      <a:pt x="11554" y="0"/>
                    </a:moveTo>
                    <a:cubicBezTo>
                      <a:pt x="11554" y="0"/>
                      <a:pt x="11454" y="25"/>
                      <a:pt x="11303" y="75"/>
                    </a:cubicBezTo>
                    <a:cubicBezTo>
                      <a:pt x="11153" y="151"/>
                      <a:pt x="10902" y="226"/>
                      <a:pt x="10627" y="351"/>
                    </a:cubicBezTo>
                    <a:cubicBezTo>
                      <a:pt x="10326" y="476"/>
                      <a:pt x="10025" y="627"/>
                      <a:pt x="9674" y="802"/>
                    </a:cubicBezTo>
                    <a:cubicBezTo>
                      <a:pt x="9349" y="978"/>
                      <a:pt x="8973" y="1178"/>
                      <a:pt x="8547" y="1404"/>
                    </a:cubicBezTo>
                    <a:cubicBezTo>
                      <a:pt x="8171" y="1629"/>
                      <a:pt x="7745" y="1880"/>
                      <a:pt x="7369" y="2156"/>
                    </a:cubicBezTo>
                    <a:cubicBezTo>
                      <a:pt x="6968" y="2431"/>
                      <a:pt x="6541" y="2707"/>
                      <a:pt x="6140" y="3033"/>
                    </a:cubicBezTo>
                    <a:cubicBezTo>
                      <a:pt x="5739" y="3359"/>
                      <a:pt x="5338" y="3709"/>
                      <a:pt x="4937" y="4085"/>
                    </a:cubicBezTo>
                    <a:cubicBezTo>
                      <a:pt x="4536" y="4461"/>
                      <a:pt x="4161" y="4862"/>
                      <a:pt x="3810" y="5263"/>
                    </a:cubicBezTo>
                    <a:cubicBezTo>
                      <a:pt x="3058" y="6090"/>
                      <a:pt x="2406" y="6993"/>
                      <a:pt x="1830" y="7945"/>
                    </a:cubicBezTo>
                    <a:cubicBezTo>
                      <a:pt x="1554" y="8421"/>
                      <a:pt x="1328" y="8897"/>
                      <a:pt x="1103" y="9374"/>
                    </a:cubicBezTo>
                    <a:cubicBezTo>
                      <a:pt x="877" y="9875"/>
                      <a:pt x="702" y="10351"/>
                      <a:pt x="551" y="10802"/>
                    </a:cubicBezTo>
                    <a:cubicBezTo>
                      <a:pt x="401" y="11253"/>
                      <a:pt x="276" y="11679"/>
                      <a:pt x="201" y="12080"/>
                    </a:cubicBezTo>
                    <a:cubicBezTo>
                      <a:pt x="125" y="12481"/>
                      <a:pt x="75" y="12832"/>
                      <a:pt x="50" y="13133"/>
                    </a:cubicBezTo>
                    <a:cubicBezTo>
                      <a:pt x="0" y="13434"/>
                      <a:pt x="25" y="13709"/>
                      <a:pt x="0" y="13860"/>
                    </a:cubicBezTo>
                    <a:cubicBezTo>
                      <a:pt x="0" y="14035"/>
                      <a:pt x="0" y="14136"/>
                      <a:pt x="0" y="14136"/>
                    </a:cubicBezTo>
                    <a:cubicBezTo>
                      <a:pt x="0" y="14136"/>
                      <a:pt x="100" y="14136"/>
                      <a:pt x="276" y="14110"/>
                    </a:cubicBezTo>
                    <a:cubicBezTo>
                      <a:pt x="426" y="14060"/>
                      <a:pt x="702" y="14035"/>
                      <a:pt x="1003" y="13960"/>
                    </a:cubicBezTo>
                    <a:cubicBezTo>
                      <a:pt x="1579" y="13835"/>
                      <a:pt x="2381" y="13534"/>
                      <a:pt x="3258" y="13183"/>
                    </a:cubicBezTo>
                    <a:cubicBezTo>
                      <a:pt x="3684" y="13008"/>
                      <a:pt x="4135" y="12807"/>
                      <a:pt x="4562" y="12557"/>
                    </a:cubicBezTo>
                    <a:cubicBezTo>
                      <a:pt x="5013" y="12331"/>
                      <a:pt x="5464" y="12030"/>
                      <a:pt x="5915" y="11704"/>
                    </a:cubicBezTo>
                    <a:cubicBezTo>
                      <a:pt x="6366" y="11404"/>
                      <a:pt x="6817" y="11053"/>
                      <a:pt x="7243" y="10652"/>
                    </a:cubicBezTo>
                    <a:cubicBezTo>
                      <a:pt x="7669" y="10276"/>
                      <a:pt x="8095" y="9850"/>
                      <a:pt x="8471" y="9424"/>
                    </a:cubicBezTo>
                    <a:cubicBezTo>
                      <a:pt x="8872" y="8973"/>
                      <a:pt x="9248" y="8496"/>
                      <a:pt x="9574" y="8020"/>
                    </a:cubicBezTo>
                    <a:cubicBezTo>
                      <a:pt x="9925" y="7544"/>
                      <a:pt x="10226" y="7018"/>
                      <a:pt x="10476" y="6516"/>
                    </a:cubicBezTo>
                    <a:cubicBezTo>
                      <a:pt x="10752" y="5990"/>
                      <a:pt x="10978" y="5489"/>
                      <a:pt x="11153" y="4963"/>
                    </a:cubicBezTo>
                    <a:cubicBezTo>
                      <a:pt x="11328" y="4436"/>
                      <a:pt x="11454" y="3935"/>
                      <a:pt x="11554" y="3459"/>
                    </a:cubicBezTo>
                    <a:cubicBezTo>
                      <a:pt x="11604" y="3208"/>
                      <a:pt x="11654" y="2983"/>
                      <a:pt x="11679" y="2757"/>
                    </a:cubicBezTo>
                    <a:cubicBezTo>
                      <a:pt x="11704" y="2531"/>
                      <a:pt x="11729" y="2306"/>
                      <a:pt x="11729" y="2080"/>
                    </a:cubicBezTo>
                    <a:cubicBezTo>
                      <a:pt x="11729" y="1654"/>
                      <a:pt x="11729" y="1303"/>
                      <a:pt x="11704" y="978"/>
                    </a:cubicBezTo>
                    <a:cubicBezTo>
                      <a:pt x="11679" y="677"/>
                      <a:pt x="11629" y="426"/>
                      <a:pt x="11629" y="251"/>
                    </a:cubicBezTo>
                    <a:cubicBezTo>
                      <a:pt x="11579" y="100"/>
                      <a:pt x="11554" y="0"/>
                      <a:pt x="115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7"/>
              <p:cNvSpPr/>
              <p:nvPr/>
            </p:nvSpPr>
            <p:spPr>
              <a:xfrm>
                <a:off x="1299023" y="4221608"/>
                <a:ext cx="316322" cy="278199"/>
              </a:xfrm>
              <a:custGeom>
                <a:avLst/>
                <a:gdLst/>
                <a:ahLst/>
                <a:cxnLst/>
                <a:rect l="l" t="t" r="r" b="b"/>
                <a:pathLst>
                  <a:path w="13309" h="11705" extrusionOk="0">
                    <a:moveTo>
                      <a:pt x="2005" y="1"/>
                    </a:moveTo>
                    <a:cubicBezTo>
                      <a:pt x="1604" y="1"/>
                      <a:pt x="1253" y="1"/>
                      <a:pt x="952" y="51"/>
                    </a:cubicBezTo>
                    <a:cubicBezTo>
                      <a:pt x="677" y="76"/>
                      <a:pt x="426" y="126"/>
                      <a:pt x="251" y="126"/>
                    </a:cubicBezTo>
                    <a:cubicBezTo>
                      <a:pt x="75" y="176"/>
                      <a:pt x="0" y="201"/>
                      <a:pt x="0" y="201"/>
                    </a:cubicBezTo>
                    <a:cubicBezTo>
                      <a:pt x="0" y="201"/>
                      <a:pt x="25" y="276"/>
                      <a:pt x="75" y="452"/>
                    </a:cubicBezTo>
                    <a:cubicBezTo>
                      <a:pt x="125" y="602"/>
                      <a:pt x="201" y="853"/>
                      <a:pt x="326" y="1128"/>
                    </a:cubicBezTo>
                    <a:cubicBezTo>
                      <a:pt x="426" y="1404"/>
                      <a:pt x="577" y="1705"/>
                      <a:pt x="777" y="2056"/>
                    </a:cubicBezTo>
                    <a:cubicBezTo>
                      <a:pt x="852" y="2231"/>
                      <a:pt x="978" y="2407"/>
                      <a:pt x="1078" y="2607"/>
                    </a:cubicBezTo>
                    <a:cubicBezTo>
                      <a:pt x="1153" y="2782"/>
                      <a:pt x="1253" y="2983"/>
                      <a:pt x="1354" y="3184"/>
                    </a:cubicBezTo>
                    <a:cubicBezTo>
                      <a:pt x="1579" y="3559"/>
                      <a:pt x="1780" y="3935"/>
                      <a:pt x="2030" y="4311"/>
                    </a:cubicBezTo>
                    <a:cubicBezTo>
                      <a:pt x="2281" y="4687"/>
                      <a:pt x="2582" y="5113"/>
                      <a:pt x="2882" y="5514"/>
                    </a:cubicBezTo>
                    <a:cubicBezTo>
                      <a:pt x="3183" y="5915"/>
                      <a:pt x="3534" y="6266"/>
                      <a:pt x="3860" y="6667"/>
                    </a:cubicBezTo>
                    <a:cubicBezTo>
                      <a:pt x="4211" y="7043"/>
                      <a:pt x="4587" y="7419"/>
                      <a:pt x="4988" y="7770"/>
                    </a:cubicBezTo>
                    <a:cubicBezTo>
                      <a:pt x="5364" y="8121"/>
                      <a:pt x="5765" y="8447"/>
                      <a:pt x="6191" y="8773"/>
                    </a:cubicBezTo>
                    <a:cubicBezTo>
                      <a:pt x="6617" y="9073"/>
                      <a:pt x="7043" y="9374"/>
                      <a:pt x="7494" y="9650"/>
                    </a:cubicBezTo>
                    <a:cubicBezTo>
                      <a:pt x="8371" y="10176"/>
                      <a:pt x="9273" y="10627"/>
                      <a:pt x="10100" y="10928"/>
                    </a:cubicBezTo>
                    <a:cubicBezTo>
                      <a:pt x="10953" y="11254"/>
                      <a:pt x="11729" y="11479"/>
                      <a:pt x="12331" y="11580"/>
                    </a:cubicBezTo>
                    <a:cubicBezTo>
                      <a:pt x="12607" y="11630"/>
                      <a:pt x="12882" y="11655"/>
                      <a:pt x="13033" y="11680"/>
                    </a:cubicBezTo>
                    <a:cubicBezTo>
                      <a:pt x="13208" y="11705"/>
                      <a:pt x="13308" y="11705"/>
                      <a:pt x="13308" y="11705"/>
                    </a:cubicBezTo>
                    <a:cubicBezTo>
                      <a:pt x="13308" y="11705"/>
                      <a:pt x="13308" y="11605"/>
                      <a:pt x="13308" y="11454"/>
                    </a:cubicBezTo>
                    <a:cubicBezTo>
                      <a:pt x="13283" y="11279"/>
                      <a:pt x="13283" y="11028"/>
                      <a:pt x="13258" y="10727"/>
                    </a:cubicBezTo>
                    <a:cubicBezTo>
                      <a:pt x="13233" y="10427"/>
                      <a:pt x="13158" y="10076"/>
                      <a:pt x="13083" y="9675"/>
                    </a:cubicBezTo>
                    <a:cubicBezTo>
                      <a:pt x="13008" y="9299"/>
                      <a:pt x="12882" y="8873"/>
                      <a:pt x="12732" y="8447"/>
                    </a:cubicBezTo>
                    <a:cubicBezTo>
                      <a:pt x="12582" y="7996"/>
                      <a:pt x="12406" y="7544"/>
                      <a:pt x="12181" y="7068"/>
                    </a:cubicBezTo>
                    <a:cubicBezTo>
                      <a:pt x="11955" y="6617"/>
                      <a:pt x="11679" y="6141"/>
                      <a:pt x="11404" y="5690"/>
                    </a:cubicBezTo>
                    <a:cubicBezTo>
                      <a:pt x="11103" y="5214"/>
                      <a:pt x="10752" y="4762"/>
                      <a:pt x="10376" y="4336"/>
                    </a:cubicBezTo>
                    <a:cubicBezTo>
                      <a:pt x="10000" y="3910"/>
                      <a:pt x="9599" y="3509"/>
                      <a:pt x="9173" y="3108"/>
                    </a:cubicBezTo>
                    <a:cubicBezTo>
                      <a:pt x="8747" y="2732"/>
                      <a:pt x="8271" y="2356"/>
                      <a:pt x="7820" y="2031"/>
                    </a:cubicBezTo>
                    <a:cubicBezTo>
                      <a:pt x="7344" y="1705"/>
                      <a:pt x="6842" y="1429"/>
                      <a:pt x="6341" y="1178"/>
                    </a:cubicBezTo>
                    <a:cubicBezTo>
                      <a:pt x="5815" y="928"/>
                      <a:pt x="5338" y="702"/>
                      <a:pt x="4812" y="527"/>
                    </a:cubicBezTo>
                    <a:cubicBezTo>
                      <a:pt x="4286" y="351"/>
                      <a:pt x="3785" y="226"/>
                      <a:pt x="3308" y="126"/>
                    </a:cubicBezTo>
                    <a:cubicBezTo>
                      <a:pt x="3058" y="76"/>
                      <a:pt x="2832" y="51"/>
                      <a:pt x="2632" y="26"/>
                    </a:cubicBezTo>
                    <a:cubicBezTo>
                      <a:pt x="2406" y="1"/>
                      <a:pt x="2206" y="1"/>
                      <a:pt x="20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7"/>
              <p:cNvSpPr/>
              <p:nvPr/>
            </p:nvSpPr>
            <p:spPr>
              <a:xfrm>
                <a:off x="1184650" y="3876108"/>
                <a:ext cx="247824" cy="357416"/>
              </a:xfrm>
              <a:custGeom>
                <a:avLst/>
                <a:gdLst/>
                <a:ahLst/>
                <a:cxnLst/>
                <a:rect l="l" t="t" r="r" b="b"/>
                <a:pathLst>
                  <a:path w="10427" h="15038" extrusionOk="0">
                    <a:moveTo>
                      <a:pt x="10276" y="0"/>
                    </a:moveTo>
                    <a:cubicBezTo>
                      <a:pt x="10276" y="0"/>
                      <a:pt x="10176" y="25"/>
                      <a:pt x="10025" y="75"/>
                    </a:cubicBezTo>
                    <a:cubicBezTo>
                      <a:pt x="9850" y="125"/>
                      <a:pt x="9599" y="201"/>
                      <a:pt x="9323" y="326"/>
                    </a:cubicBezTo>
                    <a:cubicBezTo>
                      <a:pt x="9048" y="426"/>
                      <a:pt x="8722" y="577"/>
                      <a:pt x="8346" y="777"/>
                    </a:cubicBezTo>
                    <a:cubicBezTo>
                      <a:pt x="7995" y="952"/>
                      <a:pt x="7619" y="1178"/>
                      <a:pt x="7218" y="1404"/>
                    </a:cubicBezTo>
                    <a:cubicBezTo>
                      <a:pt x="6842" y="1679"/>
                      <a:pt x="6441" y="1955"/>
                      <a:pt x="6040" y="2256"/>
                    </a:cubicBezTo>
                    <a:cubicBezTo>
                      <a:pt x="5639" y="2582"/>
                      <a:pt x="5238" y="2907"/>
                      <a:pt x="4837" y="3283"/>
                    </a:cubicBezTo>
                    <a:cubicBezTo>
                      <a:pt x="4060" y="4035"/>
                      <a:pt x="3358" y="4887"/>
                      <a:pt x="2732" y="5815"/>
                    </a:cubicBezTo>
                    <a:cubicBezTo>
                      <a:pt x="2080" y="6742"/>
                      <a:pt x="1529" y="7745"/>
                      <a:pt x="1128" y="8747"/>
                    </a:cubicBezTo>
                    <a:cubicBezTo>
                      <a:pt x="702" y="9750"/>
                      <a:pt x="401" y="10752"/>
                      <a:pt x="226" y="11679"/>
                    </a:cubicBezTo>
                    <a:cubicBezTo>
                      <a:pt x="50" y="12607"/>
                      <a:pt x="0" y="13434"/>
                      <a:pt x="0" y="14035"/>
                    </a:cubicBezTo>
                    <a:cubicBezTo>
                      <a:pt x="0" y="14336"/>
                      <a:pt x="25" y="14612"/>
                      <a:pt x="25" y="14762"/>
                    </a:cubicBezTo>
                    <a:cubicBezTo>
                      <a:pt x="50" y="14938"/>
                      <a:pt x="50" y="15038"/>
                      <a:pt x="50" y="15038"/>
                    </a:cubicBezTo>
                    <a:cubicBezTo>
                      <a:pt x="50" y="15038"/>
                      <a:pt x="150" y="15013"/>
                      <a:pt x="326" y="14988"/>
                    </a:cubicBezTo>
                    <a:cubicBezTo>
                      <a:pt x="476" y="14938"/>
                      <a:pt x="752" y="14862"/>
                      <a:pt x="1028" y="14762"/>
                    </a:cubicBezTo>
                    <a:cubicBezTo>
                      <a:pt x="1604" y="14562"/>
                      <a:pt x="2381" y="14236"/>
                      <a:pt x="3183" y="13760"/>
                    </a:cubicBezTo>
                    <a:cubicBezTo>
                      <a:pt x="3985" y="13283"/>
                      <a:pt x="4862" y="12682"/>
                      <a:pt x="5664" y="11930"/>
                    </a:cubicBezTo>
                    <a:cubicBezTo>
                      <a:pt x="6466" y="11203"/>
                      <a:pt x="7218" y="10326"/>
                      <a:pt x="7870" y="9374"/>
                    </a:cubicBezTo>
                    <a:cubicBezTo>
                      <a:pt x="8521" y="8421"/>
                      <a:pt x="9073" y="7394"/>
                      <a:pt x="9474" y="6366"/>
                    </a:cubicBezTo>
                    <a:cubicBezTo>
                      <a:pt x="9674" y="5865"/>
                      <a:pt x="9875" y="5364"/>
                      <a:pt x="10000" y="4837"/>
                    </a:cubicBezTo>
                    <a:cubicBezTo>
                      <a:pt x="10125" y="4336"/>
                      <a:pt x="10226" y="3835"/>
                      <a:pt x="10276" y="3384"/>
                    </a:cubicBezTo>
                    <a:cubicBezTo>
                      <a:pt x="10351" y="2907"/>
                      <a:pt x="10401" y="2456"/>
                      <a:pt x="10401" y="2055"/>
                    </a:cubicBezTo>
                    <a:cubicBezTo>
                      <a:pt x="10426" y="1654"/>
                      <a:pt x="10426" y="1303"/>
                      <a:pt x="10401" y="978"/>
                    </a:cubicBezTo>
                    <a:cubicBezTo>
                      <a:pt x="10376" y="677"/>
                      <a:pt x="10351" y="426"/>
                      <a:pt x="10326" y="251"/>
                    </a:cubicBezTo>
                    <a:cubicBezTo>
                      <a:pt x="10301" y="100"/>
                      <a:pt x="10276" y="0"/>
                      <a:pt x="10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7"/>
              <p:cNvSpPr/>
              <p:nvPr/>
            </p:nvSpPr>
            <p:spPr>
              <a:xfrm>
                <a:off x="2017806" y="4040658"/>
                <a:ext cx="147763" cy="126300"/>
              </a:xfrm>
              <a:custGeom>
                <a:avLst/>
                <a:gdLst/>
                <a:ahLst/>
                <a:cxnLst/>
                <a:rect l="l" t="t" r="r" b="b"/>
                <a:pathLst>
                  <a:path w="6217" h="5314" extrusionOk="0">
                    <a:moveTo>
                      <a:pt x="5617" y="1"/>
                    </a:moveTo>
                    <a:cubicBezTo>
                      <a:pt x="5526" y="1"/>
                      <a:pt x="5432" y="36"/>
                      <a:pt x="5348" y="120"/>
                    </a:cubicBezTo>
                    <a:cubicBezTo>
                      <a:pt x="3744" y="1699"/>
                      <a:pt x="2015" y="3152"/>
                      <a:pt x="336" y="4606"/>
                    </a:cubicBezTo>
                    <a:cubicBezTo>
                      <a:pt x="0" y="4882"/>
                      <a:pt x="302" y="5314"/>
                      <a:pt x="641" y="5314"/>
                    </a:cubicBezTo>
                    <a:cubicBezTo>
                      <a:pt x="732" y="5314"/>
                      <a:pt x="827" y="5282"/>
                      <a:pt x="912" y="5207"/>
                    </a:cubicBezTo>
                    <a:cubicBezTo>
                      <a:pt x="2616" y="3729"/>
                      <a:pt x="4321" y="2300"/>
                      <a:pt x="5925" y="721"/>
                    </a:cubicBezTo>
                    <a:cubicBezTo>
                      <a:pt x="6217" y="429"/>
                      <a:pt x="5934" y="1"/>
                      <a:pt x="5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7"/>
              <p:cNvSpPr/>
              <p:nvPr/>
            </p:nvSpPr>
            <p:spPr>
              <a:xfrm>
                <a:off x="1505809" y="4169294"/>
                <a:ext cx="151542" cy="159171"/>
              </a:xfrm>
              <a:custGeom>
                <a:avLst/>
                <a:gdLst/>
                <a:ahLst/>
                <a:cxnLst/>
                <a:rect l="l" t="t" r="r" b="b"/>
                <a:pathLst>
                  <a:path w="6376" h="6697" extrusionOk="0">
                    <a:moveTo>
                      <a:pt x="570" y="0"/>
                    </a:moveTo>
                    <a:cubicBezTo>
                      <a:pt x="272" y="0"/>
                      <a:pt x="1" y="419"/>
                      <a:pt x="248" y="723"/>
                    </a:cubicBezTo>
                    <a:cubicBezTo>
                      <a:pt x="1852" y="2803"/>
                      <a:pt x="3531" y="4808"/>
                      <a:pt x="5461" y="6588"/>
                    </a:cubicBezTo>
                    <a:cubicBezTo>
                      <a:pt x="5548" y="6664"/>
                      <a:pt x="5645" y="6696"/>
                      <a:pt x="5739" y="6696"/>
                    </a:cubicBezTo>
                    <a:cubicBezTo>
                      <a:pt x="6076" y="6696"/>
                      <a:pt x="6376" y="6280"/>
                      <a:pt x="6062" y="5986"/>
                    </a:cubicBezTo>
                    <a:cubicBezTo>
                      <a:pt x="4107" y="4207"/>
                      <a:pt x="2453" y="2227"/>
                      <a:pt x="849" y="146"/>
                    </a:cubicBezTo>
                    <a:cubicBezTo>
                      <a:pt x="764" y="43"/>
                      <a:pt x="666" y="0"/>
                      <a:pt x="5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7"/>
              <p:cNvSpPr/>
              <p:nvPr/>
            </p:nvSpPr>
            <p:spPr>
              <a:xfrm>
                <a:off x="1398732" y="4029059"/>
                <a:ext cx="102747" cy="160312"/>
              </a:xfrm>
              <a:custGeom>
                <a:avLst/>
                <a:gdLst/>
                <a:ahLst/>
                <a:cxnLst/>
                <a:rect l="l" t="t" r="r" b="b"/>
                <a:pathLst>
                  <a:path w="4323" h="6745" extrusionOk="0">
                    <a:moveTo>
                      <a:pt x="3816" y="0"/>
                    </a:moveTo>
                    <a:cubicBezTo>
                      <a:pt x="3649" y="0"/>
                      <a:pt x="3478" y="85"/>
                      <a:pt x="3399" y="282"/>
                    </a:cubicBezTo>
                    <a:cubicBezTo>
                      <a:pt x="2547" y="2337"/>
                      <a:pt x="1369" y="4242"/>
                      <a:pt x="191" y="6122"/>
                    </a:cubicBezTo>
                    <a:cubicBezTo>
                      <a:pt x="0" y="6451"/>
                      <a:pt x="290" y="6745"/>
                      <a:pt x="577" y="6745"/>
                    </a:cubicBezTo>
                    <a:cubicBezTo>
                      <a:pt x="705" y="6745"/>
                      <a:pt x="833" y="6687"/>
                      <a:pt x="918" y="6548"/>
                    </a:cubicBezTo>
                    <a:cubicBezTo>
                      <a:pt x="2146" y="4593"/>
                      <a:pt x="3324" y="2638"/>
                      <a:pt x="4201" y="508"/>
                    </a:cubicBezTo>
                    <a:cubicBezTo>
                      <a:pt x="4323" y="203"/>
                      <a:pt x="4075" y="0"/>
                      <a:pt x="38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7"/>
              <p:cNvSpPr/>
              <p:nvPr/>
            </p:nvSpPr>
            <p:spPr>
              <a:xfrm>
                <a:off x="1866424" y="4157671"/>
                <a:ext cx="125516" cy="137851"/>
              </a:xfrm>
              <a:custGeom>
                <a:avLst/>
                <a:gdLst/>
                <a:ahLst/>
                <a:cxnLst/>
                <a:rect l="l" t="t" r="r" b="b"/>
                <a:pathLst>
                  <a:path w="5281" h="5800" extrusionOk="0">
                    <a:moveTo>
                      <a:pt x="637" y="0"/>
                    </a:moveTo>
                    <a:cubicBezTo>
                      <a:pt x="300" y="0"/>
                      <a:pt x="0" y="417"/>
                      <a:pt x="314" y="711"/>
                    </a:cubicBezTo>
                    <a:cubicBezTo>
                      <a:pt x="1918" y="2139"/>
                      <a:pt x="3020" y="3944"/>
                      <a:pt x="4324" y="5623"/>
                    </a:cubicBezTo>
                    <a:cubicBezTo>
                      <a:pt x="4419" y="5748"/>
                      <a:pt x="4549" y="5799"/>
                      <a:pt x="4677" y="5799"/>
                    </a:cubicBezTo>
                    <a:cubicBezTo>
                      <a:pt x="4985" y="5799"/>
                      <a:pt x="5281" y="5498"/>
                      <a:pt x="5051" y="5197"/>
                    </a:cubicBezTo>
                    <a:cubicBezTo>
                      <a:pt x="3697" y="3467"/>
                      <a:pt x="2569" y="1613"/>
                      <a:pt x="915" y="109"/>
                    </a:cubicBezTo>
                    <a:cubicBezTo>
                      <a:pt x="828" y="33"/>
                      <a:pt x="731" y="0"/>
                      <a:pt x="6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7"/>
              <p:cNvSpPr/>
              <p:nvPr/>
            </p:nvSpPr>
            <p:spPr>
              <a:xfrm>
                <a:off x="1921710" y="4259020"/>
                <a:ext cx="111232" cy="74606"/>
              </a:xfrm>
              <a:custGeom>
                <a:avLst/>
                <a:gdLst/>
                <a:ahLst/>
                <a:cxnLst/>
                <a:rect l="l" t="t" r="r" b="b"/>
                <a:pathLst>
                  <a:path w="4680" h="3139" extrusionOk="0">
                    <a:moveTo>
                      <a:pt x="2235" y="0"/>
                    </a:moveTo>
                    <a:cubicBezTo>
                      <a:pt x="255" y="0"/>
                      <a:pt x="0" y="3138"/>
                      <a:pt x="2524" y="3138"/>
                    </a:cubicBezTo>
                    <a:cubicBezTo>
                      <a:pt x="4429" y="3138"/>
                      <a:pt x="4679" y="81"/>
                      <a:pt x="2374" y="5"/>
                    </a:cubicBezTo>
                    <a:cubicBezTo>
                      <a:pt x="2327" y="2"/>
                      <a:pt x="2280" y="0"/>
                      <a:pt x="22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7"/>
              <p:cNvSpPr/>
              <p:nvPr/>
            </p:nvSpPr>
            <p:spPr>
              <a:xfrm>
                <a:off x="1567869" y="4287019"/>
                <a:ext cx="111232" cy="74606"/>
              </a:xfrm>
              <a:custGeom>
                <a:avLst/>
                <a:gdLst/>
                <a:ahLst/>
                <a:cxnLst/>
                <a:rect l="l" t="t" r="r" b="b"/>
                <a:pathLst>
                  <a:path w="4680" h="3139" extrusionOk="0">
                    <a:moveTo>
                      <a:pt x="2260" y="0"/>
                    </a:moveTo>
                    <a:cubicBezTo>
                      <a:pt x="279" y="0"/>
                      <a:pt x="1" y="3138"/>
                      <a:pt x="2549" y="3138"/>
                    </a:cubicBezTo>
                    <a:cubicBezTo>
                      <a:pt x="4454" y="3138"/>
                      <a:pt x="4679" y="56"/>
                      <a:pt x="2398" y="5"/>
                    </a:cubicBezTo>
                    <a:cubicBezTo>
                      <a:pt x="2351" y="2"/>
                      <a:pt x="2305" y="0"/>
                      <a:pt x="22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7"/>
              <p:cNvSpPr/>
              <p:nvPr/>
            </p:nvSpPr>
            <p:spPr>
              <a:xfrm>
                <a:off x="1432626" y="3996900"/>
                <a:ext cx="111232" cy="74606"/>
              </a:xfrm>
              <a:custGeom>
                <a:avLst/>
                <a:gdLst/>
                <a:ahLst/>
                <a:cxnLst/>
                <a:rect l="l" t="t" r="r" b="b"/>
                <a:pathLst>
                  <a:path w="4680" h="3139" extrusionOk="0">
                    <a:moveTo>
                      <a:pt x="2259" y="1"/>
                    </a:moveTo>
                    <a:cubicBezTo>
                      <a:pt x="256" y="1"/>
                      <a:pt x="1" y="3139"/>
                      <a:pt x="2525" y="3139"/>
                    </a:cubicBezTo>
                    <a:cubicBezTo>
                      <a:pt x="4454" y="3139"/>
                      <a:pt x="4680" y="56"/>
                      <a:pt x="2399" y="6"/>
                    </a:cubicBezTo>
                    <a:cubicBezTo>
                      <a:pt x="2352" y="2"/>
                      <a:pt x="2305" y="1"/>
                      <a:pt x="22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7"/>
              <p:cNvSpPr/>
              <p:nvPr/>
            </p:nvSpPr>
            <p:spPr>
              <a:xfrm>
                <a:off x="1869062" y="4215547"/>
                <a:ext cx="82854" cy="56115"/>
              </a:xfrm>
              <a:custGeom>
                <a:avLst/>
                <a:gdLst/>
                <a:ahLst/>
                <a:cxnLst/>
                <a:rect l="l" t="t" r="r" b="b"/>
                <a:pathLst>
                  <a:path w="3486" h="2361" extrusionOk="0">
                    <a:moveTo>
                      <a:pt x="1666" y="0"/>
                    </a:moveTo>
                    <a:cubicBezTo>
                      <a:pt x="192" y="0"/>
                      <a:pt x="0" y="2336"/>
                      <a:pt x="1882" y="2361"/>
                    </a:cubicBezTo>
                    <a:cubicBezTo>
                      <a:pt x="3310" y="2361"/>
                      <a:pt x="3486" y="55"/>
                      <a:pt x="1782" y="5"/>
                    </a:cubicBezTo>
                    <a:cubicBezTo>
                      <a:pt x="1742" y="2"/>
                      <a:pt x="1704" y="0"/>
                      <a:pt x="16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7"/>
              <p:cNvSpPr/>
              <p:nvPr/>
            </p:nvSpPr>
            <p:spPr>
              <a:xfrm>
                <a:off x="1573003" y="4215547"/>
                <a:ext cx="83448" cy="56115"/>
              </a:xfrm>
              <a:custGeom>
                <a:avLst/>
                <a:gdLst/>
                <a:ahLst/>
                <a:cxnLst/>
                <a:rect l="l" t="t" r="r" b="b"/>
                <a:pathLst>
                  <a:path w="3511" h="2361" extrusionOk="0">
                    <a:moveTo>
                      <a:pt x="1666" y="0"/>
                    </a:moveTo>
                    <a:cubicBezTo>
                      <a:pt x="191" y="0"/>
                      <a:pt x="0" y="2336"/>
                      <a:pt x="1907" y="2361"/>
                    </a:cubicBezTo>
                    <a:cubicBezTo>
                      <a:pt x="3335" y="2361"/>
                      <a:pt x="3511" y="55"/>
                      <a:pt x="1781" y="5"/>
                    </a:cubicBezTo>
                    <a:cubicBezTo>
                      <a:pt x="1742" y="2"/>
                      <a:pt x="1704" y="0"/>
                      <a:pt x="16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7"/>
              <p:cNvSpPr/>
              <p:nvPr/>
            </p:nvSpPr>
            <p:spPr>
              <a:xfrm>
                <a:off x="1387133" y="4075550"/>
                <a:ext cx="83234" cy="55545"/>
              </a:xfrm>
              <a:custGeom>
                <a:avLst/>
                <a:gdLst/>
                <a:ahLst/>
                <a:cxnLst/>
                <a:rect l="l" t="t" r="r" b="b"/>
                <a:pathLst>
                  <a:path w="3502" h="2337" extrusionOk="0">
                    <a:moveTo>
                      <a:pt x="1667" y="1"/>
                    </a:moveTo>
                    <a:cubicBezTo>
                      <a:pt x="192" y="1"/>
                      <a:pt x="0" y="2336"/>
                      <a:pt x="1882" y="2336"/>
                    </a:cubicBezTo>
                    <a:cubicBezTo>
                      <a:pt x="1890" y="2336"/>
                      <a:pt x="1897" y="2336"/>
                      <a:pt x="1905" y="2336"/>
                    </a:cubicBezTo>
                    <a:cubicBezTo>
                      <a:pt x="3313" y="2336"/>
                      <a:pt x="3502" y="30"/>
                      <a:pt x="1782" y="5"/>
                    </a:cubicBezTo>
                    <a:cubicBezTo>
                      <a:pt x="1743" y="2"/>
                      <a:pt x="1704" y="1"/>
                      <a:pt x="16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7"/>
              <p:cNvSpPr/>
              <p:nvPr/>
            </p:nvSpPr>
            <p:spPr>
              <a:xfrm>
                <a:off x="2095885" y="4001036"/>
                <a:ext cx="110994" cy="74654"/>
              </a:xfrm>
              <a:custGeom>
                <a:avLst/>
                <a:gdLst/>
                <a:ahLst/>
                <a:cxnLst/>
                <a:rect l="l" t="t" r="r" b="b"/>
                <a:pathLst>
                  <a:path w="4670" h="3141" extrusionOk="0">
                    <a:moveTo>
                      <a:pt x="2203" y="1"/>
                    </a:moveTo>
                    <a:cubicBezTo>
                      <a:pt x="244" y="1"/>
                      <a:pt x="0" y="3116"/>
                      <a:pt x="2514" y="3140"/>
                    </a:cubicBezTo>
                    <a:cubicBezTo>
                      <a:pt x="4419" y="3140"/>
                      <a:pt x="4670" y="57"/>
                      <a:pt x="2364" y="7"/>
                    </a:cubicBezTo>
                    <a:cubicBezTo>
                      <a:pt x="2309" y="3"/>
                      <a:pt x="2256" y="1"/>
                      <a:pt x="2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7"/>
              <p:cNvSpPr/>
              <p:nvPr/>
            </p:nvSpPr>
            <p:spPr>
              <a:xfrm>
                <a:off x="2038841" y="4047551"/>
                <a:ext cx="83448" cy="56139"/>
              </a:xfrm>
              <a:custGeom>
                <a:avLst/>
                <a:gdLst/>
                <a:ahLst/>
                <a:cxnLst/>
                <a:rect l="l" t="t" r="r" b="b"/>
                <a:pathLst>
                  <a:path w="3511" h="2362" extrusionOk="0">
                    <a:moveTo>
                      <a:pt x="1666" y="1"/>
                    </a:moveTo>
                    <a:cubicBezTo>
                      <a:pt x="191" y="1"/>
                      <a:pt x="1" y="2337"/>
                      <a:pt x="1907" y="2361"/>
                    </a:cubicBezTo>
                    <a:cubicBezTo>
                      <a:pt x="3335" y="2361"/>
                      <a:pt x="3511" y="55"/>
                      <a:pt x="1782" y="5"/>
                    </a:cubicBezTo>
                    <a:cubicBezTo>
                      <a:pt x="1742" y="2"/>
                      <a:pt x="1704" y="1"/>
                      <a:pt x="16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7"/>
              <p:cNvSpPr/>
              <p:nvPr/>
            </p:nvSpPr>
            <p:spPr>
              <a:xfrm>
                <a:off x="948153" y="3917680"/>
                <a:ext cx="211483" cy="380779"/>
              </a:xfrm>
              <a:custGeom>
                <a:avLst/>
                <a:gdLst/>
                <a:ahLst/>
                <a:cxnLst/>
                <a:rect l="l" t="t" r="r" b="b"/>
                <a:pathLst>
                  <a:path w="8898" h="16021" extrusionOk="0">
                    <a:moveTo>
                      <a:pt x="4239" y="1"/>
                    </a:moveTo>
                    <a:cubicBezTo>
                      <a:pt x="3672" y="1"/>
                      <a:pt x="3052" y="99"/>
                      <a:pt x="2431" y="381"/>
                    </a:cubicBezTo>
                    <a:cubicBezTo>
                      <a:pt x="2005" y="582"/>
                      <a:pt x="1629" y="858"/>
                      <a:pt x="1328" y="1183"/>
                    </a:cubicBezTo>
                    <a:cubicBezTo>
                      <a:pt x="1003" y="1484"/>
                      <a:pt x="777" y="1860"/>
                      <a:pt x="602" y="2186"/>
                    </a:cubicBezTo>
                    <a:cubicBezTo>
                      <a:pt x="251" y="2888"/>
                      <a:pt x="125" y="3564"/>
                      <a:pt x="50" y="4166"/>
                    </a:cubicBezTo>
                    <a:cubicBezTo>
                      <a:pt x="0" y="4767"/>
                      <a:pt x="0" y="5344"/>
                      <a:pt x="25" y="5895"/>
                    </a:cubicBezTo>
                    <a:cubicBezTo>
                      <a:pt x="100" y="6973"/>
                      <a:pt x="301" y="7950"/>
                      <a:pt x="552" y="8853"/>
                    </a:cubicBezTo>
                    <a:cubicBezTo>
                      <a:pt x="802" y="9755"/>
                      <a:pt x="1078" y="10557"/>
                      <a:pt x="1354" y="11309"/>
                    </a:cubicBezTo>
                    <a:cubicBezTo>
                      <a:pt x="1930" y="12788"/>
                      <a:pt x="2557" y="13965"/>
                      <a:pt x="3008" y="14767"/>
                    </a:cubicBezTo>
                    <a:cubicBezTo>
                      <a:pt x="3233" y="15194"/>
                      <a:pt x="3434" y="15494"/>
                      <a:pt x="3559" y="15695"/>
                    </a:cubicBezTo>
                    <a:cubicBezTo>
                      <a:pt x="3684" y="15920"/>
                      <a:pt x="3760" y="16021"/>
                      <a:pt x="3760" y="16021"/>
                    </a:cubicBezTo>
                    <a:cubicBezTo>
                      <a:pt x="3760" y="16021"/>
                      <a:pt x="3760" y="15895"/>
                      <a:pt x="3734" y="15645"/>
                    </a:cubicBezTo>
                    <a:cubicBezTo>
                      <a:pt x="3734" y="15394"/>
                      <a:pt x="3709" y="15018"/>
                      <a:pt x="3659" y="14567"/>
                    </a:cubicBezTo>
                    <a:cubicBezTo>
                      <a:pt x="3609" y="14116"/>
                      <a:pt x="3559" y="13564"/>
                      <a:pt x="3509" y="12938"/>
                    </a:cubicBezTo>
                    <a:cubicBezTo>
                      <a:pt x="3434" y="12311"/>
                      <a:pt x="3359" y="11610"/>
                      <a:pt x="3283" y="10833"/>
                    </a:cubicBezTo>
                    <a:cubicBezTo>
                      <a:pt x="3208" y="10081"/>
                      <a:pt x="3133" y="9279"/>
                      <a:pt x="3058" y="8427"/>
                    </a:cubicBezTo>
                    <a:cubicBezTo>
                      <a:pt x="3008" y="7574"/>
                      <a:pt x="2983" y="6697"/>
                      <a:pt x="3033" y="5845"/>
                    </a:cubicBezTo>
                    <a:cubicBezTo>
                      <a:pt x="3058" y="5419"/>
                      <a:pt x="3083" y="4993"/>
                      <a:pt x="3183" y="4617"/>
                    </a:cubicBezTo>
                    <a:cubicBezTo>
                      <a:pt x="3258" y="4241"/>
                      <a:pt x="3359" y="3915"/>
                      <a:pt x="3484" y="3715"/>
                    </a:cubicBezTo>
                    <a:cubicBezTo>
                      <a:pt x="3634" y="3514"/>
                      <a:pt x="3709" y="3464"/>
                      <a:pt x="3810" y="3414"/>
                    </a:cubicBezTo>
                    <a:cubicBezTo>
                      <a:pt x="3892" y="3373"/>
                      <a:pt x="4074" y="3332"/>
                      <a:pt x="4315" y="3332"/>
                    </a:cubicBezTo>
                    <a:cubicBezTo>
                      <a:pt x="4369" y="3332"/>
                      <a:pt x="4427" y="3334"/>
                      <a:pt x="4486" y="3339"/>
                    </a:cubicBezTo>
                    <a:cubicBezTo>
                      <a:pt x="4562" y="3364"/>
                      <a:pt x="4637" y="3364"/>
                      <a:pt x="4737" y="3389"/>
                    </a:cubicBezTo>
                    <a:lnTo>
                      <a:pt x="4837" y="3389"/>
                    </a:lnTo>
                    <a:lnTo>
                      <a:pt x="4937" y="3414"/>
                    </a:lnTo>
                    <a:lnTo>
                      <a:pt x="4988" y="3439"/>
                    </a:lnTo>
                    <a:lnTo>
                      <a:pt x="5038" y="3439"/>
                    </a:lnTo>
                    <a:lnTo>
                      <a:pt x="5113" y="3464"/>
                    </a:lnTo>
                    <a:cubicBezTo>
                      <a:pt x="5163" y="3489"/>
                      <a:pt x="5213" y="3514"/>
                      <a:pt x="5238" y="3539"/>
                    </a:cubicBezTo>
                    <a:cubicBezTo>
                      <a:pt x="5389" y="3615"/>
                      <a:pt x="5464" y="3690"/>
                      <a:pt x="5589" y="3890"/>
                    </a:cubicBezTo>
                    <a:cubicBezTo>
                      <a:pt x="5689" y="4091"/>
                      <a:pt x="5765" y="4417"/>
                      <a:pt x="5815" y="4792"/>
                    </a:cubicBezTo>
                    <a:cubicBezTo>
                      <a:pt x="5840" y="5168"/>
                      <a:pt x="5840" y="5569"/>
                      <a:pt x="5815" y="5996"/>
                    </a:cubicBezTo>
                    <a:cubicBezTo>
                      <a:pt x="5740" y="6848"/>
                      <a:pt x="5589" y="7725"/>
                      <a:pt x="5414" y="8552"/>
                    </a:cubicBezTo>
                    <a:cubicBezTo>
                      <a:pt x="5238" y="9379"/>
                      <a:pt x="5063" y="10181"/>
                      <a:pt x="4862" y="10933"/>
                    </a:cubicBezTo>
                    <a:cubicBezTo>
                      <a:pt x="4511" y="12412"/>
                      <a:pt x="4186" y="13690"/>
                      <a:pt x="3985" y="14592"/>
                    </a:cubicBezTo>
                    <a:cubicBezTo>
                      <a:pt x="3885" y="15043"/>
                      <a:pt x="3835" y="15394"/>
                      <a:pt x="3810" y="15645"/>
                    </a:cubicBezTo>
                    <a:cubicBezTo>
                      <a:pt x="3760" y="15895"/>
                      <a:pt x="3760" y="16021"/>
                      <a:pt x="3760" y="16021"/>
                    </a:cubicBezTo>
                    <a:cubicBezTo>
                      <a:pt x="3760" y="16021"/>
                      <a:pt x="4060" y="15595"/>
                      <a:pt x="4587" y="14843"/>
                    </a:cubicBezTo>
                    <a:cubicBezTo>
                      <a:pt x="5113" y="14091"/>
                      <a:pt x="5865" y="13013"/>
                      <a:pt x="6617" y="11610"/>
                    </a:cubicBezTo>
                    <a:cubicBezTo>
                      <a:pt x="7018" y="10933"/>
                      <a:pt x="7394" y="10156"/>
                      <a:pt x="7770" y="9304"/>
                    </a:cubicBezTo>
                    <a:cubicBezTo>
                      <a:pt x="8120" y="8427"/>
                      <a:pt x="8471" y="7499"/>
                      <a:pt x="8697" y="6422"/>
                    </a:cubicBezTo>
                    <a:cubicBezTo>
                      <a:pt x="8797" y="5895"/>
                      <a:pt x="8897" y="5319"/>
                      <a:pt x="8897" y="4717"/>
                    </a:cubicBezTo>
                    <a:cubicBezTo>
                      <a:pt x="8897" y="4091"/>
                      <a:pt x="8847" y="3389"/>
                      <a:pt x="8547" y="2662"/>
                    </a:cubicBezTo>
                    <a:cubicBezTo>
                      <a:pt x="8271" y="1935"/>
                      <a:pt x="7694" y="1158"/>
                      <a:pt x="6943" y="707"/>
                    </a:cubicBezTo>
                    <a:cubicBezTo>
                      <a:pt x="6767" y="582"/>
                      <a:pt x="6592" y="507"/>
                      <a:pt x="6391" y="432"/>
                    </a:cubicBezTo>
                    <a:lnTo>
                      <a:pt x="6115" y="306"/>
                    </a:lnTo>
                    <a:lnTo>
                      <a:pt x="5790" y="206"/>
                    </a:lnTo>
                    <a:lnTo>
                      <a:pt x="5664" y="181"/>
                    </a:lnTo>
                    <a:lnTo>
                      <a:pt x="5564" y="156"/>
                    </a:lnTo>
                    <a:lnTo>
                      <a:pt x="5414" y="131"/>
                    </a:lnTo>
                    <a:lnTo>
                      <a:pt x="5288" y="106"/>
                    </a:lnTo>
                    <a:cubicBezTo>
                      <a:pt x="5138" y="81"/>
                      <a:pt x="4963" y="56"/>
                      <a:pt x="4787" y="31"/>
                    </a:cubicBezTo>
                    <a:cubicBezTo>
                      <a:pt x="4612" y="12"/>
                      <a:pt x="4428" y="1"/>
                      <a:pt x="42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7"/>
              <p:cNvSpPr/>
              <p:nvPr/>
            </p:nvSpPr>
            <p:spPr>
              <a:xfrm>
                <a:off x="1037499" y="4294293"/>
                <a:ext cx="316916" cy="300920"/>
              </a:xfrm>
              <a:custGeom>
                <a:avLst/>
                <a:gdLst/>
                <a:ahLst/>
                <a:cxnLst/>
                <a:rect l="l" t="t" r="r" b="b"/>
                <a:pathLst>
                  <a:path w="13334" h="12661" extrusionOk="0">
                    <a:moveTo>
                      <a:pt x="1504" y="0"/>
                    </a:moveTo>
                    <a:cubicBezTo>
                      <a:pt x="1028" y="0"/>
                      <a:pt x="627" y="50"/>
                      <a:pt x="376" y="100"/>
                    </a:cubicBezTo>
                    <a:cubicBezTo>
                      <a:pt x="126" y="151"/>
                      <a:pt x="1" y="176"/>
                      <a:pt x="1" y="176"/>
                    </a:cubicBezTo>
                    <a:cubicBezTo>
                      <a:pt x="1" y="176"/>
                      <a:pt x="1" y="176"/>
                      <a:pt x="1" y="176"/>
                    </a:cubicBezTo>
                    <a:lnTo>
                      <a:pt x="1" y="176"/>
                    </a:lnTo>
                    <a:cubicBezTo>
                      <a:pt x="1" y="176"/>
                      <a:pt x="126" y="226"/>
                      <a:pt x="376" y="276"/>
                    </a:cubicBezTo>
                    <a:cubicBezTo>
                      <a:pt x="602" y="351"/>
                      <a:pt x="953" y="476"/>
                      <a:pt x="1379" y="652"/>
                    </a:cubicBezTo>
                    <a:cubicBezTo>
                      <a:pt x="2206" y="1028"/>
                      <a:pt x="3384" y="1604"/>
                      <a:pt x="4687" y="2406"/>
                    </a:cubicBezTo>
                    <a:cubicBezTo>
                      <a:pt x="5339" y="2807"/>
                      <a:pt x="6041" y="3233"/>
                      <a:pt x="6717" y="3760"/>
                    </a:cubicBezTo>
                    <a:cubicBezTo>
                      <a:pt x="7394" y="4261"/>
                      <a:pt x="8071" y="4812"/>
                      <a:pt x="8672" y="5439"/>
                    </a:cubicBezTo>
                    <a:cubicBezTo>
                      <a:pt x="8948" y="5740"/>
                      <a:pt x="9224" y="6065"/>
                      <a:pt x="9449" y="6391"/>
                    </a:cubicBezTo>
                    <a:cubicBezTo>
                      <a:pt x="9650" y="6717"/>
                      <a:pt x="9800" y="7018"/>
                      <a:pt x="9875" y="7319"/>
                    </a:cubicBezTo>
                    <a:cubicBezTo>
                      <a:pt x="9976" y="7594"/>
                      <a:pt x="9976" y="7845"/>
                      <a:pt x="9925" y="8095"/>
                    </a:cubicBezTo>
                    <a:cubicBezTo>
                      <a:pt x="9875" y="8321"/>
                      <a:pt x="9775" y="8597"/>
                      <a:pt x="9575" y="8872"/>
                    </a:cubicBezTo>
                    <a:lnTo>
                      <a:pt x="9549" y="8923"/>
                    </a:lnTo>
                    <a:lnTo>
                      <a:pt x="9549" y="8923"/>
                    </a:lnTo>
                    <a:lnTo>
                      <a:pt x="9549" y="8923"/>
                    </a:lnTo>
                    <a:lnTo>
                      <a:pt x="9524" y="8948"/>
                    </a:lnTo>
                    <a:cubicBezTo>
                      <a:pt x="9527" y="8945"/>
                      <a:pt x="9529" y="8943"/>
                      <a:pt x="9530" y="8943"/>
                    </a:cubicBezTo>
                    <a:cubicBezTo>
                      <a:pt x="9530" y="8943"/>
                      <a:pt x="9530" y="8945"/>
                      <a:pt x="9529" y="8948"/>
                    </a:cubicBezTo>
                    <a:lnTo>
                      <a:pt x="9529" y="8948"/>
                    </a:lnTo>
                    <a:lnTo>
                      <a:pt x="9424" y="9073"/>
                    </a:lnTo>
                    <a:cubicBezTo>
                      <a:pt x="9374" y="9123"/>
                      <a:pt x="9374" y="9148"/>
                      <a:pt x="9324" y="9198"/>
                    </a:cubicBezTo>
                    <a:cubicBezTo>
                      <a:pt x="9249" y="9273"/>
                      <a:pt x="9174" y="9324"/>
                      <a:pt x="9123" y="9349"/>
                    </a:cubicBezTo>
                    <a:cubicBezTo>
                      <a:pt x="9073" y="9374"/>
                      <a:pt x="9073" y="9374"/>
                      <a:pt x="9023" y="9374"/>
                    </a:cubicBezTo>
                    <a:cubicBezTo>
                      <a:pt x="8998" y="9386"/>
                      <a:pt x="8967" y="9392"/>
                      <a:pt x="8926" y="9392"/>
                    </a:cubicBezTo>
                    <a:cubicBezTo>
                      <a:pt x="8885" y="9392"/>
                      <a:pt x="8835" y="9386"/>
                      <a:pt x="8773" y="9374"/>
                    </a:cubicBezTo>
                    <a:cubicBezTo>
                      <a:pt x="8572" y="9298"/>
                      <a:pt x="8246" y="9148"/>
                      <a:pt x="7920" y="8923"/>
                    </a:cubicBezTo>
                    <a:cubicBezTo>
                      <a:pt x="7595" y="8697"/>
                      <a:pt x="7244" y="8396"/>
                      <a:pt x="6918" y="8095"/>
                    </a:cubicBezTo>
                    <a:cubicBezTo>
                      <a:pt x="6291" y="7494"/>
                      <a:pt x="5665" y="6817"/>
                      <a:pt x="5088" y="6166"/>
                    </a:cubicBezTo>
                    <a:cubicBezTo>
                      <a:pt x="4537" y="5489"/>
                      <a:pt x="3986" y="4837"/>
                      <a:pt x="3509" y="4236"/>
                    </a:cubicBezTo>
                    <a:cubicBezTo>
                      <a:pt x="2507" y="3008"/>
                      <a:pt x="1655" y="1980"/>
                      <a:pt x="1028" y="1253"/>
                    </a:cubicBezTo>
                    <a:cubicBezTo>
                      <a:pt x="727" y="902"/>
                      <a:pt x="452" y="627"/>
                      <a:pt x="276" y="451"/>
                    </a:cubicBezTo>
                    <a:cubicBezTo>
                      <a:pt x="101" y="276"/>
                      <a:pt x="1" y="176"/>
                      <a:pt x="1" y="176"/>
                    </a:cubicBezTo>
                    <a:lnTo>
                      <a:pt x="1" y="176"/>
                    </a:lnTo>
                    <a:cubicBezTo>
                      <a:pt x="1" y="176"/>
                      <a:pt x="151" y="702"/>
                      <a:pt x="452" y="1604"/>
                    </a:cubicBezTo>
                    <a:cubicBezTo>
                      <a:pt x="752" y="2481"/>
                      <a:pt x="1178" y="3760"/>
                      <a:pt x="1855" y="5238"/>
                    </a:cubicBezTo>
                    <a:cubicBezTo>
                      <a:pt x="2181" y="5990"/>
                      <a:pt x="2582" y="6767"/>
                      <a:pt x="3033" y="7594"/>
                    </a:cubicBezTo>
                    <a:cubicBezTo>
                      <a:pt x="3509" y="8421"/>
                      <a:pt x="4061" y="9273"/>
                      <a:pt x="4762" y="10126"/>
                    </a:cubicBezTo>
                    <a:cubicBezTo>
                      <a:pt x="5113" y="10552"/>
                      <a:pt x="5514" y="10978"/>
                      <a:pt x="5991" y="11379"/>
                    </a:cubicBezTo>
                    <a:cubicBezTo>
                      <a:pt x="6467" y="11780"/>
                      <a:pt x="7018" y="12181"/>
                      <a:pt x="7770" y="12456"/>
                    </a:cubicBezTo>
                    <a:cubicBezTo>
                      <a:pt x="8129" y="12569"/>
                      <a:pt x="8508" y="12661"/>
                      <a:pt x="8944" y="12661"/>
                    </a:cubicBezTo>
                    <a:cubicBezTo>
                      <a:pt x="8995" y="12661"/>
                      <a:pt x="9046" y="12660"/>
                      <a:pt x="9098" y="12657"/>
                    </a:cubicBezTo>
                    <a:cubicBezTo>
                      <a:pt x="9139" y="12659"/>
                      <a:pt x="9180" y="12660"/>
                      <a:pt x="9220" y="12660"/>
                    </a:cubicBezTo>
                    <a:cubicBezTo>
                      <a:pt x="9659" y="12660"/>
                      <a:pt x="10112" y="12540"/>
                      <a:pt x="10502" y="12356"/>
                    </a:cubicBezTo>
                    <a:cubicBezTo>
                      <a:pt x="10928" y="12156"/>
                      <a:pt x="11304" y="11905"/>
                      <a:pt x="11605" y="11629"/>
                    </a:cubicBezTo>
                    <a:cubicBezTo>
                      <a:pt x="11755" y="11504"/>
                      <a:pt x="11905" y="11304"/>
                      <a:pt x="12031" y="11153"/>
                    </a:cubicBezTo>
                    <a:lnTo>
                      <a:pt x="12156" y="11003"/>
                    </a:lnTo>
                    <a:lnTo>
                      <a:pt x="12206" y="10953"/>
                    </a:lnTo>
                    <a:lnTo>
                      <a:pt x="12281" y="10852"/>
                    </a:lnTo>
                    <a:lnTo>
                      <a:pt x="12281" y="10827"/>
                    </a:lnTo>
                    <a:lnTo>
                      <a:pt x="12357" y="10727"/>
                    </a:lnTo>
                    <a:cubicBezTo>
                      <a:pt x="12758" y="10126"/>
                      <a:pt x="13083" y="9399"/>
                      <a:pt x="13209" y="8597"/>
                    </a:cubicBezTo>
                    <a:cubicBezTo>
                      <a:pt x="13334" y="7795"/>
                      <a:pt x="13209" y="6968"/>
                      <a:pt x="12958" y="6291"/>
                    </a:cubicBezTo>
                    <a:cubicBezTo>
                      <a:pt x="12707" y="5589"/>
                      <a:pt x="12331" y="5013"/>
                      <a:pt x="11930" y="4511"/>
                    </a:cubicBezTo>
                    <a:cubicBezTo>
                      <a:pt x="11529" y="4010"/>
                      <a:pt x="11103" y="3609"/>
                      <a:pt x="10652" y="3258"/>
                    </a:cubicBezTo>
                    <a:cubicBezTo>
                      <a:pt x="9775" y="2532"/>
                      <a:pt x="8873" y="2005"/>
                      <a:pt x="7996" y="1579"/>
                    </a:cubicBezTo>
                    <a:cubicBezTo>
                      <a:pt x="7118" y="1178"/>
                      <a:pt x="6266" y="852"/>
                      <a:pt x="5464" y="627"/>
                    </a:cubicBezTo>
                    <a:cubicBezTo>
                      <a:pt x="3860" y="151"/>
                      <a:pt x="2482" y="0"/>
                      <a:pt x="15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7"/>
              <p:cNvSpPr/>
              <p:nvPr/>
            </p:nvSpPr>
            <p:spPr>
              <a:xfrm>
                <a:off x="720000" y="4226980"/>
                <a:ext cx="323476" cy="95926"/>
              </a:xfrm>
              <a:custGeom>
                <a:avLst/>
                <a:gdLst/>
                <a:ahLst/>
                <a:cxnLst/>
                <a:rect l="l" t="t" r="r" b="b"/>
                <a:pathLst>
                  <a:path w="13610" h="4036" extrusionOk="0">
                    <a:moveTo>
                      <a:pt x="777" y="0"/>
                    </a:moveTo>
                    <a:lnTo>
                      <a:pt x="0" y="1930"/>
                    </a:lnTo>
                    <a:cubicBezTo>
                      <a:pt x="1529" y="2531"/>
                      <a:pt x="3509" y="3033"/>
                      <a:pt x="5614" y="3409"/>
                    </a:cubicBezTo>
                    <a:cubicBezTo>
                      <a:pt x="7744" y="3810"/>
                      <a:pt x="9950" y="4035"/>
                      <a:pt x="11855" y="4035"/>
                    </a:cubicBezTo>
                    <a:cubicBezTo>
                      <a:pt x="12481" y="4035"/>
                      <a:pt x="13058" y="4010"/>
                      <a:pt x="13609" y="3960"/>
                    </a:cubicBezTo>
                    <a:lnTo>
                      <a:pt x="13384" y="1880"/>
                    </a:lnTo>
                    <a:cubicBezTo>
                      <a:pt x="12932" y="1930"/>
                      <a:pt x="12406" y="1955"/>
                      <a:pt x="11855" y="1955"/>
                    </a:cubicBezTo>
                    <a:cubicBezTo>
                      <a:pt x="10125" y="1955"/>
                      <a:pt x="7995" y="1729"/>
                      <a:pt x="5990" y="1353"/>
                    </a:cubicBezTo>
                    <a:cubicBezTo>
                      <a:pt x="3985" y="1003"/>
                      <a:pt x="2080" y="501"/>
                      <a:pt x="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7"/>
              <p:cNvSpPr/>
              <p:nvPr/>
            </p:nvSpPr>
            <p:spPr>
              <a:xfrm>
                <a:off x="968404" y="4286544"/>
                <a:ext cx="99491" cy="316322"/>
              </a:xfrm>
              <a:custGeom>
                <a:avLst/>
                <a:gdLst/>
                <a:ahLst/>
                <a:cxnLst/>
                <a:rect l="l" t="t" r="r" b="b"/>
                <a:pathLst>
                  <a:path w="4186" h="13309" extrusionOk="0">
                    <a:moveTo>
                      <a:pt x="2281" y="0"/>
                    </a:moveTo>
                    <a:cubicBezTo>
                      <a:pt x="777" y="3409"/>
                      <a:pt x="25" y="7544"/>
                      <a:pt x="0" y="11229"/>
                    </a:cubicBezTo>
                    <a:cubicBezTo>
                      <a:pt x="0" y="11930"/>
                      <a:pt x="50" y="12632"/>
                      <a:pt x="101" y="13309"/>
                    </a:cubicBezTo>
                    <a:lnTo>
                      <a:pt x="2181" y="13108"/>
                    </a:lnTo>
                    <a:cubicBezTo>
                      <a:pt x="2131" y="12507"/>
                      <a:pt x="2106" y="11880"/>
                      <a:pt x="2106" y="11229"/>
                    </a:cubicBezTo>
                    <a:cubicBezTo>
                      <a:pt x="2106" y="7845"/>
                      <a:pt x="2832" y="3910"/>
                      <a:pt x="4186" y="853"/>
                    </a:cubicBezTo>
                    <a:lnTo>
                      <a:pt x="228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7"/>
              <p:cNvSpPr/>
              <p:nvPr/>
            </p:nvSpPr>
            <p:spPr>
              <a:xfrm>
                <a:off x="980312" y="4254361"/>
                <a:ext cx="128107" cy="98920"/>
              </a:xfrm>
              <a:custGeom>
                <a:avLst/>
                <a:gdLst/>
                <a:ahLst/>
                <a:cxnLst/>
                <a:rect l="l" t="t" r="r" b="b"/>
                <a:pathLst>
                  <a:path w="5390" h="4162" extrusionOk="0">
                    <a:moveTo>
                      <a:pt x="2707" y="1"/>
                    </a:moveTo>
                    <a:cubicBezTo>
                      <a:pt x="1" y="1"/>
                      <a:pt x="1" y="4161"/>
                      <a:pt x="2707" y="4161"/>
                    </a:cubicBezTo>
                    <a:cubicBezTo>
                      <a:pt x="5389" y="4161"/>
                      <a:pt x="5389" y="1"/>
                      <a:pt x="27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1" name="Google Shape;261;p7"/>
            <p:cNvGrpSpPr/>
            <p:nvPr/>
          </p:nvGrpSpPr>
          <p:grpSpPr>
            <a:xfrm rot="9597153" flipH="1">
              <a:off x="4562551" y="4223947"/>
              <a:ext cx="2661380" cy="1000914"/>
              <a:chOff x="720000" y="3829047"/>
              <a:chExt cx="2057547" cy="773819"/>
            </a:xfrm>
          </p:grpSpPr>
          <p:sp>
            <p:nvSpPr>
              <p:cNvPr id="262" name="Google Shape;262;p7"/>
              <p:cNvSpPr/>
              <p:nvPr/>
            </p:nvSpPr>
            <p:spPr>
              <a:xfrm>
                <a:off x="747524" y="4140653"/>
                <a:ext cx="1628264" cy="367137"/>
              </a:xfrm>
              <a:custGeom>
                <a:avLst/>
                <a:gdLst/>
                <a:ahLst/>
                <a:cxnLst/>
                <a:rect l="l" t="t" r="r" b="b"/>
                <a:pathLst>
                  <a:path w="68508" h="15447" extrusionOk="0">
                    <a:moveTo>
                      <a:pt x="43313" y="0"/>
                    </a:moveTo>
                    <a:cubicBezTo>
                      <a:pt x="39438" y="0"/>
                      <a:pt x="35566" y="236"/>
                      <a:pt x="31724" y="725"/>
                    </a:cubicBezTo>
                    <a:cubicBezTo>
                      <a:pt x="20271" y="2178"/>
                      <a:pt x="8842" y="6239"/>
                      <a:pt x="446" y="14384"/>
                    </a:cubicBezTo>
                    <a:cubicBezTo>
                      <a:pt x="0" y="14810"/>
                      <a:pt x="424" y="15447"/>
                      <a:pt x="917" y="15447"/>
                    </a:cubicBezTo>
                    <a:cubicBezTo>
                      <a:pt x="1061" y="15447"/>
                      <a:pt x="1212" y="15392"/>
                      <a:pt x="1348" y="15261"/>
                    </a:cubicBezTo>
                    <a:cubicBezTo>
                      <a:pt x="9820" y="7041"/>
                      <a:pt x="21374" y="3206"/>
                      <a:pt x="32927" y="1828"/>
                    </a:cubicBezTo>
                    <a:cubicBezTo>
                      <a:pt x="36361" y="1423"/>
                      <a:pt x="39826" y="1229"/>
                      <a:pt x="43297" y="1229"/>
                    </a:cubicBezTo>
                    <a:cubicBezTo>
                      <a:pt x="51430" y="1229"/>
                      <a:pt x="59595" y="2294"/>
                      <a:pt x="67464" y="4209"/>
                    </a:cubicBezTo>
                    <a:cubicBezTo>
                      <a:pt x="67523" y="4224"/>
                      <a:pt x="67580" y="4231"/>
                      <a:pt x="67634" y="4231"/>
                    </a:cubicBezTo>
                    <a:cubicBezTo>
                      <a:pt x="68284" y="4231"/>
                      <a:pt x="68507" y="3191"/>
                      <a:pt x="67790" y="3006"/>
                    </a:cubicBezTo>
                    <a:cubicBezTo>
                      <a:pt x="59796" y="1063"/>
                      <a:pt x="51548" y="0"/>
                      <a:pt x="433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7"/>
              <p:cNvSpPr/>
              <p:nvPr/>
            </p:nvSpPr>
            <p:spPr>
              <a:xfrm>
                <a:off x="2336731" y="4176923"/>
                <a:ext cx="440816" cy="166681"/>
              </a:xfrm>
              <a:custGeom>
                <a:avLst/>
                <a:gdLst/>
                <a:ahLst/>
                <a:cxnLst/>
                <a:rect l="l" t="t" r="r" b="b"/>
                <a:pathLst>
                  <a:path w="18547" h="7013" extrusionOk="0">
                    <a:moveTo>
                      <a:pt x="6492" y="1"/>
                    </a:moveTo>
                    <a:cubicBezTo>
                      <a:pt x="5890" y="1"/>
                      <a:pt x="5339" y="26"/>
                      <a:pt x="4762" y="101"/>
                    </a:cubicBezTo>
                    <a:cubicBezTo>
                      <a:pt x="4211" y="176"/>
                      <a:pt x="3685" y="277"/>
                      <a:pt x="3183" y="402"/>
                    </a:cubicBezTo>
                    <a:cubicBezTo>
                      <a:pt x="2958" y="477"/>
                      <a:pt x="2707" y="527"/>
                      <a:pt x="2507" y="577"/>
                    </a:cubicBezTo>
                    <a:cubicBezTo>
                      <a:pt x="2281" y="678"/>
                      <a:pt x="2081" y="728"/>
                      <a:pt x="1880" y="828"/>
                    </a:cubicBezTo>
                    <a:cubicBezTo>
                      <a:pt x="1504" y="978"/>
                      <a:pt x="1153" y="1129"/>
                      <a:pt x="878" y="1279"/>
                    </a:cubicBezTo>
                    <a:cubicBezTo>
                      <a:pt x="602" y="1404"/>
                      <a:pt x="376" y="1555"/>
                      <a:pt x="226" y="1655"/>
                    </a:cubicBezTo>
                    <a:cubicBezTo>
                      <a:pt x="76" y="1730"/>
                      <a:pt x="0" y="1805"/>
                      <a:pt x="0" y="1805"/>
                    </a:cubicBezTo>
                    <a:cubicBezTo>
                      <a:pt x="0" y="1805"/>
                      <a:pt x="51" y="1881"/>
                      <a:pt x="176" y="2006"/>
                    </a:cubicBezTo>
                    <a:cubicBezTo>
                      <a:pt x="301" y="2131"/>
                      <a:pt x="502" y="2332"/>
                      <a:pt x="727" y="2507"/>
                    </a:cubicBezTo>
                    <a:cubicBezTo>
                      <a:pt x="978" y="2733"/>
                      <a:pt x="1254" y="2958"/>
                      <a:pt x="1579" y="3209"/>
                    </a:cubicBezTo>
                    <a:cubicBezTo>
                      <a:pt x="1930" y="3434"/>
                      <a:pt x="2281" y="3685"/>
                      <a:pt x="2682" y="3986"/>
                    </a:cubicBezTo>
                    <a:cubicBezTo>
                      <a:pt x="3083" y="4236"/>
                      <a:pt x="3509" y="4512"/>
                      <a:pt x="3960" y="4738"/>
                    </a:cubicBezTo>
                    <a:cubicBezTo>
                      <a:pt x="4412" y="4988"/>
                      <a:pt x="4913" y="5239"/>
                      <a:pt x="5414" y="5439"/>
                    </a:cubicBezTo>
                    <a:cubicBezTo>
                      <a:pt x="6417" y="5866"/>
                      <a:pt x="7519" y="6241"/>
                      <a:pt x="8647" y="6492"/>
                    </a:cubicBezTo>
                    <a:cubicBezTo>
                      <a:pt x="9224" y="6642"/>
                      <a:pt x="9775" y="6743"/>
                      <a:pt x="10351" y="6818"/>
                    </a:cubicBezTo>
                    <a:cubicBezTo>
                      <a:pt x="10928" y="6918"/>
                      <a:pt x="11479" y="6968"/>
                      <a:pt x="12056" y="6993"/>
                    </a:cubicBezTo>
                    <a:cubicBezTo>
                      <a:pt x="12341" y="7006"/>
                      <a:pt x="12624" y="7013"/>
                      <a:pt x="12904" y="7013"/>
                    </a:cubicBezTo>
                    <a:cubicBezTo>
                      <a:pt x="13707" y="7013"/>
                      <a:pt x="14482" y="6961"/>
                      <a:pt x="15189" y="6868"/>
                    </a:cubicBezTo>
                    <a:cubicBezTo>
                      <a:pt x="16141" y="6718"/>
                      <a:pt x="16968" y="6517"/>
                      <a:pt x="17570" y="6342"/>
                    </a:cubicBezTo>
                    <a:cubicBezTo>
                      <a:pt x="17870" y="6241"/>
                      <a:pt x="18121" y="6141"/>
                      <a:pt x="18296" y="6091"/>
                    </a:cubicBezTo>
                    <a:cubicBezTo>
                      <a:pt x="18447" y="6016"/>
                      <a:pt x="18547" y="5966"/>
                      <a:pt x="18547" y="5966"/>
                    </a:cubicBezTo>
                    <a:cubicBezTo>
                      <a:pt x="18547" y="5966"/>
                      <a:pt x="18497" y="5891"/>
                      <a:pt x="18397" y="5740"/>
                    </a:cubicBezTo>
                    <a:cubicBezTo>
                      <a:pt x="18296" y="5615"/>
                      <a:pt x="18146" y="5364"/>
                      <a:pt x="17945" y="5139"/>
                    </a:cubicBezTo>
                    <a:cubicBezTo>
                      <a:pt x="17745" y="4888"/>
                      <a:pt x="17519" y="4612"/>
                      <a:pt x="17219" y="4312"/>
                    </a:cubicBezTo>
                    <a:cubicBezTo>
                      <a:pt x="16918" y="3986"/>
                      <a:pt x="16592" y="3685"/>
                      <a:pt x="16216" y="3384"/>
                    </a:cubicBezTo>
                    <a:cubicBezTo>
                      <a:pt x="15815" y="3058"/>
                      <a:pt x="15414" y="2733"/>
                      <a:pt x="14938" y="2432"/>
                    </a:cubicBezTo>
                    <a:cubicBezTo>
                      <a:pt x="14487" y="2156"/>
                      <a:pt x="13986" y="1881"/>
                      <a:pt x="13459" y="1605"/>
                    </a:cubicBezTo>
                    <a:cubicBezTo>
                      <a:pt x="12958" y="1354"/>
                      <a:pt x="12407" y="1104"/>
                      <a:pt x="11830" y="928"/>
                    </a:cubicBezTo>
                    <a:cubicBezTo>
                      <a:pt x="11254" y="728"/>
                      <a:pt x="10677" y="552"/>
                      <a:pt x="10076" y="402"/>
                    </a:cubicBezTo>
                    <a:cubicBezTo>
                      <a:pt x="9474" y="277"/>
                      <a:pt x="8873" y="176"/>
                      <a:pt x="8271" y="101"/>
                    </a:cubicBezTo>
                    <a:cubicBezTo>
                      <a:pt x="7670" y="26"/>
                      <a:pt x="7068" y="1"/>
                      <a:pt x="64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7"/>
              <p:cNvSpPr/>
              <p:nvPr/>
            </p:nvSpPr>
            <p:spPr>
              <a:xfrm>
                <a:off x="2160393" y="3951383"/>
                <a:ext cx="378878" cy="230925"/>
              </a:xfrm>
              <a:custGeom>
                <a:avLst/>
                <a:gdLst/>
                <a:ahLst/>
                <a:cxnLst/>
                <a:rect l="l" t="t" r="r" b="b"/>
                <a:pathLst>
                  <a:path w="15941" h="9716" extrusionOk="0">
                    <a:moveTo>
                      <a:pt x="13156" y="0"/>
                    </a:moveTo>
                    <a:cubicBezTo>
                      <a:pt x="12955" y="0"/>
                      <a:pt x="12747" y="5"/>
                      <a:pt x="12532" y="16"/>
                    </a:cubicBezTo>
                    <a:cubicBezTo>
                      <a:pt x="12056" y="66"/>
                      <a:pt x="11555" y="116"/>
                      <a:pt x="11029" y="242"/>
                    </a:cubicBezTo>
                    <a:cubicBezTo>
                      <a:pt x="10502" y="342"/>
                      <a:pt x="9951" y="467"/>
                      <a:pt x="9425" y="668"/>
                    </a:cubicBezTo>
                    <a:cubicBezTo>
                      <a:pt x="8873" y="868"/>
                      <a:pt x="8347" y="1069"/>
                      <a:pt x="7821" y="1344"/>
                    </a:cubicBezTo>
                    <a:cubicBezTo>
                      <a:pt x="7294" y="1595"/>
                      <a:pt x="6793" y="1871"/>
                      <a:pt x="6292" y="2197"/>
                    </a:cubicBezTo>
                    <a:cubicBezTo>
                      <a:pt x="5815" y="2522"/>
                      <a:pt x="5364" y="2848"/>
                      <a:pt x="4913" y="3174"/>
                    </a:cubicBezTo>
                    <a:cubicBezTo>
                      <a:pt x="4487" y="3525"/>
                      <a:pt x="4086" y="3901"/>
                      <a:pt x="3710" y="4252"/>
                    </a:cubicBezTo>
                    <a:cubicBezTo>
                      <a:pt x="3334" y="4603"/>
                      <a:pt x="2983" y="4979"/>
                      <a:pt x="2683" y="5354"/>
                    </a:cubicBezTo>
                    <a:cubicBezTo>
                      <a:pt x="2357" y="5705"/>
                      <a:pt x="2081" y="6081"/>
                      <a:pt x="1830" y="6432"/>
                    </a:cubicBezTo>
                    <a:cubicBezTo>
                      <a:pt x="1705" y="6608"/>
                      <a:pt x="1580" y="6783"/>
                      <a:pt x="1455" y="6958"/>
                    </a:cubicBezTo>
                    <a:cubicBezTo>
                      <a:pt x="1329" y="7134"/>
                      <a:pt x="1179" y="7284"/>
                      <a:pt x="1079" y="7460"/>
                    </a:cubicBezTo>
                    <a:cubicBezTo>
                      <a:pt x="828" y="7786"/>
                      <a:pt x="627" y="8086"/>
                      <a:pt x="477" y="8362"/>
                    </a:cubicBezTo>
                    <a:cubicBezTo>
                      <a:pt x="327" y="8613"/>
                      <a:pt x="201" y="8838"/>
                      <a:pt x="126" y="8989"/>
                    </a:cubicBezTo>
                    <a:cubicBezTo>
                      <a:pt x="51" y="9139"/>
                      <a:pt x="1" y="9239"/>
                      <a:pt x="1" y="9239"/>
                    </a:cubicBezTo>
                    <a:cubicBezTo>
                      <a:pt x="1" y="9239"/>
                      <a:pt x="101" y="9264"/>
                      <a:pt x="277" y="9314"/>
                    </a:cubicBezTo>
                    <a:cubicBezTo>
                      <a:pt x="427" y="9365"/>
                      <a:pt x="678" y="9440"/>
                      <a:pt x="978" y="9490"/>
                    </a:cubicBezTo>
                    <a:cubicBezTo>
                      <a:pt x="1279" y="9565"/>
                      <a:pt x="1630" y="9615"/>
                      <a:pt x="2031" y="9665"/>
                    </a:cubicBezTo>
                    <a:cubicBezTo>
                      <a:pt x="2231" y="9690"/>
                      <a:pt x="2432" y="9715"/>
                      <a:pt x="2658" y="9715"/>
                    </a:cubicBezTo>
                    <a:cubicBezTo>
                      <a:pt x="2883" y="9715"/>
                      <a:pt x="3134" y="9690"/>
                      <a:pt x="3384" y="9690"/>
                    </a:cubicBezTo>
                    <a:cubicBezTo>
                      <a:pt x="3886" y="9640"/>
                      <a:pt x="4412" y="9565"/>
                      <a:pt x="4988" y="9465"/>
                    </a:cubicBezTo>
                    <a:cubicBezTo>
                      <a:pt x="5515" y="9339"/>
                      <a:pt x="6041" y="9189"/>
                      <a:pt x="6592" y="8989"/>
                    </a:cubicBezTo>
                    <a:cubicBezTo>
                      <a:pt x="7144" y="8813"/>
                      <a:pt x="7670" y="8588"/>
                      <a:pt x="8171" y="8312"/>
                    </a:cubicBezTo>
                    <a:cubicBezTo>
                      <a:pt x="8698" y="8061"/>
                      <a:pt x="9199" y="7760"/>
                      <a:pt x="9675" y="7460"/>
                    </a:cubicBezTo>
                    <a:cubicBezTo>
                      <a:pt x="10151" y="7159"/>
                      <a:pt x="10602" y="6833"/>
                      <a:pt x="11029" y="6507"/>
                    </a:cubicBezTo>
                    <a:cubicBezTo>
                      <a:pt x="11480" y="6182"/>
                      <a:pt x="11881" y="5831"/>
                      <a:pt x="12257" y="5455"/>
                    </a:cubicBezTo>
                    <a:cubicBezTo>
                      <a:pt x="12633" y="5079"/>
                      <a:pt x="13009" y="4728"/>
                      <a:pt x="13334" y="4352"/>
                    </a:cubicBezTo>
                    <a:cubicBezTo>
                      <a:pt x="13660" y="3976"/>
                      <a:pt x="13961" y="3600"/>
                      <a:pt x="14237" y="3224"/>
                    </a:cubicBezTo>
                    <a:cubicBezTo>
                      <a:pt x="14512" y="2873"/>
                      <a:pt x="14763" y="2522"/>
                      <a:pt x="14963" y="2197"/>
                    </a:cubicBezTo>
                    <a:cubicBezTo>
                      <a:pt x="15189" y="1871"/>
                      <a:pt x="15364" y="1545"/>
                      <a:pt x="15515" y="1269"/>
                    </a:cubicBezTo>
                    <a:cubicBezTo>
                      <a:pt x="15665" y="1019"/>
                      <a:pt x="15765" y="768"/>
                      <a:pt x="15841" y="618"/>
                    </a:cubicBezTo>
                    <a:cubicBezTo>
                      <a:pt x="15916" y="467"/>
                      <a:pt x="15941" y="367"/>
                      <a:pt x="15941" y="367"/>
                    </a:cubicBezTo>
                    <a:cubicBezTo>
                      <a:pt x="15941" y="367"/>
                      <a:pt x="15841" y="342"/>
                      <a:pt x="15690" y="292"/>
                    </a:cubicBezTo>
                    <a:cubicBezTo>
                      <a:pt x="15515" y="267"/>
                      <a:pt x="15264" y="192"/>
                      <a:pt x="14963" y="141"/>
                    </a:cubicBezTo>
                    <a:cubicBezTo>
                      <a:pt x="14494" y="63"/>
                      <a:pt x="13871" y="0"/>
                      <a:pt x="131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7"/>
              <p:cNvSpPr/>
              <p:nvPr/>
            </p:nvSpPr>
            <p:spPr>
              <a:xfrm>
                <a:off x="2001358" y="4172764"/>
                <a:ext cx="343131" cy="318104"/>
              </a:xfrm>
              <a:custGeom>
                <a:avLst/>
                <a:gdLst/>
                <a:ahLst/>
                <a:cxnLst/>
                <a:rect l="l" t="t" r="r" b="b"/>
                <a:pathLst>
                  <a:path w="14437" h="13384" extrusionOk="0">
                    <a:moveTo>
                      <a:pt x="0" y="0"/>
                    </a:moveTo>
                    <a:cubicBezTo>
                      <a:pt x="0" y="0"/>
                      <a:pt x="25" y="101"/>
                      <a:pt x="50" y="276"/>
                    </a:cubicBezTo>
                    <a:cubicBezTo>
                      <a:pt x="100" y="452"/>
                      <a:pt x="151" y="727"/>
                      <a:pt x="251" y="1028"/>
                    </a:cubicBezTo>
                    <a:cubicBezTo>
                      <a:pt x="426" y="1629"/>
                      <a:pt x="777" y="2482"/>
                      <a:pt x="1278" y="3359"/>
                    </a:cubicBezTo>
                    <a:cubicBezTo>
                      <a:pt x="1755" y="4236"/>
                      <a:pt x="2381" y="5188"/>
                      <a:pt x="3133" y="6091"/>
                    </a:cubicBezTo>
                    <a:cubicBezTo>
                      <a:pt x="3885" y="6968"/>
                      <a:pt x="4737" y="7820"/>
                      <a:pt x="5639" y="8597"/>
                    </a:cubicBezTo>
                    <a:cubicBezTo>
                      <a:pt x="6090" y="8973"/>
                      <a:pt x="6567" y="9349"/>
                      <a:pt x="7043" y="9675"/>
                    </a:cubicBezTo>
                    <a:cubicBezTo>
                      <a:pt x="7494" y="10025"/>
                      <a:pt x="7970" y="10326"/>
                      <a:pt x="8446" y="10627"/>
                    </a:cubicBezTo>
                    <a:cubicBezTo>
                      <a:pt x="8922" y="10903"/>
                      <a:pt x="9374" y="11178"/>
                      <a:pt x="9850" y="11429"/>
                    </a:cubicBezTo>
                    <a:cubicBezTo>
                      <a:pt x="10301" y="11655"/>
                      <a:pt x="10752" y="11880"/>
                      <a:pt x="11178" y="12081"/>
                    </a:cubicBezTo>
                    <a:cubicBezTo>
                      <a:pt x="11404" y="12156"/>
                      <a:pt x="11579" y="12256"/>
                      <a:pt x="11805" y="12356"/>
                    </a:cubicBezTo>
                    <a:cubicBezTo>
                      <a:pt x="12005" y="12432"/>
                      <a:pt x="12206" y="12532"/>
                      <a:pt x="12381" y="12607"/>
                    </a:cubicBezTo>
                    <a:cubicBezTo>
                      <a:pt x="12732" y="12757"/>
                      <a:pt x="13108" y="12883"/>
                      <a:pt x="13384" y="13008"/>
                    </a:cubicBezTo>
                    <a:cubicBezTo>
                      <a:pt x="13659" y="13133"/>
                      <a:pt x="13910" y="13208"/>
                      <a:pt x="14085" y="13284"/>
                    </a:cubicBezTo>
                    <a:cubicBezTo>
                      <a:pt x="14261" y="13359"/>
                      <a:pt x="14361" y="13384"/>
                      <a:pt x="14361" y="13384"/>
                    </a:cubicBezTo>
                    <a:cubicBezTo>
                      <a:pt x="14361" y="13384"/>
                      <a:pt x="14386" y="13284"/>
                      <a:pt x="14386" y="13108"/>
                    </a:cubicBezTo>
                    <a:cubicBezTo>
                      <a:pt x="14411" y="12933"/>
                      <a:pt x="14436" y="12657"/>
                      <a:pt x="14436" y="12331"/>
                    </a:cubicBezTo>
                    <a:cubicBezTo>
                      <a:pt x="14436" y="11980"/>
                      <a:pt x="14386" y="11604"/>
                      <a:pt x="14311" y="11153"/>
                    </a:cubicBezTo>
                    <a:cubicBezTo>
                      <a:pt x="14236" y="10677"/>
                      <a:pt x="14110" y="10226"/>
                      <a:pt x="13935" y="9700"/>
                    </a:cubicBezTo>
                    <a:cubicBezTo>
                      <a:pt x="13760" y="9198"/>
                      <a:pt x="13534" y="8672"/>
                      <a:pt x="13258" y="8146"/>
                    </a:cubicBezTo>
                    <a:cubicBezTo>
                      <a:pt x="12983" y="7645"/>
                      <a:pt x="12657" y="7093"/>
                      <a:pt x="12281" y="6592"/>
                    </a:cubicBezTo>
                    <a:cubicBezTo>
                      <a:pt x="11554" y="5564"/>
                      <a:pt x="10652" y="4637"/>
                      <a:pt x="9699" y="3810"/>
                    </a:cubicBezTo>
                    <a:cubicBezTo>
                      <a:pt x="8697" y="2983"/>
                      <a:pt x="7669" y="2281"/>
                      <a:pt x="6592" y="1755"/>
                    </a:cubicBezTo>
                    <a:cubicBezTo>
                      <a:pt x="6065" y="1479"/>
                      <a:pt x="5539" y="1228"/>
                      <a:pt x="5013" y="1028"/>
                    </a:cubicBezTo>
                    <a:cubicBezTo>
                      <a:pt x="4511" y="827"/>
                      <a:pt x="3985" y="677"/>
                      <a:pt x="3509" y="527"/>
                    </a:cubicBezTo>
                    <a:cubicBezTo>
                      <a:pt x="2557" y="251"/>
                      <a:pt x="1704" y="126"/>
                      <a:pt x="1053" y="76"/>
                    </a:cubicBezTo>
                    <a:cubicBezTo>
                      <a:pt x="727" y="25"/>
                      <a:pt x="476" y="25"/>
                      <a:pt x="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7"/>
              <p:cNvSpPr/>
              <p:nvPr/>
            </p:nvSpPr>
            <p:spPr>
              <a:xfrm>
                <a:off x="1844082" y="3844520"/>
                <a:ext cx="282382" cy="310380"/>
              </a:xfrm>
              <a:custGeom>
                <a:avLst/>
                <a:gdLst/>
                <a:ahLst/>
                <a:cxnLst/>
                <a:rect l="l" t="t" r="r" b="b"/>
                <a:pathLst>
                  <a:path w="11881" h="13059" extrusionOk="0">
                    <a:moveTo>
                      <a:pt x="11755" y="1"/>
                    </a:moveTo>
                    <a:cubicBezTo>
                      <a:pt x="11755" y="1"/>
                      <a:pt x="11655" y="1"/>
                      <a:pt x="11479" y="51"/>
                    </a:cubicBezTo>
                    <a:cubicBezTo>
                      <a:pt x="11329" y="126"/>
                      <a:pt x="11078" y="176"/>
                      <a:pt x="10803" y="276"/>
                    </a:cubicBezTo>
                    <a:cubicBezTo>
                      <a:pt x="10527" y="377"/>
                      <a:pt x="10201" y="502"/>
                      <a:pt x="9850" y="652"/>
                    </a:cubicBezTo>
                    <a:cubicBezTo>
                      <a:pt x="9524" y="803"/>
                      <a:pt x="9148" y="953"/>
                      <a:pt x="8747" y="1129"/>
                    </a:cubicBezTo>
                    <a:cubicBezTo>
                      <a:pt x="8346" y="1329"/>
                      <a:pt x="7945" y="1530"/>
                      <a:pt x="7544" y="1780"/>
                    </a:cubicBezTo>
                    <a:cubicBezTo>
                      <a:pt x="7143" y="2006"/>
                      <a:pt x="6692" y="2256"/>
                      <a:pt x="6291" y="2557"/>
                    </a:cubicBezTo>
                    <a:cubicBezTo>
                      <a:pt x="5890" y="2833"/>
                      <a:pt x="5489" y="3159"/>
                      <a:pt x="5088" y="3485"/>
                    </a:cubicBezTo>
                    <a:cubicBezTo>
                      <a:pt x="4687" y="3835"/>
                      <a:pt x="4286" y="4186"/>
                      <a:pt x="3935" y="4562"/>
                    </a:cubicBezTo>
                    <a:cubicBezTo>
                      <a:pt x="3158" y="5339"/>
                      <a:pt x="2507" y="6191"/>
                      <a:pt x="1930" y="7094"/>
                    </a:cubicBezTo>
                    <a:cubicBezTo>
                      <a:pt x="1630" y="7545"/>
                      <a:pt x="1379" y="7996"/>
                      <a:pt x="1153" y="8447"/>
                    </a:cubicBezTo>
                    <a:cubicBezTo>
                      <a:pt x="928" y="8923"/>
                      <a:pt x="752" y="9374"/>
                      <a:pt x="577" y="9800"/>
                    </a:cubicBezTo>
                    <a:cubicBezTo>
                      <a:pt x="427" y="10251"/>
                      <a:pt x="301" y="10678"/>
                      <a:pt x="226" y="11053"/>
                    </a:cubicBezTo>
                    <a:cubicBezTo>
                      <a:pt x="151" y="11429"/>
                      <a:pt x="101" y="11780"/>
                      <a:pt x="51" y="12081"/>
                    </a:cubicBezTo>
                    <a:cubicBezTo>
                      <a:pt x="26" y="12382"/>
                      <a:pt x="26" y="12632"/>
                      <a:pt x="1" y="12783"/>
                    </a:cubicBezTo>
                    <a:cubicBezTo>
                      <a:pt x="1" y="12958"/>
                      <a:pt x="1" y="13058"/>
                      <a:pt x="1" y="13058"/>
                    </a:cubicBezTo>
                    <a:cubicBezTo>
                      <a:pt x="1" y="13058"/>
                      <a:pt x="101" y="13058"/>
                      <a:pt x="276" y="13033"/>
                    </a:cubicBezTo>
                    <a:cubicBezTo>
                      <a:pt x="427" y="13008"/>
                      <a:pt x="702" y="12983"/>
                      <a:pt x="978" y="12933"/>
                    </a:cubicBezTo>
                    <a:cubicBezTo>
                      <a:pt x="1580" y="12833"/>
                      <a:pt x="2356" y="12582"/>
                      <a:pt x="3209" y="12307"/>
                    </a:cubicBezTo>
                    <a:cubicBezTo>
                      <a:pt x="3635" y="12131"/>
                      <a:pt x="4061" y="11981"/>
                      <a:pt x="4487" y="11755"/>
                    </a:cubicBezTo>
                    <a:cubicBezTo>
                      <a:pt x="4938" y="11555"/>
                      <a:pt x="5389" y="11304"/>
                      <a:pt x="5840" y="11028"/>
                    </a:cubicBezTo>
                    <a:cubicBezTo>
                      <a:pt x="6742" y="10477"/>
                      <a:pt x="7620" y="9750"/>
                      <a:pt x="8397" y="8973"/>
                    </a:cubicBezTo>
                    <a:cubicBezTo>
                      <a:pt x="8798" y="8547"/>
                      <a:pt x="9174" y="8121"/>
                      <a:pt x="9524" y="7670"/>
                    </a:cubicBezTo>
                    <a:cubicBezTo>
                      <a:pt x="9875" y="7244"/>
                      <a:pt x="10176" y="6743"/>
                      <a:pt x="10452" y="6266"/>
                    </a:cubicBezTo>
                    <a:cubicBezTo>
                      <a:pt x="10727" y="5765"/>
                      <a:pt x="10978" y="5289"/>
                      <a:pt x="11154" y="4813"/>
                    </a:cubicBezTo>
                    <a:cubicBezTo>
                      <a:pt x="11354" y="4312"/>
                      <a:pt x="11504" y="3810"/>
                      <a:pt x="11630" y="3359"/>
                    </a:cubicBezTo>
                    <a:cubicBezTo>
                      <a:pt x="11680" y="3109"/>
                      <a:pt x="11730" y="2908"/>
                      <a:pt x="11780" y="2682"/>
                    </a:cubicBezTo>
                    <a:cubicBezTo>
                      <a:pt x="11805" y="2457"/>
                      <a:pt x="11830" y="2256"/>
                      <a:pt x="11830" y="2031"/>
                    </a:cubicBezTo>
                    <a:cubicBezTo>
                      <a:pt x="11880" y="1630"/>
                      <a:pt x="11880" y="1254"/>
                      <a:pt x="11855" y="953"/>
                    </a:cubicBezTo>
                    <a:cubicBezTo>
                      <a:pt x="11855" y="652"/>
                      <a:pt x="11805" y="402"/>
                      <a:pt x="11805" y="251"/>
                    </a:cubicBezTo>
                    <a:cubicBezTo>
                      <a:pt x="11780" y="76"/>
                      <a:pt x="11755" y="1"/>
                      <a:pt x="117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7"/>
              <p:cNvSpPr/>
              <p:nvPr/>
            </p:nvSpPr>
            <p:spPr>
              <a:xfrm>
                <a:off x="1677893" y="4172764"/>
                <a:ext cx="268668" cy="317510"/>
              </a:xfrm>
              <a:custGeom>
                <a:avLst/>
                <a:gdLst/>
                <a:ahLst/>
                <a:cxnLst/>
                <a:rect l="l" t="t" r="r" b="b"/>
                <a:pathLst>
                  <a:path w="11304" h="13359" extrusionOk="0">
                    <a:moveTo>
                      <a:pt x="0" y="0"/>
                    </a:moveTo>
                    <a:cubicBezTo>
                      <a:pt x="0" y="0"/>
                      <a:pt x="25" y="101"/>
                      <a:pt x="25" y="276"/>
                    </a:cubicBezTo>
                    <a:cubicBezTo>
                      <a:pt x="50" y="426"/>
                      <a:pt x="75" y="677"/>
                      <a:pt x="150" y="978"/>
                    </a:cubicBezTo>
                    <a:cubicBezTo>
                      <a:pt x="201" y="1254"/>
                      <a:pt x="276" y="1604"/>
                      <a:pt x="401" y="1980"/>
                    </a:cubicBezTo>
                    <a:cubicBezTo>
                      <a:pt x="451" y="2181"/>
                      <a:pt x="501" y="2356"/>
                      <a:pt x="576" y="2557"/>
                    </a:cubicBezTo>
                    <a:cubicBezTo>
                      <a:pt x="627" y="2757"/>
                      <a:pt x="702" y="2958"/>
                      <a:pt x="752" y="3183"/>
                    </a:cubicBezTo>
                    <a:cubicBezTo>
                      <a:pt x="877" y="3584"/>
                      <a:pt x="1028" y="4010"/>
                      <a:pt x="1203" y="4436"/>
                    </a:cubicBezTo>
                    <a:cubicBezTo>
                      <a:pt x="1228" y="4537"/>
                      <a:pt x="1278" y="4637"/>
                      <a:pt x="1328" y="4737"/>
                    </a:cubicBezTo>
                    <a:cubicBezTo>
                      <a:pt x="1379" y="4863"/>
                      <a:pt x="1429" y="4963"/>
                      <a:pt x="1479" y="5088"/>
                    </a:cubicBezTo>
                    <a:cubicBezTo>
                      <a:pt x="1579" y="5314"/>
                      <a:pt x="1679" y="5539"/>
                      <a:pt x="1780" y="5765"/>
                    </a:cubicBezTo>
                    <a:cubicBezTo>
                      <a:pt x="2005" y="6216"/>
                      <a:pt x="2281" y="6617"/>
                      <a:pt x="2556" y="7068"/>
                    </a:cubicBezTo>
                    <a:cubicBezTo>
                      <a:pt x="2832" y="7519"/>
                      <a:pt x="3133" y="7945"/>
                      <a:pt x="3459" y="8346"/>
                    </a:cubicBezTo>
                    <a:cubicBezTo>
                      <a:pt x="4110" y="9223"/>
                      <a:pt x="4837" y="9975"/>
                      <a:pt x="5639" y="10677"/>
                    </a:cubicBezTo>
                    <a:cubicBezTo>
                      <a:pt x="6065" y="11028"/>
                      <a:pt x="6466" y="11329"/>
                      <a:pt x="6892" y="11604"/>
                    </a:cubicBezTo>
                    <a:cubicBezTo>
                      <a:pt x="7293" y="11880"/>
                      <a:pt x="7744" y="12131"/>
                      <a:pt x="8145" y="12356"/>
                    </a:cubicBezTo>
                    <a:cubicBezTo>
                      <a:pt x="8346" y="12457"/>
                      <a:pt x="8546" y="12557"/>
                      <a:pt x="8747" y="12632"/>
                    </a:cubicBezTo>
                    <a:cubicBezTo>
                      <a:pt x="8947" y="12707"/>
                      <a:pt x="9123" y="12807"/>
                      <a:pt x="9323" y="12858"/>
                    </a:cubicBezTo>
                    <a:cubicBezTo>
                      <a:pt x="9699" y="13008"/>
                      <a:pt x="10025" y="13108"/>
                      <a:pt x="10326" y="13183"/>
                    </a:cubicBezTo>
                    <a:cubicBezTo>
                      <a:pt x="10602" y="13259"/>
                      <a:pt x="10852" y="13284"/>
                      <a:pt x="11028" y="13334"/>
                    </a:cubicBezTo>
                    <a:cubicBezTo>
                      <a:pt x="11178" y="13359"/>
                      <a:pt x="11278" y="13359"/>
                      <a:pt x="11278" y="13359"/>
                    </a:cubicBezTo>
                    <a:cubicBezTo>
                      <a:pt x="11278" y="13359"/>
                      <a:pt x="11303" y="13259"/>
                      <a:pt x="11303" y="13108"/>
                    </a:cubicBezTo>
                    <a:cubicBezTo>
                      <a:pt x="11303" y="12933"/>
                      <a:pt x="11303" y="12682"/>
                      <a:pt x="11303" y="12381"/>
                    </a:cubicBezTo>
                    <a:cubicBezTo>
                      <a:pt x="11278" y="11780"/>
                      <a:pt x="11178" y="11003"/>
                      <a:pt x="11003" y="10126"/>
                    </a:cubicBezTo>
                    <a:cubicBezTo>
                      <a:pt x="10902" y="9675"/>
                      <a:pt x="10802" y="9223"/>
                      <a:pt x="10652" y="8747"/>
                    </a:cubicBezTo>
                    <a:cubicBezTo>
                      <a:pt x="10501" y="8296"/>
                      <a:pt x="10301" y="7795"/>
                      <a:pt x="10100" y="7319"/>
                    </a:cubicBezTo>
                    <a:cubicBezTo>
                      <a:pt x="9674" y="6366"/>
                      <a:pt x="9073" y="5414"/>
                      <a:pt x="8396" y="4512"/>
                    </a:cubicBezTo>
                    <a:cubicBezTo>
                      <a:pt x="8045" y="4086"/>
                      <a:pt x="7669" y="3634"/>
                      <a:pt x="7268" y="3233"/>
                    </a:cubicBezTo>
                    <a:cubicBezTo>
                      <a:pt x="6892" y="2832"/>
                      <a:pt x="6441" y="2482"/>
                      <a:pt x="5990" y="2131"/>
                    </a:cubicBezTo>
                    <a:cubicBezTo>
                      <a:pt x="5790" y="1980"/>
                      <a:pt x="5564" y="1805"/>
                      <a:pt x="5338" y="1655"/>
                    </a:cubicBezTo>
                    <a:cubicBezTo>
                      <a:pt x="5113" y="1504"/>
                      <a:pt x="4887" y="1379"/>
                      <a:pt x="4637" y="1228"/>
                    </a:cubicBezTo>
                    <a:cubicBezTo>
                      <a:pt x="4160" y="978"/>
                      <a:pt x="3684" y="752"/>
                      <a:pt x="3258" y="577"/>
                    </a:cubicBezTo>
                    <a:cubicBezTo>
                      <a:pt x="3033" y="502"/>
                      <a:pt x="2832" y="401"/>
                      <a:pt x="2607" y="351"/>
                    </a:cubicBezTo>
                    <a:cubicBezTo>
                      <a:pt x="2406" y="301"/>
                      <a:pt x="2206" y="251"/>
                      <a:pt x="2005" y="201"/>
                    </a:cubicBezTo>
                    <a:cubicBezTo>
                      <a:pt x="1629" y="126"/>
                      <a:pt x="1278" y="76"/>
                      <a:pt x="977" y="51"/>
                    </a:cubicBezTo>
                    <a:cubicBezTo>
                      <a:pt x="702" y="0"/>
                      <a:pt x="451" y="25"/>
                      <a:pt x="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7"/>
              <p:cNvSpPr/>
              <p:nvPr/>
            </p:nvSpPr>
            <p:spPr>
              <a:xfrm>
                <a:off x="1526583" y="3829047"/>
                <a:ext cx="278793" cy="335977"/>
              </a:xfrm>
              <a:custGeom>
                <a:avLst/>
                <a:gdLst/>
                <a:ahLst/>
                <a:cxnLst/>
                <a:rect l="l" t="t" r="r" b="b"/>
                <a:pathLst>
                  <a:path w="11730" h="14136" extrusionOk="0">
                    <a:moveTo>
                      <a:pt x="11554" y="0"/>
                    </a:moveTo>
                    <a:cubicBezTo>
                      <a:pt x="11554" y="0"/>
                      <a:pt x="11454" y="25"/>
                      <a:pt x="11303" y="75"/>
                    </a:cubicBezTo>
                    <a:cubicBezTo>
                      <a:pt x="11153" y="151"/>
                      <a:pt x="10902" y="226"/>
                      <a:pt x="10627" y="351"/>
                    </a:cubicBezTo>
                    <a:cubicBezTo>
                      <a:pt x="10326" y="476"/>
                      <a:pt x="10025" y="627"/>
                      <a:pt x="9674" y="802"/>
                    </a:cubicBezTo>
                    <a:cubicBezTo>
                      <a:pt x="9349" y="978"/>
                      <a:pt x="8973" y="1178"/>
                      <a:pt x="8547" y="1404"/>
                    </a:cubicBezTo>
                    <a:cubicBezTo>
                      <a:pt x="8171" y="1629"/>
                      <a:pt x="7745" y="1880"/>
                      <a:pt x="7369" y="2156"/>
                    </a:cubicBezTo>
                    <a:cubicBezTo>
                      <a:pt x="6968" y="2431"/>
                      <a:pt x="6541" y="2707"/>
                      <a:pt x="6140" y="3033"/>
                    </a:cubicBezTo>
                    <a:cubicBezTo>
                      <a:pt x="5739" y="3359"/>
                      <a:pt x="5338" y="3709"/>
                      <a:pt x="4937" y="4085"/>
                    </a:cubicBezTo>
                    <a:cubicBezTo>
                      <a:pt x="4536" y="4461"/>
                      <a:pt x="4161" y="4862"/>
                      <a:pt x="3810" y="5263"/>
                    </a:cubicBezTo>
                    <a:cubicBezTo>
                      <a:pt x="3058" y="6090"/>
                      <a:pt x="2406" y="6993"/>
                      <a:pt x="1830" y="7945"/>
                    </a:cubicBezTo>
                    <a:cubicBezTo>
                      <a:pt x="1554" y="8421"/>
                      <a:pt x="1328" y="8897"/>
                      <a:pt x="1103" y="9374"/>
                    </a:cubicBezTo>
                    <a:cubicBezTo>
                      <a:pt x="877" y="9875"/>
                      <a:pt x="702" y="10351"/>
                      <a:pt x="551" y="10802"/>
                    </a:cubicBezTo>
                    <a:cubicBezTo>
                      <a:pt x="401" y="11253"/>
                      <a:pt x="276" y="11679"/>
                      <a:pt x="201" y="12080"/>
                    </a:cubicBezTo>
                    <a:cubicBezTo>
                      <a:pt x="125" y="12481"/>
                      <a:pt x="75" y="12832"/>
                      <a:pt x="50" y="13133"/>
                    </a:cubicBezTo>
                    <a:cubicBezTo>
                      <a:pt x="0" y="13434"/>
                      <a:pt x="25" y="13709"/>
                      <a:pt x="0" y="13860"/>
                    </a:cubicBezTo>
                    <a:cubicBezTo>
                      <a:pt x="0" y="14035"/>
                      <a:pt x="0" y="14136"/>
                      <a:pt x="0" y="14136"/>
                    </a:cubicBezTo>
                    <a:cubicBezTo>
                      <a:pt x="0" y="14136"/>
                      <a:pt x="100" y="14136"/>
                      <a:pt x="276" y="14110"/>
                    </a:cubicBezTo>
                    <a:cubicBezTo>
                      <a:pt x="426" y="14060"/>
                      <a:pt x="702" y="14035"/>
                      <a:pt x="1003" y="13960"/>
                    </a:cubicBezTo>
                    <a:cubicBezTo>
                      <a:pt x="1579" y="13835"/>
                      <a:pt x="2381" y="13534"/>
                      <a:pt x="3258" y="13183"/>
                    </a:cubicBezTo>
                    <a:cubicBezTo>
                      <a:pt x="3684" y="13008"/>
                      <a:pt x="4135" y="12807"/>
                      <a:pt x="4562" y="12557"/>
                    </a:cubicBezTo>
                    <a:cubicBezTo>
                      <a:pt x="5013" y="12331"/>
                      <a:pt x="5464" y="12030"/>
                      <a:pt x="5915" y="11704"/>
                    </a:cubicBezTo>
                    <a:cubicBezTo>
                      <a:pt x="6366" y="11404"/>
                      <a:pt x="6817" y="11053"/>
                      <a:pt x="7243" y="10652"/>
                    </a:cubicBezTo>
                    <a:cubicBezTo>
                      <a:pt x="7669" y="10276"/>
                      <a:pt x="8095" y="9850"/>
                      <a:pt x="8471" y="9424"/>
                    </a:cubicBezTo>
                    <a:cubicBezTo>
                      <a:pt x="8872" y="8973"/>
                      <a:pt x="9248" y="8496"/>
                      <a:pt x="9574" y="8020"/>
                    </a:cubicBezTo>
                    <a:cubicBezTo>
                      <a:pt x="9925" y="7544"/>
                      <a:pt x="10226" y="7018"/>
                      <a:pt x="10476" y="6516"/>
                    </a:cubicBezTo>
                    <a:cubicBezTo>
                      <a:pt x="10752" y="5990"/>
                      <a:pt x="10978" y="5489"/>
                      <a:pt x="11153" y="4963"/>
                    </a:cubicBezTo>
                    <a:cubicBezTo>
                      <a:pt x="11328" y="4436"/>
                      <a:pt x="11454" y="3935"/>
                      <a:pt x="11554" y="3459"/>
                    </a:cubicBezTo>
                    <a:cubicBezTo>
                      <a:pt x="11604" y="3208"/>
                      <a:pt x="11654" y="2983"/>
                      <a:pt x="11679" y="2757"/>
                    </a:cubicBezTo>
                    <a:cubicBezTo>
                      <a:pt x="11704" y="2531"/>
                      <a:pt x="11729" y="2306"/>
                      <a:pt x="11729" y="2080"/>
                    </a:cubicBezTo>
                    <a:cubicBezTo>
                      <a:pt x="11729" y="1654"/>
                      <a:pt x="11729" y="1303"/>
                      <a:pt x="11704" y="978"/>
                    </a:cubicBezTo>
                    <a:cubicBezTo>
                      <a:pt x="11679" y="677"/>
                      <a:pt x="11629" y="426"/>
                      <a:pt x="11629" y="251"/>
                    </a:cubicBezTo>
                    <a:cubicBezTo>
                      <a:pt x="11579" y="100"/>
                      <a:pt x="11554" y="0"/>
                      <a:pt x="115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7"/>
              <p:cNvSpPr/>
              <p:nvPr/>
            </p:nvSpPr>
            <p:spPr>
              <a:xfrm>
                <a:off x="1299023" y="4221608"/>
                <a:ext cx="316322" cy="278199"/>
              </a:xfrm>
              <a:custGeom>
                <a:avLst/>
                <a:gdLst/>
                <a:ahLst/>
                <a:cxnLst/>
                <a:rect l="l" t="t" r="r" b="b"/>
                <a:pathLst>
                  <a:path w="13309" h="11705" extrusionOk="0">
                    <a:moveTo>
                      <a:pt x="2005" y="1"/>
                    </a:moveTo>
                    <a:cubicBezTo>
                      <a:pt x="1604" y="1"/>
                      <a:pt x="1253" y="1"/>
                      <a:pt x="952" y="51"/>
                    </a:cubicBezTo>
                    <a:cubicBezTo>
                      <a:pt x="677" y="76"/>
                      <a:pt x="426" y="126"/>
                      <a:pt x="251" y="126"/>
                    </a:cubicBezTo>
                    <a:cubicBezTo>
                      <a:pt x="75" y="176"/>
                      <a:pt x="0" y="201"/>
                      <a:pt x="0" y="201"/>
                    </a:cubicBezTo>
                    <a:cubicBezTo>
                      <a:pt x="0" y="201"/>
                      <a:pt x="25" y="276"/>
                      <a:pt x="75" y="452"/>
                    </a:cubicBezTo>
                    <a:cubicBezTo>
                      <a:pt x="125" y="602"/>
                      <a:pt x="201" y="853"/>
                      <a:pt x="326" y="1128"/>
                    </a:cubicBezTo>
                    <a:cubicBezTo>
                      <a:pt x="426" y="1404"/>
                      <a:pt x="577" y="1705"/>
                      <a:pt x="777" y="2056"/>
                    </a:cubicBezTo>
                    <a:cubicBezTo>
                      <a:pt x="852" y="2231"/>
                      <a:pt x="978" y="2407"/>
                      <a:pt x="1078" y="2607"/>
                    </a:cubicBezTo>
                    <a:cubicBezTo>
                      <a:pt x="1153" y="2782"/>
                      <a:pt x="1253" y="2983"/>
                      <a:pt x="1354" y="3184"/>
                    </a:cubicBezTo>
                    <a:cubicBezTo>
                      <a:pt x="1579" y="3559"/>
                      <a:pt x="1780" y="3935"/>
                      <a:pt x="2030" y="4311"/>
                    </a:cubicBezTo>
                    <a:cubicBezTo>
                      <a:pt x="2281" y="4687"/>
                      <a:pt x="2582" y="5113"/>
                      <a:pt x="2882" y="5514"/>
                    </a:cubicBezTo>
                    <a:cubicBezTo>
                      <a:pt x="3183" y="5915"/>
                      <a:pt x="3534" y="6266"/>
                      <a:pt x="3860" y="6667"/>
                    </a:cubicBezTo>
                    <a:cubicBezTo>
                      <a:pt x="4211" y="7043"/>
                      <a:pt x="4587" y="7419"/>
                      <a:pt x="4988" y="7770"/>
                    </a:cubicBezTo>
                    <a:cubicBezTo>
                      <a:pt x="5364" y="8121"/>
                      <a:pt x="5765" y="8447"/>
                      <a:pt x="6191" y="8773"/>
                    </a:cubicBezTo>
                    <a:cubicBezTo>
                      <a:pt x="6617" y="9073"/>
                      <a:pt x="7043" y="9374"/>
                      <a:pt x="7494" y="9650"/>
                    </a:cubicBezTo>
                    <a:cubicBezTo>
                      <a:pt x="8371" y="10176"/>
                      <a:pt x="9273" y="10627"/>
                      <a:pt x="10100" y="10928"/>
                    </a:cubicBezTo>
                    <a:cubicBezTo>
                      <a:pt x="10953" y="11254"/>
                      <a:pt x="11729" y="11479"/>
                      <a:pt x="12331" y="11580"/>
                    </a:cubicBezTo>
                    <a:cubicBezTo>
                      <a:pt x="12607" y="11630"/>
                      <a:pt x="12882" y="11655"/>
                      <a:pt x="13033" y="11680"/>
                    </a:cubicBezTo>
                    <a:cubicBezTo>
                      <a:pt x="13208" y="11705"/>
                      <a:pt x="13308" y="11705"/>
                      <a:pt x="13308" y="11705"/>
                    </a:cubicBezTo>
                    <a:cubicBezTo>
                      <a:pt x="13308" y="11705"/>
                      <a:pt x="13308" y="11605"/>
                      <a:pt x="13308" y="11454"/>
                    </a:cubicBezTo>
                    <a:cubicBezTo>
                      <a:pt x="13283" y="11279"/>
                      <a:pt x="13283" y="11028"/>
                      <a:pt x="13258" y="10727"/>
                    </a:cubicBezTo>
                    <a:cubicBezTo>
                      <a:pt x="13233" y="10427"/>
                      <a:pt x="13158" y="10076"/>
                      <a:pt x="13083" y="9675"/>
                    </a:cubicBezTo>
                    <a:cubicBezTo>
                      <a:pt x="13008" y="9299"/>
                      <a:pt x="12882" y="8873"/>
                      <a:pt x="12732" y="8447"/>
                    </a:cubicBezTo>
                    <a:cubicBezTo>
                      <a:pt x="12582" y="7996"/>
                      <a:pt x="12406" y="7544"/>
                      <a:pt x="12181" y="7068"/>
                    </a:cubicBezTo>
                    <a:cubicBezTo>
                      <a:pt x="11955" y="6617"/>
                      <a:pt x="11679" y="6141"/>
                      <a:pt x="11404" y="5690"/>
                    </a:cubicBezTo>
                    <a:cubicBezTo>
                      <a:pt x="11103" y="5214"/>
                      <a:pt x="10752" y="4762"/>
                      <a:pt x="10376" y="4336"/>
                    </a:cubicBezTo>
                    <a:cubicBezTo>
                      <a:pt x="10000" y="3910"/>
                      <a:pt x="9599" y="3509"/>
                      <a:pt x="9173" y="3108"/>
                    </a:cubicBezTo>
                    <a:cubicBezTo>
                      <a:pt x="8747" y="2732"/>
                      <a:pt x="8271" y="2356"/>
                      <a:pt x="7820" y="2031"/>
                    </a:cubicBezTo>
                    <a:cubicBezTo>
                      <a:pt x="7344" y="1705"/>
                      <a:pt x="6842" y="1429"/>
                      <a:pt x="6341" y="1178"/>
                    </a:cubicBezTo>
                    <a:cubicBezTo>
                      <a:pt x="5815" y="928"/>
                      <a:pt x="5338" y="702"/>
                      <a:pt x="4812" y="527"/>
                    </a:cubicBezTo>
                    <a:cubicBezTo>
                      <a:pt x="4286" y="351"/>
                      <a:pt x="3785" y="226"/>
                      <a:pt x="3308" y="126"/>
                    </a:cubicBezTo>
                    <a:cubicBezTo>
                      <a:pt x="3058" y="76"/>
                      <a:pt x="2832" y="51"/>
                      <a:pt x="2632" y="26"/>
                    </a:cubicBezTo>
                    <a:cubicBezTo>
                      <a:pt x="2406" y="1"/>
                      <a:pt x="2206" y="1"/>
                      <a:pt x="20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7"/>
              <p:cNvSpPr/>
              <p:nvPr/>
            </p:nvSpPr>
            <p:spPr>
              <a:xfrm>
                <a:off x="1168558" y="3975580"/>
                <a:ext cx="197199" cy="283404"/>
              </a:xfrm>
              <a:custGeom>
                <a:avLst/>
                <a:gdLst/>
                <a:ahLst/>
                <a:cxnLst/>
                <a:rect l="l" t="t" r="r" b="b"/>
                <a:pathLst>
                  <a:path w="8297" h="11924" extrusionOk="0">
                    <a:moveTo>
                      <a:pt x="8296" y="1"/>
                    </a:moveTo>
                    <a:cubicBezTo>
                      <a:pt x="8296" y="1"/>
                      <a:pt x="6291" y="2733"/>
                      <a:pt x="4311" y="5489"/>
                    </a:cubicBezTo>
                    <a:cubicBezTo>
                      <a:pt x="2256" y="8196"/>
                      <a:pt x="226" y="10928"/>
                      <a:pt x="226" y="10928"/>
                    </a:cubicBezTo>
                    <a:lnTo>
                      <a:pt x="176" y="10978"/>
                    </a:lnTo>
                    <a:cubicBezTo>
                      <a:pt x="0" y="11254"/>
                      <a:pt x="101" y="11655"/>
                      <a:pt x="401" y="11830"/>
                    </a:cubicBezTo>
                    <a:cubicBezTo>
                      <a:pt x="500" y="11893"/>
                      <a:pt x="614" y="11923"/>
                      <a:pt x="728" y="11923"/>
                    </a:cubicBezTo>
                    <a:cubicBezTo>
                      <a:pt x="934" y="11923"/>
                      <a:pt x="1141" y="11823"/>
                      <a:pt x="1254" y="11630"/>
                    </a:cubicBezTo>
                    <a:cubicBezTo>
                      <a:pt x="1254" y="11630"/>
                      <a:pt x="3033" y="8748"/>
                      <a:pt x="4812" y="5840"/>
                    </a:cubicBezTo>
                    <a:cubicBezTo>
                      <a:pt x="6542" y="2908"/>
                      <a:pt x="8296" y="1"/>
                      <a:pt x="82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7"/>
              <p:cNvSpPr/>
              <p:nvPr/>
            </p:nvSpPr>
            <p:spPr>
              <a:xfrm>
                <a:off x="2017806" y="4040658"/>
                <a:ext cx="147763" cy="126300"/>
              </a:xfrm>
              <a:custGeom>
                <a:avLst/>
                <a:gdLst/>
                <a:ahLst/>
                <a:cxnLst/>
                <a:rect l="l" t="t" r="r" b="b"/>
                <a:pathLst>
                  <a:path w="6217" h="5314" extrusionOk="0">
                    <a:moveTo>
                      <a:pt x="5617" y="1"/>
                    </a:moveTo>
                    <a:cubicBezTo>
                      <a:pt x="5526" y="1"/>
                      <a:pt x="5432" y="36"/>
                      <a:pt x="5348" y="120"/>
                    </a:cubicBezTo>
                    <a:cubicBezTo>
                      <a:pt x="3744" y="1699"/>
                      <a:pt x="2015" y="3152"/>
                      <a:pt x="336" y="4606"/>
                    </a:cubicBezTo>
                    <a:cubicBezTo>
                      <a:pt x="0" y="4882"/>
                      <a:pt x="302" y="5314"/>
                      <a:pt x="641" y="5314"/>
                    </a:cubicBezTo>
                    <a:cubicBezTo>
                      <a:pt x="732" y="5314"/>
                      <a:pt x="827" y="5282"/>
                      <a:pt x="912" y="5207"/>
                    </a:cubicBezTo>
                    <a:cubicBezTo>
                      <a:pt x="2616" y="3729"/>
                      <a:pt x="4321" y="2300"/>
                      <a:pt x="5925" y="721"/>
                    </a:cubicBezTo>
                    <a:cubicBezTo>
                      <a:pt x="6217" y="429"/>
                      <a:pt x="5934" y="1"/>
                      <a:pt x="5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7"/>
              <p:cNvSpPr/>
              <p:nvPr/>
            </p:nvSpPr>
            <p:spPr>
              <a:xfrm>
                <a:off x="1505809" y="4169294"/>
                <a:ext cx="151542" cy="159171"/>
              </a:xfrm>
              <a:custGeom>
                <a:avLst/>
                <a:gdLst/>
                <a:ahLst/>
                <a:cxnLst/>
                <a:rect l="l" t="t" r="r" b="b"/>
                <a:pathLst>
                  <a:path w="6376" h="6697" extrusionOk="0">
                    <a:moveTo>
                      <a:pt x="570" y="0"/>
                    </a:moveTo>
                    <a:cubicBezTo>
                      <a:pt x="272" y="0"/>
                      <a:pt x="1" y="419"/>
                      <a:pt x="248" y="723"/>
                    </a:cubicBezTo>
                    <a:cubicBezTo>
                      <a:pt x="1852" y="2803"/>
                      <a:pt x="3531" y="4808"/>
                      <a:pt x="5461" y="6588"/>
                    </a:cubicBezTo>
                    <a:cubicBezTo>
                      <a:pt x="5548" y="6664"/>
                      <a:pt x="5645" y="6696"/>
                      <a:pt x="5739" y="6696"/>
                    </a:cubicBezTo>
                    <a:cubicBezTo>
                      <a:pt x="6076" y="6696"/>
                      <a:pt x="6376" y="6280"/>
                      <a:pt x="6062" y="5986"/>
                    </a:cubicBezTo>
                    <a:cubicBezTo>
                      <a:pt x="4107" y="4207"/>
                      <a:pt x="2453" y="2227"/>
                      <a:pt x="849" y="146"/>
                    </a:cubicBezTo>
                    <a:cubicBezTo>
                      <a:pt x="764" y="43"/>
                      <a:pt x="666" y="0"/>
                      <a:pt x="5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7"/>
              <p:cNvSpPr/>
              <p:nvPr/>
            </p:nvSpPr>
            <p:spPr>
              <a:xfrm>
                <a:off x="1398732" y="4029059"/>
                <a:ext cx="102747" cy="160312"/>
              </a:xfrm>
              <a:custGeom>
                <a:avLst/>
                <a:gdLst/>
                <a:ahLst/>
                <a:cxnLst/>
                <a:rect l="l" t="t" r="r" b="b"/>
                <a:pathLst>
                  <a:path w="4323" h="6745" extrusionOk="0">
                    <a:moveTo>
                      <a:pt x="3816" y="0"/>
                    </a:moveTo>
                    <a:cubicBezTo>
                      <a:pt x="3649" y="0"/>
                      <a:pt x="3478" y="85"/>
                      <a:pt x="3399" y="282"/>
                    </a:cubicBezTo>
                    <a:cubicBezTo>
                      <a:pt x="2547" y="2337"/>
                      <a:pt x="1369" y="4242"/>
                      <a:pt x="191" y="6122"/>
                    </a:cubicBezTo>
                    <a:cubicBezTo>
                      <a:pt x="0" y="6451"/>
                      <a:pt x="290" y="6745"/>
                      <a:pt x="577" y="6745"/>
                    </a:cubicBezTo>
                    <a:cubicBezTo>
                      <a:pt x="705" y="6745"/>
                      <a:pt x="833" y="6687"/>
                      <a:pt x="918" y="6548"/>
                    </a:cubicBezTo>
                    <a:cubicBezTo>
                      <a:pt x="2146" y="4593"/>
                      <a:pt x="3324" y="2638"/>
                      <a:pt x="4201" y="508"/>
                    </a:cubicBezTo>
                    <a:cubicBezTo>
                      <a:pt x="4323" y="203"/>
                      <a:pt x="4075" y="0"/>
                      <a:pt x="38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7"/>
              <p:cNvSpPr/>
              <p:nvPr/>
            </p:nvSpPr>
            <p:spPr>
              <a:xfrm>
                <a:off x="1921710" y="4259020"/>
                <a:ext cx="111232" cy="74606"/>
              </a:xfrm>
              <a:custGeom>
                <a:avLst/>
                <a:gdLst/>
                <a:ahLst/>
                <a:cxnLst/>
                <a:rect l="l" t="t" r="r" b="b"/>
                <a:pathLst>
                  <a:path w="4680" h="3139" extrusionOk="0">
                    <a:moveTo>
                      <a:pt x="2235" y="0"/>
                    </a:moveTo>
                    <a:cubicBezTo>
                      <a:pt x="255" y="0"/>
                      <a:pt x="0" y="3138"/>
                      <a:pt x="2524" y="3138"/>
                    </a:cubicBezTo>
                    <a:cubicBezTo>
                      <a:pt x="4429" y="3138"/>
                      <a:pt x="4679" y="81"/>
                      <a:pt x="2374" y="5"/>
                    </a:cubicBezTo>
                    <a:cubicBezTo>
                      <a:pt x="2327" y="2"/>
                      <a:pt x="2280" y="0"/>
                      <a:pt x="22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7"/>
              <p:cNvSpPr/>
              <p:nvPr/>
            </p:nvSpPr>
            <p:spPr>
              <a:xfrm>
                <a:off x="1567869" y="4287019"/>
                <a:ext cx="111232" cy="74606"/>
              </a:xfrm>
              <a:custGeom>
                <a:avLst/>
                <a:gdLst/>
                <a:ahLst/>
                <a:cxnLst/>
                <a:rect l="l" t="t" r="r" b="b"/>
                <a:pathLst>
                  <a:path w="4680" h="3139" extrusionOk="0">
                    <a:moveTo>
                      <a:pt x="2260" y="0"/>
                    </a:moveTo>
                    <a:cubicBezTo>
                      <a:pt x="279" y="0"/>
                      <a:pt x="1" y="3138"/>
                      <a:pt x="2549" y="3138"/>
                    </a:cubicBezTo>
                    <a:cubicBezTo>
                      <a:pt x="4454" y="3138"/>
                      <a:pt x="4679" y="56"/>
                      <a:pt x="2398" y="5"/>
                    </a:cubicBezTo>
                    <a:cubicBezTo>
                      <a:pt x="2351" y="2"/>
                      <a:pt x="2305" y="0"/>
                      <a:pt x="22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7"/>
              <p:cNvSpPr/>
              <p:nvPr/>
            </p:nvSpPr>
            <p:spPr>
              <a:xfrm>
                <a:off x="1432626" y="3996900"/>
                <a:ext cx="111232" cy="74606"/>
              </a:xfrm>
              <a:custGeom>
                <a:avLst/>
                <a:gdLst/>
                <a:ahLst/>
                <a:cxnLst/>
                <a:rect l="l" t="t" r="r" b="b"/>
                <a:pathLst>
                  <a:path w="4680" h="3139" extrusionOk="0">
                    <a:moveTo>
                      <a:pt x="2259" y="1"/>
                    </a:moveTo>
                    <a:cubicBezTo>
                      <a:pt x="256" y="1"/>
                      <a:pt x="1" y="3139"/>
                      <a:pt x="2525" y="3139"/>
                    </a:cubicBezTo>
                    <a:cubicBezTo>
                      <a:pt x="4454" y="3139"/>
                      <a:pt x="4680" y="56"/>
                      <a:pt x="2399" y="6"/>
                    </a:cubicBezTo>
                    <a:cubicBezTo>
                      <a:pt x="2352" y="2"/>
                      <a:pt x="2305" y="1"/>
                      <a:pt x="22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7"/>
              <p:cNvSpPr/>
              <p:nvPr/>
            </p:nvSpPr>
            <p:spPr>
              <a:xfrm>
                <a:off x="1869062" y="4215547"/>
                <a:ext cx="82854" cy="56115"/>
              </a:xfrm>
              <a:custGeom>
                <a:avLst/>
                <a:gdLst/>
                <a:ahLst/>
                <a:cxnLst/>
                <a:rect l="l" t="t" r="r" b="b"/>
                <a:pathLst>
                  <a:path w="3486" h="2361" extrusionOk="0">
                    <a:moveTo>
                      <a:pt x="1666" y="0"/>
                    </a:moveTo>
                    <a:cubicBezTo>
                      <a:pt x="192" y="0"/>
                      <a:pt x="0" y="2336"/>
                      <a:pt x="1882" y="2361"/>
                    </a:cubicBezTo>
                    <a:cubicBezTo>
                      <a:pt x="3310" y="2361"/>
                      <a:pt x="3486" y="55"/>
                      <a:pt x="1782" y="5"/>
                    </a:cubicBezTo>
                    <a:cubicBezTo>
                      <a:pt x="1742" y="2"/>
                      <a:pt x="1704" y="0"/>
                      <a:pt x="16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7"/>
              <p:cNvSpPr/>
              <p:nvPr/>
            </p:nvSpPr>
            <p:spPr>
              <a:xfrm>
                <a:off x="1573003" y="4215547"/>
                <a:ext cx="83448" cy="56115"/>
              </a:xfrm>
              <a:custGeom>
                <a:avLst/>
                <a:gdLst/>
                <a:ahLst/>
                <a:cxnLst/>
                <a:rect l="l" t="t" r="r" b="b"/>
                <a:pathLst>
                  <a:path w="3511" h="2361" extrusionOk="0">
                    <a:moveTo>
                      <a:pt x="1666" y="0"/>
                    </a:moveTo>
                    <a:cubicBezTo>
                      <a:pt x="191" y="0"/>
                      <a:pt x="0" y="2336"/>
                      <a:pt x="1907" y="2361"/>
                    </a:cubicBezTo>
                    <a:cubicBezTo>
                      <a:pt x="3335" y="2361"/>
                      <a:pt x="3511" y="55"/>
                      <a:pt x="1781" y="5"/>
                    </a:cubicBezTo>
                    <a:cubicBezTo>
                      <a:pt x="1742" y="2"/>
                      <a:pt x="1704" y="0"/>
                      <a:pt x="16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7"/>
              <p:cNvSpPr/>
              <p:nvPr/>
            </p:nvSpPr>
            <p:spPr>
              <a:xfrm>
                <a:off x="1387133" y="4075550"/>
                <a:ext cx="83234" cy="55545"/>
              </a:xfrm>
              <a:custGeom>
                <a:avLst/>
                <a:gdLst/>
                <a:ahLst/>
                <a:cxnLst/>
                <a:rect l="l" t="t" r="r" b="b"/>
                <a:pathLst>
                  <a:path w="3502" h="2337" extrusionOk="0">
                    <a:moveTo>
                      <a:pt x="1667" y="1"/>
                    </a:moveTo>
                    <a:cubicBezTo>
                      <a:pt x="192" y="1"/>
                      <a:pt x="0" y="2336"/>
                      <a:pt x="1882" y="2336"/>
                    </a:cubicBezTo>
                    <a:cubicBezTo>
                      <a:pt x="1890" y="2336"/>
                      <a:pt x="1897" y="2336"/>
                      <a:pt x="1905" y="2336"/>
                    </a:cubicBezTo>
                    <a:cubicBezTo>
                      <a:pt x="3313" y="2336"/>
                      <a:pt x="3502" y="30"/>
                      <a:pt x="1782" y="5"/>
                    </a:cubicBezTo>
                    <a:cubicBezTo>
                      <a:pt x="1743" y="2"/>
                      <a:pt x="1704" y="1"/>
                      <a:pt x="16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7"/>
              <p:cNvSpPr/>
              <p:nvPr/>
            </p:nvSpPr>
            <p:spPr>
              <a:xfrm>
                <a:off x="2095885" y="4001036"/>
                <a:ext cx="110994" cy="74654"/>
              </a:xfrm>
              <a:custGeom>
                <a:avLst/>
                <a:gdLst/>
                <a:ahLst/>
                <a:cxnLst/>
                <a:rect l="l" t="t" r="r" b="b"/>
                <a:pathLst>
                  <a:path w="4670" h="3141" extrusionOk="0">
                    <a:moveTo>
                      <a:pt x="2203" y="1"/>
                    </a:moveTo>
                    <a:cubicBezTo>
                      <a:pt x="244" y="1"/>
                      <a:pt x="0" y="3116"/>
                      <a:pt x="2514" y="3140"/>
                    </a:cubicBezTo>
                    <a:cubicBezTo>
                      <a:pt x="4419" y="3140"/>
                      <a:pt x="4670" y="57"/>
                      <a:pt x="2364" y="7"/>
                    </a:cubicBezTo>
                    <a:cubicBezTo>
                      <a:pt x="2309" y="3"/>
                      <a:pt x="2256" y="1"/>
                      <a:pt x="2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7"/>
              <p:cNvSpPr/>
              <p:nvPr/>
            </p:nvSpPr>
            <p:spPr>
              <a:xfrm>
                <a:off x="2038841" y="4047551"/>
                <a:ext cx="83448" cy="56139"/>
              </a:xfrm>
              <a:custGeom>
                <a:avLst/>
                <a:gdLst/>
                <a:ahLst/>
                <a:cxnLst/>
                <a:rect l="l" t="t" r="r" b="b"/>
                <a:pathLst>
                  <a:path w="3511" h="2362" extrusionOk="0">
                    <a:moveTo>
                      <a:pt x="1666" y="1"/>
                    </a:moveTo>
                    <a:cubicBezTo>
                      <a:pt x="191" y="1"/>
                      <a:pt x="1" y="2337"/>
                      <a:pt x="1907" y="2361"/>
                    </a:cubicBezTo>
                    <a:cubicBezTo>
                      <a:pt x="3335" y="2361"/>
                      <a:pt x="3511" y="55"/>
                      <a:pt x="1782" y="5"/>
                    </a:cubicBezTo>
                    <a:cubicBezTo>
                      <a:pt x="1742" y="2"/>
                      <a:pt x="1704" y="1"/>
                      <a:pt x="16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7"/>
              <p:cNvSpPr/>
              <p:nvPr/>
            </p:nvSpPr>
            <p:spPr>
              <a:xfrm>
                <a:off x="948153" y="3917680"/>
                <a:ext cx="211483" cy="380779"/>
              </a:xfrm>
              <a:custGeom>
                <a:avLst/>
                <a:gdLst/>
                <a:ahLst/>
                <a:cxnLst/>
                <a:rect l="l" t="t" r="r" b="b"/>
                <a:pathLst>
                  <a:path w="8898" h="16021" extrusionOk="0">
                    <a:moveTo>
                      <a:pt x="4239" y="1"/>
                    </a:moveTo>
                    <a:cubicBezTo>
                      <a:pt x="3672" y="1"/>
                      <a:pt x="3052" y="99"/>
                      <a:pt x="2431" y="381"/>
                    </a:cubicBezTo>
                    <a:cubicBezTo>
                      <a:pt x="2005" y="582"/>
                      <a:pt x="1629" y="858"/>
                      <a:pt x="1328" y="1183"/>
                    </a:cubicBezTo>
                    <a:cubicBezTo>
                      <a:pt x="1003" y="1484"/>
                      <a:pt x="777" y="1860"/>
                      <a:pt x="602" y="2186"/>
                    </a:cubicBezTo>
                    <a:cubicBezTo>
                      <a:pt x="251" y="2888"/>
                      <a:pt x="125" y="3564"/>
                      <a:pt x="50" y="4166"/>
                    </a:cubicBezTo>
                    <a:cubicBezTo>
                      <a:pt x="0" y="4767"/>
                      <a:pt x="0" y="5344"/>
                      <a:pt x="25" y="5895"/>
                    </a:cubicBezTo>
                    <a:cubicBezTo>
                      <a:pt x="100" y="6973"/>
                      <a:pt x="301" y="7950"/>
                      <a:pt x="552" y="8853"/>
                    </a:cubicBezTo>
                    <a:cubicBezTo>
                      <a:pt x="802" y="9755"/>
                      <a:pt x="1078" y="10557"/>
                      <a:pt x="1354" y="11309"/>
                    </a:cubicBezTo>
                    <a:cubicBezTo>
                      <a:pt x="1930" y="12788"/>
                      <a:pt x="2557" y="13965"/>
                      <a:pt x="3008" y="14767"/>
                    </a:cubicBezTo>
                    <a:cubicBezTo>
                      <a:pt x="3233" y="15194"/>
                      <a:pt x="3434" y="15494"/>
                      <a:pt x="3559" y="15695"/>
                    </a:cubicBezTo>
                    <a:cubicBezTo>
                      <a:pt x="3684" y="15920"/>
                      <a:pt x="3760" y="16021"/>
                      <a:pt x="3760" y="16021"/>
                    </a:cubicBezTo>
                    <a:cubicBezTo>
                      <a:pt x="3760" y="16021"/>
                      <a:pt x="3760" y="15895"/>
                      <a:pt x="3734" y="15645"/>
                    </a:cubicBezTo>
                    <a:cubicBezTo>
                      <a:pt x="3734" y="15394"/>
                      <a:pt x="3709" y="15018"/>
                      <a:pt x="3659" y="14567"/>
                    </a:cubicBezTo>
                    <a:cubicBezTo>
                      <a:pt x="3609" y="14116"/>
                      <a:pt x="3559" y="13564"/>
                      <a:pt x="3509" y="12938"/>
                    </a:cubicBezTo>
                    <a:cubicBezTo>
                      <a:pt x="3434" y="12311"/>
                      <a:pt x="3359" y="11610"/>
                      <a:pt x="3283" y="10833"/>
                    </a:cubicBezTo>
                    <a:cubicBezTo>
                      <a:pt x="3208" y="10081"/>
                      <a:pt x="3133" y="9279"/>
                      <a:pt x="3058" y="8427"/>
                    </a:cubicBezTo>
                    <a:cubicBezTo>
                      <a:pt x="3008" y="7574"/>
                      <a:pt x="2983" y="6697"/>
                      <a:pt x="3033" y="5845"/>
                    </a:cubicBezTo>
                    <a:cubicBezTo>
                      <a:pt x="3058" y="5419"/>
                      <a:pt x="3083" y="4993"/>
                      <a:pt x="3183" y="4617"/>
                    </a:cubicBezTo>
                    <a:cubicBezTo>
                      <a:pt x="3258" y="4241"/>
                      <a:pt x="3359" y="3915"/>
                      <a:pt x="3484" y="3715"/>
                    </a:cubicBezTo>
                    <a:cubicBezTo>
                      <a:pt x="3634" y="3514"/>
                      <a:pt x="3709" y="3464"/>
                      <a:pt x="3810" y="3414"/>
                    </a:cubicBezTo>
                    <a:cubicBezTo>
                      <a:pt x="3892" y="3373"/>
                      <a:pt x="4074" y="3332"/>
                      <a:pt x="4315" y="3332"/>
                    </a:cubicBezTo>
                    <a:cubicBezTo>
                      <a:pt x="4369" y="3332"/>
                      <a:pt x="4427" y="3334"/>
                      <a:pt x="4486" y="3339"/>
                    </a:cubicBezTo>
                    <a:cubicBezTo>
                      <a:pt x="4562" y="3364"/>
                      <a:pt x="4637" y="3364"/>
                      <a:pt x="4737" y="3389"/>
                    </a:cubicBezTo>
                    <a:lnTo>
                      <a:pt x="4837" y="3389"/>
                    </a:lnTo>
                    <a:lnTo>
                      <a:pt x="4937" y="3414"/>
                    </a:lnTo>
                    <a:lnTo>
                      <a:pt x="4988" y="3439"/>
                    </a:lnTo>
                    <a:lnTo>
                      <a:pt x="5038" y="3439"/>
                    </a:lnTo>
                    <a:lnTo>
                      <a:pt x="5113" y="3464"/>
                    </a:lnTo>
                    <a:cubicBezTo>
                      <a:pt x="5163" y="3489"/>
                      <a:pt x="5213" y="3514"/>
                      <a:pt x="5238" y="3539"/>
                    </a:cubicBezTo>
                    <a:cubicBezTo>
                      <a:pt x="5389" y="3615"/>
                      <a:pt x="5464" y="3690"/>
                      <a:pt x="5589" y="3890"/>
                    </a:cubicBezTo>
                    <a:cubicBezTo>
                      <a:pt x="5689" y="4091"/>
                      <a:pt x="5765" y="4417"/>
                      <a:pt x="5815" y="4792"/>
                    </a:cubicBezTo>
                    <a:cubicBezTo>
                      <a:pt x="5840" y="5168"/>
                      <a:pt x="5840" y="5569"/>
                      <a:pt x="5815" y="5996"/>
                    </a:cubicBezTo>
                    <a:cubicBezTo>
                      <a:pt x="5740" y="6848"/>
                      <a:pt x="5589" y="7725"/>
                      <a:pt x="5414" y="8552"/>
                    </a:cubicBezTo>
                    <a:cubicBezTo>
                      <a:pt x="5238" y="9379"/>
                      <a:pt x="5063" y="10181"/>
                      <a:pt x="4862" y="10933"/>
                    </a:cubicBezTo>
                    <a:cubicBezTo>
                      <a:pt x="4511" y="12412"/>
                      <a:pt x="4186" y="13690"/>
                      <a:pt x="3985" y="14592"/>
                    </a:cubicBezTo>
                    <a:cubicBezTo>
                      <a:pt x="3885" y="15043"/>
                      <a:pt x="3835" y="15394"/>
                      <a:pt x="3810" y="15645"/>
                    </a:cubicBezTo>
                    <a:cubicBezTo>
                      <a:pt x="3760" y="15895"/>
                      <a:pt x="3760" y="16021"/>
                      <a:pt x="3760" y="16021"/>
                    </a:cubicBezTo>
                    <a:cubicBezTo>
                      <a:pt x="3760" y="16021"/>
                      <a:pt x="4060" y="15595"/>
                      <a:pt x="4587" y="14843"/>
                    </a:cubicBezTo>
                    <a:cubicBezTo>
                      <a:pt x="5113" y="14091"/>
                      <a:pt x="5865" y="13013"/>
                      <a:pt x="6617" y="11610"/>
                    </a:cubicBezTo>
                    <a:cubicBezTo>
                      <a:pt x="7018" y="10933"/>
                      <a:pt x="7394" y="10156"/>
                      <a:pt x="7770" y="9304"/>
                    </a:cubicBezTo>
                    <a:cubicBezTo>
                      <a:pt x="8120" y="8427"/>
                      <a:pt x="8471" y="7499"/>
                      <a:pt x="8697" y="6422"/>
                    </a:cubicBezTo>
                    <a:cubicBezTo>
                      <a:pt x="8797" y="5895"/>
                      <a:pt x="8897" y="5319"/>
                      <a:pt x="8897" y="4717"/>
                    </a:cubicBezTo>
                    <a:cubicBezTo>
                      <a:pt x="8897" y="4091"/>
                      <a:pt x="8847" y="3389"/>
                      <a:pt x="8547" y="2662"/>
                    </a:cubicBezTo>
                    <a:cubicBezTo>
                      <a:pt x="8271" y="1935"/>
                      <a:pt x="7694" y="1158"/>
                      <a:pt x="6943" y="707"/>
                    </a:cubicBezTo>
                    <a:cubicBezTo>
                      <a:pt x="6767" y="582"/>
                      <a:pt x="6592" y="507"/>
                      <a:pt x="6391" y="432"/>
                    </a:cubicBezTo>
                    <a:lnTo>
                      <a:pt x="6115" y="306"/>
                    </a:lnTo>
                    <a:lnTo>
                      <a:pt x="5790" y="206"/>
                    </a:lnTo>
                    <a:lnTo>
                      <a:pt x="5664" y="181"/>
                    </a:lnTo>
                    <a:lnTo>
                      <a:pt x="5564" y="156"/>
                    </a:lnTo>
                    <a:lnTo>
                      <a:pt x="5414" y="131"/>
                    </a:lnTo>
                    <a:lnTo>
                      <a:pt x="5288" y="106"/>
                    </a:lnTo>
                    <a:cubicBezTo>
                      <a:pt x="5138" y="81"/>
                      <a:pt x="4963" y="56"/>
                      <a:pt x="4787" y="31"/>
                    </a:cubicBezTo>
                    <a:cubicBezTo>
                      <a:pt x="4612" y="12"/>
                      <a:pt x="4428" y="1"/>
                      <a:pt x="42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7"/>
              <p:cNvSpPr/>
              <p:nvPr/>
            </p:nvSpPr>
            <p:spPr>
              <a:xfrm>
                <a:off x="1037499" y="4294293"/>
                <a:ext cx="316916" cy="300920"/>
              </a:xfrm>
              <a:custGeom>
                <a:avLst/>
                <a:gdLst/>
                <a:ahLst/>
                <a:cxnLst/>
                <a:rect l="l" t="t" r="r" b="b"/>
                <a:pathLst>
                  <a:path w="13334" h="12661" extrusionOk="0">
                    <a:moveTo>
                      <a:pt x="1504" y="0"/>
                    </a:moveTo>
                    <a:cubicBezTo>
                      <a:pt x="1028" y="0"/>
                      <a:pt x="627" y="50"/>
                      <a:pt x="376" y="100"/>
                    </a:cubicBezTo>
                    <a:cubicBezTo>
                      <a:pt x="126" y="151"/>
                      <a:pt x="1" y="176"/>
                      <a:pt x="1" y="176"/>
                    </a:cubicBezTo>
                    <a:cubicBezTo>
                      <a:pt x="1" y="176"/>
                      <a:pt x="1" y="176"/>
                      <a:pt x="1" y="176"/>
                    </a:cubicBezTo>
                    <a:lnTo>
                      <a:pt x="1" y="176"/>
                    </a:lnTo>
                    <a:cubicBezTo>
                      <a:pt x="1" y="176"/>
                      <a:pt x="126" y="226"/>
                      <a:pt x="376" y="276"/>
                    </a:cubicBezTo>
                    <a:cubicBezTo>
                      <a:pt x="602" y="351"/>
                      <a:pt x="953" y="476"/>
                      <a:pt x="1379" y="652"/>
                    </a:cubicBezTo>
                    <a:cubicBezTo>
                      <a:pt x="2206" y="1028"/>
                      <a:pt x="3384" y="1604"/>
                      <a:pt x="4687" y="2406"/>
                    </a:cubicBezTo>
                    <a:cubicBezTo>
                      <a:pt x="5339" y="2807"/>
                      <a:pt x="6041" y="3233"/>
                      <a:pt x="6717" y="3760"/>
                    </a:cubicBezTo>
                    <a:cubicBezTo>
                      <a:pt x="7394" y="4261"/>
                      <a:pt x="8071" y="4812"/>
                      <a:pt x="8672" y="5439"/>
                    </a:cubicBezTo>
                    <a:cubicBezTo>
                      <a:pt x="8948" y="5740"/>
                      <a:pt x="9224" y="6065"/>
                      <a:pt x="9449" y="6391"/>
                    </a:cubicBezTo>
                    <a:cubicBezTo>
                      <a:pt x="9650" y="6717"/>
                      <a:pt x="9800" y="7018"/>
                      <a:pt x="9875" y="7319"/>
                    </a:cubicBezTo>
                    <a:cubicBezTo>
                      <a:pt x="9976" y="7594"/>
                      <a:pt x="9976" y="7845"/>
                      <a:pt x="9925" y="8095"/>
                    </a:cubicBezTo>
                    <a:cubicBezTo>
                      <a:pt x="9875" y="8321"/>
                      <a:pt x="9775" y="8597"/>
                      <a:pt x="9575" y="8872"/>
                    </a:cubicBezTo>
                    <a:lnTo>
                      <a:pt x="9549" y="8923"/>
                    </a:lnTo>
                    <a:lnTo>
                      <a:pt x="9549" y="8923"/>
                    </a:lnTo>
                    <a:lnTo>
                      <a:pt x="9549" y="8923"/>
                    </a:lnTo>
                    <a:lnTo>
                      <a:pt x="9524" y="8948"/>
                    </a:lnTo>
                    <a:cubicBezTo>
                      <a:pt x="9527" y="8945"/>
                      <a:pt x="9529" y="8943"/>
                      <a:pt x="9530" y="8943"/>
                    </a:cubicBezTo>
                    <a:cubicBezTo>
                      <a:pt x="9530" y="8943"/>
                      <a:pt x="9530" y="8945"/>
                      <a:pt x="9529" y="8948"/>
                    </a:cubicBezTo>
                    <a:lnTo>
                      <a:pt x="9529" y="8948"/>
                    </a:lnTo>
                    <a:lnTo>
                      <a:pt x="9424" y="9073"/>
                    </a:lnTo>
                    <a:cubicBezTo>
                      <a:pt x="9374" y="9123"/>
                      <a:pt x="9374" y="9148"/>
                      <a:pt x="9324" y="9198"/>
                    </a:cubicBezTo>
                    <a:cubicBezTo>
                      <a:pt x="9249" y="9273"/>
                      <a:pt x="9174" y="9324"/>
                      <a:pt x="9123" y="9349"/>
                    </a:cubicBezTo>
                    <a:cubicBezTo>
                      <a:pt x="9073" y="9374"/>
                      <a:pt x="9073" y="9374"/>
                      <a:pt x="9023" y="9374"/>
                    </a:cubicBezTo>
                    <a:cubicBezTo>
                      <a:pt x="8998" y="9386"/>
                      <a:pt x="8967" y="9392"/>
                      <a:pt x="8926" y="9392"/>
                    </a:cubicBezTo>
                    <a:cubicBezTo>
                      <a:pt x="8885" y="9392"/>
                      <a:pt x="8835" y="9386"/>
                      <a:pt x="8773" y="9374"/>
                    </a:cubicBezTo>
                    <a:cubicBezTo>
                      <a:pt x="8572" y="9298"/>
                      <a:pt x="8246" y="9148"/>
                      <a:pt x="7920" y="8923"/>
                    </a:cubicBezTo>
                    <a:cubicBezTo>
                      <a:pt x="7595" y="8697"/>
                      <a:pt x="7244" y="8396"/>
                      <a:pt x="6918" y="8095"/>
                    </a:cubicBezTo>
                    <a:cubicBezTo>
                      <a:pt x="6291" y="7494"/>
                      <a:pt x="5665" y="6817"/>
                      <a:pt x="5088" y="6166"/>
                    </a:cubicBezTo>
                    <a:cubicBezTo>
                      <a:pt x="4537" y="5489"/>
                      <a:pt x="3986" y="4837"/>
                      <a:pt x="3509" y="4236"/>
                    </a:cubicBezTo>
                    <a:cubicBezTo>
                      <a:pt x="2507" y="3008"/>
                      <a:pt x="1655" y="1980"/>
                      <a:pt x="1028" y="1253"/>
                    </a:cubicBezTo>
                    <a:cubicBezTo>
                      <a:pt x="727" y="902"/>
                      <a:pt x="452" y="627"/>
                      <a:pt x="276" y="451"/>
                    </a:cubicBezTo>
                    <a:cubicBezTo>
                      <a:pt x="101" y="276"/>
                      <a:pt x="1" y="176"/>
                      <a:pt x="1" y="176"/>
                    </a:cubicBezTo>
                    <a:lnTo>
                      <a:pt x="1" y="176"/>
                    </a:lnTo>
                    <a:cubicBezTo>
                      <a:pt x="1" y="176"/>
                      <a:pt x="151" y="702"/>
                      <a:pt x="452" y="1604"/>
                    </a:cubicBezTo>
                    <a:cubicBezTo>
                      <a:pt x="752" y="2481"/>
                      <a:pt x="1178" y="3760"/>
                      <a:pt x="1855" y="5238"/>
                    </a:cubicBezTo>
                    <a:cubicBezTo>
                      <a:pt x="2181" y="5990"/>
                      <a:pt x="2582" y="6767"/>
                      <a:pt x="3033" y="7594"/>
                    </a:cubicBezTo>
                    <a:cubicBezTo>
                      <a:pt x="3509" y="8421"/>
                      <a:pt x="4061" y="9273"/>
                      <a:pt x="4762" y="10126"/>
                    </a:cubicBezTo>
                    <a:cubicBezTo>
                      <a:pt x="5113" y="10552"/>
                      <a:pt x="5514" y="10978"/>
                      <a:pt x="5991" y="11379"/>
                    </a:cubicBezTo>
                    <a:cubicBezTo>
                      <a:pt x="6467" y="11780"/>
                      <a:pt x="7018" y="12181"/>
                      <a:pt x="7770" y="12456"/>
                    </a:cubicBezTo>
                    <a:cubicBezTo>
                      <a:pt x="8129" y="12569"/>
                      <a:pt x="8508" y="12661"/>
                      <a:pt x="8944" y="12661"/>
                    </a:cubicBezTo>
                    <a:cubicBezTo>
                      <a:pt x="8995" y="12661"/>
                      <a:pt x="9046" y="12660"/>
                      <a:pt x="9098" y="12657"/>
                    </a:cubicBezTo>
                    <a:cubicBezTo>
                      <a:pt x="9139" y="12659"/>
                      <a:pt x="9180" y="12660"/>
                      <a:pt x="9220" y="12660"/>
                    </a:cubicBezTo>
                    <a:cubicBezTo>
                      <a:pt x="9659" y="12660"/>
                      <a:pt x="10112" y="12540"/>
                      <a:pt x="10502" y="12356"/>
                    </a:cubicBezTo>
                    <a:cubicBezTo>
                      <a:pt x="10928" y="12156"/>
                      <a:pt x="11304" y="11905"/>
                      <a:pt x="11605" y="11629"/>
                    </a:cubicBezTo>
                    <a:cubicBezTo>
                      <a:pt x="11755" y="11504"/>
                      <a:pt x="11905" y="11304"/>
                      <a:pt x="12031" y="11153"/>
                    </a:cubicBezTo>
                    <a:lnTo>
                      <a:pt x="12156" y="11003"/>
                    </a:lnTo>
                    <a:lnTo>
                      <a:pt x="12206" y="10953"/>
                    </a:lnTo>
                    <a:lnTo>
                      <a:pt x="12281" y="10852"/>
                    </a:lnTo>
                    <a:lnTo>
                      <a:pt x="12281" y="10827"/>
                    </a:lnTo>
                    <a:lnTo>
                      <a:pt x="12357" y="10727"/>
                    </a:lnTo>
                    <a:cubicBezTo>
                      <a:pt x="12758" y="10126"/>
                      <a:pt x="13083" y="9399"/>
                      <a:pt x="13209" y="8597"/>
                    </a:cubicBezTo>
                    <a:cubicBezTo>
                      <a:pt x="13334" y="7795"/>
                      <a:pt x="13209" y="6968"/>
                      <a:pt x="12958" y="6291"/>
                    </a:cubicBezTo>
                    <a:cubicBezTo>
                      <a:pt x="12707" y="5589"/>
                      <a:pt x="12331" y="5013"/>
                      <a:pt x="11930" y="4511"/>
                    </a:cubicBezTo>
                    <a:cubicBezTo>
                      <a:pt x="11529" y="4010"/>
                      <a:pt x="11103" y="3609"/>
                      <a:pt x="10652" y="3258"/>
                    </a:cubicBezTo>
                    <a:cubicBezTo>
                      <a:pt x="9775" y="2532"/>
                      <a:pt x="8873" y="2005"/>
                      <a:pt x="7996" y="1579"/>
                    </a:cubicBezTo>
                    <a:cubicBezTo>
                      <a:pt x="7118" y="1178"/>
                      <a:pt x="6266" y="852"/>
                      <a:pt x="5464" y="627"/>
                    </a:cubicBezTo>
                    <a:cubicBezTo>
                      <a:pt x="3860" y="151"/>
                      <a:pt x="2482" y="0"/>
                      <a:pt x="15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7"/>
              <p:cNvSpPr/>
              <p:nvPr/>
            </p:nvSpPr>
            <p:spPr>
              <a:xfrm>
                <a:off x="720000" y="4226980"/>
                <a:ext cx="323476" cy="95926"/>
              </a:xfrm>
              <a:custGeom>
                <a:avLst/>
                <a:gdLst/>
                <a:ahLst/>
                <a:cxnLst/>
                <a:rect l="l" t="t" r="r" b="b"/>
                <a:pathLst>
                  <a:path w="13610" h="4036" extrusionOk="0">
                    <a:moveTo>
                      <a:pt x="777" y="0"/>
                    </a:moveTo>
                    <a:lnTo>
                      <a:pt x="0" y="1930"/>
                    </a:lnTo>
                    <a:cubicBezTo>
                      <a:pt x="1529" y="2531"/>
                      <a:pt x="3509" y="3033"/>
                      <a:pt x="5614" y="3409"/>
                    </a:cubicBezTo>
                    <a:cubicBezTo>
                      <a:pt x="7744" y="3810"/>
                      <a:pt x="9950" y="4035"/>
                      <a:pt x="11855" y="4035"/>
                    </a:cubicBezTo>
                    <a:cubicBezTo>
                      <a:pt x="12481" y="4035"/>
                      <a:pt x="13058" y="4010"/>
                      <a:pt x="13609" y="3960"/>
                    </a:cubicBezTo>
                    <a:lnTo>
                      <a:pt x="13384" y="1880"/>
                    </a:lnTo>
                    <a:cubicBezTo>
                      <a:pt x="12932" y="1930"/>
                      <a:pt x="12406" y="1955"/>
                      <a:pt x="11855" y="1955"/>
                    </a:cubicBezTo>
                    <a:cubicBezTo>
                      <a:pt x="10125" y="1955"/>
                      <a:pt x="7995" y="1729"/>
                      <a:pt x="5990" y="1353"/>
                    </a:cubicBezTo>
                    <a:cubicBezTo>
                      <a:pt x="3985" y="1003"/>
                      <a:pt x="2080" y="501"/>
                      <a:pt x="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7"/>
              <p:cNvSpPr/>
              <p:nvPr/>
            </p:nvSpPr>
            <p:spPr>
              <a:xfrm>
                <a:off x="968404" y="4286544"/>
                <a:ext cx="99491" cy="316322"/>
              </a:xfrm>
              <a:custGeom>
                <a:avLst/>
                <a:gdLst/>
                <a:ahLst/>
                <a:cxnLst/>
                <a:rect l="l" t="t" r="r" b="b"/>
                <a:pathLst>
                  <a:path w="4186" h="13309" extrusionOk="0">
                    <a:moveTo>
                      <a:pt x="2281" y="0"/>
                    </a:moveTo>
                    <a:cubicBezTo>
                      <a:pt x="777" y="3409"/>
                      <a:pt x="25" y="7544"/>
                      <a:pt x="0" y="11229"/>
                    </a:cubicBezTo>
                    <a:cubicBezTo>
                      <a:pt x="0" y="11930"/>
                      <a:pt x="50" y="12632"/>
                      <a:pt x="101" y="13309"/>
                    </a:cubicBezTo>
                    <a:lnTo>
                      <a:pt x="2181" y="13108"/>
                    </a:lnTo>
                    <a:cubicBezTo>
                      <a:pt x="2131" y="12507"/>
                      <a:pt x="2106" y="11880"/>
                      <a:pt x="2106" y="11229"/>
                    </a:cubicBezTo>
                    <a:cubicBezTo>
                      <a:pt x="2106" y="7845"/>
                      <a:pt x="2832" y="3910"/>
                      <a:pt x="4186" y="853"/>
                    </a:cubicBezTo>
                    <a:lnTo>
                      <a:pt x="228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7"/>
              <p:cNvSpPr/>
              <p:nvPr/>
            </p:nvSpPr>
            <p:spPr>
              <a:xfrm>
                <a:off x="980312" y="4254361"/>
                <a:ext cx="128107" cy="98920"/>
              </a:xfrm>
              <a:custGeom>
                <a:avLst/>
                <a:gdLst/>
                <a:ahLst/>
                <a:cxnLst/>
                <a:rect l="l" t="t" r="r" b="b"/>
                <a:pathLst>
                  <a:path w="5390" h="4162" extrusionOk="0">
                    <a:moveTo>
                      <a:pt x="2707" y="1"/>
                    </a:moveTo>
                    <a:cubicBezTo>
                      <a:pt x="1" y="1"/>
                      <a:pt x="1" y="4161"/>
                      <a:pt x="2707" y="4161"/>
                    </a:cubicBezTo>
                    <a:cubicBezTo>
                      <a:pt x="5389" y="4161"/>
                      <a:pt x="5389" y="1"/>
                      <a:pt x="27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7"/>
              <p:cNvSpPr/>
              <p:nvPr/>
            </p:nvSpPr>
            <p:spPr>
              <a:xfrm>
                <a:off x="1184650" y="3876108"/>
                <a:ext cx="247824" cy="357416"/>
              </a:xfrm>
              <a:custGeom>
                <a:avLst/>
                <a:gdLst/>
                <a:ahLst/>
                <a:cxnLst/>
                <a:rect l="l" t="t" r="r" b="b"/>
                <a:pathLst>
                  <a:path w="10427" h="15038" extrusionOk="0">
                    <a:moveTo>
                      <a:pt x="10276" y="0"/>
                    </a:moveTo>
                    <a:cubicBezTo>
                      <a:pt x="10276" y="0"/>
                      <a:pt x="10176" y="25"/>
                      <a:pt x="10025" y="75"/>
                    </a:cubicBezTo>
                    <a:cubicBezTo>
                      <a:pt x="9850" y="125"/>
                      <a:pt x="9599" y="201"/>
                      <a:pt x="9323" y="326"/>
                    </a:cubicBezTo>
                    <a:cubicBezTo>
                      <a:pt x="9048" y="426"/>
                      <a:pt x="8722" y="577"/>
                      <a:pt x="8346" y="777"/>
                    </a:cubicBezTo>
                    <a:cubicBezTo>
                      <a:pt x="7995" y="952"/>
                      <a:pt x="7619" y="1178"/>
                      <a:pt x="7218" y="1404"/>
                    </a:cubicBezTo>
                    <a:cubicBezTo>
                      <a:pt x="6842" y="1679"/>
                      <a:pt x="6441" y="1955"/>
                      <a:pt x="6040" y="2256"/>
                    </a:cubicBezTo>
                    <a:cubicBezTo>
                      <a:pt x="5639" y="2582"/>
                      <a:pt x="5238" y="2907"/>
                      <a:pt x="4837" y="3283"/>
                    </a:cubicBezTo>
                    <a:cubicBezTo>
                      <a:pt x="4060" y="4035"/>
                      <a:pt x="3358" y="4887"/>
                      <a:pt x="2732" y="5815"/>
                    </a:cubicBezTo>
                    <a:cubicBezTo>
                      <a:pt x="2080" y="6742"/>
                      <a:pt x="1529" y="7745"/>
                      <a:pt x="1128" y="8747"/>
                    </a:cubicBezTo>
                    <a:cubicBezTo>
                      <a:pt x="702" y="9750"/>
                      <a:pt x="401" y="10752"/>
                      <a:pt x="226" y="11679"/>
                    </a:cubicBezTo>
                    <a:cubicBezTo>
                      <a:pt x="50" y="12607"/>
                      <a:pt x="0" y="13434"/>
                      <a:pt x="0" y="14035"/>
                    </a:cubicBezTo>
                    <a:cubicBezTo>
                      <a:pt x="0" y="14336"/>
                      <a:pt x="25" y="14612"/>
                      <a:pt x="25" y="14762"/>
                    </a:cubicBezTo>
                    <a:cubicBezTo>
                      <a:pt x="50" y="14938"/>
                      <a:pt x="50" y="15038"/>
                      <a:pt x="50" y="15038"/>
                    </a:cubicBezTo>
                    <a:cubicBezTo>
                      <a:pt x="50" y="15038"/>
                      <a:pt x="150" y="15013"/>
                      <a:pt x="326" y="14988"/>
                    </a:cubicBezTo>
                    <a:cubicBezTo>
                      <a:pt x="476" y="14938"/>
                      <a:pt x="752" y="14862"/>
                      <a:pt x="1028" y="14762"/>
                    </a:cubicBezTo>
                    <a:cubicBezTo>
                      <a:pt x="1604" y="14562"/>
                      <a:pt x="2381" y="14236"/>
                      <a:pt x="3183" y="13760"/>
                    </a:cubicBezTo>
                    <a:cubicBezTo>
                      <a:pt x="3985" y="13283"/>
                      <a:pt x="4862" y="12682"/>
                      <a:pt x="5664" y="11930"/>
                    </a:cubicBezTo>
                    <a:cubicBezTo>
                      <a:pt x="6466" y="11203"/>
                      <a:pt x="7218" y="10326"/>
                      <a:pt x="7870" y="9374"/>
                    </a:cubicBezTo>
                    <a:cubicBezTo>
                      <a:pt x="8521" y="8421"/>
                      <a:pt x="9073" y="7394"/>
                      <a:pt x="9474" y="6366"/>
                    </a:cubicBezTo>
                    <a:cubicBezTo>
                      <a:pt x="9674" y="5865"/>
                      <a:pt x="9875" y="5364"/>
                      <a:pt x="10000" y="4837"/>
                    </a:cubicBezTo>
                    <a:cubicBezTo>
                      <a:pt x="10125" y="4336"/>
                      <a:pt x="10226" y="3835"/>
                      <a:pt x="10276" y="3384"/>
                    </a:cubicBezTo>
                    <a:cubicBezTo>
                      <a:pt x="10351" y="2907"/>
                      <a:pt x="10401" y="2456"/>
                      <a:pt x="10401" y="2055"/>
                    </a:cubicBezTo>
                    <a:cubicBezTo>
                      <a:pt x="10426" y="1654"/>
                      <a:pt x="10426" y="1303"/>
                      <a:pt x="10401" y="978"/>
                    </a:cubicBezTo>
                    <a:cubicBezTo>
                      <a:pt x="10376" y="677"/>
                      <a:pt x="10351" y="426"/>
                      <a:pt x="10326" y="251"/>
                    </a:cubicBezTo>
                    <a:cubicBezTo>
                      <a:pt x="10301" y="100"/>
                      <a:pt x="10276" y="0"/>
                      <a:pt x="10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7"/>
              <p:cNvSpPr/>
              <p:nvPr/>
            </p:nvSpPr>
            <p:spPr>
              <a:xfrm>
                <a:off x="1866424" y="4157671"/>
                <a:ext cx="125516" cy="137851"/>
              </a:xfrm>
              <a:custGeom>
                <a:avLst/>
                <a:gdLst/>
                <a:ahLst/>
                <a:cxnLst/>
                <a:rect l="l" t="t" r="r" b="b"/>
                <a:pathLst>
                  <a:path w="5281" h="5800" extrusionOk="0">
                    <a:moveTo>
                      <a:pt x="637" y="0"/>
                    </a:moveTo>
                    <a:cubicBezTo>
                      <a:pt x="300" y="0"/>
                      <a:pt x="0" y="417"/>
                      <a:pt x="314" y="711"/>
                    </a:cubicBezTo>
                    <a:cubicBezTo>
                      <a:pt x="1918" y="2139"/>
                      <a:pt x="3020" y="3944"/>
                      <a:pt x="4324" y="5623"/>
                    </a:cubicBezTo>
                    <a:cubicBezTo>
                      <a:pt x="4419" y="5748"/>
                      <a:pt x="4549" y="5799"/>
                      <a:pt x="4677" y="5799"/>
                    </a:cubicBezTo>
                    <a:cubicBezTo>
                      <a:pt x="4985" y="5799"/>
                      <a:pt x="5281" y="5498"/>
                      <a:pt x="5051" y="5197"/>
                    </a:cubicBezTo>
                    <a:cubicBezTo>
                      <a:pt x="3697" y="3467"/>
                      <a:pt x="2569" y="1613"/>
                      <a:pt x="915" y="109"/>
                    </a:cubicBezTo>
                    <a:cubicBezTo>
                      <a:pt x="828" y="33"/>
                      <a:pt x="731" y="0"/>
                      <a:pt x="6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89"/>
        <p:cNvGrpSpPr/>
        <p:nvPr/>
      </p:nvGrpSpPr>
      <p:grpSpPr>
        <a:xfrm>
          <a:off x="0" y="0"/>
          <a:ext cx="0" cy="0"/>
          <a:chOff x="0" y="0"/>
          <a:chExt cx="0" cy="0"/>
        </a:xfrm>
      </p:grpSpPr>
      <p:sp>
        <p:nvSpPr>
          <p:cNvPr id="290" name="Google Shape;290;p8"/>
          <p:cNvSpPr txBox="1">
            <a:spLocks noGrp="1"/>
          </p:cNvSpPr>
          <p:nvPr>
            <p:ph type="title"/>
          </p:nvPr>
        </p:nvSpPr>
        <p:spPr>
          <a:xfrm>
            <a:off x="2301299" y="1545750"/>
            <a:ext cx="4541400" cy="2052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8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91"/>
        <p:cNvGrpSpPr/>
        <p:nvPr/>
      </p:nvGrpSpPr>
      <p:grpSpPr>
        <a:xfrm>
          <a:off x="0" y="0"/>
          <a:ext cx="0" cy="0"/>
          <a:chOff x="0" y="0"/>
          <a:chExt cx="0" cy="0"/>
        </a:xfrm>
      </p:grpSpPr>
      <p:sp>
        <p:nvSpPr>
          <p:cNvPr id="292" name="Google Shape;292;p9"/>
          <p:cNvSpPr txBox="1">
            <a:spLocks noGrp="1"/>
          </p:cNvSpPr>
          <p:nvPr>
            <p:ph type="subTitle" idx="1"/>
          </p:nvPr>
        </p:nvSpPr>
        <p:spPr>
          <a:xfrm>
            <a:off x="7315200" y="2194425"/>
            <a:ext cx="1108800" cy="3783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2100"/>
              <a:buNone/>
              <a:defRPr sz="2000" b="1">
                <a:solidFill>
                  <a:schemeClr val="dk1"/>
                </a:solidFill>
                <a:latin typeface="Jua"/>
                <a:ea typeface="Jua"/>
                <a:cs typeface="Jua"/>
                <a:sym typeface="Jua"/>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293" name="Google Shape;293;p9"/>
          <p:cNvSpPr txBox="1">
            <a:spLocks noGrp="1"/>
          </p:cNvSpPr>
          <p:nvPr>
            <p:ph type="body" idx="2"/>
          </p:nvPr>
        </p:nvSpPr>
        <p:spPr>
          <a:xfrm>
            <a:off x="5191200" y="2621468"/>
            <a:ext cx="3232800" cy="1070100"/>
          </a:xfrm>
          <a:prstGeom prst="rect">
            <a:avLst/>
          </a:prstGeom>
        </p:spPr>
        <p:txBody>
          <a:bodyPr spcFirstLastPara="1" wrap="square" lIns="91425" tIns="91425" rIns="91425" bIns="91425" anchor="ctr" anchorCtr="0">
            <a:noAutofit/>
          </a:bodyPr>
          <a:lstStyle>
            <a:lvl1pPr marL="457200" lvl="0" indent="-342900" algn="r">
              <a:lnSpc>
                <a:spcPct val="100000"/>
              </a:lnSpc>
              <a:spcBef>
                <a:spcPts val="0"/>
              </a:spcBef>
              <a:spcAft>
                <a:spcPts val="0"/>
              </a:spcAft>
              <a:buSzPts val="1800"/>
              <a:buChar char="●"/>
              <a:defRPr sz="1500"/>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94" name="Google Shape;294;p9"/>
          <p:cNvSpPr txBox="1">
            <a:spLocks noGrp="1"/>
          </p:cNvSpPr>
          <p:nvPr>
            <p:ph type="title"/>
          </p:nvPr>
        </p:nvSpPr>
        <p:spPr>
          <a:xfrm>
            <a:off x="5730850" y="1601625"/>
            <a:ext cx="2693100" cy="516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8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97"/>
        <p:cNvGrpSpPr/>
        <p:nvPr/>
      </p:nvGrpSpPr>
      <p:grpSpPr>
        <a:xfrm>
          <a:off x="0" y="0"/>
          <a:ext cx="0" cy="0"/>
          <a:chOff x="0" y="0"/>
          <a:chExt cx="0" cy="0"/>
        </a:xfrm>
      </p:grpSpPr>
      <p:grpSp>
        <p:nvGrpSpPr>
          <p:cNvPr id="298" name="Google Shape;298;p11"/>
          <p:cNvGrpSpPr/>
          <p:nvPr/>
        </p:nvGrpSpPr>
        <p:grpSpPr>
          <a:xfrm rot="10800000" flipH="1">
            <a:off x="3757235" y="3896278"/>
            <a:ext cx="1629538" cy="990036"/>
            <a:chOff x="4422200" y="1605489"/>
            <a:chExt cx="3671784" cy="2230815"/>
          </a:xfrm>
        </p:grpSpPr>
        <p:sp>
          <p:nvSpPr>
            <p:cNvPr id="299" name="Google Shape;299;p11"/>
            <p:cNvSpPr/>
            <p:nvPr/>
          </p:nvSpPr>
          <p:spPr>
            <a:xfrm>
              <a:off x="4422200" y="1605489"/>
              <a:ext cx="1800986" cy="1664339"/>
            </a:xfrm>
            <a:custGeom>
              <a:avLst/>
              <a:gdLst/>
              <a:ahLst/>
              <a:cxnLst/>
              <a:rect l="l" t="t" r="r" b="b"/>
              <a:pathLst>
                <a:path w="33635" h="31083" extrusionOk="0">
                  <a:moveTo>
                    <a:pt x="4965" y="0"/>
                  </a:moveTo>
                  <a:cubicBezTo>
                    <a:pt x="3984" y="0"/>
                    <a:pt x="3162" y="351"/>
                    <a:pt x="2632" y="1160"/>
                  </a:cubicBezTo>
                  <a:cubicBezTo>
                    <a:pt x="0" y="5095"/>
                    <a:pt x="6592" y="9832"/>
                    <a:pt x="11003" y="12238"/>
                  </a:cubicBezTo>
                  <a:cubicBezTo>
                    <a:pt x="10357" y="12170"/>
                    <a:pt x="9768" y="12138"/>
                    <a:pt x="9233" y="12138"/>
                  </a:cubicBezTo>
                  <a:cubicBezTo>
                    <a:pt x="38" y="12138"/>
                    <a:pt x="6883" y="21641"/>
                    <a:pt x="15060" y="21641"/>
                  </a:cubicBezTo>
                  <a:cubicBezTo>
                    <a:pt x="15170" y="21641"/>
                    <a:pt x="15279" y="21640"/>
                    <a:pt x="15389" y="21636"/>
                  </a:cubicBezTo>
                  <a:lnTo>
                    <a:pt x="15389" y="21636"/>
                  </a:lnTo>
                  <a:cubicBezTo>
                    <a:pt x="3991" y="26299"/>
                    <a:pt x="14561" y="31082"/>
                    <a:pt x="25308" y="31082"/>
                  </a:cubicBezTo>
                  <a:cubicBezTo>
                    <a:pt x="27558" y="31082"/>
                    <a:pt x="29815" y="30872"/>
                    <a:pt x="31880" y="30408"/>
                  </a:cubicBezTo>
                  <a:lnTo>
                    <a:pt x="33108" y="29105"/>
                  </a:lnTo>
                  <a:cubicBezTo>
                    <a:pt x="33108" y="22213"/>
                    <a:pt x="33635" y="8228"/>
                    <a:pt x="28948" y="7626"/>
                  </a:cubicBezTo>
                  <a:cubicBezTo>
                    <a:pt x="28713" y="7570"/>
                    <a:pt x="28493" y="7544"/>
                    <a:pt x="28286" y="7544"/>
                  </a:cubicBezTo>
                  <a:cubicBezTo>
                    <a:pt x="26075" y="7544"/>
                    <a:pt x="25306" y="10519"/>
                    <a:pt x="24161" y="12238"/>
                  </a:cubicBezTo>
                  <a:cubicBezTo>
                    <a:pt x="24620" y="7630"/>
                    <a:pt x="21345" y="2528"/>
                    <a:pt x="18500" y="2528"/>
                  </a:cubicBezTo>
                  <a:cubicBezTo>
                    <a:pt x="16996" y="2528"/>
                    <a:pt x="15613" y="3952"/>
                    <a:pt x="14963" y="7626"/>
                  </a:cubicBezTo>
                  <a:cubicBezTo>
                    <a:pt x="13173" y="3835"/>
                    <a:pt x="8207" y="0"/>
                    <a:pt x="4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1"/>
            <p:cNvSpPr/>
            <p:nvPr/>
          </p:nvSpPr>
          <p:spPr>
            <a:xfrm>
              <a:off x="4899939" y="1950753"/>
              <a:ext cx="1248134" cy="1278976"/>
            </a:xfrm>
            <a:custGeom>
              <a:avLst/>
              <a:gdLst/>
              <a:ahLst/>
              <a:cxnLst/>
              <a:rect l="l" t="t" r="r" b="b"/>
              <a:pathLst>
                <a:path w="23310" h="23886" extrusionOk="0">
                  <a:moveTo>
                    <a:pt x="1" y="0"/>
                  </a:moveTo>
                  <a:cubicBezTo>
                    <a:pt x="1" y="0"/>
                    <a:pt x="352" y="376"/>
                    <a:pt x="928" y="1028"/>
                  </a:cubicBezTo>
                  <a:cubicBezTo>
                    <a:pt x="1229" y="1354"/>
                    <a:pt x="1580" y="1730"/>
                    <a:pt x="2006" y="2181"/>
                  </a:cubicBezTo>
                  <a:cubicBezTo>
                    <a:pt x="2206" y="2431"/>
                    <a:pt x="2432" y="2657"/>
                    <a:pt x="2657" y="2907"/>
                  </a:cubicBezTo>
                  <a:cubicBezTo>
                    <a:pt x="2883" y="3158"/>
                    <a:pt x="3159" y="3409"/>
                    <a:pt x="3409" y="3684"/>
                  </a:cubicBezTo>
                  <a:cubicBezTo>
                    <a:pt x="4462" y="4762"/>
                    <a:pt x="5715" y="5990"/>
                    <a:pt x="7043" y="7319"/>
                  </a:cubicBezTo>
                  <a:cubicBezTo>
                    <a:pt x="7695" y="7970"/>
                    <a:pt x="8397" y="8647"/>
                    <a:pt x="9073" y="9374"/>
                  </a:cubicBezTo>
                  <a:cubicBezTo>
                    <a:pt x="9399" y="9725"/>
                    <a:pt x="9750" y="10075"/>
                    <a:pt x="10101" y="10451"/>
                  </a:cubicBezTo>
                  <a:lnTo>
                    <a:pt x="10602" y="11003"/>
                  </a:lnTo>
                  <a:lnTo>
                    <a:pt x="10878" y="11253"/>
                  </a:lnTo>
                  <a:lnTo>
                    <a:pt x="10928" y="11329"/>
                  </a:lnTo>
                  <a:lnTo>
                    <a:pt x="10953" y="11379"/>
                  </a:lnTo>
                  <a:lnTo>
                    <a:pt x="11078" y="11504"/>
                  </a:lnTo>
                  <a:cubicBezTo>
                    <a:pt x="12407" y="13058"/>
                    <a:pt x="13760" y="14537"/>
                    <a:pt x="14988" y="15940"/>
                  </a:cubicBezTo>
                  <a:cubicBezTo>
                    <a:pt x="15590" y="16642"/>
                    <a:pt x="16166" y="17319"/>
                    <a:pt x="16692" y="17970"/>
                  </a:cubicBezTo>
                  <a:cubicBezTo>
                    <a:pt x="17219" y="18622"/>
                    <a:pt x="17695" y="19248"/>
                    <a:pt x="18096" y="19850"/>
                  </a:cubicBezTo>
                  <a:cubicBezTo>
                    <a:pt x="18522" y="20426"/>
                    <a:pt x="18873" y="20978"/>
                    <a:pt x="19149" y="21454"/>
                  </a:cubicBezTo>
                  <a:cubicBezTo>
                    <a:pt x="19299" y="21705"/>
                    <a:pt x="19399" y="21930"/>
                    <a:pt x="19525" y="22156"/>
                  </a:cubicBezTo>
                  <a:cubicBezTo>
                    <a:pt x="19625" y="22356"/>
                    <a:pt x="19700" y="22532"/>
                    <a:pt x="19775" y="22707"/>
                  </a:cubicBezTo>
                  <a:cubicBezTo>
                    <a:pt x="19850" y="22857"/>
                    <a:pt x="19901" y="22983"/>
                    <a:pt x="19951" y="23133"/>
                  </a:cubicBezTo>
                  <a:cubicBezTo>
                    <a:pt x="20026" y="23284"/>
                    <a:pt x="20051" y="23434"/>
                    <a:pt x="20101" y="23534"/>
                  </a:cubicBezTo>
                  <a:cubicBezTo>
                    <a:pt x="20176" y="23760"/>
                    <a:pt x="20226" y="23885"/>
                    <a:pt x="20226" y="23885"/>
                  </a:cubicBezTo>
                  <a:lnTo>
                    <a:pt x="23309" y="22632"/>
                  </a:lnTo>
                  <a:cubicBezTo>
                    <a:pt x="23309" y="22632"/>
                    <a:pt x="23259" y="22507"/>
                    <a:pt x="23159" y="22306"/>
                  </a:cubicBezTo>
                  <a:cubicBezTo>
                    <a:pt x="23109" y="22206"/>
                    <a:pt x="23058" y="22055"/>
                    <a:pt x="22983" y="21905"/>
                  </a:cubicBezTo>
                  <a:cubicBezTo>
                    <a:pt x="22908" y="21755"/>
                    <a:pt x="22783" y="21529"/>
                    <a:pt x="22657" y="21304"/>
                  </a:cubicBezTo>
                  <a:cubicBezTo>
                    <a:pt x="22582" y="21178"/>
                    <a:pt x="22507" y="21053"/>
                    <a:pt x="22432" y="20928"/>
                  </a:cubicBezTo>
                  <a:cubicBezTo>
                    <a:pt x="22382" y="20802"/>
                    <a:pt x="22281" y="20702"/>
                    <a:pt x="22206" y="20577"/>
                  </a:cubicBezTo>
                  <a:cubicBezTo>
                    <a:pt x="22056" y="20351"/>
                    <a:pt x="21880" y="20075"/>
                    <a:pt x="21680" y="19800"/>
                  </a:cubicBezTo>
                  <a:cubicBezTo>
                    <a:pt x="21304" y="19273"/>
                    <a:pt x="20853" y="18697"/>
                    <a:pt x="20327" y="18096"/>
                  </a:cubicBezTo>
                  <a:cubicBezTo>
                    <a:pt x="19800" y="17519"/>
                    <a:pt x="19224" y="16892"/>
                    <a:pt x="18622" y="16266"/>
                  </a:cubicBezTo>
                  <a:cubicBezTo>
                    <a:pt x="17996" y="15639"/>
                    <a:pt x="17319" y="15013"/>
                    <a:pt x="16617" y="14361"/>
                  </a:cubicBezTo>
                  <a:cubicBezTo>
                    <a:pt x="15239" y="13058"/>
                    <a:pt x="13735" y="11730"/>
                    <a:pt x="12306" y="10376"/>
                  </a:cubicBezTo>
                  <a:lnTo>
                    <a:pt x="12156" y="10251"/>
                  </a:lnTo>
                  <a:lnTo>
                    <a:pt x="12056" y="10151"/>
                  </a:lnTo>
                  <a:lnTo>
                    <a:pt x="12006" y="10075"/>
                  </a:lnTo>
                  <a:lnTo>
                    <a:pt x="11705" y="9850"/>
                  </a:lnTo>
                  <a:lnTo>
                    <a:pt x="11129" y="9349"/>
                  </a:lnTo>
                  <a:cubicBezTo>
                    <a:pt x="10753" y="9023"/>
                    <a:pt x="10377" y="8697"/>
                    <a:pt x="10001" y="8396"/>
                  </a:cubicBezTo>
                  <a:cubicBezTo>
                    <a:pt x="9249" y="7745"/>
                    <a:pt x="8497" y="7118"/>
                    <a:pt x="7770" y="6542"/>
                  </a:cubicBezTo>
                  <a:cubicBezTo>
                    <a:pt x="6291" y="5364"/>
                    <a:pt x="4938" y="4236"/>
                    <a:pt x="3760" y="3308"/>
                  </a:cubicBezTo>
                  <a:cubicBezTo>
                    <a:pt x="3484" y="3058"/>
                    <a:pt x="3184" y="2832"/>
                    <a:pt x="2933" y="2607"/>
                  </a:cubicBezTo>
                  <a:cubicBezTo>
                    <a:pt x="2682" y="2381"/>
                    <a:pt x="2432" y="2181"/>
                    <a:pt x="2206" y="1980"/>
                  </a:cubicBezTo>
                  <a:cubicBezTo>
                    <a:pt x="1755" y="1554"/>
                    <a:pt x="1354" y="1203"/>
                    <a:pt x="1028" y="928"/>
                  </a:cubicBezTo>
                  <a:cubicBezTo>
                    <a:pt x="377" y="326"/>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1"/>
            <p:cNvSpPr/>
            <p:nvPr/>
          </p:nvSpPr>
          <p:spPr>
            <a:xfrm>
              <a:off x="5458212" y="2008421"/>
              <a:ext cx="77908" cy="495291"/>
            </a:xfrm>
            <a:custGeom>
              <a:avLst/>
              <a:gdLst/>
              <a:ahLst/>
              <a:cxnLst/>
              <a:rect l="l" t="t" r="r" b="b"/>
              <a:pathLst>
                <a:path w="1455" h="9250" extrusionOk="0">
                  <a:moveTo>
                    <a:pt x="176" y="1"/>
                  </a:moveTo>
                  <a:cubicBezTo>
                    <a:pt x="176" y="1"/>
                    <a:pt x="151" y="577"/>
                    <a:pt x="101" y="1429"/>
                  </a:cubicBezTo>
                  <a:cubicBezTo>
                    <a:pt x="76" y="1881"/>
                    <a:pt x="51" y="2382"/>
                    <a:pt x="26" y="2933"/>
                  </a:cubicBezTo>
                  <a:cubicBezTo>
                    <a:pt x="26" y="3460"/>
                    <a:pt x="26" y="4036"/>
                    <a:pt x="1" y="4612"/>
                  </a:cubicBezTo>
                  <a:cubicBezTo>
                    <a:pt x="26" y="5214"/>
                    <a:pt x="26" y="5790"/>
                    <a:pt x="51" y="6342"/>
                  </a:cubicBezTo>
                  <a:cubicBezTo>
                    <a:pt x="51" y="6617"/>
                    <a:pt x="51" y="6868"/>
                    <a:pt x="76" y="7119"/>
                  </a:cubicBezTo>
                  <a:cubicBezTo>
                    <a:pt x="76" y="7369"/>
                    <a:pt x="101" y="7595"/>
                    <a:pt x="126" y="7820"/>
                  </a:cubicBezTo>
                  <a:cubicBezTo>
                    <a:pt x="176" y="8673"/>
                    <a:pt x="226" y="9249"/>
                    <a:pt x="226" y="9249"/>
                  </a:cubicBezTo>
                  <a:lnTo>
                    <a:pt x="1454" y="9099"/>
                  </a:lnTo>
                  <a:cubicBezTo>
                    <a:pt x="1454" y="9099"/>
                    <a:pt x="1329" y="8522"/>
                    <a:pt x="1154" y="7670"/>
                  </a:cubicBezTo>
                  <a:cubicBezTo>
                    <a:pt x="1129" y="7470"/>
                    <a:pt x="1078" y="7244"/>
                    <a:pt x="1028" y="6993"/>
                  </a:cubicBezTo>
                  <a:cubicBezTo>
                    <a:pt x="953" y="6743"/>
                    <a:pt x="928" y="6492"/>
                    <a:pt x="903" y="6242"/>
                  </a:cubicBezTo>
                  <a:cubicBezTo>
                    <a:pt x="803" y="5715"/>
                    <a:pt x="728" y="5139"/>
                    <a:pt x="627" y="4587"/>
                  </a:cubicBezTo>
                  <a:cubicBezTo>
                    <a:pt x="552" y="4011"/>
                    <a:pt x="502" y="3434"/>
                    <a:pt x="427" y="2908"/>
                  </a:cubicBezTo>
                  <a:cubicBezTo>
                    <a:pt x="352" y="2382"/>
                    <a:pt x="327" y="1881"/>
                    <a:pt x="302" y="1429"/>
                  </a:cubicBezTo>
                  <a:cubicBezTo>
                    <a:pt x="226" y="577"/>
                    <a:pt x="176" y="1"/>
                    <a:pt x="1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1"/>
            <p:cNvSpPr/>
            <p:nvPr/>
          </p:nvSpPr>
          <p:spPr>
            <a:xfrm>
              <a:off x="5834000" y="2378851"/>
              <a:ext cx="100718" cy="463004"/>
            </a:xfrm>
            <a:custGeom>
              <a:avLst/>
              <a:gdLst/>
              <a:ahLst/>
              <a:cxnLst/>
              <a:rect l="l" t="t" r="r" b="b"/>
              <a:pathLst>
                <a:path w="1881" h="8647" extrusionOk="0">
                  <a:moveTo>
                    <a:pt x="1830" y="0"/>
                  </a:moveTo>
                  <a:cubicBezTo>
                    <a:pt x="1830" y="0"/>
                    <a:pt x="1730" y="527"/>
                    <a:pt x="1579" y="1329"/>
                  </a:cubicBezTo>
                  <a:cubicBezTo>
                    <a:pt x="1504" y="1730"/>
                    <a:pt x="1429" y="2181"/>
                    <a:pt x="1329" y="2682"/>
                  </a:cubicBezTo>
                  <a:cubicBezTo>
                    <a:pt x="1253" y="3183"/>
                    <a:pt x="1153" y="3710"/>
                    <a:pt x="1028" y="4211"/>
                  </a:cubicBezTo>
                  <a:cubicBezTo>
                    <a:pt x="903" y="4737"/>
                    <a:pt x="802" y="5263"/>
                    <a:pt x="677" y="5740"/>
                  </a:cubicBezTo>
                  <a:cubicBezTo>
                    <a:pt x="552" y="6241"/>
                    <a:pt x="426" y="6692"/>
                    <a:pt x="326" y="7068"/>
                  </a:cubicBezTo>
                  <a:cubicBezTo>
                    <a:pt x="126" y="7845"/>
                    <a:pt x="0" y="8371"/>
                    <a:pt x="0" y="8371"/>
                  </a:cubicBezTo>
                  <a:lnTo>
                    <a:pt x="1654" y="8647"/>
                  </a:lnTo>
                  <a:cubicBezTo>
                    <a:pt x="1654" y="8647"/>
                    <a:pt x="1680" y="8095"/>
                    <a:pt x="1730" y="7293"/>
                  </a:cubicBezTo>
                  <a:cubicBezTo>
                    <a:pt x="1755" y="6892"/>
                    <a:pt x="1780" y="6416"/>
                    <a:pt x="1805" y="5915"/>
                  </a:cubicBezTo>
                  <a:cubicBezTo>
                    <a:pt x="1830" y="5414"/>
                    <a:pt x="1830" y="4862"/>
                    <a:pt x="1855" y="4311"/>
                  </a:cubicBezTo>
                  <a:cubicBezTo>
                    <a:pt x="1880" y="3785"/>
                    <a:pt x="1880" y="3233"/>
                    <a:pt x="1855" y="2732"/>
                  </a:cubicBezTo>
                  <a:cubicBezTo>
                    <a:pt x="1855" y="2231"/>
                    <a:pt x="1855" y="1755"/>
                    <a:pt x="1855" y="1354"/>
                  </a:cubicBezTo>
                  <a:cubicBezTo>
                    <a:pt x="1830" y="552"/>
                    <a:pt x="1830" y="0"/>
                    <a:pt x="18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1"/>
            <p:cNvSpPr/>
            <p:nvPr/>
          </p:nvSpPr>
          <p:spPr>
            <a:xfrm>
              <a:off x="4917395" y="2432504"/>
              <a:ext cx="586478" cy="127544"/>
            </a:xfrm>
            <a:custGeom>
              <a:avLst/>
              <a:gdLst/>
              <a:ahLst/>
              <a:cxnLst/>
              <a:rect l="l" t="t" r="r" b="b"/>
              <a:pathLst>
                <a:path w="10953" h="2382" extrusionOk="0">
                  <a:moveTo>
                    <a:pt x="0" y="1"/>
                  </a:moveTo>
                  <a:cubicBezTo>
                    <a:pt x="1" y="1"/>
                    <a:pt x="677" y="151"/>
                    <a:pt x="1680" y="402"/>
                  </a:cubicBezTo>
                  <a:cubicBezTo>
                    <a:pt x="2181" y="502"/>
                    <a:pt x="2782" y="652"/>
                    <a:pt x="3409" y="803"/>
                  </a:cubicBezTo>
                  <a:cubicBezTo>
                    <a:pt x="4036" y="928"/>
                    <a:pt x="4712" y="1103"/>
                    <a:pt x="5389" y="1254"/>
                  </a:cubicBezTo>
                  <a:cubicBezTo>
                    <a:pt x="8071" y="1805"/>
                    <a:pt x="10752" y="2382"/>
                    <a:pt x="10752" y="2382"/>
                  </a:cubicBezTo>
                  <a:lnTo>
                    <a:pt x="10953" y="1129"/>
                  </a:lnTo>
                  <a:cubicBezTo>
                    <a:pt x="10953" y="1129"/>
                    <a:pt x="8196" y="878"/>
                    <a:pt x="5464" y="627"/>
                  </a:cubicBezTo>
                  <a:cubicBezTo>
                    <a:pt x="4787" y="552"/>
                    <a:pt x="4111" y="477"/>
                    <a:pt x="3459" y="402"/>
                  </a:cubicBezTo>
                  <a:cubicBezTo>
                    <a:pt x="2833" y="327"/>
                    <a:pt x="2231" y="251"/>
                    <a:pt x="1730" y="201"/>
                  </a:cubicBezTo>
                  <a:cubicBezTo>
                    <a:pt x="702" y="76"/>
                    <a:pt x="1"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1"/>
            <p:cNvSpPr/>
            <p:nvPr/>
          </p:nvSpPr>
          <p:spPr>
            <a:xfrm>
              <a:off x="5252916" y="2829760"/>
              <a:ext cx="603934" cy="107411"/>
            </a:xfrm>
            <a:custGeom>
              <a:avLst/>
              <a:gdLst/>
              <a:ahLst/>
              <a:cxnLst/>
              <a:rect l="l" t="t" r="r" b="b"/>
              <a:pathLst>
                <a:path w="11279" h="2006" extrusionOk="0">
                  <a:moveTo>
                    <a:pt x="11053" y="0"/>
                  </a:moveTo>
                  <a:cubicBezTo>
                    <a:pt x="11053" y="0"/>
                    <a:pt x="10376" y="151"/>
                    <a:pt x="9324" y="376"/>
                  </a:cubicBezTo>
                  <a:cubicBezTo>
                    <a:pt x="8822" y="502"/>
                    <a:pt x="8221" y="627"/>
                    <a:pt x="7569" y="752"/>
                  </a:cubicBezTo>
                  <a:cubicBezTo>
                    <a:pt x="6943" y="878"/>
                    <a:pt x="6241" y="1003"/>
                    <a:pt x="5564" y="1128"/>
                  </a:cubicBezTo>
                  <a:cubicBezTo>
                    <a:pt x="4862" y="1253"/>
                    <a:pt x="4186" y="1379"/>
                    <a:pt x="3534" y="1479"/>
                  </a:cubicBezTo>
                  <a:cubicBezTo>
                    <a:pt x="3208" y="1529"/>
                    <a:pt x="2882" y="1579"/>
                    <a:pt x="2582" y="1629"/>
                  </a:cubicBezTo>
                  <a:cubicBezTo>
                    <a:pt x="2281" y="1654"/>
                    <a:pt x="2005" y="1705"/>
                    <a:pt x="1755" y="1730"/>
                  </a:cubicBezTo>
                  <a:cubicBezTo>
                    <a:pt x="702" y="1855"/>
                    <a:pt x="0" y="1930"/>
                    <a:pt x="0" y="1930"/>
                  </a:cubicBezTo>
                  <a:cubicBezTo>
                    <a:pt x="0" y="1930"/>
                    <a:pt x="702" y="1955"/>
                    <a:pt x="1755" y="1980"/>
                  </a:cubicBezTo>
                  <a:cubicBezTo>
                    <a:pt x="2030" y="2005"/>
                    <a:pt x="2306" y="2005"/>
                    <a:pt x="2607" y="2005"/>
                  </a:cubicBezTo>
                  <a:lnTo>
                    <a:pt x="3559" y="2005"/>
                  </a:lnTo>
                  <a:cubicBezTo>
                    <a:pt x="4236" y="1980"/>
                    <a:pt x="4938" y="1980"/>
                    <a:pt x="5639" y="1980"/>
                  </a:cubicBezTo>
                  <a:cubicBezTo>
                    <a:pt x="6341" y="1930"/>
                    <a:pt x="7068" y="1905"/>
                    <a:pt x="7720" y="1880"/>
                  </a:cubicBezTo>
                  <a:cubicBezTo>
                    <a:pt x="8396" y="1855"/>
                    <a:pt x="8998" y="1830"/>
                    <a:pt x="9524" y="1780"/>
                  </a:cubicBezTo>
                  <a:cubicBezTo>
                    <a:pt x="10577" y="1705"/>
                    <a:pt x="11278" y="1654"/>
                    <a:pt x="11278" y="1654"/>
                  </a:cubicBezTo>
                  <a:lnTo>
                    <a:pt x="1105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11"/>
            <p:cNvSpPr/>
            <p:nvPr/>
          </p:nvSpPr>
          <p:spPr>
            <a:xfrm>
              <a:off x="6292944" y="1605489"/>
              <a:ext cx="1801040" cy="1664339"/>
            </a:xfrm>
            <a:custGeom>
              <a:avLst/>
              <a:gdLst/>
              <a:ahLst/>
              <a:cxnLst/>
              <a:rect l="l" t="t" r="r" b="b"/>
              <a:pathLst>
                <a:path w="33636" h="31083" extrusionOk="0">
                  <a:moveTo>
                    <a:pt x="28670" y="0"/>
                  </a:moveTo>
                  <a:cubicBezTo>
                    <a:pt x="25428" y="0"/>
                    <a:pt x="20462" y="3835"/>
                    <a:pt x="18673" y="7626"/>
                  </a:cubicBezTo>
                  <a:cubicBezTo>
                    <a:pt x="18023" y="3952"/>
                    <a:pt x="16642" y="2528"/>
                    <a:pt x="15143" y="2528"/>
                  </a:cubicBezTo>
                  <a:cubicBezTo>
                    <a:pt x="12304" y="2528"/>
                    <a:pt x="9040" y="7630"/>
                    <a:pt x="9500" y="12238"/>
                  </a:cubicBezTo>
                  <a:cubicBezTo>
                    <a:pt x="8354" y="10519"/>
                    <a:pt x="7564" y="7544"/>
                    <a:pt x="5350" y="7544"/>
                  </a:cubicBezTo>
                  <a:cubicBezTo>
                    <a:pt x="5142" y="7544"/>
                    <a:pt x="4922" y="7570"/>
                    <a:pt x="4688" y="7626"/>
                  </a:cubicBezTo>
                  <a:cubicBezTo>
                    <a:pt x="1" y="8228"/>
                    <a:pt x="527" y="22213"/>
                    <a:pt x="527" y="29105"/>
                  </a:cubicBezTo>
                  <a:lnTo>
                    <a:pt x="1755" y="30408"/>
                  </a:lnTo>
                  <a:cubicBezTo>
                    <a:pt x="3820" y="30872"/>
                    <a:pt x="6079" y="31082"/>
                    <a:pt x="8330" y="31082"/>
                  </a:cubicBezTo>
                  <a:cubicBezTo>
                    <a:pt x="19082" y="31082"/>
                    <a:pt x="29670" y="26299"/>
                    <a:pt x="18272" y="21636"/>
                  </a:cubicBezTo>
                  <a:lnTo>
                    <a:pt x="18272" y="21636"/>
                  </a:lnTo>
                  <a:cubicBezTo>
                    <a:pt x="18376" y="21639"/>
                    <a:pt x="18480" y="21641"/>
                    <a:pt x="18584" y="21641"/>
                  </a:cubicBezTo>
                  <a:cubicBezTo>
                    <a:pt x="22675" y="21641"/>
                    <a:pt x="26432" y="19270"/>
                    <a:pt x="28021" y="16874"/>
                  </a:cubicBezTo>
                  <a:cubicBezTo>
                    <a:pt x="29593" y="14516"/>
                    <a:pt x="29012" y="12138"/>
                    <a:pt x="24420" y="12138"/>
                  </a:cubicBezTo>
                  <a:cubicBezTo>
                    <a:pt x="23887" y="12138"/>
                    <a:pt x="23301" y="12170"/>
                    <a:pt x="22658" y="12238"/>
                  </a:cubicBezTo>
                  <a:cubicBezTo>
                    <a:pt x="27044" y="9832"/>
                    <a:pt x="33635" y="5095"/>
                    <a:pt x="31003" y="1160"/>
                  </a:cubicBezTo>
                  <a:cubicBezTo>
                    <a:pt x="30474" y="351"/>
                    <a:pt x="29651" y="0"/>
                    <a:pt x="286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1"/>
            <p:cNvSpPr/>
            <p:nvPr/>
          </p:nvSpPr>
          <p:spPr>
            <a:xfrm>
              <a:off x="6360038" y="1950753"/>
              <a:ext cx="1248134" cy="1278976"/>
            </a:xfrm>
            <a:custGeom>
              <a:avLst/>
              <a:gdLst/>
              <a:ahLst/>
              <a:cxnLst/>
              <a:rect l="l" t="t" r="r" b="b"/>
              <a:pathLst>
                <a:path w="23310" h="23886" extrusionOk="0">
                  <a:moveTo>
                    <a:pt x="23309" y="0"/>
                  </a:moveTo>
                  <a:cubicBezTo>
                    <a:pt x="23309" y="0"/>
                    <a:pt x="22958" y="326"/>
                    <a:pt x="22282" y="928"/>
                  </a:cubicBezTo>
                  <a:cubicBezTo>
                    <a:pt x="21956" y="1203"/>
                    <a:pt x="21580" y="1554"/>
                    <a:pt x="21129" y="1980"/>
                  </a:cubicBezTo>
                  <a:cubicBezTo>
                    <a:pt x="20903" y="2181"/>
                    <a:pt x="20653" y="2381"/>
                    <a:pt x="20402" y="2607"/>
                  </a:cubicBezTo>
                  <a:cubicBezTo>
                    <a:pt x="20126" y="2832"/>
                    <a:pt x="19851" y="3058"/>
                    <a:pt x="19550" y="3308"/>
                  </a:cubicBezTo>
                  <a:cubicBezTo>
                    <a:pt x="18397" y="4236"/>
                    <a:pt x="17044" y="5364"/>
                    <a:pt x="15565" y="6542"/>
                  </a:cubicBezTo>
                  <a:cubicBezTo>
                    <a:pt x="14838" y="7118"/>
                    <a:pt x="14061" y="7745"/>
                    <a:pt x="13334" y="8396"/>
                  </a:cubicBezTo>
                  <a:cubicBezTo>
                    <a:pt x="12958" y="8697"/>
                    <a:pt x="12582" y="9023"/>
                    <a:pt x="12181" y="9349"/>
                  </a:cubicBezTo>
                  <a:lnTo>
                    <a:pt x="11630" y="9850"/>
                  </a:lnTo>
                  <a:lnTo>
                    <a:pt x="11329" y="10075"/>
                  </a:lnTo>
                  <a:lnTo>
                    <a:pt x="11254" y="10151"/>
                  </a:lnTo>
                  <a:lnTo>
                    <a:pt x="11154" y="10251"/>
                  </a:lnTo>
                  <a:lnTo>
                    <a:pt x="11029" y="10376"/>
                  </a:lnTo>
                  <a:cubicBezTo>
                    <a:pt x="9600" y="11730"/>
                    <a:pt x="8096" y="13058"/>
                    <a:pt x="6693" y="14361"/>
                  </a:cubicBezTo>
                  <a:cubicBezTo>
                    <a:pt x="6016" y="15013"/>
                    <a:pt x="5339" y="15639"/>
                    <a:pt x="4713" y="16266"/>
                  </a:cubicBezTo>
                  <a:cubicBezTo>
                    <a:pt x="4086" y="16892"/>
                    <a:pt x="3510" y="17519"/>
                    <a:pt x="3008" y="18096"/>
                  </a:cubicBezTo>
                  <a:cubicBezTo>
                    <a:pt x="2482" y="18697"/>
                    <a:pt x="2031" y="19273"/>
                    <a:pt x="1630" y="19800"/>
                  </a:cubicBezTo>
                  <a:cubicBezTo>
                    <a:pt x="1430" y="20075"/>
                    <a:pt x="1279" y="20351"/>
                    <a:pt x="1104" y="20577"/>
                  </a:cubicBezTo>
                  <a:cubicBezTo>
                    <a:pt x="1029" y="20702"/>
                    <a:pt x="953" y="20802"/>
                    <a:pt x="878" y="20928"/>
                  </a:cubicBezTo>
                  <a:cubicBezTo>
                    <a:pt x="803" y="21053"/>
                    <a:pt x="753" y="21178"/>
                    <a:pt x="678" y="21304"/>
                  </a:cubicBezTo>
                  <a:cubicBezTo>
                    <a:pt x="552" y="21529"/>
                    <a:pt x="427" y="21755"/>
                    <a:pt x="352" y="21905"/>
                  </a:cubicBezTo>
                  <a:cubicBezTo>
                    <a:pt x="277" y="22055"/>
                    <a:pt x="201" y="22206"/>
                    <a:pt x="176" y="22306"/>
                  </a:cubicBezTo>
                  <a:cubicBezTo>
                    <a:pt x="76" y="22507"/>
                    <a:pt x="1" y="22632"/>
                    <a:pt x="1" y="22632"/>
                  </a:cubicBezTo>
                  <a:lnTo>
                    <a:pt x="3109" y="23885"/>
                  </a:lnTo>
                  <a:cubicBezTo>
                    <a:pt x="3109" y="23885"/>
                    <a:pt x="3159" y="23760"/>
                    <a:pt x="3234" y="23534"/>
                  </a:cubicBezTo>
                  <a:cubicBezTo>
                    <a:pt x="3259" y="23434"/>
                    <a:pt x="3309" y="23284"/>
                    <a:pt x="3359" y="23133"/>
                  </a:cubicBezTo>
                  <a:cubicBezTo>
                    <a:pt x="3435" y="22983"/>
                    <a:pt x="3485" y="22857"/>
                    <a:pt x="3560" y="22707"/>
                  </a:cubicBezTo>
                  <a:cubicBezTo>
                    <a:pt x="3610" y="22532"/>
                    <a:pt x="3685" y="22356"/>
                    <a:pt x="3811" y="22156"/>
                  </a:cubicBezTo>
                  <a:cubicBezTo>
                    <a:pt x="3936" y="21930"/>
                    <a:pt x="4036" y="21705"/>
                    <a:pt x="4186" y="21454"/>
                  </a:cubicBezTo>
                  <a:cubicBezTo>
                    <a:pt x="4462" y="20978"/>
                    <a:pt x="4813" y="20426"/>
                    <a:pt x="5214" y="19850"/>
                  </a:cubicBezTo>
                  <a:cubicBezTo>
                    <a:pt x="5640" y="19248"/>
                    <a:pt x="6091" y="18622"/>
                    <a:pt x="6643" y="17970"/>
                  </a:cubicBezTo>
                  <a:cubicBezTo>
                    <a:pt x="7144" y="17319"/>
                    <a:pt x="7745" y="16642"/>
                    <a:pt x="8347" y="15940"/>
                  </a:cubicBezTo>
                  <a:cubicBezTo>
                    <a:pt x="9550" y="14537"/>
                    <a:pt x="10928" y="13058"/>
                    <a:pt x="12232" y="11504"/>
                  </a:cubicBezTo>
                  <a:lnTo>
                    <a:pt x="12357" y="11379"/>
                  </a:lnTo>
                  <a:lnTo>
                    <a:pt x="12407" y="11329"/>
                  </a:lnTo>
                  <a:lnTo>
                    <a:pt x="12457" y="11253"/>
                  </a:lnTo>
                  <a:lnTo>
                    <a:pt x="12708" y="11003"/>
                  </a:lnTo>
                  <a:lnTo>
                    <a:pt x="13234" y="10451"/>
                  </a:lnTo>
                  <a:cubicBezTo>
                    <a:pt x="13585" y="10075"/>
                    <a:pt x="13911" y="9725"/>
                    <a:pt x="14262" y="9374"/>
                  </a:cubicBezTo>
                  <a:cubicBezTo>
                    <a:pt x="14938" y="8647"/>
                    <a:pt x="15615" y="7970"/>
                    <a:pt x="16292" y="7319"/>
                  </a:cubicBezTo>
                  <a:cubicBezTo>
                    <a:pt x="17620" y="5990"/>
                    <a:pt x="18848" y="4762"/>
                    <a:pt x="19926" y="3684"/>
                  </a:cubicBezTo>
                  <a:cubicBezTo>
                    <a:pt x="20177" y="3409"/>
                    <a:pt x="20427" y="3158"/>
                    <a:pt x="20678" y="2907"/>
                  </a:cubicBezTo>
                  <a:cubicBezTo>
                    <a:pt x="20903" y="2657"/>
                    <a:pt x="21129" y="2431"/>
                    <a:pt x="21329" y="2181"/>
                  </a:cubicBezTo>
                  <a:cubicBezTo>
                    <a:pt x="21755" y="1730"/>
                    <a:pt x="22106" y="1354"/>
                    <a:pt x="22407" y="1028"/>
                  </a:cubicBezTo>
                  <a:cubicBezTo>
                    <a:pt x="22983" y="376"/>
                    <a:pt x="23309" y="0"/>
                    <a:pt x="233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1"/>
            <p:cNvSpPr/>
            <p:nvPr/>
          </p:nvSpPr>
          <p:spPr>
            <a:xfrm>
              <a:off x="6973356" y="2008421"/>
              <a:ext cx="94025" cy="496630"/>
            </a:xfrm>
            <a:custGeom>
              <a:avLst/>
              <a:gdLst/>
              <a:ahLst/>
              <a:cxnLst/>
              <a:rect l="l" t="t" r="r" b="b"/>
              <a:pathLst>
                <a:path w="1756" h="9275" extrusionOk="0">
                  <a:moveTo>
                    <a:pt x="1705" y="1"/>
                  </a:moveTo>
                  <a:cubicBezTo>
                    <a:pt x="1705" y="1"/>
                    <a:pt x="1630" y="577"/>
                    <a:pt x="1529" y="1429"/>
                  </a:cubicBezTo>
                  <a:cubicBezTo>
                    <a:pt x="1504" y="1655"/>
                    <a:pt x="1479" y="1881"/>
                    <a:pt x="1454" y="2131"/>
                  </a:cubicBezTo>
                  <a:cubicBezTo>
                    <a:pt x="1429" y="2382"/>
                    <a:pt x="1379" y="2632"/>
                    <a:pt x="1329" y="2908"/>
                  </a:cubicBezTo>
                  <a:cubicBezTo>
                    <a:pt x="1229" y="3434"/>
                    <a:pt x="1128" y="4011"/>
                    <a:pt x="1028" y="4562"/>
                  </a:cubicBezTo>
                  <a:cubicBezTo>
                    <a:pt x="778" y="5690"/>
                    <a:pt x="527" y="6818"/>
                    <a:pt x="326" y="7670"/>
                  </a:cubicBezTo>
                  <a:cubicBezTo>
                    <a:pt x="126" y="8497"/>
                    <a:pt x="1" y="9074"/>
                    <a:pt x="1" y="9074"/>
                  </a:cubicBezTo>
                  <a:lnTo>
                    <a:pt x="1229" y="9274"/>
                  </a:lnTo>
                  <a:cubicBezTo>
                    <a:pt x="1229" y="9274"/>
                    <a:pt x="1279" y="8698"/>
                    <a:pt x="1379" y="7846"/>
                  </a:cubicBezTo>
                  <a:cubicBezTo>
                    <a:pt x="1454" y="6968"/>
                    <a:pt x="1555" y="5815"/>
                    <a:pt x="1655" y="4637"/>
                  </a:cubicBezTo>
                  <a:cubicBezTo>
                    <a:pt x="1680" y="4061"/>
                    <a:pt x="1705" y="3485"/>
                    <a:pt x="1730" y="2933"/>
                  </a:cubicBezTo>
                  <a:cubicBezTo>
                    <a:pt x="1730" y="2658"/>
                    <a:pt x="1755" y="2407"/>
                    <a:pt x="1755" y="2156"/>
                  </a:cubicBezTo>
                  <a:cubicBezTo>
                    <a:pt x="1730" y="1906"/>
                    <a:pt x="1730" y="1680"/>
                    <a:pt x="1730" y="1455"/>
                  </a:cubicBezTo>
                  <a:cubicBezTo>
                    <a:pt x="1705" y="577"/>
                    <a:pt x="1705" y="1"/>
                    <a:pt x="17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1"/>
            <p:cNvSpPr/>
            <p:nvPr/>
          </p:nvSpPr>
          <p:spPr>
            <a:xfrm>
              <a:off x="6576150" y="2334569"/>
              <a:ext cx="99326" cy="507285"/>
            </a:xfrm>
            <a:custGeom>
              <a:avLst/>
              <a:gdLst/>
              <a:ahLst/>
              <a:cxnLst/>
              <a:rect l="l" t="t" r="r" b="b"/>
              <a:pathLst>
                <a:path w="1855" h="9474" extrusionOk="0">
                  <a:moveTo>
                    <a:pt x="25" y="0"/>
                  </a:moveTo>
                  <a:cubicBezTo>
                    <a:pt x="25" y="0"/>
                    <a:pt x="0" y="2356"/>
                    <a:pt x="0" y="4712"/>
                  </a:cubicBezTo>
                  <a:cubicBezTo>
                    <a:pt x="25" y="5313"/>
                    <a:pt x="25" y="5915"/>
                    <a:pt x="50" y="6466"/>
                  </a:cubicBezTo>
                  <a:cubicBezTo>
                    <a:pt x="50" y="6742"/>
                    <a:pt x="50" y="7018"/>
                    <a:pt x="75" y="7268"/>
                  </a:cubicBezTo>
                  <a:cubicBezTo>
                    <a:pt x="75" y="7519"/>
                    <a:pt x="100" y="7770"/>
                    <a:pt x="100" y="7995"/>
                  </a:cubicBezTo>
                  <a:cubicBezTo>
                    <a:pt x="176" y="8872"/>
                    <a:pt x="201" y="9474"/>
                    <a:pt x="201" y="9474"/>
                  </a:cubicBezTo>
                  <a:lnTo>
                    <a:pt x="1855" y="9198"/>
                  </a:lnTo>
                  <a:cubicBezTo>
                    <a:pt x="1855" y="9198"/>
                    <a:pt x="1704" y="8647"/>
                    <a:pt x="1504" y="7770"/>
                  </a:cubicBezTo>
                  <a:cubicBezTo>
                    <a:pt x="1454" y="7569"/>
                    <a:pt x="1404" y="7318"/>
                    <a:pt x="1328" y="7093"/>
                  </a:cubicBezTo>
                  <a:cubicBezTo>
                    <a:pt x="1278" y="6842"/>
                    <a:pt x="1228" y="6592"/>
                    <a:pt x="1178" y="6316"/>
                  </a:cubicBezTo>
                  <a:cubicBezTo>
                    <a:pt x="1078" y="5790"/>
                    <a:pt x="952" y="5213"/>
                    <a:pt x="852" y="4637"/>
                  </a:cubicBezTo>
                  <a:cubicBezTo>
                    <a:pt x="426" y="2331"/>
                    <a:pt x="25" y="0"/>
                    <a:pt x="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1"/>
            <p:cNvSpPr/>
            <p:nvPr/>
          </p:nvSpPr>
          <p:spPr>
            <a:xfrm>
              <a:off x="7009607" y="2432504"/>
              <a:ext cx="559652" cy="127544"/>
            </a:xfrm>
            <a:custGeom>
              <a:avLst/>
              <a:gdLst/>
              <a:ahLst/>
              <a:cxnLst/>
              <a:rect l="l" t="t" r="r" b="b"/>
              <a:pathLst>
                <a:path w="10452" h="2382" extrusionOk="0">
                  <a:moveTo>
                    <a:pt x="10452" y="1"/>
                  </a:moveTo>
                  <a:cubicBezTo>
                    <a:pt x="10451" y="1"/>
                    <a:pt x="9800" y="126"/>
                    <a:pt x="8822" y="327"/>
                  </a:cubicBezTo>
                  <a:cubicBezTo>
                    <a:pt x="8321" y="427"/>
                    <a:pt x="7770" y="527"/>
                    <a:pt x="7143" y="627"/>
                  </a:cubicBezTo>
                  <a:cubicBezTo>
                    <a:pt x="6842" y="677"/>
                    <a:pt x="6517" y="728"/>
                    <a:pt x="6191" y="778"/>
                  </a:cubicBezTo>
                  <a:cubicBezTo>
                    <a:pt x="5890" y="828"/>
                    <a:pt x="5564" y="878"/>
                    <a:pt x="5238" y="903"/>
                  </a:cubicBezTo>
                  <a:cubicBezTo>
                    <a:pt x="4913" y="953"/>
                    <a:pt x="4562" y="978"/>
                    <a:pt x="4261" y="1028"/>
                  </a:cubicBezTo>
                  <a:cubicBezTo>
                    <a:pt x="3935" y="1053"/>
                    <a:pt x="3609" y="1078"/>
                    <a:pt x="3309" y="1103"/>
                  </a:cubicBezTo>
                  <a:cubicBezTo>
                    <a:pt x="3008" y="1103"/>
                    <a:pt x="2707" y="1154"/>
                    <a:pt x="2431" y="1154"/>
                  </a:cubicBezTo>
                  <a:lnTo>
                    <a:pt x="1654" y="1154"/>
                  </a:lnTo>
                  <a:cubicBezTo>
                    <a:pt x="1515" y="1161"/>
                    <a:pt x="1380" y="1164"/>
                    <a:pt x="1251" y="1164"/>
                  </a:cubicBezTo>
                  <a:cubicBezTo>
                    <a:pt x="939" y="1164"/>
                    <a:pt x="664" y="1146"/>
                    <a:pt x="451" y="1129"/>
                  </a:cubicBezTo>
                  <a:lnTo>
                    <a:pt x="0" y="1129"/>
                  </a:lnTo>
                  <a:lnTo>
                    <a:pt x="25" y="2382"/>
                  </a:lnTo>
                  <a:cubicBezTo>
                    <a:pt x="25" y="2382"/>
                    <a:pt x="201" y="2357"/>
                    <a:pt x="477" y="2332"/>
                  </a:cubicBezTo>
                  <a:cubicBezTo>
                    <a:pt x="777" y="2306"/>
                    <a:pt x="1178" y="2306"/>
                    <a:pt x="1705" y="2206"/>
                  </a:cubicBezTo>
                  <a:cubicBezTo>
                    <a:pt x="1955" y="2181"/>
                    <a:pt x="2231" y="2156"/>
                    <a:pt x="2507" y="2106"/>
                  </a:cubicBezTo>
                  <a:cubicBezTo>
                    <a:pt x="2807" y="2056"/>
                    <a:pt x="3108" y="2006"/>
                    <a:pt x="3409" y="1956"/>
                  </a:cubicBezTo>
                  <a:cubicBezTo>
                    <a:pt x="3735" y="1880"/>
                    <a:pt x="4035" y="1830"/>
                    <a:pt x="4361" y="1755"/>
                  </a:cubicBezTo>
                  <a:cubicBezTo>
                    <a:pt x="4687" y="1680"/>
                    <a:pt x="5013" y="1605"/>
                    <a:pt x="5339" y="1530"/>
                  </a:cubicBezTo>
                  <a:cubicBezTo>
                    <a:pt x="5665" y="1454"/>
                    <a:pt x="5990" y="1354"/>
                    <a:pt x="6316" y="1279"/>
                  </a:cubicBezTo>
                  <a:cubicBezTo>
                    <a:pt x="6617" y="1204"/>
                    <a:pt x="6943" y="1103"/>
                    <a:pt x="7244" y="1028"/>
                  </a:cubicBezTo>
                  <a:cubicBezTo>
                    <a:pt x="7845" y="853"/>
                    <a:pt x="8396" y="677"/>
                    <a:pt x="8873" y="527"/>
                  </a:cubicBezTo>
                  <a:cubicBezTo>
                    <a:pt x="9800" y="201"/>
                    <a:pt x="10451" y="1"/>
                    <a:pt x="104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1"/>
            <p:cNvSpPr/>
            <p:nvPr/>
          </p:nvSpPr>
          <p:spPr>
            <a:xfrm>
              <a:off x="6651276" y="2829760"/>
              <a:ext cx="605273" cy="107411"/>
            </a:xfrm>
            <a:custGeom>
              <a:avLst/>
              <a:gdLst/>
              <a:ahLst/>
              <a:cxnLst/>
              <a:rect l="l" t="t" r="r" b="b"/>
              <a:pathLst>
                <a:path w="11304" h="2006" extrusionOk="0">
                  <a:moveTo>
                    <a:pt x="251" y="0"/>
                  </a:moveTo>
                  <a:lnTo>
                    <a:pt x="1" y="1654"/>
                  </a:lnTo>
                  <a:cubicBezTo>
                    <a:pt x="1" y="1654"/>
                    <a:pt x="702" y="1705"/>
                    <a:pt x="1755" y="1780"/>
                  </a:cubicBezTo>
                  <a:cubicBezTo>
                    <a:pt x="2281" y="1830"/>
                    <a:pt x="2908" y="1855"/>
                    <a:pt x="3560" y="1880"/>
                  </a:cubicBezTo>
                  <a:cubicBezTo>
                    <a:pt x="4236" y="1905"/>
                    <a:pt x="4938" y="1930"/>
                    <a:pt x="5640" y="1980"/>
                  </a:cubicBezTo>
                  <a:cubicBezTo>
                    <a:pt x="6367" y="1980"/>
                    <a:pt x="7068" y="1980"/>
                    <a:pt x="7720" y="2005"/>
                  </a:cubicBezTo>
                  <a:lnTo>
                    <a:pt x="8672" y="2005"/>
                  </a:lnTo>
                  <a:cubicBezTo>
                    <a:pt x="8998" y="2005"/>
                    <a:pt x="9274" y="2005"/>
                    <a:pt x="9550" y="1980"/>
                  </a:cubicBezTo>
                  <a:cubicBezTo>
                    <a:pt x="10602" y="1955"/>
                    <a:pt x="11304" y="1930"/>
                    <a:pt x="11304" y="1930"/>
                  </a:cubicBezTo>
                  <a:cubicBezTo>
                    <a:pt x="11304" y="1930"/>
                    <a:pt x="10602" y="1855"/>
                    <a:pt x="9550" y="1730"/>
                  </a:cubicBezTo>
                  <a:cubicBezTo>
                    <a:pt x="9299" y="1705"/>
                    <a:pt x="8998" y="1654"/>
                    <a:pt x="8697" y="1629"/>
                  </a:cubicBezTo>
                  <a:cubicBezTo>
                    <a:pt x="8422" y="1579"/>
                    <a:pt x="8096" y="1529"/>
                    <a:pt x="7770" y="1479"/>
                  </a:cubicBezTo>
                  <a:cubicBezTo>
                    <a:pt x="7118" y="1379"/>
                    <a:pt x="6442" y="1253"/>
                    <a:pt x="5740" y="1128"/>
                  </a:cubicBezTo>
                  <a:cubicBezTo>
                    <a:pt x="5063" y="1003"/>
                    <a:pt x="4362" y="878"/>
                    <a:pt x="3710" y="752"/>
                  </a:cubicBezTo>
                  <a:cubicBezTo>
                    <a:pt x="3083" y="627"/>
                    <a:pt x="2482" y="502"/>
                    <a:pt x="1955" y="376"/>
                  </a:cubicBezTo>
                  <a:cubicBezTo>
                    <a:pt x="928" y="151"/>
                    <a:pt x="251" y="0"/>
                    <a:pt x="2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1"/>
            <p:cNvSpPr/>
            <p:nvPr/>
          </p:nvSpPr>
          <p:spPr>
            <a:xfrm>
              <a:off x="5416607" y="3165332"/>
              <a:ext cx="1002041" cy="670972"/>
            </a:xfrm>
            <a:custGeom>
              <a:avLst/>
              <a:gdLst/>
              <a:ahLst/>
              <a:cxnLst/>
              <a:rect l="l" t="t" r="r" b="b"/>
              <a:pathLst>
                <a:path w="18714" h="12531" extrusionOk="0">
                  <a:moveTo>
                    <a:pt x="8924" y="1"/>
                  </a:moveTo>
                  <a:cubicBezTo>
                    <a:pt x="1021" y="1"/>
                    <a:pt x="1" y="12506"/>
                    <a:pt x="10101" y="12530"/>
                  </a:cubicBezTo>
                  <a:cubicBezTo>
                    <a:pt x="10109" y="12530"/>
                    <a:pt x="10117" y="12530"/>
                    <a:pt x="10124" y="12530"/>
                  </a:cubicBezTo>
                  <a:cubicBezTo>
                    <a:pt x="17747" y="12530"/>
                    <a:pt x="18713" y="249"/>
                    <a:pt x="9525" y="24"/>
                  </a:cubicBezTo>
                  <a:cubicBezTo>
                    <a:pt x="9320" y="8"/>
                    <a:pt x="9120" y="1"/>
                    <a:pt x="89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1"/>
            <p:cNvSpPr/>
            <p:nvPr/>
          </p:nvSpPr>
          <p:spPr>
            <a:xfrm>
              <a:off x="5601823" y="3406823"/>
              <a:ext cx="280522" cy="187943"/>
            </a:xfrm>
            <a:custGeom>
              <a:avLst/>
              <a:gdLst/>
              <a:ahLst/>
              <a:cxnLst/>
              <a:rect l="l" t="t" r="r" b="b"/>
              <a:pathLst>
                <a:path w="5239" h="3510" extrusionOk="0">
                  <a:moveTo>
                    <a:pt x="2507" y="0"/>
                  </a:moveTo>
                  <a:cubicBezTo>
                    <a:pt x="301" y="0"/>
                    <a:pt x="0" y="3509"/>
                    <a:pt x="2833" y="3509"/>
                  </a:cubicBezTo>
                  <a:cubicBezTo>
                    <a:pt x="4988" y="3509"/>
                    <a:pt x="5239" y="75"/>
                    <a:pt x="2682" y="25"/>
                  </a:cubicBezTo>
                  <a:cubicBezTo>
                    <a:pt x="2607" y="0"/>
                    <a:pt x="2557" y="0"/>
                    <a:pt x="25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1"/>
            <p:cNvSpPr/>
            <p:nvPr/>
          </p:nvSpPr>
          <p:spPr>
            <a:xfrm>
              <a:off x="6110459" y="3165332"/>
              <a:ext cx="1000649" cy="670972"/>
            </a:xfrm>
            <a:custGeom>
              <a:avLst/>
              <a:gdLst/>
              <a:ahLst/>
              <a:cxnLst/>
              <a:rect l="l" t="t" r="r" b="b"/>
              <a:pathLst>
                <a:path w="18688" h="12531" extrusionOk="0">
                  <a:moveTo>
                    <a:pt x="8923" y="1"/>
                  </a:moveTo>
                  <a:cubicBezTo>
                    <a:pt x="1021" y="1"/>
                    <a:pt x="0" y="12506"/>
                    <a:pt x="10101" y="12530"/>
                  </a:cubicBezTo>
                  <a:cubicBezTo>
                    <a:pt x="10108" y="12530"/>
                    <a:pt x="10116" y="12530"/>
                    <a:pt x="10124" y="12530"/>
                  </a:cubicBezTo>
                  <a:cubicBezTo>
                    <a:pt x="17747" y="12530"/>
                    <a:pt x="18688" y="249"/>
                    <a:pt x="9524" y="24"/>
                  </a:cubicBezTo>
                  <a:cubicBezTo>
                    <a:pt x="9320" y="8"/>
                    <a:pt x="9119" y="1"/>
                    <a:pt x="89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1"/>
            <p:cNvSpPr/>
            <p:nvPr/>
          </p:nvSpPr>
          <p:spPr>
            <a:xfrm>
              <a:off x="6608332" y="3496727"/>
              <a:ext cx="280522" cy="187943"/>
            </a:xfrm>
            <a:custGeom>
              <a:avLst/>
              <a:gdLst/>
              <a:ahLst/>
              <a:cxnLst/>
              <a:rect l="l" t="t" r="r" b="b"/>
              <a:pathLst>
                <a:path w="5239" h="3510" extrusionOk="0">
                  <a:moveTo>
                    <a:pt x="2507" y="1"/>
                  </a:moveTo>
                  <a:cubicBezTo>
                    <a:pt x="301" y="1"/>
                    <a:pt x="1" y="3509"/>
                    <a:pt x="2833" y="3509"/>
                  </a:cubicBezTo>
                  <a:cubicBezTo>
                    <a:pt x="4988" y="3509"/>
                    <a:pt x="5239" y="76"/>
                    <a:pt x="26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1"/>
            <p:cNvSpPr/>
            <p:nvPr/>
          </p:nvSpPr>
          <p:spPr>
            <a:xfrm>
              <a:off x="5729370" y="2964053"/>
              <a:ext cx="1001988" cy="670972"/>
            </a:xfrm>
            <a:custGeom>
              <a:avLst/>
              <a:gdLst/>
              <a:ahLst/>
              <a:cxnLst/>
              <a:rect l="l" t="t" r="r" b="b"/>
              <a:pathLst>
                <a:path w="18713" h="12531" extrusionOk="0">
                  <a:moveTo>
                    <a:pt x="8948" y="0"/>
                  </a:moveTo>
                  <a:cubicBezTo>
                    <a:pt x="1044" y="0"/>
                    <a:pt x="0" y="12506"/>
                    <a:pt x="10125" y="12530"/>
                  </a:cubicBezTo>
                  <a:cubicBezTo>
                    <a:pt x="10133" y="12530"/>
                    <a:pt x="10140" y="12530"/>
                    <a:pt x="10148" y="12530"/>
                  </a:cubicBezTo>
                  <a:cubicBezTo>
                    <a:pt x="17771" y="12530"/>
                    <a:pt x="18712" y="249"/>
                    <a:pt x="9548" y="24"/>
                  </a:cubicBezTo>
                  <a:cubicBezTo>
                    <a:pt x="9344" y="8"/>
                    <a:pt x="9144" y="0"/>
                    <a:pt x="89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1"/>
            <p:cNvSpPr/>
            <p:nvPr/>
          </p:nvSpPr>
          <p:spPr>
            <a:xfrm>
              <a:off x="6205718" y="3094116"/>
              <a:ext cx="280522" cy="187943"/>
            </a:xfrm>
            <a:custGeom>
              <a:avLst/>
              <a:gdLst/>
              <a:ahLst/>
              <a:cxnLst/>
              <a:rect l="l" t="t" r="r" b="b"/>
              <a:pathLst>
                <a:path w="5239" h="3510" extrusionOk="0">
                  <a:moveTo>
                    <a:pt x="2507" y="1"/>
                  </a:moveTo>
                  <a:cubicBezTo>
                    <a:pt x="301" y="1"/>
                    <a:pt x="1" y="3509"/>
                    <a:pt x="2833" y="3509"/>
                  </a:cubicBezTo>
                  <a:cubicBezTo>
                    <a:pt x="4988" y="3509"/>
                    <a:pt x="5239" y="76"/>
                    <a:pt x="26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7" name="Google Shape;317;p11"/>
          <p:cNvSpPr txBox="1">
            <a:spLocks noGrp="1"/>
          </p:cNvSpPr>
          <p:nvPr>
            <p:ph type="title" hasCustomPrompt="1"/>
          </p:nvPr>
        </p:nvSpPr>
        <p:spPr>
          <a:xfrm>
            <a:off x="1296450" y="1586050"/>
            <a:ext cx="6551100" cy="16833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1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318" name="Google Shape;318;p11"/>
          <p:cNvSpPr txBox="1">
            <a:spLocks noGrp="1"/>
          </p:cNvSpPr>
          <p:nvPr>
            <p:ph type="body" idx="1"/>
          </p:nvPr>
        </p:nvSpPr>
        <p:spPr>
          <a:xfrm>
            <a:off x="1296450" y="3004538"/>
            <a:ext cx="6551100" cy="4767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319" name="Google Shape;319;p11"/>
          <p:cNvSpPr/>
          <p:nvPr/>
        </p:nvSpPr>
        <p:spPr>
          <a:xfrm rot="5117222">
            <a:off x="1729078" y="-292184"/>
            <a:ext cx="1018588" cy="1147422"/>
          </a:xfrm>
          <a:custGeom>
            <a:avLst/>
            <a:gdLst/>
            <a:ahLst/>
            <a:cxnLst/>
            <a:rect l="l" t="t" r="r" b="b"/>
            <a:pathLst>
              <a:path w="16755" h="18875" extrusionOk="0">
                <a:moveTo>
                  <a:pt x="1111" y="0"/>
                </a:moveTo>
                <a:cubicBezTo>
                  <a:pt x="860" y="0"/>
                  <a:pt x="587" y="254"/>
                  <a:pt x="708" y="558"/>
                </a:cubicBezTo>
                <a:cubicBezTo>
                  <a:pt x="1119" y="1562"/>
                  <a:pt x="1576" y="2521"/>
                  <a:pt x="2055" y="3480"/>
                </a:cubicBezTo>
                <a:cubicBezTo>
                  <a:pt x="1918" y="3640"/>
                  <a:pt x="1918" y="3868"/>
                  <a:pt x="2032" y="4028"/>
                </a:cubicBezTo>
                <a:cubicBezTo>
                  <a:pt x="1302" y="5260"/>
                  <a:pt x="777" y="6584"/>
                  <a:pt x="548" y="7999"/>
                </a:cubicBezTo>
                <a:cubicBezTo>
                  <a:pt x="412" y="8775"/>
                  <a:pt x="1" y="10624"/>
                  <a:pt x="959" y="11058"/>
                </a:cubicBezTo>
                <a:cubicBezTo>
                  <a:pt x="1107" y="11126"/>
                  <a:pt x="1239" y="11156"/>
                  <a:pt x="1358" y="11156"/>
                </a:cubicBezTo>
                <a:cubicBezTo>
                  <a:pt x="2152" y="11156"/>
                  <a:pt x="2321" y="9782"/>
                  <a:pt x="2420" y="9186"/>
                </a:cubicBezTo>
                <a:cubicBezTo>
                  <a:pt x="2648" y="7771"/>
                  <a:pt x="2808" y="6379"/>
                  <a:pt x="2900" y="4963"/>
                </a:cubicBezTo>
                <a:cubicBezTo>
                  <a:pt x="3356" y="5739"/>
                  <a:pt x="3835" y="6493"/>
                  <a:pt x="4360" y="7223"/>
                </a:cubicBezTo>
                <a:lnTo>
                  <a:pt x="4338" y="7269"/>
                </a:lnTo>
                <a:cubicBezTo>
                  <a:pt x="3813" y="8730"/>
                  <a:pt x="3470" y="10259"/>
                  <a:pt x="3402" y="11811"/>
                </a:cubicBezTo>
                <a:cubicBezTo>
                  <a:pt x="3356" y="12541"/>
                  <a:pt x="3105" y="14230"/>
                  <a:pt x="4086" y="14504"/>
                </a:cubicBezTo>
                <a:cubicBezTo>
                  <a:pt x="4198" y="14539"/>
                  <a:pt x="4298" y="14554"/>
                  <a:pt x="4388" y="14554"/>
                </a:cubicBezTo>
                <a:cubicBezTo>
                  <a:pt x="5265" y="14554"/>
                  <a:pt x="5228" y="13075"/>
                  <a:pt x="5228" y="12496"/>
                </a:cubicBezTo>
                <a:cubicBezTo>
                  <a:pt x="5228" y="11126"/>
                  <a:pt x="5228" y="9734"/>
                  <a:pt x="5228" y="8364"/>
                </a:cubicBezTo>
                <a:cubicBezTo>
                  <a:pt x="5616" y="8889"/>
                  <a:pt x="6049" y="9392"/>
                  <a:pt x="6483" y="9894"/>
                </a:cubicBezTo>
                <a:cubicBezTo>
                  <a:pt x="6346" y="11218"/>
                  <a:pt x="6323" y="12541"/>
                  <a:pt x="6415" y="13888"/>
                </a:cubicBezTo>
                <a:cubicBezTo>
                  <a:pt x="6460" y="14550"/>
                  <a:pt x="6392" y="15965"/>
                  <a:pt x="7305" y="16102"/>
                </a:cubicBezTo>
                <a:cubicBezTo>
                  <a:pt x="7343" y="16107"/>
                  <a:pt x="7379" y="16109"/>
                  <a:pt x="7414" y="16109"/>
                </a:cubicBezTo>
                <a:cubicBezTo>
                  <a:pt x="8688" y="16109"/>
                  <a:pt x="8116" y="12929"/>
                  <a:pt x="7738" y="11240"/>
                </a:cubicBezTo>
                <a:lnTo>
                  <a:pt x="7738" y="11240"/>
                </a:lnTo>
                <a:cubicBezTo>
                  <a:pt x="8012" y="11514"/>
                  <a:pt x="8263" y="11765"/>
                  <a:pt x="8537" y="12016"/>
                </a:cubicBezTo>
                <a:cubicBezTo>
                  <a:pt x="8537" y="12085"/>
                  <a:pt x="8560" y="12153"/>
                  <a:pt x="8606" y="12222"/>
                </a:cubicBezTo>
                <a:cubicBezTo>
                  <a:pt x="8674" y="12290"/>
                  <a:pt x="8720" y="12359"/>
                  <a:pt x="8766" y="12450"/>
                </a:cubicBezTo>
                <a:cubicBezTo>
                  <a:pt x="9154" y="14071"/>
                  <a:pt x="9519" y="15737"/>
                  <a:pt x="9930" y="17358"/>
                </a:cubicBezTo>
                <a:cubicBezTo>
                  <a:pt x="10093" y="17993"/>
                  <a:pt x="10604" y="18875"/>
                  <a:pt x="11300" y="18875"/>
                </a:cubicBezTo>
                <a:cubicBezTo>
                  <a:pt x="11478" y="18875"/>
                  <a:pt x="11669" y="18817"/>
                  <a:pt x="11870" y="18681"/>
                </a:cubicBezTo>
                <a:cubicBezTo>
                  <a:pt x="12851" y="17997"/>
                  <a:pt x="11893" y="16376"/>
                  <a:pt x="11527" y="15600"/>
                </a:cubicBezTo>
                <a:cubicBezTo>
                  <a:pt x="11254" y="14984"/>
                  <a:pt x="10911" y="14390"/>
                  <a:pt x="10569" y="13797"/>
                </a:cubicBezTo>
                <a:lnTo>
                  <a:pt x="10569" y="13797"/>
                </a:lnTo>
                <a:cubicBezTo>
                  <a:pt x="11505" y="14550"/>
                  <a:pt x="12486" y="15258"/>
                  <a:pt x="13513" y="15897"/>
                </a:cubicBezTo>
                <a:cubicBezTo>
                  <a:pt x="13587" y="15943"/>
                  <a:pt x="13661" y="15964"/>
                  <a:pt x="13731" y="15964"/>
                </a:cubicBezTo>
                <a:cubicBezTo>
                  <a:pt x="14070" y="15964"/>
                  <a:pt x="14311" y="15485"/>
                  <a:pt x="13970" y="15258"/>
                </a:cubicBezTo>
                <a:cubicBezTo>
                  <a:pt x="13011" y="14641"/>
                  <a:pt x="12075" y="14002"/>
                  <a:pt x="11185" y="13295"/>
                </a:cubicBezTo>
                <a:lnTo>
                  <a:pt x="11185" y="13295"/>
                </a:lnTo>
                <a:cubicBezTo>
                  <a:pt x="12212" y="13523"/>
                  <a:pt x="13239" y="13637"/>
                  <a:pt x="14289" y="13637"/>
                </a:cubicBezTo>
                <a:cubicBezTo>
                  <a:pt x="14395" y="13637"/>
                  <a:pt x="14518" y="13639"/>
                  <a:pt x="14652" y="13639"/>
                </a:cubicBezTo>
                <a:cubicBezTo>
                  <a:pt x="15472" y="13639"/>
                  <a:pt x="16689" y="13571"/>
                  <a:pt x="16709" y="12610"/>
                </a:cubicBezTo>
                <a:cubicBezTo>
                  <a:pt x="16754" y="11263"/>
                  <a:pt x="14563" y="11354"/>
                  <a:pt x="13719" y="11332"/>
                </a:cubicBezTo>
                <a:cubicBezTo>
                  <a:pt x="12326" y="11332"/>
                  <a:pt x="10934" y="11514"/>
                  <a:pt x="9587" y="11925"/>
                </a:cubicBezTo>
                <a:cubicBezTo>
                  <a:pt x="9154" y="11537"/>
                  <a:pt x="8743" y="11149"/>
                  <a:pt x="8355" y="10738"/>
                </a:cubicBezTo>
                <a:cubicBezTo>
                  <a:pt x="9268" y="10647"/>
                  <a:pt x="10226" y="10578"/>
                  <a:pt x="11094" y="10373"/>
                </a:cubicBezTo>
                <a:cubicBezTo>
                  <a:pt x="11756" y="10213"/>
                  <a:pt x="12418" y="9643"/>
                  <a:pt x="12144" y="8889"/>
                </a:cubicBezTo>
                <a:cubicBezTo>
                  <a:pt x="11981" y="8418"/>
                  <a:pt x="11518" y="8236"/>
                  <a:pt x="11059" y="8236"/>
                </a:cubicBezTo>
                <a:cubicBezTo>
                  <a:pt x="10873" y="8236"/>
                  <a:pt x="10688" y="8266"/>
                  <a:pt x="10523" y="8319"/>
                </a:cubicBezTo>
                <a:cubicBezTo>
                  <a:pt x="9428" y="8661"/>
                  <a:pt x="8378" y="9186"/>
                  <a:pt x="7328" y="9643"/>
                </a:cubicBezTo>
                <a:cubicBezTo>
                  <a:pt x="6780" y="9072"/>
                  <a:pt x="6278" y="8456"/>
                  <a:pt x="5798" y="7839"/>
                </a:cubicBezTo>
                <a:lnTo>
                  <a:pt x="5798" y="7839"/>
                </a:lnTo>
                <a:cubicBezTo>
                  <a:pt x="5930" y="7845"/>
                  <a:pt x="6061" y="7848"/>
                  <a:pt x="6192" y="7848"/>
                </a:cubicBezTo>
                <a:cubicBezTo>
                  <a:pt x="7110" y="7848"/>
                  <a:pt x="8024" y="7708"/>
                  <a:pt x="8903" y="7429"/>
                </a:cubicBezTo>
                <a:cubicBezTo>
                  <a:pt x="9473" y="7223"/>
                  <a:pt x="11185" y="6767"/>
                  <a:pt x="10706" y="5808"/>
                </a:cubicBezTo>
                <a:cubicBezTo>
                  <a:pt x="10537" y="5470"/>
                  <a:pt x="10156" y="5360"/>
                  <a:pt x="9721" y="5360"/>
                </a:cubicBezTo>
                <a:cubicBezTo>
                  <a:pt x="9099" y="5360"/>
                  <a:pt x="8366" y="5586"/>
                  <a:pt x="7990" y="5694"/>
                </a:cubicBezTo>
                <a:cubicBezTo>
                  <a:pt x="7008" y="5991"/>
                  <a:pt x="6095" y="6447"/>
                  <a:pt x="5273" y="7018"/>
                </a:cubicBezTo>
                <a:lnTo>
                  <a:pt x="5182" y="7018"/>
                </a:lnTo>
                <a:cubicBezTo>
                  <a:pt x="4634" y="6264"/>
                  <a:pt x="4132" y="5488"/>
                  <a:pt x="3653" y="4690"/>
                </a:cubicBezTo>
                <a:cubicBezTo>
                  <a:pt x="4566" y="4690"/>
                  <a:pt x="5479" y="4575"/>
                  <a:pt x="6369" y="4347"/>
                </a:cubicBezTo>
                <a:cubicBezTo>
                  <a:pt x="7099" y="4142"/>
                  <a:pt x="8218" y="3799"/>
                  <a:pt x="8058" y="2841"/>
                </a:cubicBezTo>
                <a:cubicBezTo>
                  <a:pt x="7967" y="2232"/>
                  <a:pt x="7490" y="2049"/>
                  <a:pt x="6979" y="2049"/>
                </a:cubicBezTo>
                <a:cubicBezTo>
                  <a:pt x="6724" y="2049"/>
                  <a:pt x="6460" y="2095"/>
                  <a:pt x="6232" y="2156"/>
                </a:cubicBezTo>
                <a:cubicBezTo>
                  <a:pt x="5091" y="2453"/>
                  <a:pt x="3949" y="2841"/>
                  <a:pt x="2808" y="3183"/>
                </a:cubicBezTo>
                <a:cubicBezTo>
                  <a:pt x="2283" y="2224"/>
                  <a:pt x="1827" y="1243"/>
                  <a:pt x="1416" y="216"/>
                </a:cubicBezTo>
                <a:cubicBezTo>
                  <a:pt x="1355" y="64"/>
                  <a:pt x="1236" y="0"/>
                  <a:pt x="11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11"/>
          <p:cNvSpPr/>
          <p:nvPr/>
        </p:nvSpPr>
        <p:spPr>
          <a:xfrm rot="-5117222" flipH="1">
            <a:off x="6396328" y="-292184"/>
            <a:ext cx="1018588" cy="1147422"/>
          </a:xfrm>
          <a:custGeom>
            <a:avLst/>
            <a:gdLst/>
            <a:ahLst/>
            <a:cxnLst/>
            <a:rect l="l" t="t" r="r" b="b"/>
            <a:pathLst>
              <a:path w="16755" h="18875" extrusionOk="0">
                <a:moveTo>
                  <a:pt x="1111" y="0"/>
                </a:moveTo>
                <a:cubicBezTo>
                  <a:pt x="860" y="0"/>
                  <a:pt x="587" y="254"/>
                  <a:pt x="708" y="558"/>
                </a:cubicBezTo>
                <a:cubicBezTo>
                  <a:pt x="1119" y="1562"/>
                  <a:pt x="1576" y="2521"/>
                  <a:pt x="2055" y="3480"/>
                </a:cubicBezTo>
                <a:cubicBezTo>
                  <a:pt x="1918" y="3640"/>
                  <a:pt x="1918" y="3868"/>
                  <a:pt x="2032" y="4028"/>
                </a:cubicBezTo>
                <a:cubicBezTo>
                  <a:pt x="1302" y="5260"/>
                  <a:pt x="777" y="6584"/>
                  <a:pt x="548" y="7999"/>
                </a:cubicBezTo>
                <a:cubicBezTo>
                  <a:pt x="412" y="8775"/>
                  <a:pt x="1" y="10624"/>
                  <a:pt x="959" y="11058"/>
                </a:cubicBezTo>
                <a:cubicBezTo>
                  <a:pt x="1107" y="11126"/>
                  <a:pt x="1239" y="11156"/>
                  <a:pt x="1358" y="11156"/>
                </a:cubicBezTo>
                <a:cubicBezTo>
                  <a:pt x="2152" y="11156"/>
                  <a:pt x="2321" y="9782"/>
                  <a:pt x="2420" y="9186"/>
                </a:cubicBezTo>
                <a:cubicBezTo>
                  <a:pt x="2648" y="7771"/>
                  <a:pt x="2808" y="6379"/>
                  <a:pt x="2900" y="4963"/>
                </a:cubicBezTo>
                <a:cubicBezTo>
                  <a:pt x="3356" y="5739"/>
                  <a:pt x="3835" y="6493"/>
                  <a:pt x="4360" y="7223"/>
                </a:cubicBezTo>
                <a:lnTo>
                  <a:pt x="4338" y="7269"/>
                </a:lnTo>
                <a:cubicBezTo>
                  <a:pt x="3813" y="8730"/>
                  <a:pt x="3470" y="10259"/>
                  <a:pt x="3402" y="11811"/>
                </a:cubicBezTo>
                <a:cubicBezTo>
                  <a:pt x="3356" y="12541"/>
                  <a:pt x="3105" y="14230"/>
                  <a:pt x="4086" y="14504"/>
                </a:cubicBezTo>
                <a:cubicBezTo>
                  <a:pt x="4198" y="14539"/>
                  <a:pt x="4298" y="14554"/>
                  <a:pt x="4388" y="14554"/>
                </a:cubicBezTo>
                <a:cubicBezTo>
                  <a:pt x="5265" y="14554"/>
                  <a:pt x="5228" y="13075"/>
                  <a:pt x="5228" y="12496"/>
                </a:cubicBezTo>
                <a:cubicBezTo>
                  <a:pt x="5228" y="11126"/>
                  <a:pt x="5228" y="9734"/>
                  <a:pt x="5228" y="8364"/>
                </a:cubicBezTo>
                <a:cubicBezTo>
                  <a:pt x="5616" y="8889"/>
                  <a:pt x="6049" y="9392"/>
                  <a:pt x="6483" y="9894"/>
                </a:cubicBezTo>
                <a:cubicBezTo>
                  <a:pt x="6346" y="11218"/>
                  <a:pt x="6323" y="12541"/>
                  <a:pt x="6415" y="13888"/>
                </a:cubicBezTo>
                <a:cubicBezTo>
                  <a:pt x="6460" y="14550"/>
                  <a:pt x="6392" y="15965"/>
                  <a:pt x="7305" y="16102"/>
                </a:cubicBezTo>
                <a:cubicBezTo>
                  <a:pt x="7343" y="16107"/>
                  <a:pt x="7379" y="16109"/>
                  <a:pt x="7414" y="16109"/>
                </a:cubicBezTo>
                <a:cubicBezTo>
                  <a:pt x="8688" y="16109"/>
                  <a:pt x="8116" y="12929"/>
                  <a:pt x="7738" y="11240"/>
                </a:cubicBezTo>
                <a:lnTo>
                  <a:pt x="7738" y="11240"/>
                </a:lnTo>
                <a:cubicBezTo>
                  <a:pt x="8012" y="11514"/>
                  <a:pt x="8263" y="11765"/>
                  <a:pt x="8537" y="12016"/>
                </a:cubicBezTo>
                <a:cubicBezTo>
                  <a:pt x="8537" y="12085"/>
                  <a:pt x="8560" y="12153"/>
                  <a:pt x="8606" y="12222"/>
                </a:cubicBezTo>
                <a:cubicBezTo>
                  <a:pt x="8674" y="12290"/>
                  <a:pt x="8720" y="12359"/>
                  <a:pt x="8766" y="12450"/>
                </a:cubicBezTo>
                <a:cubicBezTo>
                  <a:pt x="9154" y="14071"/>
                  <a:pt x="9519" y="15737"/>
                  <a:pt x="9930" y="17358"/>
                </a:cubicBezTo>
                <a:cubicBezTo>
                  <a:pt x="10093" y="17993"/>
                  <a:pt x="10604" y="18875"/>
                  <a:pt x="11300" y="18875"/>
                </a:cubicBezTo>
                <a:cubicBezTo>
                  <a:pt x="11478" y="18875"/>
                  <a:pt x="11669" y="18817"/>
                  <a:pt x="11870" y="18681"/>
                </a:cubicBezTo>
                <a:cubicBezTo>
                  <a:pt x="12851" y="17997"/>
                  <a:pt x="11893" y="16376"/>
                  <a:pt x="11527" y="15600"/>
                </a:cubicBezTo>
                <a:cubicBezTo>
                  <a:pt x="11254" y="14984"/>
                  <a:pt x="10911" y="14390"/>
                  <a:pt x="10569" y="13797"/>
                </a:cubicBezTo>
                <a:lnTo>
                  <a:pt x="10569" y="13797"/>
                </a:lnTo>
                <a:cubicBezTo>
                  <a:pt x="11505" y="14550"/>
                  <a:pt x="12486" y="15258"/>
                  <a:pt x="13513" y="15897"/>
                </a:cubicBezTo>
                <a:cubicBezTo>
                  <a:pt x="13587" y="15943"/>
                  <a:pt x="13661" y="15964"/>
                  <a:pt x="13731" y="15964"/>
                </a:cubicBezTo>
                <a:cubicBezTo>
                  <a:pt x="14070" y="15964"/>
                  <a:pt x="14311" y="15485"/>
                  <a:pt x="13970" y="15258"/>
                </a:cubicBezTo>
                <a:cubicBezTo>
                  <a:pt x="13011" y="14641"/>
                  <a:pt x="12075" y="14002"/>
                  <a:pt x="11185" y="13295"/>
                </a:cubicBezTo>
                <a:lnTo>
                  <a:pt x="11185" y="13295"/>
                </a:lnTo>
                <a:cubicBezTo>
                  <a:pt x="12212" y="13523"/>
                  <a:pt x="13239" y="13637"/>
                  <a:pt x="14289" y="13637"/>
                </a:cubicBezTo>
                <a:cubicBezTo>
                  <a:pt x="14395" y="13637"/>
                  <a:pt x="14518" y="13639"/>
                  <a:pt x="14652" y="13639"/>
                </a:cubicBezTo>
                <a:cubicBezTo>
                  <a:pt x="15472" y="13639"/>
                  <a:pt x="16689" y="13571"/>
                  <a:pt x="16709" y="12610"/>
                </a:cubicBezTo>
                <a:cubicBezTo>
                  <a:pt x="16754" y="11263"/>
                  <a:pt x="14563" y="11354"/>
                  <a:pt x="13719" y="11332"/>
                </a:cubicBezTo>
                <a:cubicBezTo>
                  <a:pt x="12326" y="11332"/>
                  <a:pt x="10934" y="11514"/>
                  <a:pt x="9587" y="11925"/>
                </a:cubicBezTo>
                <a:cubicBezTo>
                  <a:pt x="9154" y="11537"/>
                  <a:pt x="8743" y="11149"/>
                  <a:pt x="8355" y="10738"/>
                </a:cubicBezTo>
                <a:cubicBezTo>
                  <a:pt x="9268" y="10647"/>
                  <a:pt x="10226" y="10578"/>
                  <a:pt x="11094" y="10373"/>
                </a:cubicBezTo>
                <a:cubicBezTo>
                  <a:pt x="11756" y="10213"/>
                  <a:pt x="12418" y="9643"/>
                  <a:pt x="12144" y="8889"/>
                </a:cubicBezTo>
                <a:cubicBezTo>
                  <a:pt x="11981" y="8418"/>
                  <a:pt x="11518" y="8236"/>
                  <a:pt x="11059" y="8236"/>
                </a:cubicBezTo>
                <a:cubicBezTo>
                  <a:pt x="10873" y="8236"/>
                  <a:pt x="10688" y="8266"/>
                  <a:pt x="10523" y="8319"/>
                </a:cubicBezTo>
                <a:cubicBezTo>
                  <a:pt x="9428" y="8661"/>
                  <a:pt x="8378" y="9186"/>
                  <a:pt x="7328" y="9643"/>
                </a:cubicBezTo>
                <a:cubicBezTo>
                  <a:pt x="6780" y="9072"/>
                  <a:pt x="6278" y="8456"/>
                  <a:pt x="5798" y="7839"/>
                </a:cubicBezTo>
                <a:lnTo>
                  <a:pt x="5798" y="7839"/>
                </a:lnTo>
                <a:cubicBezTo>
                  <a:pt x="5930" y="7845"/>
                  <a:pt x="6061" y="7848"/>
                  <a:pt x="6192" y="7848"/>
                </a:cubicBezTo>
                <a:cubicBezTo>
                  <a:pt x="7110" y="7848"/>
                  <a:pt x="8024" y="7708"/>
                  <a:pt x="8903" y="7429"/>
                </a:cubicBezTo>
                <a:cubicBezTo>
                  <a:pt x="9473" y="7223"/>
                  <a:pt x="11185" y="6767"/>
                  <a:pt x="10706" y="5808"/>
                </a:cubicBezTo>
                <a:cubicBezTo>
                  <a:pt x="10537" y="5470"/>
                  <a:pt x="10156" y="5360"/>
                  <a:pt x="9721" y="5360"/>
                </a:cubicBezTo>
                <a:cubicBezTo>
                  <a:pt x="9099" y="5360"/>
                  <a:pt x="8366" y="5586"/>
                  <a:pt x="7990" y="5694"/>
                </a:cubicBezTo>
                <a:cubicBezTo>
                  <a:pt x="7008" y="5991"/>
                  <a:pt x="6095" y="6447"/>
                  <a:pt x="5273" y="7018"/>
                </a:cubicBezTo>
                <a:lnTo>
                  <a:pt x="5182" y="7018"/>
                </a:lnTo>
                <a:cubicBezTo>
                  <a:pt x="4634" y="6264"/>
                  <a:pt x="4132" y="5488"/>
                  <a:pt x="3653" y="4690"/>
                </a:cubicBezTo>
                <a:cubicBezTo>
                  <a:pt x="4566" y="4690"/>
                  <a:pt x="5479" y="4575"/>
                  <a:pt x="6369" y="4347"/>
                </a:cubicBezTo>
                <a:cubicBezTo>
                  <a:pt x="7099" y="4142"/>
                  <a:pt x="8218" y="3799"/>
                  <a:pt x="8058" y="2841"/>
                </a:cubicBezTo>
                <a:cubicBezTo>
                  <a:pt x="7967" y="2232"/>
                  <a:pt x="7490" y="2049"/>
                  <a:pt x="6979" y="2049"/>
                </a:cubicBezTo>
                <a:cubicBezTo>
                  <a:pt x="6724" y="2049"/>
                  <a:pt x="6460" y="2095"/>
                  <a:pt x="6232" y="2156"/>
                </a:cubicBezTo>
                <a:cubicBezTo>
                  <a:pt x="5091" y="2453"/>
                  <a:pt x="3949" y="2841"/>
                  <a:pt x="2808" y="3183"/>
                </a:cubicBezTo>
                <a:cubicBezTo>
                  <a:pt x="2283" y="2224"/>
                  <a:pt x="1827" y="1243"/>
                  <a:pt x="1416" y="216"/>
                </a:cubicBezTo>
                <a:cubicBezTo>
                  <a:pt x="1355" y="64"/>
                  <a:pt x="1236" y="0"/>
                  <a:pt x="11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1" name="Google Shape;321;p11"/>
          <p:cNvGrpSpPr/>
          <p:nvPr/>
        </p:nvGrpSpPr>
        <p:grpSpPr>
          <a:xfrm rot="-1053861" flipH="1">
            <a:off x="653310" y="3804207"/>
            <a:ext cx="597044" cy="926540"/>
            <a:chOff x="7686063" y="677323"/>
            <a:chExt cx="781665" cy="1213051"/>
          </a:xfrm>
        </p:grpSpPr>
        <p:sp>
          <p:nvSpPr>
            <p:cNvPr id="322" name="Google Shape;322;p11"/>
            <p:cNvSpPr/>
            <p:nvPr/>
          </p:nvSpPr>
          <p:spPr>
            <a:xfrm>
              <a:off x="7867565" y="740675"/>
              <a:ext cx="380187" cy="575627"/>
            </a:xfrm>
            <a:custGeom>
              <a:avLst/>
              <a:gdLst/>
              <a:ahLst/>
              <a:cxnLst/>
              <a:rect l="l" t="t" r="r" b="b"/>
              <a:pathLst>
                <a:path w="8923" h="13510" extrusionOk="0">
                  <a:moveTo>
                    <a:pt x="4662" y="1"/>
                  </a:moveTo>
                  <a:cubicBezTo>
                    <a:pt x="4161" y="2758"/>
                    <a:pt x="3309" y="6016"/>
                    <a:pt x="0" y="6592"/>
                  </a:cubicBezTo>
                  <a:cubicBezTo>
                    <a:pt x="2757" y="7820"/>
                    <a:pt x="3910" y="10702"/>
                    <a:pt x="4161" y="13509"/>
                  </a:cubicBezTo>
                  <a:cubicBezTo>
                    <a:pt x="4662" y="10753"/>
                    <a:pt x="5815" y="7920"/>
                    <a:pt x="8923" y="7068"/>
                  </a:cubicBezTo>
                  <a:cubicBezTo>
                    <a:pt x="5589" y="5915"/>
                    <a:pt x="5439" y="3760"/>
                    <a:pt x="46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11"/>
            <p:cNvSpPr/>
            <p:nvPr/>
          </p:nvSpPr>
          <p:spPr>
            <a:xfrm>
              <a:off x="8268709" y="1375767"/>
              <a:ext cx="199020" cy="133788"/>
            </a:xfrm>
            <a:custGeom>
              <a:avLst/>
              <a:gdLst/>
              <a:ahLst/>
              <a:cxnLst/>
              <a:rect l="l" t="t" r="r" b="b"/>
              <a:pathLst>
                <a:path w="4671" h="3140" extrusionOk="0">
                  <a:moveTo>
                    <a:pt x="2205" y="0"/>
                  </a:moveTo>
                  <a:cubicBezTo>
                    <a:pt x="245" y="0"/>
                    <a:pt x="0" y="3140"/>
                    <a:pt x="2515" y="3140"/>
                  </a:cubicBezTo>
                  <a:cubicBezTo>
                    <a:pt x="4420" y="3140"/>
                    <a:pt x="4671" y="57"/>
                    <a:pt x="2365" y="7"/>
                  </a:cubicBezTo>
                  <a:cubicBezTo>
                    <a:pt x="2310" y="2"/>
                    <a:pt x="2257" y="0"/>
                    <a:pt x="22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11"/>
            <p:cNvSpPr/>
            <p:nvPr/>
          </p:nvSpPr>
          <p:spPr>
            <a:xfrm>
              <a:off x="7781470" y="677323"/>
              <a:ext cx="94227" cy="63352"/>
            </a:xfrm>
            <a:custGeom>
              <a:avLst/>
              <a:gdLst/>
              <a:ahLst/>
              <a:cxnLst/>
              <a:rect l="l" t="t" r="r" b="b"/>
              <a:pathLst>
                <a:path w="3512" h="2361" extrusionOk="0">
                  <a:moveTo>
                    <a:pt x="1668" y="0"/>
                  </a:moveTo>
                  <a:cubicBezTo>
                    <a:pt x="192" y="0"/>
                    <a:pt x="1" y="2361"/>
                    <a:pt x="1908" y="2361"/>
                  </a:cubicBezTo>
                  <a:cubicBezTo>
                    <a:pt x="3336" y="2361"/>
                    <a:pt x="3512" y="55"/>
                    <a:pt x="1782" y="5"/>
                  </a:cubicBezTo>
                  <a:cubicBezTo>
                    <a:pt x="1743" y="2"/>
                    <a:pt x="1705" y="0"/>
                    <a:pt x="16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11"/>
            <p:cNvSpPr/>
            <p:nvPr/>
          </p:nvSpPr>
          <p:spPr>
            <a:xfrm>
              <a:off x="7686063" y="1316307"/>
              <a:ext cx="114785" cy="77120"/>
            </a:xfrm>
            <a:custGeom>
              <a:avLst/>
              <a:gdLst/>
              <a:ahLst/>
              <a:cxnLst/>
              <a:rect l="l" t="t" r="r" b="b"/>
              <a:pathLst>
                <a:path w="2694" h="1810" extrusionOk="0">
                  <a:moveTo>
                    <a:pt x="1275" y="1"/>
                  </a:moveTo>
                  <a:cubicBezTo>
                    <a:pt x="153" y="1"/>
                    <a:pt x="1" y="1809"/>
                    <a:pt x="1466" y="1809"/>
                  </a:cubicBezTo>
                  <a:cubicBezTo>
                    <a:pt x="2569" y="1809"/>
                    <a:pt x="2694" y="30"/>
                    <a:pt x="1366" y="5"/>
                  </a:cubicBezTo>
                  <a:cubicBezTo>
                    <a:pt x="1335" y="2"/>
                    <a:pt x="1305" y="1"/>
                    <a:pt x="12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11"/>
            <p:cNvSpPr/>
            <p:nvPr/>
          </p:nvSpPr>
          <p:spPr>
            <a:xfrm rot="-885390">
              <a:off x="7818742" y="1548804"/>
              <a:ext cx="211329" cy="319934"/>
            </a:xfrm>
            <a:custGeom>
              <a:avLst/>
              <a:gdLst/>
              <a:ahLst/>
              <a:cxnLst/>
              <a:rect l="l" t="t" r="r" b="b"/>
              <a:pathLst>
                <a:path w="8923" h="13510" extrusionOk="0">
                  <a:moveTo>
                    <a:pt x="4662" y="1"/>
                  </a:moveTo>
                  <a:cubicBezTo>
                    <a:pt x="4161" y="2758"/>
                    <a:pt x="3309" y="6016"/>
                    <a:pt x="0" y="6592"/>
                  </a:cubicBezTo>
                  <a:cubicBezTo>
                    <a:pt x="2757" y="7820"/>
                    <a:pt x="3910" y="10702"/>
                    <a:pt x="4161" y="13509"/>
                  </a:cubicBezTo>
                  <a:cubicBezTo>
                    <a:pt x="4662" y="10753"/>
                    <a:pt x="5815" y="7920"/>
                    <a:pt x="8923" y="7068"/>
                  </a:cubicBezTo>
                  <a:cubicBezTo>
                    <a:pt x="5589" y="5915"/>
                    <a:pt x="5439" y="3760"/>
                    <a:pt x="46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7" name="Google Shape;327;p11"/>
          <p:cNvGrpSpPr/>
          <p:nvPr/>
        </p:nvGrpSpPr>
        <p:grpSpPr>
          <a:xfrm rot="928098">
            <a:off x="7931699" y="3804236"/>
            <a:ext cx="597009" cy="926486"/>
            <a:chOff x="7686063" y="677323"/>
            <a:chExt cx="781665" cy="1213051"/>
          </a:xfrm>
        </p:grpSpPr>
        <p:sp>
          <p:nvSpPr>
            <p:cNvPr id="328" name="Google Shape;328;p11"/>
            <p:cNvSpPr/>
            <p:nvPr/>
          </p:nvSpPr>
          <p:spPr>
            <a:xfrm>
              <a:off x="7867565" y="740675"/>
              <a:ext cx="380187" cy="575627"/>
            </a:xfrm>
            <a:custGeom>
              <a:avLst/>
              <a:gdLst/>
              <a:ahLst/>
              <a:cxnLst/>
              <a:rect l="l" t="t" r="r" b="b"/>
              <a:pathLst>
                <a:path w="8923" h="13510" extrusionOk="0">
                  <a:moveTo>
                    <a:pt x="4662" y="1"/>
                  </a:moveTo>
                  <a:cubicBezTo>
                    <a:pt x="4161" y="2758"/>
                    <a:pt x="3309" y="6016"/>
                    <a:pt x="0" y="6592"/>
                  </a:cubicBezTo>
                  <a:cubicBezTo>
                    <a:pt x="2757" y="7820"/>
                    <a:pt x="3910" y="10702"/>
                    <a:pt x="4161" y="13509"/>
                  </a:cubicBezTo>
                  <a:cubicBezTo>
                    <a:pt x="4662" y="10753"/>
                    <a:pt x="5815" y="7920"/>
                    <a:pt x="8923" y="7068"/>
                  </a:cubicBezTo>
                  <a:cubicBezTo>
                    <a:pt x="5589" y="5915"/>
                    <a:pt x="5439" y="3760"/>
                    <a:pt x="46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1"/>
            <p:cNvSpPr/>
            <p:nvPr/>
          </p:nvSpPr>
          <p:spPr>
            <a:xfrm>
              <a:off x="8268709" y="1375767"/>
              <a:ext cx="199020" cy="133788"/>
            </a:xfrm>
            <a:custGeom>
              <a:avLst/>
              <a:gdLst/>
              <a:ahLst/>
              <a:cxnLst/>
              <a:rect l="l" t="t" r="r" b="b"/>
              <a:pathLst>
                <a:path w="4671" h="3140" extrusionOk="0">
                  <a:moveTo>
                    <a:pt x="2205" y="0"/>
                  </a:moveTo>
                  <a:cubicBezTo>
                    <a:pt x="245" y="0"/>
                    <a:pt x="0" y="3140"/>
                    <a:pt x="2515" y="3140"/>
                  </a:cubicBezTo>
                  <a:cubicBezTo>
                    <a:pt x="4420" y="3140"/>
                    <a:pt x="4671" y="57"/>
                    <a:pt x="2365" y="7"/>
                  </a:cubicBezTo>
                  <a:cubicBezTo>
                    <a:pt x="2310" y="2"/>
                    <a:pt x="2257" y="0"/>
                    <a:pt x="22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11"/>
            <p:cNvSpPr/>
            <p:nvPr/>
          </p:nvSpPr>
          <p:spPr>
            <a:xfrm>
              <a:off x="7781470" y="677323"/>
              <a:ext cx="94227" cy="63352"/>
            </a:xfrm>
            <a:custGeom>
              <a:avLst/>
              <a:gdLst/>
              <a:ahLst/>
              <a:cxnLst/>
              <a:rect l="l" t="t" r="r" b="b"/>
              <a:pathLst>
                <a:path w="3512" h="2361" extrusionOk="0">
                  <a:moveTo>
                    <a:pt x="1668" y="0"/>
                  </a:moveTo>
                  <a:cubicBezTo>
                    <a:pt x="192" y="0"/>
                    <a:pt x="1" y="2361"/>
                    <a:pt x="1908" y="2361"/>
                  </a:cubicBezTo>
                  <a:cubicBezTo>
                    <a:pt x="3336" y="2361"/>
                    <a:pt x="3512" y="55"/>
                    <a:pt x="1782" y="5"/>
                  </a:cubicBezTo>
                  <a:cubicBezTo>
                    <a:pt x="1743" y="2"/>
                    <a:pt x="1705" y="0"/>
                    <a:pt x="16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1"/>
            <p:cNvSpPr/>
            <p:nvPr/>
          </p:nvSpPr>
          <p:spPr>
            <a:xfrm>
              <a:off x="7686063" y="1316307"/>
              <a:ext cx="114785" cy="77120"/>
            </a:xfrm>
            <a:custGeom>
              <a:avLst/>
              <a:gdLst/>
              <a:ahLst/>
              <a:cxnLst/>
              <a:rect l="l" t="t" r="r" b="b"/>
              <a:pathLst>
                <a:path w="2694" h="1810" extrusionOk="0">
                  <a:moveTo>
                    <a:pt x="1275" y="1"/>
                  </a:moveTo>
                  <a:cubicBezTo>
                    <a:pt x="153" y="1"/>
                    <a:pt x="1" y="1809"/>
                    <a:pt x="1466" y="1809"/>
                  </a:cubicBezTo>
                  <a:cubicBezTo>
                    <a:pt x="2569" y="1809"/>
                    <a:pt x="2694" y="30"/>
                    <a:pt x="1366" y="5"/>
                  </a:cubicBezTo>
                  <a:cubicBezTo>
                    <a:pt x="1335" y="2"/>
                    <a:pt x="1305" y="1"/>
                    <a:pt x="12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11"/>
            <p:cNvSpPr/>
            <p:nvPr/>
          </p:nvSpPr>
          <p:spPr>
            <a:xfrm rot="-885390">
              <a:off x="7818742" y="1548804"/>
              <a:ext cx="211329" cy="319934"/>
            </a:xfrm>
            <a:custGeom>
              <a:avLst/>
              <a:gdLst/>
              <a:ahLst/>
              <a:cxnLst/>
              <a:rect l="l" t="t" r="r" b="b"/>
              <a:pathLst>
                <a:path w="8923" h="13510" extrusionOk="0">
                  <a:moveTo>
                    <a:pt x="4662" y="1"/>
                  </a:moveTo>
                  <a:cubicBezTo>
                    <a:pt x="4161" y="2758"/>
                    <a:pt x="3309" y="6016"/>
                    <a:pt x="0" y="6592"/>
                  </a:cubicBezTo>
                  <a:cubicBezTo>
                    <a:pt x="2757" y="7820"/>
                    <a:pt x="3910" y="10702"/>
                    <a:pt x="4161" y="13509"/>
                  </a:cubicBezTo>
                  <a:cubicBezTo>
                    <a:pt x="4662" y="10753"/>
                    <a:pt x="5815" y="7920"/>
                    <a:pt x="8923" y="7068"/>
                  </a:cubicBezTo>
                  <a:cubicBezTo>
                    <a:pt x="5589" y="5915"/>
                    <a:pt x="5439" y="3760"/>
                    <a:pt x="46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333"/>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hree columns">
  <p:cSld name="CUSTOM">
    <p:spTree>
      <p:nvGrpSpPr>
        <p:cNvPr id="1" name="Shape 334"/>
        <p:cNvGrpSpPr/>
        <p:nvPr/>
      </p:nvGrpSpPr>
      <p:grpSpPr>
        <a:xfrm>
          <a:off x="0" y="0"/>
          <a:ext cx="0" cy="0"/>
          <a:chOff x="0" y="0"/>
          <a:chExt cx="0" cy="0"/>
        </a:xfrm>
      </p:grpSpPr>
      <p:grpSp>
        <p:nvGrpSpPr>
          <p:cNvPr id="335" name="Google Shape;335;p13"/>
          <p:cNvGrpSpPr/>
          <p:nvPr/>
        </p:nvGrpSpPr>
        <p:grpSpPr>
          <a:xfrm>
            <a:off x="720000" y="1483024"/>
            <a:ext cx="918301" cy="746602"/>
            <a:chOff x="260850" y="3988099"/>
            <a:chExt cx="918301" cy="746602"/>
          </a:xfrm>
        </p:grpSpPr>
        <p:sp>
          <p:nvSpPr>
            <p:cNvPr id="336" name="Google Shape;336;p13"/>
            <p:cNvSpPr/>
            <p:nvPr/>
          </p:nvSpPr>
          <p:spPr>
            <a:xfrm>
              <a:off x="502271" y="4094616"/>
              <a:ext cx="322199" cy="492313"/>
            </a:xfrm>
            <a:custGeom>
              <a:avLst/>
              <a:gdLst/>
              <a:ahLst/>
              <a:cxnLst/>
              <a:rect l="l" t="t" r="r" b="b"/>
              <a:pathLst>
                <a:path w="7595" h="11605" extrusionOk="0">
                  <a:moveTo>
                    <a:pt x="2155" y="0"/>
                  </a:moveTo>
                  <a:cubicBezTo>
                    <a:pt x="2406" y="2507"/>
                    <a:pt x="2506" y="5940"/>
                    <a:pt x="0" y="6943"/>
                  </a:cubicBezTo>
                  <a:cubicBezTo>
                    <a:pt x="2757" y="6943"/>
                    <a:pt x="4336" y="9123"/>
                    <a:pt x="5589" y="11604"/>
                  </a:cubicBezTo>
                  <a:cubicBezTo>
                    <a:pt x="5589" y="9123"/>
                    <a:pt x="5338" y="6617"/>
                    <a:pt x="7594" y="5113"/>
                  </a:cubicBezTo>
                  <a:lnTo>
                    <a:pt x="7594" y="5113"/>
                  </a:lnTo>
                  <a:cubicBezTo>
                    <a:pt x="7536" y="5115"/>
                    <a:pt x="7479" y="5116"/>
                    <a:pt x="7423" y="5116"/>
                  </a:cubicBezTo>
                  <a:cubicBezTo>
                    <a:pt x="4895" y="5116"/>
                    <a:pt x="3381" y="2942"/>
                    <a:pt x="21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13"/>
            <p:cNvSpPr/>
            <p:nvPr/>
          </p:nvSpPr>
          <p:spPr>
            <a:xfrm>
              <a:off x="910832" y="3988099"/>
              <a:ext cx="198537" cy="133122"/>
            </a:xfrm>
            <a:custGeom>
              <a:avLst/>
              <a:gdLst/>
              <a:ahLst/>
              <a:cxnLst/>
              <a:rect l="l" t="t" r="r" b="b"/>
              <a:pathLst>
                <a:path w="4680" h="3138" extrusionOk="0">
                  <a:moveTo>
                    <a:pt x="2235" y="0"/>
                  </a:moveTo>
                  <a:cubicBezTo>
                    <a:pt x="256" y="0"/>
                    <a:pt x="1" y="3138"/>
                    <a:pt x="2524" y="3138"/>
                  </a:cubicBezTo>
                  <a:cubicBezTo>
                    <a:pt x="4429" y="3138"/>
                    <a:pt x="4680" y="80"/>
                    <a:pt x="2374" y="5"/>
                  </a:cubicBezTo>
                  <a:cubicBezTo>
                    <a:pt x="2327" y="2"/>
                    <a:pt x="2281" y="0"/>
                    <a:pt x="22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13"/>
            <p:cNvSpPr/>
            <p:nvPr/>
          </p:nvSpPr>
          <p:spPr>
            <a:xfrm>
              <a:off x="260850" y="4634499"/>
              <a:ext cx="148945" cy="100202"/>
            </a:xfrm>
            <a:custGeom>
              <a:avLst/>
              <a:gdLst/>
              <a:ahLst/>
              <a:cxnLst/>
              <a:rect l="l" t="t" r="r" b="b"/>
              <a:pathLst>
                <a:path w="3511" h="2362" extrusionOk="0">
                  <a:moveTo>
                    <a:pt x="1689" y="1"/>
                  </a:moveTo>
                  <a:cubicBezTo>
                    <a:pt x="191" y="1"/>
                    <a:pt x="0" y="2337"/>
                    <a:pt x="1907" y="2361"/>
                  </a:cubicBezTo>
                  <a:cubicBezTo>
                    <a:pt x="3335" y="2361"/>
                    <a:pt x="3511" y="55"/>
                    <a:pt x="1806" y="5"/>
                  </a:cubicBezTo>
                  <a:cubicBezTo>
                    <a:pt x="1766" y="2"/>
                    <a:pt x="1727" y="1"/>
                    <a:pt x="16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13"/>
            <p:cNvSpPr/>
            <p:nvPr/>
          </p:nvSpPr>
          <p:spPr>
            <a:xfrm>
              <a:off x="1064865" y="4582492"/>
              <a:ext cx="114286" cy="76700"/>
            </a:xfrm>
            <a:custGeom>
              <a:avLst/>
              <a:gdLst/>
              <a:ahLst/>
              <a:cxnLst/>
              <a:rect l="l" t="t" r="r" b="b"/>
              <a:pathLst>
                <a:path w="2694" h="1808" extrusionOk="0">
                  <a:moveTo>
                    <a:pt x="1304" y="1"/>
                  </a:moveTo>
                  <a:cubicBezTo>
                    <a:pt x="140" y="1"/>
                    <a:pt x="0" y="1808"/>
                    <a:pt x="1450" y="1808"/>
                  </a:cubicBezTo>
                  <a:cubicBezTo>
                    <a:pt x="1458" y="1808"/>
                    <a:pt x="1465" y="1808"/>
                    <a:pt x="1473" y="1808"/>
                  </a:cubicBezTo>
                  <a:cubicBezTo>
                    <a:pt x="2555" y="1808"/>
                    <a:pt x="2694" y="53"/>
                    <a:pt x="1375" y="3"/>
                  </a:cubicBezTo>
                  <a:cubicBezTo>
                    <a:pt x="1351" y="2"/>
                    <a:pt x="1327" y="1"/>
                    <a:pt x="13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0" name="Google Shape;340;p13"/>
          <p:cNvGrpSpPr/>
          <p:nvPr/>
        </p:nvGrpSpPr>
        <p:grpSpPr>
          <a:xfrm rot="10800000" flipH="1">
            <a:off x="7505700" y="1483024"/>
            <a:ext cx="918301" cy="746602"/>
            <a:chOff x="260850" y="3988099"/>
            <a:chExt cx="918301" cy="746602"/>
          </a:xfrm>
        </p:grpSpPr>
        <p:sp>
          <p:nvSpPr>
            <p:cNvPr id="341" name="Google Shape;341;p13"/>
            <p:cNvSpPr/>
            <p:nvPr/>
          </p:nvSpPr>
          <p:spPr>
            <a:xfrm>
              <a:off x="502271" y="4094616"/>
              <a:ext cx="322199" cy="492313"/>
            </a:xfrm>
            <a:custGeom>
              <a:avLst/>
              <a:gdLst/>
              <a:ahLst/>
              <a:cxnLst/>
              <a:rect l="l" t="t" r="r" b="b"/>
              <a:pathLst>
                <a:path w="7595" h="11605" extrusionOk="0">
                  <a:moveTo>
                    <a:pt x="2155" y="0"/>
                  </a:moveTo>
                  <a:cubicBezTo>
                    <a:pt x="2406" y="2507"/>
                    <a:pt x="2506" y="5940"/>
                    <a:pt x="0" y="6943"/>
                  </a:cubicBezTo>
                  <a:cubicBezTo>
                    <a:pt x="2757" y="6943"/>
                    <a:pt x="4336" y="9123"/>
                    <a:pt x="5589" y="11604"/>
                  </a:cubicBezTo>
                  <a:cubicBezTo>
                    <a:pt x="5589" y="9123"/>
                    <a:pt x="5338" y="6617"/>
                    <a:pt x="7594" y="5113"/>
                  </a:cubicBezTo>
                  <a:lnTo>
                    <a:pt x="7594" y="5113"/>
                  </a:lnTo>
                  <a:cubicBezTo>
                    <a:pt x="7536" y="5115"/>
                    <a:pt x="7479" y="5116"/>
                    <a:pt x="7423" y="5116"/>
                  </a:cubicBezTo>
                  <a:cubicBezTo>
                    <a:pt x="4895" y="5116"/>
                    <a:pt x="3381" y="2942"/>
                    <a:pt x="21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13"/>
            <p:cNvSpPr/>
            <p:nvPr/>
          </p:nvSpPr>
          <p:spPr>
            <a:xfrm>
              <a:off x="910832" y="3988099"/>
              <a:ext cx="198537" cy="133122"/>
            </a:xfrm>
            <a:custGeom>
              <a:avLst/>
              <a:gdLst/>
              <a:ahLst/>
              <a:cxnLst/>
              <a:rect l="l" t="t" r="r" b="b"/>
              <a:pathLst>
                <a:path w="4680" h="3138" extrusionOk="0">
                  <a:moveTo>
                    <a:pt x="2235" y="0"/>
                  </a:moveTo>
                  <a:cubicBezTo>
                    <a:pt x="256" y="0"/>
                    <a:pt x="1" y="3138"/>
                    <a:pt x="2524" y="3138"/>
                  </a:cubicBezTo>
                  <a:cubicBezTo>
                    <a:pt x="4429" y="3138"/>
                    <a:pt x="4680" y="80"/>
                    <a:pt x="2374" y="5"/>
                  </a:cubicBezTo>
                  <a:cubicBezTo>
                    <a:pt x="2327" y="2"/>
                    <a:pt x="2281" y="0"/>
                    <a:pt x="22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13"/>
            <p:cNvSpPr/>
            <p:nvPr/>
          </p:nvSpPr>
          <p:spPr>
            <a:xfrm>
              <a:off x="260850" y="4634499"/>
              <a:ext cx="148945" cy="100202"/>
            </a:xfrm>
            <a:custGeom>
              <a:avLst/>
              <a:gdLst/>
              <a:ahLst/>
              <a:cxnLst/>
              <a:rect l="l" t="t" r="r" b="b"/>
              <a:pathLst>
                <a:path w="3511" h="2362" extrusionOk="0">
                  <a:moveTo>
                    <a:pt x="1689" y="1"/>
                  </a:moveTo>
                  <a:cubicBezTo>
                    <a:pt x="191" y="1"/>
                    <a:pt x="0" y="2337"/>
                    <a:pt x="1907" y="2361"/>
                  </a:cubicBezTo>
                  <a:cubicBezTo>
                    <a:pt x="3335" y="2361"/>
                    <a:pt x="3511" y="55"/>
                    <a:pt x="1806" y="5"/>
                  </a:cubicBezTo>
                  <a:cubicBezTo>
                    <a:pt x="1766" y="2"/>
                    <a:pt x="1727" y="1"/>
                    <a:pt x="16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3"/>
            <p:cNvSpPr/>
            <p:nvPr/>
          </p:nvSpPr>
          <p:spPr>
            <a:xfrm>
              <a:off x="1064865" y="4582492"/>
              <a:ext cx="114286" cy="76700"/>
            </a:xfrm>
            <a:custGeom>
              <a:avLst/>
              <a:gdLst/>
              <a:ahLst/>
              <a:cxnLst/>
              <a:rect l="l" t="t" r="r" b="b"/>
              <a:pathLst>
                <a:path w="2694" h="1808" extrusionOk="0">
                  <a:moveTo>
                    <a:pt x="1304" y="1"/>
                  </a:moveTo>
                  <a:cubicBezTo>
                    <a:pt x="140" y="1"/>
                    <a:pt x="0" y="1808"/>
                    <a:pt x="1450" y="1808"/>
                  </a:cubicBezTo>
                  <a:cubicBezTo>
                    <a:pt x="1458" y="1808"/>
                    <a:pt x="1465" y="1808"/>
                    <a:pt x="1473" y="1808"/>
                  </a:cubicBezTo>
                  <a:cubicBezTo>
                    <a:pt x="2555" y="1808"/>
                    <a:pt x="2694" y="53"/>
                    <a:pt x="1375" y="3"/>
                  </a:cubicBezTo>
                  <a:cubicBezTo>
                    <a:pt x="1351" y="2"/>
                    <a:pt x="1327" y="1"/>
                    <a:pt x="13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5" name="Google Shape;345;p13"/>
          <p:cNvSpPr/>
          <p:nvPr/>
        </p:nvSpPr>
        <p:spPr>
          <a:xfrm>
            <a:off x="-95252" y="3660048"/>
            <a:ext cx="1504976" cy="1695353"/>
          </a:xfrm>
          <a:custGeom>
            <a:avLst/>
            <a:gdLst/>
            <a:ahLst/>
            <a:cxnLst/>
            <a:rect l="l" t="t" r="r" b="b"/>
            <a:pathLst>
              <a:path w="16755" h="18875" extrusionOk="0">
                <a:moveTo>
                  <a:pt x="1111" y="0"/>
                </a:moveTo>
                <a:cubicBezTo>
                  <a:pt x="860" y="0"/>
                  <a:pt x="587" y="254"/>
                  <a:pt x="708" y="558"/>
                </a:cubicBezTo>
                <a:cubicBezTo>
                  <a:pt x="1119" y="1562"/>
                  <a:pt x="1576" y="2521"/>
                  <a:pt x="2055" y="3480"/>
                </a:cubicBezTo>
                <a:cubicBezTo>
                  <a:pt x="1918" y="3640"/>
                  <a:pt x="1918" y="3868"/>
                  <a:pt x="2032" y="4028"/>
                </a:cubicBezTo>
                <a:cubicBezTo>
                  <a:pt x="1302" y="5260"/>
                  <a:pt x="777" y="6584"/>
                  <a:pt x="548" y="7999"/>
                </a:cubicBezTo>
                <a:cubicBezTo>
                  <a:pt x="412" y="8775"/>
                  <a:pt x="1" y="10624"/>
                  <a:pt x="959" y="11058"/>
                </a:cubicBezTo>
                <a:cubicBezTo>
                  <a:pt x="1107" y="11126"/>
                  <a:pt x="1239" y="11156"/>
                  <a:pt x="1358" y="11156"/>
                </a:cubicBezTo>
                <a:cubicBezTo>
                  <a:pt x="2152" y="11156"/>
                  <a:pt x="2321" y="9782"/>
                  <a:pt x="2420" y="9186"/>
                </a:cubicBezTo>
                <a:cubicBezTo>
                  <a:pt x="2648" y="7771"/>
                  <a:pt x="2808" y="6379"/>
                  <a:pt x="2900" y="4963"/>
                </a:cubicBezTo>
                <a:cubicBezTo>
                  <a:pt x="3356" y="5739"/>
                  <a:pt x="3835" y="6493"/>
                  <a:pt x="4360" y="7223"/>
                </a:cubicBezTo>
                <a:lnTo>
                  <a:pt x="4338" y="7269"/>
                </a:lnTo>
                <a:cubicBezTo>
                  <a:pt x="3813" y="8730"/>
                  <a:pt x="3470" y="10259"/>
                  <a:pt x="3402" y="11811"/>
                </a:cubicBezTo>
                <a:cubicBezTo>
                  <a:pt x="3356" y="12541"/>
                  <a:pt x="3105" y="14230"/>
                  <a:pt x="4086" y="14504"/>
                </a:cubicBezTo>
                <a:cubicBezTo>
                  <a:pt x="4198" y="14539"/>
                  <a:pt x="4298" y="14554"/>
                  <a:pt x="4388" y="14554"/>
                </a:cubicBezTo>
                <a:cubicBezTo>
                  <a:pt x="5265" y="14554"/>
                  <a:pt x="5228" y="13075"/>
                  <a:pt x="5228" y="12496"/>
                </a:cubicBezTo>
                <a:cubicBezTo>
                  <a:pt x="5228" y="11126"/>
                  <a:pt x="5228" y="9734"/>
                  <a:pt x="5228" y="8364"/>
                </a:cubicBezTo>
                <a:cubicBezTo>
                  <a:pt x="5616" y="8889"/>
                  <a:pt x="6049" y="9392"/>
                  <a:pt x="6483" y="9894"/>
                </a:cubicBezTo>
                <a:cubicBezTo>
                  <a:pt x="6346" y="11218"/>
                  <a:pt x="6323" y="12541"/>
                  <a:pt x="6415" y="13888"/>
                </a:cubicBezTo>
                <a:cubicBezTo>
                  <a:pt x="6460" y="14550"/>
                  <a:pt x="6392" y="15965"/>
                  <a:pt x="7305" y="16102"/>
                </a:cubicBezTo>
                <a:cubicBezTo>
                  <a:pt x="7343" y="16107"/>
                  <a:pt x="7379" y="16109"/>
                  <a:pt x="7414" y="16109"/>
                </a:cubicBezTo>
                <a:cubicBezTo>
                  <a:pt x="8688" y="16109"/>
                  <a:pt x="8116" y="12929"/>
                  <a:pt x="7738" y="11240"/>
                </a:cubicBezTo>
                <a:lnTo>
                  <a:pt x="7738" y="11240"/>
                </a:lnTo>
                <a:cubicBezTo>
                  <a:pt x="8012" y="11514"/>
                  <a:pt x="8263" y="11765"/>
                  <a:pt x="8537" y="12016"/>
                </a:cubicBezTo>
                <a:cubicBezTo>
                  <a:pt x="8537" y="12085"/>
                  <a:pt x="8560" y="12153"/>
                  <a:pt x="8606" y="12222"/>
                </a:cubicBezTo>
                <a:cubicBezTo>
                  <a:pt x="8674" y="12290"/>
                  <a:pt x="8720" y="12359"/>
                  <a:pt x="8766" y="12450"/>
                </a:cubicBezTo>
                <a:cubicBezTo>
                  <a:pt x="9154" y="14071"/>
                  <a:pt x="9519" y="15737"/>
                  <a:pt x="9930" y="17358"/>
                </a:cubicBezTo>
                <a:cubicBezTo>
                  <a:pt x="10093" y="17993"/>
                  <a:pt x="10604" y="18875"/>
                  <a:pt x="11300" y="18875"/>
                </a:cubicBezTo>
                <a:cubicBezTo>
                  <a:pt x="11478" y="18875"/>
                  <a:pt x="11669" y="18817"/>
                  <a:pt x="11870" y="18681"/>
                </a:cubicBezTo>
                <a:cubicBezTo>
                  <a:pt x="12851" y="17997"/>
                  <a:pt x="11893" y="16376"/>
                  <a:pt x="11527" y="15600"/>
                </a:cubicBezTo>
                <a:cubicBezTo>
                  <a:pt x="11254" y="14984"/>
                  <a:pt x="10911" y="14390"/>
                  <a:pt x="10569" y="13797"/>
                </a:cubicBezTo>
                <a:lnTo>
                  <a:pt x="10569" y="13797"/>
                </a:lnTo>
                <a:cubicBezTo>
                  <a:pt x="11505" y="14550"/>
                  <a:pt x="12486" y="15258"/>
                  <a:pt x="13513" y="15897"/>
                </a:cubicBezTo>
                <a:cubicBezTo>
                  <a:pt x="13587" y="15943"/>
                  <a:pt x="13661" y="15964"/>
                  <a:pt x="13731" y="15964"/>
                </a:cubicBezTo>
                <a:cubicBezTo>
                  <a:pt x="14070" y="15964"/>
                  <a:pt x="14311" y="15485"/>
                  <a:pt x="13970" y="15258"/>
                </a:cubicBezTo>
                <a:cubicBezTo>
                  <a:pt x="13011" y="14641"/>
                  <a:pt x="12075" y="14002"/>
                  <a:pt x="11185" y="13295"/>
                </a:cubicBezTo>
                <a:lnTo>
                  <a:pt x="11185" y="13295"/>
                </a:lnTo>
                <a:cubicBezTo>
                  <a:pt x="12212" y="13523"/>
                  <a:pt x="13239" y="13637"/>
                  <a:pt x="14289" y="13637"/>
                </a:cubicBezTo>
                <a:cubicBezTo>
                  <a:pt x="14395" y="13637"/>
                  <a:pt x="14518" y="13639"/>
                  <a:pt x="14652" y="13639"/>
                </a:cubicBezTo>
                <a:cubicBezTo>
                  <a:pt x="15472" y="13639"/>
                  <a:pt x="16689" y="13571"/>
                  <a:pt x="16709" y="12610"/>
                </a:cubicBezTo>
                <a:cubicBezTo>
                  <a:pt x="16754" y="11263"/>
                  <a:pt x="14563" y="11354"/>
                  <a:pt x="13719" y="11332"/>
                </a:cubicBezTo>
                <a:cubicBezTo>
                  <a:pt x="12326" y="11332"/>
                  <a:pt x="10934" y="11514"/>
                  <a:pt x="9587" y="11925"/>
                </a:cubicBezTo>
                <a:cubicBezTo>
                  <a:pt x="9154" y="11537"/>
                  <a:pt x="8743" y="11149"/>
                  <a:pt x="8355" y="10738"/>
                </a:cubicBezTo>
                <a:cubicBezTo>
                  <a:pt x="9268" y="10647"/>
                  <a:pt x="10226" y="10578"/>
                  <a:pt x="11094" y="10373"/>
                </a:cubicBezTo>
                <a:cubicBezTo>
                  <a:pt x="11756" y="10213"/>
                  <a:pt x="12418" y="9643"/>
                  <a:pt x="12144" y="8889"/>
                </a:cubicBezTo>
                <a:cubicBezTo>
                  <a:pt x="11981" y="8418"/>
                  <a:pt x="11518" y="8236"/>
                  <a:pt x="11059" y="8236"/>
                </a:cubicBezTo>
                <a:cubicBezTo>
                  <a:pt x="10873" y="8236"/>
                  <a:pt x="10688" y="8266"/>
                  <a:pt x="10523" y="8319"/>
                </a:cubicBezTo>
                <a:cubicBezTo>
                  <a:pt x="9428" y="8661"/>
                  <a:pt x="8378" y="9186"/>
                  <a:pt x="7328" y="9643"/>
                </a:cubicBezTo>
                <a:cubicBezTo>
                  <a:pt x="6780" y="9072"/>
                  <a:pt x="6278" y="8456"/>
                  <a:pt x="5798" y="7839"/>
                </a:cubicBezTo>
                <a:lnTo>
                  <a:pt x="5798" y="7839"/>
                </a:lnTo>
                <a:cubicBezTo>
                  <a:pt x="5930" y="7845"/>
                  <a:pt x="6061" y="7848"/>
                  <a:pt x="6192" y="7848"/>
                </a:cubicBezTo>
                <a:cubicBezTo>
                  <a:pt x="7110" y="7848"/>
                  <a:pt x="8024" y="7708"/>
                  <a:pt x="8903" y="7429"/>
                </a:cubicBezTo>
                <a:cubicBezTo>
                  <a:pt x="9473" y="7223"/>
                  <a:pt x="11185" y="6767"/>
                  <a:pt x="10706" y="5808"/>
                </a:cubicBezTo>
                <a:cubicBezTo>
                  <a:pt x="10537" y="5470"/>
                  <a:pt x="10156" y="5360"/>
                  <a:pt x="9721" y="5360"/>
                </a:cubicBezTo>
                <a:cubicBezTo>
                  <a:pt x="9099" y="5360"/>
                  <a:pt x="8366" y="5586"/>
                  <a:pt x="7990" y="5694"/>
                </a:cubicBezTo>
                <a:cubicBezTo>
                  <a:pt x="7008" y="5991"/>
                  <a:pt x="6095" y="6447"/>
                  <a:pt x="5273" y="7018"/>
                </a:cubicBezTo>
                <a:lnTo>
                  <a:pt x="5182" y="7018"/>
                </a:lnTo>
                <a:cubicBezTo>
                  <a:pt x="4634" y="6264"/>
                  <a:pt x="4132" y="5488"/>
                  <a:pt x="3653" y="4690"/>
                </a:cubicBezTo>
                <a:cubicBezTo>
                  <a:pt x="4566" y="4690"/>
                  <a:pt x="5479" y="4575"/>
                  <a:pt x="6369" y="4347"/>
                </a:cubicBezTo>
                <a:cubicBezTo>
                  <a:pt x="7099" y="4142"/>
                  <a:pt x="8218" y="3799"/>
                  <a:pt x="8058" y="2841"/>
                </a:cubicBezTo>
                <a:cubicBezTo>
                  <a:pt x="7967" y="2232"/>
                  <a:pt x="7490" y="2049"/>
                  <a:pt x="6979" y="2049"/>
                </a:cubicBezTo>
                <a:cubicBezTo>
                  <a:pt x="6724" y="2049"/>
                  <a:pt x="6460" y="2095"/>
                  <a:pt x="6232" y="2156"/>
                </a:cubicBezTo>
                <a:cubicBezTo>
                  <a:pt x="5091" y="2453"/>
                  <a:pt x="3949" y="2841"/>
                  <a:pt x="2808" y="3183"/>
                </a:cubicBezTo>
                <a:cubicBezTo>
                  <a:pt x="2283" y="2224"/>
                  <a:pt x="1827" y="1243"/>
                  <a:pt x="1416" y="216"/>
                </a:cubicBezTo>
                <a:cubicBezTo>
                  <a:pt x="1355" y="64"/>
                  <a:pt x="1236" y="0"/>
                  <a:pt x="11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13"/>
          <p:cNvSpPr/>
          <p:nvPr/>
        </p:nvSpPr>
        <p:spPr>
          <a:xfrm rot="10243476">
            <a:off x="7858133" y="-250571"/>
            <a:ext cx="1504966" cy="1695342"/>
          </a:xfrm>
          <a:custGeom>
            <a:avLst/>
            <a:gdLst/>
            <a:ahLst/>
            <a:cxnLst/>
            <a:rect l="l" t="t" r="r" b="b"/>
            <a:pathLst>
              <a:path w="16755" h="18875" extrusionOk="0">
                <a:moveTo>
                  <a:pt x="1111" y="0"/>
                </a:moveTo>
                <a:cubicBezTo>
                  <a:pt x="860" y="0"/>
                  <a:pt x="587" y="254"/>
                  <a:pt x="708" y="558"/>
                </a:cubicBezTo>
                <a:cubicBezTo>
                  <a:pt x="1119" y="1562"/>
                  <a:pt x="1576" y="2521"/>
                  <a:pt x="2055" y="3480"/>
                </a:cubicBezTo>
                <a:cubicBezTo>
                  <a:pt x="1918" y="3640"/>
                  <a:pt x="1918" y="3868"/>
                  <a:pt x="2032" y="4028"/>
                </a:cubicBezTo>
                <a:cubicBezTo>
                  <a:pt x="1302" y="5260"/>
                  <a:pt x="777" y="6584"/>
                  <a:pt x="548" y="7999"/>
                </a:cubicBezTo>
                <a:cubicBezTo>
                  <a:pt x="412" y="8775"/>
                  <a:pt x="1" y="10624"/>
                  <a:pt x="959" y="11058"/>
                </a:cubicBezTo>
                <a:cubicBezTo>
                  <a:pt x="1107" y="11126"/>
                  <a:pt x="1239" y="11156"/>
                  <a:pt x="1358" y="11156"/>
                </a:cubicBezTo>
                <a:cubicBezTo>
                  <a:pt x="2152" y="11156"/>
                  <a:pt x="2321" y="9782"/>
                  <a:pt x="2420" y="9186"/>
                </a:cubicBezTo>
                <a:cubicBezTo>
                  <a:pt x="2648" y="7771"/>
                  <a:pt x="2808" y="6379"/>
                  <a:pt x="2900" y="4963"/>
                </a:cubicBezTo>
                <a:cubicBezTo>
                  <a:pt x="3356" y="5739"/>
                  <a:pt x="3835" y="6493"/>
                  <a:pt x="4360" y="7223"/>
                </a:cubicBezTo>
                <a:lnTo>
                  <a:pt x="4338" y="7269"/>
                </a:lnTo>
                <a:cubicBezTo>
                  <a:pt x="3813" y="8730"/>
                  <a:pt x="3470" y="10259"/>
                  <a:pt x="3402" y="11811"/>
                </a:cubicBezTo>
                <a:cubicBezTo>
                  <a:pt x="3356" y="12541"/>
                  <a:pt x="3105" y="14230"/>
                  <a:pt x="4086" y="14504"/>
                </a:cubicBezTo>
                <a:cubicBezTo>
                  <a:pt x="4198" y="14539"/>
                  <a:pt x="4298" y="14554"/>
                  <a:pt x="4388" y="14554"/>
                </a:cubicBezTo>
                <a:cubicBezTo>
                  <a:pt x="5265" y="14554"/>
                  <a:pt x="5228" y="13075"/>
                  <a:pt x="5228" y="12496"/>
                </a:cubicBezTo>
                <a:cubicBezTo>
                  <a:pt x="5228" y="11126"/>
                  <a:pt x="5228" y="9734"/>
                  <a:pt x="5228" y="8364"/>
                </a:cubicBezTo>
                <a:cubicBezTo>
                  <a:pt x="5616" y="8889"/>
                  <a:pt x="6049" y="9392"/>
                  <a:pt x="6483" y="9894"/>
                </a:cubicBezTo>
                <a:cubicBezTo>
                  <a:pt x="6346" y="11218"/>
                  <a:pt x="6323" y="12541"/>
                  <a:pt x="6415" y="13888"/>
                </a:cubicBezTo>
                <a:cubicBezTo>
                  <a:pt x="6460" y="14550"/>
                  <a:pt x="6392" y="15965"/>
                  <a:pt x="7305" y="16102"/>
                </a:cubicBezTo>
                <a:cubicBezTo>
                  <a:pt x="7343" y="16107"/>
                  <a:pt x="7379" y="16109"/>
                  <a:pt x="7414" y="16109"/>
                </a:cubicBezTo>
                <a:cubicBezTo>
                  <a:pt x="8688" y="16109"/>
                  <a:pt x="8116" y="12929"/>
                  <a:pt x="7738" y="11240"/>
                </a:cubicBezTo>
                <a:lnTo>
                  <a:pt x="7738" y="11240"/>
                </a:lnTo>
                <a:cubicBezTo>
                  <a:pt x="8012" y="11514"/>
                  <a:pt x="8263" y="11765"/>
                  <a:pt x="8537" y="12016"/>
                </a:cubicBezTo>
                <a:cubicBezTo>
                  <a:pt x="8537" y="12085"/>
                  <a:pt x="8560" y="12153"/>
                  <a:pt x="8606" y="12222"/>
                </a:cubicBezTo>
                <a:cubicBezTo>
                  <a:pt x="8674" y="12290"/>
                  <a:pt x="8720" y="12359"/>
                  <a:pt x="8766" y="12450"/>
                </a:cubicBezTo>
                <a:cubicBezTo>
                  <a:pt x="9154" y="14071"/>
                  <a:pt x="9519" y="15737"/>
                  <a:pt x="9930" y="17358"/>
                </a:cubicBezTo>
                <a:cubicBezTo>
                  <a:pt x="10093" y="17993"/>
                  <a:pt x="10604" y="18875"/>
                  <a:pt x="11300" y="18875"/>
                </a:cubicBezTo>
                <a:cubicBezTo>
                  <a:pt x="11478" y="18875"/>
                  <a:pt x="11669" y="18817"/>
                  <a:pt x="11870" y="18681"/>
                </a:cubicBezTo>
                <a:cubicBezTo>
                  <a:pt x="12851" y="17997"/>
                  <a:pt x="11893" y="16376"/>
                  <a:pt x="11527" y="15600"/>
                </a:cubicBezTo>
                <a:cubicBezTo>
                  <a:pt x="11254" y="14984"/>
                  <a:pt x="10911" y="14390"/>
                  <a:pt x="10569" y="13797"/>
                </a:cubicBezTo>
                <a:lnTo>
                  <a:pt x="10569" y="13797"/>
                </a:lnTo>
                <a:cubicBezTo>
                  <a:pt x="11505" y="14550"/>
                  <a:pt x="12486" y="15258"/>
                  <a:pt x="13513" y="15897"/>
                </a:cubicBezTo>
                <a:cubicBezTo>
                  <a:pt x="13587" y="15943"/>
                  <a:pt x="13661" y="15964"/>
                  <a:pt x="13731" y="15964"/>
                </a:cubicBezTo>
                <a:cubicBezTo>
                  <a:pt x="14070" y="15964"/>
                  <a:pt x="14311" y="15485"/>
                  <a:pt x="13970" y="15258"/>
                </a:cubicBezTo>
                <a:cubicBezTo>
                  <a:pt x="13011" y="14641"/>
                  <a:pt x="12075" y="14002"/>
                  <a:pt x="11185" y="13295"/>
                </a:cubicBezTo>
                <a:lnTo>
                  <a:pt x="11185" y="13295"/>
                </a:lnTo>
                <a:cubicBezTo>
                  <a:pt x="12212" y="13523"/>
                  <a:pt x="13239" y="13637"/>
                  <a:pt x="14289" y="13637"/>
                </a:cubicBezTo>
                <a:cubicBezTo>
                  <a:pt x="14395" y="13637"/>
                  <a:pt x="14518" y="13639"/>
                  <a:pt x="14652" y="13639"/>
                </a:cubicBezTo>
                <a:cubicBezTo>
                  <a:pt x="15472" y="13639"/>
                  <a:pt x="16689" y="13571"/>
                  <a:pt x="16709" y="12610"/>
                </a:cubicBezTo>
                <a:cubicBezTo>
                  <a:pt x="16754" y="11263"/>
                  <a:pt x="14563" y="11354"/>
                  <a:pt x="13719" y="11332"/>
                </a:cubicBezTo>
                <a:cubicBezTo>
                  <a:pt x="12326" y="11332"/>
                  <a:pt x="10934" y="11514"/>
                  <a:pt x="9587" y="11925"/>
                </a:cubicBezTo>
                <a:cubicBezTo>
                  <a:pt x="9154" y="11537"/>
                  <a:pt x="8743" y="11149"/>
                  <a:pt x="8355" y="10738"/>
                </a:cubicBezTo>
                <a:cubicBezTo>
                  <a:pt x="9268" y="10647"/>
                  <a:pt x="10226" y="10578"/>
                  <a:pt x="11094" y="10373"/>
                </a:cubicBezTo>
                <a:cubicBezTo>
                  <a:pt x="11756" y="10213"/>
                  <a:pt x="12418" y="9643"/>
                  <a:pt x="12144" y="8889"/>
                </a:cubicBezTo>
                <a:cubicBezTo>
                  <a:pt x="11981" y="8418"/>
                  <a:pt x="11518" y="8236"/>
                  <a:pt x="11059" y="8236"/>
                </a:cubicBezTo>
                <a:cubicBezTo>
                  <a:pt x="10873" y="8236"/>
                  <a:pt x="10688" y="8266"/>
                  <a:pt x="10523" y="8319"/>
                </a:cubicBezTo>
                <a:cubicBezTo>
                  <a:pt x="9428" y="8661"/>
                  <a:pt x="8378" y="9186"/>
                  <a:pt x="7328" y="9643"/>
                </a:cubicBezTo>
                <a:cubicBezTo>
                  <a:pt x="6780" y="9072"/>
                  <a:pt x="6278" y="8456"/>
                  <a:pt x="5798" y="7839"/>
                </a:cubicBezTo>
                <a:lnTo>
                  <a:pt x="5798" y="7839"/>
                </a:lnTo>
                <a:cubicBezTo>
                  <a:pt x="5930" y="7845"/>
                  <a:pt x="6061" y="7848"/>
                  <a:pt x="6192" y="7848"/>
                </a:cubicBezTo>
                <a:cubicBezTo>
                  <a:pt x="7110" y="7848"/>
                  <a:pt x="8024" y="7708"/>
                  <a:pt x="8903" y="7429"/>
                </a:cubicBezTo>
                <a:cubicBezTo>
                  <a:pt x="9473" y="7223"/>
                  <a:pt x="11185" y="6767"/>
                  <a:pt x="10706" y="5808"/>
                </a:cubicBezTo>
                <a:cubicBezTo>
                  <a:pt x="10537" y="5470"/>
                  <a:pt x="10156" y="5360"/>
                  <a:pt x="9721" y="5360"/>
                </a:cubicBezTo>
                <a:cubicBezTo>
                  <a:pt x="9099" y="5360"/>
                  <a:pt x="8366" y="5586"/>
                  <a:pt x="7990" y="5694"/>
                </a:cubicBezTo>
                <a:cubicBezTo>
                  <a:pt x="7008" y="5991"/>
                  <a:pt x="6095" y="6447"/>
                  <a:pt x="5273" y="7018"/>
                </a:cubicBezTo>
                <a:lnTo>
                  <a:pt x="5182" y="7018"/>
                </a:lnTo>
                <a:cubicBezTo>
                  <a:pt x="4634" y="6264"/>
                  <a:pt x="4132" y="5488"/>
                  <a:pt x="3653" y="4690"/>
                </a:cubicBezTo>
                <a:cubicBezTo>
                  <a:pt x="4566" y="4690"/>
                  <a:pt x="5479" y="4575"/>
                  <a:pt x="6369" y="4347"/>
                </a:cubicBezTo>
                <a:cubicBezTo>
                  <a:pt x="7099" y="4142"/>
                  <a:pt x="8218" y="3799"/>
                  <a:pt x="8058" y="2841"/>
                </a:cubicBezTo>
                <a:cubicBezTo>
                  <a:pt x="7967" y="2232"/>
                  <a:pt x="7490" y="2049"/>
                  <a:pt x="6979" y="2049"/>
                </a:cubicBezTo>
                <a:cubicBezTo>
                  <a:pt x="6724" y="2049"/>
                  <a:pt x="6460" y="2095"/>
                  <a:pt x="6232" y="2156"/>
                </a:cubicBezTo>
                <a:cubicBezTo>
                  <a:pt x="5091" y="2453"/>
                  <a:pt x="3949" y="2841"/>
                  <a:pt x="2808" y="3183"/>
                </a:cubicBezTo>
                <a:cubicBezTo>
                  <a:pt x="2283" y="2224"/>
                  <a:pt x="1827" y="1243"/>
                  <a:pt x="1416" y="216"/>
                </a:cubicBezTo>
                <a:cubicBezTo>
                  <a:pt x="1355" y="64"/>
                  <a:pt x="1236" y="0"/>
                  <a:pt x="11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13"/>
          <p:cNvSpPr txBox="1">
            <a:spLocks noGrp="1"/>
          </p:cNvSpPr>
          <p:nvPr>
            <p:ph type="body" idx="1"/>
          </p:nvPr>
        </p:nvSpPr>
        <p:spPr>
          <a:xfrm>
            <a:off x="3573598" y="3071162"/>
            <a:ext cx="1996800" cy="588900"/>
          </a:xfrm>
          <a:prstGeom prst="rect">
            <a:avLst/>
          </a:prstGeom>
        </p:spPr>
        <p:txBody>
          <a:bodyPr spcFirstLastPara="1" wrap="square" lIns="91425" tIns="91425" rIns="91425" bIns="91425" anchor="t" anchorCtr="0">
            <a:noAutofit/>
          </a:bodyPr>
          <a:lstStyle>
            <a:lvl1pPr marL="457200" lvl="0" indent="-317500" algn="ctr" rtl="0">
              <a:lnSpc>
                <a:spcPct val="100000"/>
              </a:lnSpc>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348" name="Google Shape;348;p13"/>
          <p:cNvSpPr txBox="1">
            <a:spLocks noGrp="1"/>
          </p:cNvSpPr>
          <p:nvPr>
            <p:ph type="body" idx="2"/>
          </p:nvPr>
        </p:nvSpPr>
        <p:spPr>
          <a:xfrm>
            <a:off x="5953250" y="3907550"/>
            <a:ext cx="1996800" cy="588900"/>
          </a:xfrm>
          <a:prstGeom prst="rect">
            <a:avLst/>
          </a:prstGeom>
        </p:spPr>
        <p:txBody>
          <a:bodyPr spcFirstLastPara="1" wrap="square" lIns="91425" tIns="91425" rIns="91425" bIns="91425" anchor="t" anchorCtr="0">
            <a:noAutofit/>
          </a:bodyPr>
          <a:lstStyle>
            <a:lvl1pPr marL="457200" lvl="0" indent="-317500" algn="ctr" rtl="0">
              <a:lnSpc>
                <a:spcPct val="100000"/>
              </a:lnSpc>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349" name="Google Shape;349;p13"/>
          <p:cNvSpPr txBox="1">
            <a:spLocks noGrp="1"/>
          </p:cNvSpPr>
          <p:nvPr>
            <p:ph type="subTitle" idx="3"/>
          </p:nvPr>
        </p:nvSpPr>
        <p:spPr>
          <a:xfrm>
            <a:off x="3573598" y="2604713"/>
            <a:ext cx="1996800" cy="4569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3"/>
              </a:buClr>
              <a:buSzPts val="2000"/>
              <a:buFont typeface="Fredoka One"/>
              <a:buNone/>
              <a:defRPr sz="2000" b="1">
                <a:solidFill>
                  <a:schemeClr val="dk1"/>
                </a:solidFill>
                <a:latin typeface="Jua"/>
                <a:ea typeface="Jua"/>
                <a:cs typeface="Jua"/>
                <a:sym typeface="Jua"/>
              </a:defRPr>
            </a:lvl1pPr>
            <a:lvl2pPr lvl="1" rtl="0">
              <a:spcBef>
                <a:spcPts val="0"/>
              </a:spcBef>
              <a:spcAft>
                <a:spcPts val="0"/>
              </a:spcAft>
              <a:buClr>
                <a:schemeClr val="accent3"/>
              </a:buClr>
              <a:buSzPts val="2000"/>
              <a:buNone/>
              <a:defRPr sz="2000">
                <a:solidFill>
                  <a:schemeClr val="accent3"/>
                </a:solidFill>
              </a:defRPr>
            </a:lvl2pPr>
            <a:lvl3pPr lvl="2" rtl="0">
              <a:spcBef>
                <a:spcPts val="0"/>
              </a:spcBef>
              <a:spcAft>
                <a:spcPts val="0"/>
              </a:spcAft>
              <a:buClr>
                <a:schemeClr val="accent3"/>
              </a:buClr>
              <a:buSzPts val="2000"/>
              <a:buNone/>
              <a:defRPr sz="2000">
                <a:solidFill>
                  <a:schemeClr val="accent3"/>
                </a:solidFill>
              </a:defRPr>
            </a:lvl3pPr>
            <a:lvl4pPr lvl="3" rtl="0">
              <a:spcBef>
                <a:spcPts val="1600"/>
              </a:spcBef>
              <a:spcAft>
                <a:spcPts val="0"/>
              </a:spcAft>
              <a:buClr>
                <a:schemeClr val="accent3"/>
              </a:buClr>
              <a:buSzPts val="2000"/>
              <a:buNone/>
              <a:defRPr sz="2000">
                <a:solidFill>
                  <a:schemeClr val="accent3"/>
                </a:solidFill>
              </a:defRPr>
            </a:lvl4pPr>
            <a:lvl5pPr lvl="4" rtl="0">
              <a:spcBef>
                <a:spcPts val="1600"/>
              </a:spcBef>
              <a:spcAft>
                <a:spcPts val="0"/>
              </a:spcAft>
              <a:buClr>
                <a:schemeClr val="accent3"/>
              </a:buClr>
              <a:buSzPts val="2000"/>
              <a:buNone/>
              <a:defRPr sz="2000">
                <a:solidFill>
                  <a:schemeClr val="accent3"/>
                </a:solidFill>
              </a:defRPr>
            </a:lvl5pPr>
            <a:lvl6pPr lvl="5" rtl="0">
              <a:spcBef>
                <a:spcPts val="0"/>
              </a:spcBef>
              <a:spcAft>
                <a:spcPts val="0"/>
              </a:spcAft>
              <a:buClr>
                <a:schemeClr val="accent3"/>
              </a:buClr>
              <a:buSzPts val="2000"/>
              <a:buNone/>
              <a:defRPr sz="2000">
                <a:solidFill>
                  <a:schemeClr val="accent3"/>
                </a:solidFill>
              </a:defRPr>
            </a:lvl6pPr>
            <a:lvl7pPr lvl="6" rtl="0">
              <a:spcBef>
                <a:spcPts val="1600"/>
              </a:spcBef>
              <a:spcAft>
                <a:spcPts val="0"/>
              </a:spcAft>
              <a:buClr>
                <a:schemeClr val="accent3"/>
              </a:buClr>
              <a:buSzPts val="2000"/>
              <a:buNone/>
              <a:defRPr sz="2000">
                <a:solidFill>
                  <a:schemeClr val="accent3"/>
                </a:solidFill>
              </a:defRPr>
            </a:lvl7pPr>
            <a:lvl8pPr lvl="7" rtl="0">
              <a:spcBef>
                <a:spcPts val="1600"/>
              </a:spcBef>
              <a:spcAft>
                <a:spcPts val="0"/>
              </a:spcAft>
              <a:buClr>
                <a:schemeClr val="accent3"/>
              </a:buClr>
              <a:buSzPts val="2000"/>
              <a:buNone/>
              <a:defRPr sz="2000">
                <a:solidFill>
                  <a:schemeClr val="accent3"/>
                </a:solidFill>
              </a:defRPr>
            </a:lvl8pPr>
            <a:lvl9pPr lvl="8" rtl="0">
              <a:spcBef>
                <a:spcPts val="1600"/>
              </a:spcBef>
              <a:spcAft>
                <a:spcPts val="1600"/>
              </a:spcAft>
              <a:buClr>
                <a:schemeClr val="accent3"/>
              </a:buClr>
              <a:buSzPts val="2000"/>
              <a:buNone/>
              <a:defRPr sz="2000">
                <a:solidFill>
                  <a:schemeClr val="accent3"/>
                </a:solidFill>
              </a:defRPr>
            </a:lvl9pPr>
          </a:lstStyle>
          <a:p>
            <a:endParaRPr/>
          </a:p>
        </p:txBody>
      </p:sp>
      <p:sp>
        <p:nvSpPr>
          <p:cNvPr id="350" name="Google Shape;350;p13"/>
          <p:cNvSpPr txBox="1">
            <a:spLocks noGrp="1"/>
          </p:cNvSpPr>
          <p:nvPr>
            <p:ph type="subTitle" idx="4"/>
          </p:nvPr>
        </p:nvSpPr>
        <p:spPr>
          <a:xfrm>
            <a:off x="5953250" y="3441238"/>
            <a:ext cx="1996800" cy="4569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3"/>
              </a:buClr>
              <a:buSzPts val="2000"/>
              <a:buFont typeface="Fredoka One"/>
              <a:buNone/>
              <a:defRPr sz="2000" b="1">
                <a:solidFill>
                  <a:schemeClr val="dk1"/>
                </a:solidFill>
                <a:latin typeface="Jua"/>
                <a:ea typeface="Jua"/>
                <a:cs typeface="Jua"/>
                <a:sym typeface="Jua"/>
              </a:defRPr>
            </a:lvl1pPr>
            <a:lvl2pPr lvl="1" rtl="0">
              <a:spcBef>
                <a:spcPts val="0"/>
              </a:spcBef>
              <a:spcAft>
                <a:spcPts val="0"/>
              </a:spcAft>
              <a:buClr>
                <a:schemeClr val="accent3"/>
              </a:buClr>
              <a:buSzPts val="2000"/>
              <a:buNone/>
              <a:defRPr sz="2000">
                <a:solidFill>
                  <a:schemeClr val="accent3"/>
                </a:solidFill>
              </a:defRPr>
            </a:lvl2pPr>
            <a:lvl3pPr lvl="2" rtl="0">
              <a:spcBef>
                <a:spcPts val="0"/>
              </a:spcBef>
              <a:spcAft>
                <a:spcPts val="0"/>
              </a:spcAft>
              <a:buClr>
                <a:schemeClr val="accent3"/>
              </a:buClr>
              <a:buSzPts val="2000"/>
              <a:buNone/>
              <a:defRPr sz="2000">
                <a:solidFill>
                  <a:schemeClr val="accent3"/>
                </a:solidFill>
              </a:defRPr>
            </a:lvl3pPr>
            <a:lvl4pPr lvl="3" rtl="0">
              <a:spcBef>
                <a:spcPts val="1600"/>
              </a:spcBef>
              <a:spcAft>
                <a:spcPts val="0"/>
              </a:spcAft>
              <a:buClr>
                <a:schemeClr val="accent3"/>
              </a:buClr>
              <a:buSzPts val="2000"/>
              <a:buNone/>
              <a:defRPr sz="2000">
                <a:solidFill>
                  <a:schemeClr val="accent3"/>
                </a:solidFill>
              </a:defRPr>
            </a:lvl4pPr>
            <a:lvl5pPr lvl="4" rtl="0">
              <a:spcBef>
                <a:spcPts val="1600"/>
              </a:spcBef>
              <a:spcAft>
                <a:spcPts val="0"/>
              </a:spcAft>
              <a:buClr>
                <a:schemeClr val="accent3"/>
              </a:buClr>
              <a:buSzPts val="2000"/>
              <a:buNone/>
              <a:defRPr sz="2000">
                <a:solidFill>
                  <a:schemeClr val="accent3"/>
                </a:solidFill>
              </a:defRPr>
            </a:lvl5pPr>
            <a:lvl6pPr lvl="5" rtl="0">
              <a:spcBef>
                <a:spcPts val="0"/>
              </a:spcBef>
              <a:spcAft>
                <a:spcPts val="0"/>
              </a:spcAft>
              <a:buClr>
                <a:schemeClr val="accent3"/>
              </a:buClr>
              <a:buSzPts val="2000"/>
              <a:buNone/>
              <a:defRPr sz="2000">
                <a:solidFill>
                  <a:schemeClr val="accent3"/>
                </a:solidFill>
              </a:defRPr>
            </a:lvl6pPr>
            <a:lvl7pPr lvl="6" rtl="0">
              <a:spcBef>
                <a:spcPts val="1600"/>
              </a:spcBef>
              <a:spcAft>
                <a:spcPts val="0"/>
              </a:spcAft>
              <a:buClr>
                <a:schemeClr val="accent3"/>
              </a:buClr>
              <a:buSzPts val="2000"/>
              <a:buNone/>
              <a:defRPr sz="2000">
                <a:solidFill>
                  <a:schemeClr val="accent3"/>
                </a:solidFill>
              </a:defRPr>
            </a:lvl7pPr>
            <a:lvl8pPr lvl="7" rtl="0">
              <a:spcBef>
                <a:spcPts val="1600"/>
              </a:spcBef>
              <a:spcAft>
                <a:spcPts val="0"/>
              </a:spcAft>
              <a:buClr>
                <a:schemeClr val="accent3"/>
              </a:buClr>
              <a:buSzPts val="2000"/>
              <a:buNone/>
              <a:defRPr sz="2000">
                <a:solidFill>
                  <a:schemeClr val="accent3"/>
                </a:solidFill>
              </a:defRPr>
            </a:lvl8pPr>
            <a:lvl9pPr lvl="8" rtl="0">
              <a:spcBef>
                <a:spcPts val="1600"/>
              </a:spcBef>
              <a:spcAft>
                <a:spcPts val="1600"/>
              </a:spcAft>
              <a:buClr>
                <a:schemeClr val="accent3"/>
              </a:buClr>
              <a:buSzPts val="2000"/>
              <a:buNone/>
              <a:defRPr sz="2000">
                <a:solidFill>
                  <a:schemeClr val="accent3"/>
                </a:solidFill>
              </a:defRPr>
            </a:lvl9pPr>
          </a:lstStyle>
          <a:p>
            <a:endParaRPr/>
          </a:p>
        </p:txBody>
      </p:sp>
      <p:sp>
        <p:nvSpPr>
          <p:cNvPr id="351" name="Google Shape;351;p13"/>
          <p:cNvSpPr txBox="1">
            <a:spLocks noGrp="1"/>
          </p:cNvSpPr>
          <p:nvPr>
            <p:ph type="body" idx="5"/>
          </p:nvPr>
        </p:nvSpPr>
        <p:spPr>
          <a:xfrm>
            <a:off x="1193950" y="3907675"/>
            <a:ext cx="1996800" cy="588900"/>
          </a:xfrm>
          <a:prstGeom prst="rect">
            <a:avLst/>
          </a:prstGeom>
        </p:spPr>
        <p:txBody>
          <a:bodyPr spcFirstLastPara="1" wrap="square" lIns="91425" tIns="91425" rIns="91425" bIns="91425" anchor="t" anchorCtr="0">
            <a:noAutofit/>
          </a:bodyPr>
          <a:lstStyle>
            <a:lvl1pPr marL="457200" lvl="0" indent="-317500" algn="ctr" rtl="0">
              <a:lnSpc>
                <a:spcPct val="100000"/>
              </a:lnSpc>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352" name="Google Shape;352;p13"/>
          <p:cNvSpPr txBox="1">
            <a:spLocks noGrp="1"/>
          </p:cNvSpPr>
          <p:nvPr>
            <p:ph type="subTitle" idx="6"/>
          </p:nvPr>
        </p:nvSpPr>
        <p:spPr>
          <a:xfrm>
            <a:off x="1193950" y="3441225"/>
            <a:ext cx="1996800" cy="4569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3"/>
              </a:buClr>
              <a:buSzPts val="2000"/>
              <a:buFont typeface="Fredoka One"/>
              <a:buNone/>
              <a:defRPr sz="2000" b="1">
                <a:solidFill>
                  <a:schemeClr val="dk1"/>
                </a:solidFill>
                <a:latin typeface="Jua"/>
                <a:ea typeface="Jua"/>
                <a:cs typeface="Jua"/>
                <a:sym typeface="Jua"/>
              </a:defRPr>
            </a:lvl1pPr>
            <a:lvl2pPr lvl="1" rtl="0">
              <a:spcBef>
                <a:spcPts val="0"/>
              </a:spcBef>
              <a:spcAft>
                <a:spcPts val="0"/>
              </a:spcAft>
              <a:buClr>
                <a:schemeClr val="accent3"/>
              </a:buClr>
              <a:buSzPts val="2000"/>
              <a:buNone/>
              <a:defRPr sz="2000">
                <a:solidFill>
                  <a:schemeClr val="accent3"/>
                </a:solidFill>
              </a:defRPr>
            </a:lvl2pPr>
            <a:lvl3pPr lvl="2" rtl="0">
              <a:spcBef>
                <a:spcPts val="0"/>
              </a:spcBef>
              <a:spcAft>
                <a:spcPts val="0"/>
              </a:spcAft>
              <a:buClr>
                <a:schemeClr val="accent3"/>
              </a:buClr>
              <a:buSzPts val="2000"/>
              <a:buNone/>
              <a:defRPr sz="2000">
                <a:solidFill>
                  <a:schemeClr val="accent3"/>
                </a:solidFill>
              </a:defRPr>
            </a:lvl3pPr>
            <a:lvl4pPr lvl="3" rtl="0">
              <a:spcBef>
                <a:spcPts val="1600"/>
              </a:spcBef>
              <a:spcAft>
                <a:spcPts val="0"/>
              </a:spcAft>
              <a:buClr>
                <a:schemeClr val="accent3"/>
              </a:buClr>
              <a:buSzPts val="2000"/>
              <a:buNone/>
              <a:defRPr sz="2000">
                <a:solidFill>
                  <a:schemeClr val="accent3"/>
                </a:solidFill>
              </a:defRPr>
            </a:lvl4pPr>
            <a:lvl5pPr lvl="4" rtl="0">
              <a:spcBef>
                <a:spcPts val="1600"/>
              </a:spcBef>
              <a:spcAft>
                <a:spcPts val="0"/>
              </a:spcAft>
              <a:buClr>
                <a:schemeClr val="accent3"/>
              </a:buClr>
              <a:buSzPts val="2000"/>
              <a:buNone/>
              <a:defRPr sz="2000">
                <a:solidFill>
                  <a:schemeClr val="accent3"/>
                </a:solidFill>
              </a:defRPr>
            </a:lvl5pPr>
            <a:lvl6pPr lvl="5" rtl="0">
              <a:spcBef>
                <a:spcPts val="0"/>
              </a:spcBef>
              <a:spcAft>
                <a:spcPts val="0"/>
              </a:spcAft>
              <a:buClr>
                <a:schemeClr val="accent3"/>
              </a:buClr>
              <a:buSzPts val="2000"/>
              <a:buNone/>
              <a:defRPr sz="2000">
                <a:solidFill>
                  <a:schemeClr val="accent3"/>
                </a:solidFill>
              </a:defRPr>
            </a:lvl6pPr>
            <a:lvl7pPr lvl="6" rtl="0">
              <a:spcBef>
                <a:spcPts val="1600"/>
              </a:spcBef>
              <a:spcAft>
                <a:spcPts val="0"/>
              </a:spcAft>
              <a:buClr>
                <a:schemeClr val="accent3"/>
              </a:buClr>
              <a:buSzPts val="2000"/>
              <a:buNone/>
              <a:defRPr sz="2000">
                <a:solidFill>
                  <a:schemeClr val="accent3"/>
                </a:solidFill>
              </a:defRPr>
            </a:lvl7pPr>
            <a:lvl8pPr lvl="7" rtl="0">
              <a:spcBef>
                <a:spcPts val="1600"/>
              </a:spcBef>
              <a:spcAft>
                <a:spcPts val="0"/>
              </a:spcAft>
              <a:buClr>
                <a:schemeClr val="accent3"/>
              </a:buClr>
              <a:buSzPts val="2000"/>
              <a:buNone/>
              <a:defRPr sz="2000">
                <a:solidFill>
                  <a:schemeClr val="accent3"/>
                </a:solidFill>
              </a:defRPr>
            </a:lvl8pPr>
            <a:lvl9pPr lvl="8" rtl="0">
              <a:spcBef>
                <a:spcPts val="1600"/>
              </a:spcBef>
              <a:spcAft>
                <a:spcPts val="1600"/>
              </a:spcAft>
              <a:buClr>
                <a:schemeClr val="accent3"/>
              </a:buClr>
              <a:buSzPts val="2000"/>
              <a:buNone/>
              <a:defRPr sz="2000">
                <a:solidFill>
                  <a:schemeClr val="accent3"/>
                </a:solidFill>
              </a:defRPr>
            </a:lvl9pPr>
          </a:lstStyle>
          <a:p>
            <a:endParaRPr/>
          </a:p>
        </p:txBody>
      </p:sp>
      <p:sp>
        <p:nvSpPr>
          <p:cNvPr id="353" name="Google Shape;353;p13"/>
          <p:cNvSpPr txBox="1">
            <a:spLocks noGrp="1"/>
          </p:cNvSpPr>
          <p:nvPr>
            <p:ph type="title"/>
          </p:nvPr>
        </p:nvSpPr>
        <p:spPr>
          <a:xfrm>
            <a:off x="720000" y="540000"/>
            <a:ext cx="7785900" cy="47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11265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Jua"/>
              <a:buNone/>
              <a:defRPr sz="2800" b="1">
                <a:solidFill>
                  <a:schemeClr val="dk1"/>
                </a:solidFill>
                <a:latin typeface="Jua"/>
                <a:ea typeface="Jua"/>
                <a:cs typeface="Jua"/>
                <a:sym typeface="Jua"/>
              </a:defRPr>
            </a:lvl1pPr>
            <a:lvl2pPr lvl="1">
              <a:spcBef>
                <a:spcPts val="0"/>
              </a:spcBef>
              <a:spcAft>
                <a:spcPts val="0"/>
              </a:spcAft>
              <a:buClr>
                <a:schemeClr val="dk1"/>
              </a:buClr>
              <a:buSzPts val="2800"/>
              <a:buFont typeface="Jua"/>
              <a:buNone/>
              <a:defRPr sz="2800">
                <a:solidFill>
                  <a:schemeClr val="dk1"/>
                </a:solidFill>
                <a:latin typeface="Jua"/>
                <a:ea typeface="Jua"/>
                <a:cs typeface="Jua"/>
                <a:sym typeface="Jua"/>
              </a:defRPr>
            </a:lvl2pPr>
            <a:lvl3pPr lvl="2">
              <a:spcBef>
                <a:spcPts val="0"/>
              </a:spcBef>
              <a:spcAft>
                <a:spcPts val="0"/>
              </a:spcAft>
              <a:buClr>
                <a:schemeClr val="dk1"/>
              </a:buClr>
              <a:buSzPts val="2800"/>
              <a:buFont typeface="Jua"/>
              <a:buNone/>
              <a:defRPr sz="2800">
                <a:solidFill>
                  <a:schemeClr val="dk1"/>
                </a:solidFill>
                <a:latin typeface="Jua"/>
                <a:ea typeface="Jua"/>
                <a:cs typeface="Jua"/>
                <a:sym typeface="Jua"/>
              </a:defRPr>
            </a:lvl3pPr>
            <a:lvl4pPr lvl="3">
              <a:spcBef>
                <a:spcPts val="0"/>
              </a:spcBef>
              <a:spcAft>
                <a:spcPts val="0"/>
              </a:spcAft>
              <a:buClr>
                <a:schemeClr val="dk1"/>
              </a:buClr>
              <a:buSzPts val="2800"/>
              <a:buFont typeface="Jua"/>
              <a:buNone/>
              <a:defRPr sz="2800">
                <a:solidFill>
                  <a:schemeClr val="dk1"/>
                </a:solidFill>
                <a:latin typeface="Jua"/>
                <a:ea typeface="Jua"/>
                <a:cs typeface="Jua"/>
                <a:sym typeface="Jua"/>
              </a:defRPr>
            </a:lvl4pPr>
            <a:lvl5pPr lvl="4">
              <a:spcBef>
                <a:spcPts val="0"/>
              </a:spcBef>
              <a:spcAft>
                <a:spcPts val="0"/>
              </a:spcAft>
              <a:buClr>
                <a:schemeClr val="dk1"/>
              </a:buClr>
              <a:buSzPts val="2800"/>
              <a:buFont typeface="Jua"/>
              <a:buNone/>
              <a:defRPr sz="2800">
                <a:solidFill>
                  <a:schemeClr val="dk1"/>
                </a:solidFill>
                <a:latin typeface="Jua"/>
                <a:ea typeface="Jua"/>
                <a:cs typeface="Jua"/>
                <a:sym typeface="Jua"/>
              </a:defRPr>
            </a:lvl5pPr>
            <a:lvl6pPr lvl="5">
              <a:spcBef>
                <a:spcPts val="0"/>
              </a:spcBef>
              <a:spcAft>
                <a:spcPts val="0"/>
              </a:spcAft>
              <a:buClr>
                <a:schemeClr val="dk1"/>
              </a:buClr>
              <a:buSzPts val="2800"/>
              <a:buFont typeface="Jua"/>
              <a:buNone/>
              <a:defRPr sz="2800">
                <a:solidFill>
                  <a:schemeClr val="dk1"/>
                </a:solidFill>
                <a:latin typeface="Jua"/>
                <a:ea typeface="Jua"/>
                <a:cs typeface="Jua"/>
                <a:sym typeface="Jua"/>
              </a:defRPr>
            </a:lvl6pPr>
            <a:lvl7pPr lvl="6">
              <a:spcBef>
                <a:spcPts val="0"/>
              </a:spcBef>
              <a:spcAft>
                <a:spcPts val="0"/>
              </a:spcAft>
              <a:buClr>
                <a:schemeClr val="dk1"/>
              </a:buClr>
              <a:buSzPts val="2800"/>
              <a:buFont typeface="Jua"/>
              <a:buNone/>
              <a:defRPr sz="2800">
                <a:solidFill>
                  <a:schemeClr val="dk1"/>
                </a:solidFill>
                <a:latin typeface="Jua"/>
                <a:ea typeface="Jua"/>
                <a:cs typeface="Jua"/>
                <a:sym typeface="Jua"/>
              </a:defRPr>
            </a:lvl7pPr>
            <a:lvl8pPr lvl="7">
              <a:spcBef>
                <a:spcPts val="0"/>
              </a:spcBef>
              <a:spcAft>
                <a:spcPts val="0"/>
              </a:spcAft>
              <a:buClr>
                <a:schemeClr val="dk1"/>
              </a:buClr>
              <a:buSzPts val="2800"/>
              <a:buFont typeface="Jua"/>
              <a:buNone/>
              <a:defRPr sz="2800">
                <a:solidFill>
                  <a:schemeClr val="dk1"/>
                </a:solidFill>
                <a:latin typeface="Jua"/>
                <a:ea typeface="Jua"/>
                <a:cs typeface="Jua"/>
                <a:sym typeface="Jua"/>
              </a:defRPr>
            </a:lvl8pPr>
            <a:lvl9pPr lvl="8">
              <a:spcBef>
                <a:spcPts val="0"/>
              </a:spcBef>
              <a:spcAft>
                <a:spcPts val="0"/>
              </a:spcAft>
              <a:buClr>
                <a:schemeClr val="dk1"/>
              </a:buClr>
              <a:buSzPts val="2800"/>
              <a:buFont typeface="Jua"/>
              <a:buNone/>
              <a:defRPr sz="2800">
                <a:solidFill>
                  <a:schemeClr val="dk1"/>
                </a:solidFill>
                <a:latin typeface="Jua"/>
                <a:ea typeface="Jua"/>
                <a:cs typeface="Jua"/>
                <a:sym typeface="Jua"/>
              </a:defRPr>
            </a:lvl9pPr>
          </a:lstStyle>
          <a:p>
            <a:endParaRPr/>
          </a:p>
        </p:txBody>
      </p:sp>
      <p:sp>
        <p:nvSpPr>
          <p:cNvPr id="7" name="Google Shape;7;p1"/>
          <p:cNvSpPr txBox="1">
            <a:spLocks noGrp="1"/>
          </p:cNvSpPr>
          <p:nvPr>
            <p:ph type="body" idx="1"/>
          </p:nvPr>
        </p:nvSpPr>
        <p:spPr>
          <a:xfrm>
            <a:off x="311700" y="1152475"/>
            <a:ext cx="8520600" cy="39909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accent3"/>
              </a:buClr>
              <a:buSzPts val="1800"/>
              <a:buFont typeface="Roboto"/>
              <a:buChar char="●"/>
              <a:defRPr sz="1800">
                <a:solidFill>
                  <a:schemeClr val="accent3"/>
                </a:solidFill>
                <a:latin typeface="Roboto"/>
                <a:ea typeface="Roboto"/>
                <a:cs typeface="Roboto"/>
                <a:sym typeface="Roboto"/>
              </a:defRPr>
            </a:lvl1pPr>
            <a:lvl2pPr marL="914400" lvl="1" indent="-317500">
              <a:lnSpc>
                <a:spcPct val="115000"/>
              </a:lnSpc>
              <a:spcBef>
                <a:spcPts val="0"/>
              </a:spcBef>
              <a:spcAft>
                <a:spcPts val="0"/>
              </a:spcAft>
              <a:buClr>
                <a:schemeClr val="accent3"/>
              </a:buClr>
              <a:buSzPts val="1400"/>
              <a:buFont typeface="Roboto"/>
              <a:buChar char="○"/>
              <a:defRPr>
                <a:solidFill>
                  <a:schemeClr val="accent3"/>
                </a:solidFill>
                <a:latin typeface="Roboto"/>
                <a:ea typeface="Roboto"/>
                <a:cs typeface="Roboto"/>
                <a:sym typeface="Roboto"/>
              </a:defRPr>
            </a:lvl2pPr>
            <a:lvl3pPr marL="1371600" lvl="2" indent="-317500">
              <a:lnSpc>
                <a:spcPct val="115000"/>
              </a:lnSpc>
              <a:spcBef>
                <a:spcPts val="0"/>
              </a:spcBef>
              <a:spcAft>
                <a:spcPts val="0"/>
              </a:spcAft>
              <a:buClr>
                <a:schemeClr val="accent3"/>
              </a:buClr>
              <a:buSzPts val="1400"/>
              <a:buFont typeface="Roboto"/>
              <a:buChar char="■"/>
              <a:defRPr>
                <a:solidFill>
                  <a:schemeClr val="accent3"/>
                </a:solidFill>
                <a:latin typeface="Roboto"/>
                <a:ea typeface="Roboto"/>
                <a:cs typeface="Roboto"/>
                <a:sym typeface="Roboto"/>
              </a:defRPr>
            </a:lvl3pPr>
            <a:lvl4pPr marL="1828800" lvl="3" indent="-317500">
              <a:lnSpc>
                <a:spcPct val="115000"/>
              </a:lnSpc>
              <a:spcBef>
                <a:spcPts val="1600"/>
              </a:spcBef>
              <a:spcAft>
                <a:spcPts val="0"/>
              </a:spcAft>
              <a:buClr>
                <a:schemeClr val="accent3"/>
              </a:buClr>
              <a:buSzPts val="1400"/>
              <a:buFont typeface="Roboto"/>
              <a:buChar char="●"/>
              <a:defRPr>
                <a:solidFill>
                  <a:schemeClr val="accent3"/>
                </a:solidFill>
                <a:latin typeface="Roboto"/>
                <a:ea typeface="Roboto"/>
                <a:cs typeface="Roboto"/>
                <a:sym typeface="Roboto"/>
              </a:defRPr>
            </a:lvl4pPr>
            <a:lvl5pPr marL="2286000" lvl="4" indent="-317500">
              <a:lnSpc>
                <a:spcPct val="115000"/>
              </a:lnSpc>
              <a:spcBef>
                <a:spcPts val="1600"/>
              </a:spcBef>
              <a:spcAft>
                <a:spcPts val="0"/>
              </a:spcAft>
              <a:buClr>
                <a:schemeClr val="accent3"/>
              </a:buClr>
              <a:buSzPts val="1400"/>
              <a:buFont typeface="Roboto"/>
              <a:buChar char="○"/>
              <a:defRPr>
                <a:solidFill>
                  <a:schemeClr val="accent3"/>
                </a:solidFill>
                <a:latin typeface="Roboto"/>
                <a:ea typeface="Roboto"/>
                <a:cs typeface="Roboto"/>
                <a:sym typeface="Roboto"/>
              </a:defRPr>
            </a:lvl5pPr>
            <a:lvl6pPr marL="2743200" lvl="5" indent="-317500">
              <a:lnSpc>
                <a:spcPct val="115000"/>
              </a:lnSpc>
              <a:spcBef>
                <a:spcPts val="0"/>
              </a:spcBef>
              <a:spcAft>
                <a:spcPts val="0"/>
              </a:spcAft>
              <a:buClr>
                <a:schemeClr val="accent3"/>
              </a:buClr>
              <a:buSzPts val="1400"/>
              <a:buFont typeface="Roboto"/>
              <a:buChar char="■"/>
              <a:defRPr>
                <a:solidFill>
                  <a:schemeClr val="accent3"/>
                </a:solidFill>
                <a:latin typeface="Roboto"/>
                <a:ea typeface="Roboto"/>
                <a:cs typeface="Roboto"/>
                <a:sym typeface="Roboto"/>
              </a:defRPr>
            </a:lvl6pPr>
            <a:lvl7pPr marL="3200400" lvl="6" indent="-317500">
              <a:lnSpc>
                <a:spcPct val="115000"/>
              </a:lnSpc>
              <a:spcBef>
                <a:spcPts val="1600"/>
              </a:spcBef>
              <a:spcAft>
                <a:spcPts val="0"/>
              </a:spcAft>
              <a:buClr>
                <a:schemeClr val="accent3"/>
              </a:buClr>
              <a:buSzPts val="1400"/>
              <a:buFont typeface="Roboto"/>
              <a:buChar char="●"/>
              <a:defRPr>
                <a:solidFill>
                  <a:schemeClr val="accent3"/>
                </a:solidFill>
                <a:latin typeface="Roboto"/>
                <a:ea typeface="Roboto"/>
                <a:cs typeface="Roboto"/>
                <a:sym typeface="Roboto"/>
              </a:defRPr>
            </a:lvl7pPr>
            <a:lvl8pPr marL="3657600" lvl="7" indent="-317500">
              <a:lnSpc>
                <a:spcPct val="115000"/>
              </a:lnSpc>
              <a:spcBef>
                <a:spcPts val="1600"/>
              </a:spcBef>
              <a:spcAft>
                <a:spcPts val="0"/>
              </a:spcAft>
              <a:buClr>
                <a:schemeClr val="accent3"/>
              </a:buClr>
              <a:buSzPts val="1400"/>
              <a:buFont typeface="Roboto"/>
              <a:buChar char="○"/>
              <a:defRPr>
                <a:solidFill>
                  <a:schemeClr val="accent3"/>
                </a:solidFill>
                <a:latin typeface="Roboto"/>
                <a:ea typeface="Roboto"/>
                <a:cs typeface="Roboto"/>
                <a:sym typeface="Roboto"/>
              </a:defRPr>
            </a:lvl8pPr>
            <a:lvl9pPr marL="4114800" lvl="8" indent="-317500">
              <a:lnSpc>
                <a:spcPct val="115000"/>
              </a:lnSpc>
              <a:spcBef>
                <a:spcPts val="1600"/>
              </a:spcBef>
              <a:spcAft>
                <a:spcPts val="1600"/>
              </a:spcAft>
              <a:buClr>
                <a:schemeClr val="dk2"/>
              </a:buClr>
              <a:buSzPts val="1400"/>
              <a:buFont typeface="Roboto"/>
              <a:buChar char="■"/>
              <a:defRPr>
                <a:solidFill>
                  <a:schemeClr val="dk2"/>
                </a:solidFill>
                <a:latin typeface="Roboto"/>
                <a:ea typeface="Roboto"/>
                <a:cs typeface="Roboto"/>
                <a:sym typeface="Robo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3" r:id="rId4"/>
    <p:sldLayoutId id="2147483654" r:id="rId5"/>
    <p:sldLayoutId id="2147483655" r:id="rId6"/>
    <p:sldLayoutId id="2147483657" r:id="rId7"/>
    <p:sldLayoutId id="2147483658" r:id="rId8"/>
    <p:sldLayoutId id="2147483659" r:id="rId9"/>
    <p:sldLayoutId id="2147483660" r:id="rId10"/>
    <p:sldLayoutId id="2147483661" r:id="rId11"/>
    <p:sldLayoutId id="2147483662" r:id="rId12"/>
    <p:sldLayoutId id="2147483664" r:id="rId13"/>
    <p:sldLayoutId id="2147483665" r:id="rId14"/>
    <p:sldLayoutId id="2147483666" r:id="rId15"/>
    <p:sldLayoutId id="2147483667" r:id="rId16"/>
    <p:sldLayoutId id="2147483672" r:id="rId17"/>
    <p:sldLayoutId id="2147483673" r:id="rId18"/>
    <p:sldLayoutId id="2147483674" r:id="rId19"/>
    <p:sldLayoutId id="2147483675"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8.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tags" Target="../tags/tag9.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4.xml"/><Relationship Id="rId1" Type="http://schemas.openxmlformats.org/officeDocument/2006/relationships/tags" Target="../tags/tag10.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1.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9.xml"/><Relationship Id="rId1" Type="http://schemas.openxmlformats.org/officeDocument/2006/relationships/tags" Target="../tags/tag1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3.xml"/><Relationship Id="rId1" Type="http://schemas.openxmlformats.org/officeDocument/2006/relationships/tags" Target="../tags/tag13.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2.xml"/><Relationship Id="rId1" Type="http://schemas.openxmlformats.org/officeDocument/2006/relationships/tags" Target="../tags/tag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9.xml"/><Relationship Id="rId1" Type="http://schemas.openxmlformats.org/officeDocument/2006/relationships/tags" Target="../tags/tag3.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8.xml"/><Relationship Id="rId1" Type="http://schemas.openxmlformats.org/officeDocument/2006/relationships/tags" Target="../tags/tag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0.xml"/><Relationship Id="rId1" Type="http://schemas.openxmlformats.org/officeDocument/2006/relationships/tags" Target="../tags/tag5.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tags" Target="../tags/tag6.xml"/><Relationship Id="rId4" Type="http://schemas.openxmlformats.org/officeDocument/2006/relationships/image" Target="../media/image2.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7.xml"/><Relationship Id="rId4" Type="http://schemas.openxmlformats.org/officeDocument/2006/relationships/image" Target="../media/image4.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5.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932"/>
        <p:cNvGrpSpPr/>
        <p:nvPr/>
      </p:nvGrpSpPr>
      <p:grpSpPr>
        <a:xfrm>
          <a:off x="0" y="0"/>
          <a:ext cx="0" cy="0"/>
          <a:chOff x="0" y="0"/>
          <a:chExt cx="0" cy="0"/>
        </a:xfrm>
      </p:grpSpPr>
      <p:sp>
        <p:nvSpPr>
          <p:cNvPr id="933" name="Google Shape;933;p32"/>
          <p:cNvSpPr/>
          <p:nvPr/>
        </p:nvSpPr>
        <p:spPr>
          <a:xfrm>
            <a:off x="2336400" y="3471125"/>
            <a:ext cx="4471200" cy="3669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2"/>
          <p:cNvSpPr txBox="1">
            <a:spLocks noGrp="1"/>
          </p:cNvSpPr>
          <p:nvPr>
            <p:ph type="subTitle" idx="1"/>
          </p:nvPr>
        </p:nvSpPr>
        <p:spPr>
          <a:xfrm>
            <a:off x="2473050" y="3421893"/>
            <a:ext cx="4197900" cy="486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t>T</a:t>
            </a:r>
            <a:r>
              <a:rPr lang="en" dirty="0"/>
              <a:t>ập viết</a:t>
            </a:r>
            <a:endParaRPr dirty="0"/>
          </a:p>
        </p:txBody>
      </p:sp>
      <p:sp>
        <p:nvSpPr>
          <p:cNvPr id="935" name="Google Shape;935;p32"/>
          <p:cNvSpPr txBox="1">
            <a:spLocks noGrp="1"/>
          </p:cNvSpPr>
          <p:nvPr>
            <p:ph type="ctrTitle"/>
          </p:nvPr>
        </p:nvSpPr>
        <p:spPr>
          <a:xfrm>
            <a:off x="1384650" y="1949241"/>
            <a:ext cx="6374700" cy="1237435"/>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dirty="0">
                <a:latin typeface="Segoe UI Black" panose="020B0A02040204020203" pitchFamily="34" charset="0"/>
                <a:ea typeface="Segoe UI Black" panose="020B0A02040204020203" pitchFamily="34" charset="0"/>
              </a:rPr>
              <a:t>ÔN CHỮ HOA K</a:t>
            </a:r>
            <a:endParaRPr sz="6000" dirty="0">
              <a:latin typeface="Segoe UI Black" panose="020B0A02040204020203" pitchFamily="34" charset="0"/>
              <a:ea typeface="Segoe UI Black" panose="020B0A02040204020203" pitchFamily="34" charset="0"/>
            </a:endParaRPr>
          </a:p>
        </p:txBody>
      </p:sp>
      <p:grpSp>
        <p:nvGrpSpPr>
          <p:cNvPr id="936" name="Google Shape;936;p32"/>
          <p:cNvGrpSpPr/>
          <p:nvPr/>
        </p:nvGrpSpPr>
        <p:grpSpPr>
          <a:xfrm>
            <a:off x="6234520" y="938884"/>
            <a:ext cx="959162" cy="1038017"/>
            <a:chOff x="6342808" y="1372951"/>
            <a:chExt cx="1029585" cy="1114230"/>
          </a:xfrm>
        </p:grpSpPr>
        <p:grpSp>
          <p:nvGrpSpPr>
            <p:cNvPr id="937" name="Google Shape;937;p32"/>
            <p:cNvGrpSpPr/>
            <p:nvPr/>
          </p:nvGrpSpPr>
          <p:grpSpPr>
            <a:xfrm flipH="1">
              <a:off x="6342808" y="1650082"/>
              <a:ext cx="1029585" cy="837100"/>
              <a:chOff x="1627300" y="2234250"/>
              <a:chExt cx="541175" cy="440000"/>
            </a:xfrm>
          </p:grpSpPr>
          <p:sp>
            <p:nvSpPr>
              <p:cNvPr id="938" name="Google Shape;938;p32"/>
              <p:cNvSpPr/>
              <p:nvPr/>
            </p:nvSpPr>
            <p:spPr>
              <a:xfrm>
                <a:off x="1769575" y="2297025"/>
                <a:ext cx="189875" cy="290125"/>
              </a:xfrm>
              <a:custGeom>
                <a:avLst/>
                <a:gdLst/>
                <a:ahLst/>
                <a:cxnLst/>
                <a:rect l="l" t="t" r="r" b="b"/>
                <a:pathLst>
                  <a:path w="7595" h="11605" extrusionOk="0">
                    <a:moveTo>
                      <a:pt x="2155" y="0"/>
                    </a:moveTo>
                    <a:cubicBezTo>
                      <a:pt x="2406" y="2507"/>
                      <a:pt x="2506" y="5940"/>
                      <a:pt x="0" y="6943"/>
                    </a:cubicBezTo>
                    <a:cubicBezTo>
                      <a:pt x="2757" y="6943"/>
                      <a:pt x="4336" y="9123"/>
                      <a:pt x="5589" y="11604"/>
                    </a:cubicBezTo>
                    <a:cubicBezTo>
                      <a:pt x="5589" y="9123"/>
                      <a:pt x="5338" y="6617"/>
                      <a:pt x="7594" y="5113"/>
                    </a:cubicBezTo>
                    <a:lnTo>
                      <a:pt x="7594" y="5113"/>
                    </a:lnTo>
                    <a:cubicBezTo>
                      <a:pt x="7536" y="5115"/>
                      <a:pt x="7479" y="5116"/>
                      <a:pt x="7423" y="5116"/>
                    </a:cubicBezTo>
                    <a:cubicBezTo>
                      <a:pt x="4895" y="5116"/>
                      <a:pt x="3381" y="2942"/>
                      <a:pt x="21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32"/>
              <p:cNvSpPr/>
              <p:nvPr/>
            </p:nvSpPr>
            <p:spPr>
              <a:xfrm>
                <a:off x="2010350" y="2234250"/>
                <a:ext cx="117000" cy="78450"/>
              </a:xfrm>
              <a:custGeom>
                <a:avLst/>
                <a:gdLst/>
                <a:ahLst/>
                <a:cxnLst/>
                <a:rect l="l" t="t" r="r" b="b"/>
                <a:pathLst>
                  <a:path w="4680" h="3138" extrusionOk="0">
                    <a:moveTo>
                      <a:pt x="2235" y="0"/>
                    </a:moveTo>
                    <a:cubicBezTo>
                      <a:pt x="256" y="0"/>
                      <a:pt x="1" y="3138"/>
                      <a:pt x="2524" y="3138"/>
                    </a:cubicBezTo>
                    <a:cubicBezTo>
                      <a:pt x="4429" y="3138"/>
                      <a:pt x="4680" y="80"/>
                      <a:pt x="2374" y="5"/>
                    </a:cubicBezTo>
                    <a:cubicBezTo>
                      <a:pt x="2327" y="2"/>
                      <a:pt x="2281" y="0"/>
                      <a:pt x="22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32"/>
              <p:cNvSpPr/>
              <p:nvPr/>
            </p:nvSpPr>
            <p:spPr>
              <a:xfrm>
                <a:off x="1627300" y="2615200"/>
                <a:ext cx="87775" cy="59050"/>
              </a:xfrm>
              <a:custGeom>
                <a:avLst/>
                <a:gdLst/>
                <a:ahLst/>
                <a:cxnLst/>
                <a:rect l="l" t="t" r="r" b="b"/>
                <a:pathLst>
                  <a:path w="3511" h="2362" extrusionOk="0">
                    <a:moveTo>
                      <a:pt x="1689" y="1"/>
                    </a:moveTo>
                    <a:cubicBezTo>
                      <a:pt x="191" y="1"/>
                      <a:pt x="0" y="2337"/>
                      <a:pt x="1907" y="2361"/>
                    </a:cubicBezTo>
                    <a:cubicBezTo>
                      <a:pt x="3335" y="2361"/>
                      <a:pt x="3511" y="55"/>
                      <a:pt x="1806" y="5"/>
                    </a:cubicBezTo>
                    <a:cubicBezTo>
                      <a:pt x="1766" y="2"/>
                      <a:pt x="1727" y="1"/>
                      <a:pt x="16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32"/>
              <p:cNvSpPr/>
              <p:nvPr/>
            </p:nvSpPr>
            <p:spPr>
              <a:xfrm>
                <a:off x="2101125" y="2584550"/>
                <a:ext cx="67350" cy="45200"/>
              </a:xfrm>
              <a:custGeom>
                <a:avLst/>
                <a:gdLst/>
                <a:ahLst/>
                <a:cxnLst/>
                <a:rect l="l" t="t" r="r" b="b"/>
                <a:pathLst>
                  <a:path w="2694" h="1808" extrusionOk="0">
                    <a:moveTo>
                      <a:pt x="1304" y="1"/>
                    </a:moveTo>
                    <a:cubicBezTo>
                      <a:pt x="140" y="1"/>
                      <a:pt x="0" y="1808"/>
                      <a:pt x="1450" y="1808"/>
                    </a:cubicBezTo>
                    <a:cubicBezTo>
                      <a:pt x="1458" y="1808"/>
                      <a:pt x="1465" y="1808"/>
                      <a:pt x="1473" y="1808"/>
                    </a:cubicBezTo>
                    <a:cubicBezTo>
                      <a:pt x="2555" y="1808"/>
                      <a:pt x="2694" y="53"/>
                      <a:pt x="1375" y="3"/>
                    </a:cubicBezTo>
                    <a:cubicBezTo>
                      <a:pt x="1351" y="2"/>
                      <a:pt x="1327" y="1"/>
                      <a:pt x="13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2" name="Google Shape;942;p32"/>
            <p:cNvSpPr/>
            <p:nvPr/>
          </p:nvSpPr>
          <p:spPr>
            <a:xfrm>
              <a:off x="6616380" y="1372951"/>
              <a:ext cx="376993" cy="277004"/>
            </a:xfrm>
            <a:custGeom>
              <a:avLst/>
              <a:gdLst/>
              <a:ahLst/>
              <a:cxnLst/>
              <a:rect l="l" t="t" r="r" b="b"/>
              <a:pathLst>
                <a:path w="23033" h="16924" extrusionOk="0">
                  <a:moveTo>
                    <a:pt x="18087" y="0"/>
                  </a:moveTo>
                  <a:cubicBezTo>
                    <a:pt x="15558" y="0"/>
                    <a:pt x="12757" y="2011"/>
                    <a:pt x="12181" y="4317"/>
                  </a:cubicBezTo>
                  <a:cubicBezTo>
                    <a:pt x="12181" y="4317"/>
                    <a:pt x="10883" y="321"/>
                    <a:pt x="6682" y="321"/>
                  </a:cubicBezTo>
                  <a:cubicBezTo>
                    <a:pt x="6249" y="321"/>
                    <a:pt x="5785" y="364"/>
                    <a:pt x="5289" y="457"/>
                  </a:cubicBezTo>
                  <a:cubicBezTo>
                    <a:pt x="0" y="1460"/>
                    <a:pt x="6492" y="11610"/>
                    <a:pt x="12381" y="16924"/>
                  </a:cubicBezTo>
                  <a:cubicBezTo>
                    <a:pt x="22381" y="8527"/>
                    <a:pt x="23033" y="2437"/>
                    <a:pt x="20251" y="608"/>
                  </a:cubicBezTo>
                  <a:cubicBezTo>
                    <a:pt x="19602" y="187"/>
                    <a:pt x="18857" y="0"/>
                    <a:pt x="18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943" name="Google Shape;943;p32"/>
          <p:cNvGrpSpPr/>
          <p:nvPr/>
        </p:nvGrpSpPr>
        <p:grpSpPr>
          <a:xfrm>
            <a:off x="1859717" y="982995"/>
            <a:ext cx="1056515" cy="1074750"/>
            <a:chOff x="1667110" y="1547045"/>
            <a:chExt cx="1134086" cy="1153660"/>
          </a:xfrm>
        </p:grpSpPr>
        <p:grpSp>
          <p:nvGrpSpPr>
            <p:cNvPr id="944" name="Google Shape;944;p32"/>
            <p:cNvGrpSpPr/>
            <p:nvPr/>
          </p:nvGrpSpPr>
          <p:grpSpPr>
            <a:xfrm>
              <a:off x="1667110" y="1547045"/>
              <a:ext cx="1134086" cy="922064"/>
              <a:chOff x="1627300" y="2234250"/>
              <a:chExt cx="541175" cy="440000"/>
            </a:xfrm>
          </p:grpSpPr>
          <p:sp>
            <p:nvSpPr>
              <p:cNvPr id="945" name="Google Shape;945;p32"/>
              <p:cNvSpPr/>
              <p:nvPr/>
            </p:nvSpPr>
            <p:spPr>
              <a:xfrm>
                <a:off x="1769575" y="2297025"/>
                <a:ext cx="189875" cy="290125"/>
              </a:xfrm>
              <a:custGeom>
                <a:avLst/>
                <a:gdLst/>
                <a:ahLst/>
                <a:cxnLst/>
                <a:rect l="l" t="t" r="r" b="b"/>
                <a:pathLst>
                  <a:path w="7595" h="11605" extrusionOk="0">
                    <a:moveTo>
                      <a:pt x="2155" y="0"/>
                    </a:moveTo>
                    <a:cubicBezTo>
                      <a:pt x="2406" y="2507"/>
                      <a:pt x="2506" y="5940"/>
                      <a:pt x="0" y="6943"/>
                    </a:cubicBezTo>
                    <a:cubicBezTo>
                      <a:pt x="2757" y="6943"/>
                      <a:pt x="4336" y="9123"/>
                      <a:pt x="5589" y="11604"/>
                    </a:cubicBezTo>
                    <a:cubicBezTo>
                      <a:pt x="5589" y="9123"/>
                      <a:pt x="5338" y="6617"/>
                      <a:pt x="7594" y="5113"/>
                    </a:cubicBezTo>
                    <a:lnTo>
                      <a:pt x="7594" y="5113"/>
                    </a:lnTo>
                    <a:cubicBezTo>
                      <a:pt x="7536" y="5115"/>
                      <a:pt x="7479" y="5116"/>
                      <a:pt x="7423" y="5116"/>
                    </a:cubicBezTo>
                    <a:cubicBezTo>
                      <a:pt x="4895" y="5116"/>
                      <a:pt x="3381" y="2942"/>
                      <a:pt x="21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32"/>
              <p:cNvSpPr/>
              <p:nvPr/>
            </p:nvSpPr>
            <p:spPr>
              <a:xfrm>
                <a:off x="2010350" y="2234250"/>
                <a:ext cx="117000" cy="78450"/>
              </a:xfrm>
              <a:custGeom>
                <a:avLst/>
                <a:gdLst/>
                <a:ahLst/>
                <a:cxnLst/>
                <a:rect l="l" t="t" r="r" b="b"/>
                <a:pathLst>
                  <a:path w="4680" h="3138" extrusionOk="0">
                    <a:moveTo>
                      <a:pt x="2235" y="0"/>
                    </a:moveTo>
                    <a:cubicBezTo>
                      <a:pt x="256" y="0"/>
                      <a:pt x="1" y="3138"/>
                      <a:pt x="2524" y="3138"/>
                    </a:cubicBezTo>
                    <a:cubicBezTo>
                      <a:pt x="4429" y="3138"/>
                      <a:pt x="4680" y="80"/>
                      <a:pt x="2374" y="5"/>
                    </a:cubicBezTo>
                    <a:cubicBezTo>
                      <a:pt x="2327" y="2"/>
                      <a:pt x="2281" y="0"/>
                      <a:pt x="22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32"/>
              <p:cNvSpPr/>
              <p:nvPr/>
            </p:nvSpPr>
            <p:spPr>
              <a:xfrm>
                <a:off x="1627300" y="2615200"/>
                <a:ext cx="87775" cy="59050"/>
              </a:xfrm>
              <a:custGeom>
                <a:avLst/>
                <a:gdLst/>
                <a:ahLst/>
                <a:cxnLst/>
                <a:rect l="l" t="t" r="r" b="b"/>
                <a:pathLst>
                  <a:path w="3511" h="2362" extrusionOk="0">
                    <a:moveTo>
                      <a:pt x="1689" y="1"/>
                    </a:moveTo>
                    <a:cubicBezTo>
                      <a:pt x="191" y="1"/>
                      <a:pt x="0" y="2337"/>
                      <a:pt x="1907" y="2361"/>
                    </a:cubicBezTo>
                    <a:cubicBezTo>
                      <a:pt x="3335" y="2361"/>
                      <a:pt x="3511" y="55"/>
                      <a:pt x="1806" y="5"/>
                    </a:cubicBezTo>
                    <a:cubicBezTo>
                      <a:pt x="1766" y="2"/>
                      <a:pt x="1727" y="1"/>
                      <a:pt x="16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32"/>
              <p:cNvSpPr/>
              <p:nvPr/>
            </p:nvSpPr>
            <p:spPr>
              <a:xfrm>
                <a:off x="2101125" y="2584550"/>
                <a:ext cx="67350" cy="45200"/>
              </a:xfrm>
              <a:custGeom>
                <a:avLst/>
                <a:gdLst/>
                <a:ahLst/>
                <a:cxnLst/>
                <a:rect l="l" t="t" r="r" b="b"/>
                <a:pathLst>
                  <a:path w="2694" h="1808" extrusionOk="0">
                    <a:moveTo>
                      <a:pt x="1304" y="1"/>
                    </a:moveTo>
                    <a:cubicBezTo>
                      <a:pt x="140" y="1"/>
                      <a:pt x="0" y="1808"/>
                      <a:pt x="1450" y="1808"/>
                    </a:cubicBezTo>
                    <a:cubicBezTo>
                      <a:pt x="1458" y="1808"/>
                      <a:pt x="1465" y="1808"/>
                      <a:pt x="1473" y="1808"/>
                    </a:cubicBezTo>
                    <a:cubicBezTo>
                      <a:pt x="2555" y="1808"/>
                      <a:pt x="2694" y="53"/>
                      <a:pt x="1375" y="3"/>
                    </a:cubicBezTo>
                    <a:cubicBezTo>
                      <a:pt x="1351" y="2"/>
                      <a:pt x="1327" y="1"/>
                      <a:pt x="13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9" name="Google Shape;949;p32"/>
            <p:cNvSpPr/>
            <p:nvPr/>
          </p:nvSpPr>
          <p:spPr>
            <a:xfrm>
              <a:off x="2018423" y="2469101"/>
              <a:ext cx="315207" cy="231605"/>
            </a:xfrm>
            <a:custGeom>
              <a:avLst/>
              <a:gdLst/>
              <a:ahLst/>
              <a:cxnLst/>
              <a:rect l="l" t="t" r="r" b="b"/>
              <a:pathLst>
                <a:path w="23033" h="16924" extrusionOk="0">
                  <a:moveTo>
                    <a:pt x="18087" y="0"/>
                  </a:moveTo>
                  <a:cubicBezTo>
                    <a:pt x="15558" y="0"/>
                    <a:pt x="12757" y="2011"/>
                    <a:pt x="12181" y="4317"/>
                  </a:cubicBezTo>
                  <a:cubicBezTo>
                    <a:pt x="12181" y="4317"/>
                    <a:pt x="10883" y="321"/>
                    <a:pt x="6682" y="321"/>
                  </a:cubicBezTo>
                  <a:cubicBezTo>
                    <a:pt x="6249" y="321"/>
                    <a:pt x="5785" y="364"/>
                    <a:pt x="5289" y="457"/>
                  </a:cubicBezTo>
                  <a:cubicBezTo>
                    <a:pt x="0" y="1460"/>
                    <a:pt x="6492" y="11610"/>
                    <a:pt x="12381" y="16924"/>
                  </a:cubicBezTo>
                  <a:cubicBezTo>
                    <a:pt x="22381" y="8527"/>
                    <a:pt x="23033" y="2437"/>
                    <a:pt x="20251" y="608"/>
                  </a:cubicBezTo>
                  <a:cubicBezTo>
                    <a:pt x="19602" y="187"/>
                    <a:pt x="18857" y="0"/>
                    <a:pt x="18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0" name="Google Shape;950;p32"/>
          <p:cNvGrpSpPr/>
          <p:nvPr/>
        </p:nvGrpSpPr>
        <p:grpSpPr>
          <a:xfrm>
            <a:off x="3459300" y="272189"/>
            <a:ext cx="2225399" cy="649616"/>
            <a:chOff x="3459300" y="300775"/>
            <a:chExt cx="2225399" cy="649616"/>
          </a:xfrm>
        </p:grpSpPr>
        <p:sp>
          <p:nvSpPr>
            <p:cNvPr id="951" name="Google Shape;951;p32"/>
            <p:cNvSpPr/>
            <p:nvPr/>
          </p:nvSpPr>
          <p:spPr>
            <a:xfrm>
              <a:off x="3542700" y="300775"/>
              <a:ext cx="2029201" cy="649616"/>
            </a:xfrm>
            <a:custGeom>
              <a:avLst/>
              <a:gdLst/>
              <a:ahLst/>
              <a:cxnLst/>
              <a:rect l="l" t="t" r="r" b="b"/>
              <a:pathLst>
                <a:path w="43285" h="13857" extrusionOk="0">
                  <a:moveTo>
                    <a:pt x="13184" y="2854"/>
                  </a:moveTo>
                  <a:cubicBezTo>
                    <a:pt x="13435" y="3255"/>
                    <a:pt x="13560" y="3682"/>
                    <a:pt x="13610" y="4057"/>
                  </a:cubicBezTo>
                  <a:cubicBezTo>
                    <a:pt x="13786" y="5411"/>
                    <a:pt x="13009" y="6940"/>
                    <a:pt x="11831" y="7616"/>
                  </a:cubicBezTo>
                  <a:cubicBezTo>
                    <a:pt x="11590" y="7758"/>
                    <a:pt x="11214" y="7923"/>
                    <a:pt x="10774" y="7923"/>
                  </a:cubicBezTo>
                  <a:cubicBezTo>
                    <a:pt x="10434" y="7923"/>
                    <a:pt x="10057" y="7825"/>
                    <a:pt x="9675" y="7541"/>
                  </a:cubicBezTo>
                  <a:cubicBezTo>
                    <a:pt x="8422" y="6564"/>
                    <a:pt x="9124" y="5336"/>
                    <a:pt x="9475" y="4859"/>
                  </a:cubicBezTo>
                  <a:cubicBezTo>
                    <a:pt x="10176" y="3882"/>
                    <a:pt x="11605" y="3005"/>
                    <a:pt x="13184" y="2854"/>
                  </a:cubicBezTo>
                  <a:close/>
                  <a:moveTo>
                    <a:pt x="20928" y="8143"/>
                  </a:moveTo>
                  <a:cubicBezTo>
                    <a:pt x="21480" y="9095"/>
                    <a:pt x="21831" y="10022"/>
                    <a:pt x="21856" y="10824"/>
                  </a:cubicBezTo>
                  <a:cubicBezTo>
                    <a:pt x="21881" y="11576"/>
                    <a:pt x="21655" y="12203"/>
                    <a:pt x="21129" y="12629"/>
                  </a:cubicBezTo>
                  <a:cubicBezTo>
                    <a:pt x="20779" y="12925"/>
                    <a:pt x="20449" y="13031"/>
                    <a:pt x="20155" y="13031"/>
                  </a:cubicBezTo>
                  <a:cubicBezTo>
                    <a:pt x="19627" y="13031"/>
                    <a:pt x="19217" y="12688"/>
                    <a:pt x="19024" y="12479"/>
                  </a:cubicBezTo>
                  <a:cubicBezTo>
                    <a:pt x="18272" y="11651"/>
                    <a:pt x="17996" y="10173"/>
                    <a:pt x="18923" y="9220"/>
                  </a:cubicBezTo>
                  <a:cubicBezTo>
                    <a:pt x="19450" y="8669"/>
                    <a:pt x="20126" y="8318"/>
                    <a:pt x="20928" y="8143"/>
                  </a:cubicBezTo>
                  <a:close/>
                  <a:moveTo>
                    <a:pt x="8675" y="0"/>
                  </a:moveTo>
                  <a:cubicBezTo>
                    <a:pt x="2993" y="0"/>
                    <a:pt x="23" y="7073"/>
                    <a:pt x="1" y="7140"/>
                  </a:cubicBezTo>
                  <a:lnTo>
                    <a:pt x="778" y="7466"/>
                  </a:lnTo>
                  <a:cubicBezTo>
                    <a:pt x="800" y="7398"/>
                    <a:pt x="3542" y="838"/>
                    <a:pt x="8692" y="838"/>
                  </a:cubicBezTo>
                  <a:cubicBezTo>
                    <a:pt x="9266" y="838"/>
                    <a:pt x="9869" y="919"/>
                    <a:pt x="10502" y="1100"/>
                  </a:cubicBezTo>
                  <a:cubicBezTo>
                    <a:pt x="11405" y="1376"/>
                    <a:pt x="12056" y="1727"/>
                    <a:pt x="12532" y="2103"/>
                  </a:cubicBezTo>
                  <a:cubicBezTo>
                    <a:pt x="10928" y="2428"/>
                    <a:pt x="9550" y="3356"/>
                    <a:pt x="8798" y="4358"/>
                  </a:cubicBezTo>
                  <a:cubicBezTo>
                    <a:pt x="7770" y="5762"/>
                    <a:pt x="7921" y="7240"/>
                    <a:pt x="9174" y="8193"/>
                  </a:cubicBezTo>
                  <a:cubicBezTo>
                    <a:pt x="9660" y="8571"/>
                    <a:pt x="10211" y="8760"/>
                    <a:pt x="10781" y="8760"/>
                  </a:cubicBezTo>
                  <a:cubicBezTo>
                    <a:pt x="11269" y="8760"/>
                    <a:pt x="11771" y="8621"/>
                    <a:pt x="12257" y="8343"/>
                  </a:cubicBezTo>
                  <a:cubicBezTo>
                    <a:pt x="13710" y="7516"/>
                    <a:pt x="14638" y="5611"/>
                    <a:pt x="14437" y="3957"/>
                  </a:cubicBezTo>
                  <a:cubicBezTo>
                    <a:pt x="14412" y="3631"/>
                    <a:pt x="14312" y="3255"/>
                    <a:pt x="14111" y="2829"/>
                  </a:cubicBezTo>
                  <a:lnTo>
                    <a:pt x="14111" y="2829"/>
                  </a:lnTo>
                  <a:cubicBezTo>
                    <a:pt x="14963" y="2905"/>
                    <a:pt x="15816" y="3180"/>
                    <a:pt x="16643" y="3757"/>
                  </a:cubicBezTo>
                  <a:cubicBezTo>
                    <a:pt x="18197" y="4859"/>
                    <a:pt x="19525" y="6138"/>
                    <a:pt x="20427" y="7416"/>
                  </a:cubicBezTo>
                  <a:cubicBezTo>
                    <a:pt x="19600" y="7641"/>
                    <a:pt x="18898" y="8042"/>
                    <a:pt x="18322" y="8644"/>
                  </a:cubicBezTo>
                  <a:cubicBezTo>
                    <a:pt x="17069" y="9947"/>
                    <a:pt x="17395" y="11952"/>
                    <a:pt x="18422" y="13030"/>
                  </a:cubicBezTo>
                  <a:cubicBezTo>
                    <a:pt x="18923" y="13581"/>
                    <a:pt x="19525" y="13857"/>
                    <a:pt x="20151" y="13857"/>
                  </a:cubicBezTo>
                  <a:cubicBezTo>
                    <a:pt x="20678" y="13857"/>
                    <a:pt x="21204" y="13656"/>
                    <a:pt x="21680" y="13255"/>
                  </a:cubicBezTo>
                  <a:cubicBezTo>
                    <a:pt x="22382" y="12654"/>
                    <a:pt x="22733" y="11802"/>
                    <a:pt x="22683" y="10799"/>
                  </a:cubicBezTo>
                  <a:cubicBezTo>
                    <a:pt x="22658" y="9947"/>
                    <a:pt x="22357" y="8995"/>
                    <a:pt x="21831" y="8042"/>
                  </a:cubicBezTo>
                  <a:cubicBezTo>
                    <a:pt x="21920" y="8039"/>
                    <a:pt x="22009" y="8037"/>
                    <a:pt x="22100" y="8037"/>
                  </a:cubicBezTo>
                  <a:cubicBezTo>
                    <a:pt x="23826" y="8037"/>
                    <a:pt x="25873" y="8717"/>
                    <a:pt x="27921" y="10098"/>
                  </a:cubicBezTo>
                  <a:cubicBezTo>
                    <a:pt x="29784" y="11322"/>
                    <a:pt x="32602" y="12019"/>
                    <a:pt x="35290" y="12019"/>
                  </a:cubicBezTo>
                  <a:cubicBezTo>
                    <a:pt x="36398" y="12019"/>
                    <a:pt x="37485" y="11900"/>
                    <a:pt x="38472" y="11651"/>
                  </a:cubicBezTo>
                  <a:cubicBezTo>
                    <a:pt x="40728" y="11100"/>
                    <a:pt x="42407" y="9922"/>
                    <a:pt x="43284" y="8268"/>
                  </a:cubicBezTo>
                  <a:lnTo>
                    <a:pt x="42558" y="7867"/>
                  </a:lnTo>
                  <a:cubicBezTo>
                    <a:pt x="41580" y="9697"/>
                    <a:pt x="39675" y="10499"/>
                    <a:pt x="38272" y="10849"/>
                  </a:cubicBezTo>
                  <a:cubicBezTo>
                    <a:pt x="37338" y="11085"/>
                    <a:pt x="36310" y="11197"/>
                    <a:pt x="35264" y="11197"/>
                  </a:cubicBezTo>
                  <a:cubicBezTo>
                    <a:pt x="32745" y="11197"/>
                    <a:pt x="30115" y="10547"/>
                    <a:pt x="28397" y="9396"/>
                  </a:cubicBezTo>
                  <a:cubicBezTo>
                    <a:pt x="26210" y="7938"/>
                    <a:pt x="23984" y="7200"/>
                    <a:pt x="22080" y="7200"/>
                  </a:cubicBezTo>
                  <a:cubicBezTo>
                    <a:pt x="21824" y="7200"/>
                    <a:pt x="21573" y="7214"/>
                    <a:pt x="21329" y="7240"/>
                  </a:cubicBezTo>
                  <a:cubicBezTo>
                    <a:pt x="20352" y="5787"/>
                    <a:pt x="18898" y="4333"/>
                    <a:pt x="17119" y="3055"/>
                  </a:cubicBezTo>
                  <a:cubicBezTo>
                    <a:pt x="16010" y="2283"/>
                    <a:pt x="14831" y="1976"/>
                    <a:pt x="13717" y="1976"/>
                  </a:cubicBezTo>
                  <a:cubicBezTo>
                    <a:pt x="13673" y="1976"/>
                    <a:pt x="13629" y="1976"/>
                    <a:pt x="13585" y="1977"/>
                  </a:cubicBezTo>
                  <a:cubicBezTo>
                    <a:pt x="13034" y="1326"/>
                    <a:pt x="12131" y="699"/>
                    <a:pt x="10728" y="298"/>
                  </a:cubicBezTo>
                  <a:cubicBezTo>
                    <a:pt x="10008" y="92"/>
                    <a:pt x="9324" y="0"/>
                    <a:pt x="86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32"/>
            <p:cNvSpPr/>
            <p:nvPr/>
          </p:nvSpPr>
          <p:spPr>
            <a:xfrm>
              <a:off x="3459300" y="570854"/>
              <a:ext cx="198631" cy="199803"/>
            </a:xfrm>
            <a:custGeom>
              <a:avLst/>
              <a:gdLst/>
              <a:ahLst/>
              <a:cxnLst/>
              <a:rect l="l" t="t" r="r" b="b"/>
              <a:pathLst>
                <a:path w="4237" h="4262" extrusionOk="0">
                  <a:moveTo>
                    <a:pt x="2131" y="1"/>
                  </a:moveTo>
                  <a:cubicBezTo>
                    <a:pt x="953" y="1"/>
                    <a:pt x="1" y="953"/>
                    <a:pt x="1" y="2131"/>
                  </a:cubicBezTo>
                  <a:cubicBezTo>
                    <a:pt x="1" y="3309"/>
                    <a:pt x="953" y="4261"/>
                    <a:pt x="2131" y="4261"/>
                  </a:cubicBezTo>
                  <a:cubicBezTo>
                    <a:pt x="3309" y="4261"/>
                    <a:pt x="4236" y="3309"/>
                    <a:pt x="4236" y="2131"/>
                  </a:cubicBezTo>
                  <a:cubicBezTo>
                    <a:pt x="4236" y="953"/>
                    <a:pt x="3309" y="1"/>
                    <a:pt x="21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32"/>
            <p:cNvSpPr/>
            <p:nvPr/>
          </p:nvSpPr>
          <p:spPr>
            <a:xfrm>
              <a:off x="5486069" y="570854"/>
              <a:ext cx="198631" cy="199803"/>
            </a:xfrm>
            <a:custGeom>
              <a:avLst/>
              <a:gdLst/>
              <a:ahLst/>
              <a:cxnLst/>
              <a:rect l="l" t="t" r="r" b="b"/>
              <a:pathLst>
                <a:path w="4237" h="4262" extrusionOk="0">
                  <a:moveTo>
                    <a:pt x="2131" y="1"/>
                  </a:moveTo>
                  <a:cubicBezTo>
                    <a:pt x="953" y="1"/>
                    <a:pt x="1" y="953"/>
                    <a:pt x="1" y="2131"/>
                  </a:cubicBezTo>
                  <a:cubicBezTo>
                    <a:pt x="1" y="3309"/>
                    <a:pt x="953" y="4261"/>
                    <a:pt x="2131" y="4261"/>
                  </a:cubicBezTo>
                  <a:cubicBezTo>
                    <a:pt x="3284" y="4261"/>
                    <a:pt x="4236" y="3309"/>
                    <a:pt x="4236" y="2131"/>
                  </a:cubicBezTo>
                  <a:cubicBezTo>
                    <a:pt x="4236" y="953"/>
                    <a:pt x="3284" y="1"/>
                    <a:pt x="21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4" name="Google Shape;954;p32"/>
          <p:cNvGrpSpPr/>
          <p:nvPr/>
        </p:nvGrpSpPr>
        <p:grpSpPr>
          <a:xfrm>
            <a:off x="3542700" y="4169048"/>
            <a:ext cx="2225399" cy="649616"/>
            <a:chOff x="3542700" y="4123475"/>
            <a:chExt cx="2225399" cy="649616"/>
          </a:xfrm>
        </p:grpSpPr>
        <p:sp>
          <p:nvSpPr>
            <p:cNvPr id="955" name="Google Shape;955;p32"/>
            <p:cNvSpPr/>
            <p:nvPr/>
          </p:nvSpPr>
          <p:spPr>
            <a:xfrm flipH="1">
              <a:off x="3655499" y="4123475"/>
              <a:ext cx="2029201" cy="649616"/>
            </a:xfrm>
            <a:custGeom>
              <a:avLst/>
              <a:gdLst/>
              <a:ahLst/>
              <a:cxnLst/>
              <a:rect l="l" t="t" r="r" b="b"/>
              <a:pathLst>
                <a:path w="43285" h="13857" extrusionOk="0">
                  <a:moveTo>
                    <a:pt x="13184" y="2854"/>
                  </a:moveTo>
                  <a:cubicBezTo>
                    <a:pt x="13435" y="3255"/>
                    <a:pt x="13560" y="3682"/>
                    <a:pt x="13610" y="4057"/>
                  </a:cubicBezTo>
                  <a:cubicBezTo>
                    <a:pt x="13786" y="5411"/>
                    <a:pt x="13009" y="6940"/>
                    <a:pt x="11831" y="7616"/>
                  </a:cubicBezTo>
                  <a:cubicBezTo>
                    <a:pt x="11590" y="7758"/>
                    <a:pt x="11214" y="7923"/>
                    <a:pt x="10774" y="7923"/>
                  </a:cubicBezTo>
                  <a:cubicBezTo>
                    <a:pt x="10434" y="7923"/>
                    <a:pt x="10057" y="7825"/>
                    <a:pt x="9675" y="7541"/>
                  </a:cubicBezTo>
                  <a:cubicBezTo>
                    <a:pt x="8422" y="6564"/>
                    <a:pt x="9124" y="5336"/>
                    <a:pt x="9475" y="4859"/>
                  </a:cubicBezTo>
                  <a:cubicBezTo>
                    <a:pt x="10176" y="3882"/>
                    <a:pt x="11605" y="3005"/>
                    <a:pt x="13184" y="2854"/>
                  </a:cubicBezTo>
                  <a:close/>
                  <a:moveTo>
                    <a:pt x="20928" y="8143"/>
                  </a:moveTo>
                  <a:cubicBezTo>
                    <a:pt x="21480" y="9095"/>
                    <a:pt x="21831" y="10022"/>
                    <a:pt x="21856" y="10824"/>
                  </a:cubicBezTo>
                  <a:cubicBezTo>
                    <a:pt x="21881" y="11576"/>
                    <a:pt x="21655" y="12203"/>
                    <a:pt x="21129" y="12629"/>
                  </a:cubicBezTo>
                  <a:cubicBezTo>
                    <a:pt x="20779" y="12925"/>
                    <a:pt x="20449" y="13031"/>
                    <a:pt x="20155" y="13031"/>
                  </a:cubicBezTo>
                  <a:cubicBezTo>
                    <a:pt x="19627" y="13031"/>
                    <a:pt x="19217" y="12688"/>
                    <a:pt x="19024" y="12479"/>
                  </a:cubicBezTo>
                  <a:cubicBezTo>
                    <a:pt x="18272" y="11651"/>
                    <a:pt x="17996" y="10173"/>
                    <a:pt x="18923" y="9220"/>
                  </a:cubicBezTo>
                  <a:cubicBezTo>
                    <a:pt x="19450" y="8669"/>
                    <a:pt x="20126" y="8318"/>
                    <a:pt x="20928" y="8143"/>
                  </a:cubicBezTo>
                  <a:close/>
                  <a:moveTo>
                    <a:pt x="8675" y="0"/>
                  </a:moveTo>
                  <a:cubicBezTo>
                    <a:pt x="2993" y="0"/>
                    <a:pt x="23" y="7073"/>
                    <a:pt x="1" y="7140"/>
                  </a:cubicBezTo>
                  <a:lnTo>
                    <a:pt x="778" y="7466"/>
                  </a:lnTo>
                  <a:cubicBezTo>
                    <a:pt x="800" y="7398"/>
                    <a:pt x="3542" y="838"/>
                    <a:pt x="8692" y="838"/>
                  </a:cubicBezTo>
                  <a:cubicBezTo>
                    <a:pt x="9266" y="838"/>
                    <a:pt x="9869" y="919"/>
                    <a:pt x="10502" y="1100"/>
                  </a:cubicBezTo>
                  <a:cubicBezTo>
                    <a:pt x="11405" y="1376"/>
                    <a:pt x="12056" y="1727"/>
                    <a:pt x="12532" y="2103"/>
                  </a:cubicBezTo>
                  <a:cubicBezTo>
                    <a:pt x="10928" y="2428"/>
                    <a:pt x="9550" y="3356"/>
                    <a:pt x="8798" y="4358"/>
                  </a:cubicBezTo>
                  <a:cubicBezTo>
                    <a:pt x="7770" y="5762"/>
                    <a:pt x="7921" y="7240"/>
                    <a:pt x="9174" y="8193"/>
                  </a:cubicBezTo>
                  <a:cubicBezTo>
                    <a:pt x="9660" y="8571"/>
                    <a:pt x="10211" y="8760"/>
                    <a:pt x="10781" y="8760"/>
                  </a:cubicBezTo>
                  <a:cubicBezTo>
                    <a:pt x="11269" y="8760"/>
                    <a:pt x="11771" y="8621"/>
                    <a:pt x="12257" y="8343"/>
                  </a:cubicBezTo>
                  <a:cubicBezTo>
                    <a:pt x="13710" y="7516"/>
                    <a:pt x="14638" y="5611"/>
                    <a:pt x="14437" y="3957"/>
                  </a:cubicBezTo>
                  <a:cubicBezTo>
                    <a:pt x="14412" y="3631"/>
                    <a:pt x="14312" y="3255"/>
                    <a:pt x="14111" y="2829"/>
                  </a:cubicBezTo>
                  <a:lnTo>
                    <a:pt x="14111" y="2829"/>
                  </a:lnTo>
                  <a:cubicBezTo>
                    <a:pt x="14963" y="2905"/>
                    <a:pt x="15816" y="3180"/>
                    <a:pt x="16643" y="3757"/>
                  </a:cubicBezTo>
                  <a:cubicBezTo>
                    <a:pt x="18197" y="4859"/>
                    <a:pt x="19525" y="6138"/>
                    <a:pt x="20427" y="7416"/>
                  </a:cubicBezTo>
                  <a:cubicBezTo>
                    <a:pt x="19600" y="7641"/>
                    <a:pt x="18898" y="8042"/>
                    <a:pt x="18322" y="8644"/>
                  </a:cubicBezTo>
                  <a:cubicBezTo>
                    <a:pt x="17069" y="9947"/>
                    <a:pt x="17395" y="11952"/>
                    <a:pt x="18422" y="13030"/>
                  </a:cubicBezTo>
                  <a:cubicBezTo>
                    <a:pt x="18923" y="13581"/>
                    <a:pt x="19525" y="13857"/>
                    <a:pt x="20151" y="13857"/>
                  </a:cubicBezTo>
                  <a:cubicBezTo>
                    <a:pt x="20678" y="13857"/>
                    <a:pt x="21204" y="13656"/>
                    <a:pt x="21680" y="13255"/>
                  </a:cubicBezTo>
                  <a:cubicBezTo>
                    <a:pt x="22382" y="12654"/>
                    <a:pt x="22733" y="11802"/>
                    <a:pt x="22683" y="10799"/>
                  </a:cubicBezTo>
                  <a:cubicBezTo>
                    <a:pt x="22658" y="9947"/>
                    <a:pt x="22357" y="8995"/>
                    <a:pt x="21831" y="8042"/>
                  </a:cubicBezTo>
                  <a:cubicBezTo>
                    <a:pt x="21920" y="8039"/>
                    <a:pt x="22009" y="8037"/>
                    <a:pt x="22100" y="8037"/>
                  </a:cubicBezTo>
                  <a:cubicBezTo>
                    <a:pt x="23826" y="8037"/>
                    <a:pt x="25873" y="8717"/>
                    <a:pt x="27921" y="10098"/>
                  </a:cubicBezTo>
                  <a:cubicBezTo>
                    <a:pt x="29784" y="11322"/>
                    <a:pt x="32602" y="12019"/>
                    <a:pt x="35290" y="12019"/>
                  </a:cubicBezTo>
                  <a:cubicBezTo>
                    <a:pt x="36398" y="12019"/>
                    <a:pt x="37485" y="11900"/>
                    <a:pt x="38472" y="11651"/>
                  </a:cubicBezTo>
                  <a:cubicBezTo>
                    <a:pt x="40728" y="11100"/>
                    <a:pt x="42407" y="9922"/>
                    <a:pt x="43284" y="8268"/>
                  </a:cubicBezTo>
                  <a:lnTo>
                    <a:pt x="42558" y="7867"/>
                  </a:lnTo>
                  <a:cubicBezTo>
                    <a:pt x="41580" y="9697"/>
                    <a:pt x="39675" y="10499"/>
                    <a:pt x="38272" y="10849"/>
                  </a:cubicBezTo>
                  <a:cubicBezTo>
                    <a:pt x="37338" y="11085"/>
                    <a:pt x="36310" y="11197"/>
                    <a:pt x="35264" y="11197"/>
                  </a:cubicBezTo>
                  <a:cubicBezTo>
                    <a:pt x="32745" y="11197"/>
                    <a:pt x="30115" y="10547"/>
                    <a:pt x="28397" y="9396"/>
                  </a:cubicBezTo>
                  <a:cubicBezTo>
                    <a:pt x="26210" y="7938"/>
                    <a:pt x="23984" y="7200"/>
                    <a:pt x="22080" y="7200"/>
                  </a:cubicBezTo>
                  <a:cubicBezTo>
                    <a:pt x="21824" y="7200"/>
                    <a:pt x="21573" y="7214"/>
                    <a:pt x="21329" y="7240"/>
                  </a:cubicBezTo>
                  <a:cubicBezTo>
                    <a:pt x="20352" y="5787"/>
                    <a:pt x="18898" y="4333"/>
                    <a:pt x="17119" y="3055"/>
                  </a:cubicBezTo>
                  <a:cubicBezTo>
                    <a:pt x="16010" y="2283"/>
                    <a:pt x="14831" y="1976"/>
                    <a:pt x="13717" y="1976"/>
                  </a:cubicBezTo>
                  <a:cubicBezTo>
                    <a:pt x="13673" y="1976"/>
                    <a:pt x="13629" y="1976"/>
                    <a:pt x="13585" y="1977"/>
                  </a:cubicBezTo>
                  <a:cubicBezTo>
                    <a:pt x="13034" y="1326"/>
                    <a:pt x="12131" y="699"/>
                    <a:pt x="10728" y="298"/>
                  </a:cubicBezTo>
                  <a:cubicBezTo>
                    <a:pt x="10008" y="92"/>
                    <a:pt x="9324" y="0"/>
                    <a:pt x="86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32"/>
            <p:cNvSpPr/>
            <p:nvPr/>
          </p:nvSpPr>
          <p:spPr>
            <a:xfrm flipH="1">
              <a:off x="5569469" y="4393554"/>
              <a:ext cx="198631" cy="199803"/>
            </a:xfrm>
            <a:custGeom>
              <a:avLst/>
              <a:gdLst/>
              <a:ahLst/>
              <a:cxnLst/>
              <a:rect l="l" t="t" r="r" b="b"/>
              <a:pathLst>
                <a:path w="4237" h="4262" extrusionOk="0">
                  <a:moveTo>
                    <a:pt x="2131" y="1"/>
                  </a:moveTo>
                  <a:cubicBezTo>
                    <a:pt x="953" y="1"/>
                    <a:pt x="1" y="953"/>
                    <a:pt x="1" y="2131"/>
                  </a:cubicBezTo>
                  <a:cubicBezTo>
                    <a:pt x="1" y="3309"/>
                    <a:pt x="953" y="4261"/>
                    <a:pt x="2131" y="4261"/>
                  </a:cubicBezTo>
                  <a:cubicBezTo>
                    <a:pt x="3309" y="4261"/>
                    <a:pt x="4236" y="3309"/>
                    <a:pt x="4236" y="2131"/>
                  </a:cubicBezTo>
                  <a:cubicBezTo>
                    <a:pt x="4236" y="953"/>
                    <a:pt x="3309" y="1"/>
                    <a:pt x="21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32"/>
            <p:cNvSpPr/>
            <p:nvPr/>
          </p:nvSpPr>
          <p:spPr>
            <a:xfrm flipH="1">
              <a:off x="3542700" y="4393554"/>
              <a:ext cx="198631" cy="199803"/>
            </a:xfrm>
            <a:custGeom>
              <a:avLst/>
              <a:gdLst/>
              <a:ahLst/>
              <a:cxnLst/>
              <a:rect l="l" t="t" r="r" b="b"/>
              <a:pathLst>
                <a:path w="4237" h="4262" extrusionOk="0">
                  <a:moveTo>
                    <a:pt x="2131" y="1"/>
                  </a:moveTo>
                  <a:cubicBezTo>
                    <a:pt x="953" y="1"/>
                    <a:pt x="1" y="953"/>
                    <a:pt x="1" y="2131"/>
                  </a:cubicBezTo>
                  <a:cubicBezTo>
                    <a:pt x="1" y="3309"/>
                    <a:pt x="953" y="4261"/>
                    <a:pt x="2131" y="4261"/>
                  </a:cubicBezTo>
                  <a:cubicBezTo>
                    <a:pt x="3284" y="4261"/>
                    <a:pt x="4236" y="3309"/>
                    <a:pt x="4236" y="2131"/>
                  </a:cubicBezTo>
                  <a:cubicBezTo>
                    <a:pt x="4236" y="953"/>
                    <a:pt x="3284" y="1"/>
                    <a:pt x="21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8538"/>
    </mc:Choice>
    <mc:Fallback xmlns="">
      <p:transition spd="slow" advTm="853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935"/>
                                        </p:tgtEl>
                                        <p:attrNameLst>
                                          <p:attrName>style.visibility</p:attrName>
                                        </p:attrNameLst>
                                      </p:cBhvr>
                                      <p:to>
                                        <p:strVal val="visible"/>
                                      </p:to>
                                    </p:set>
                                    <p:animEffect transition="in" filter="fade">
                                      <p:cBhvr>
                                        <p:cTn id="7" dur="1000"/>
                                        <p:tgtEl>
                                          <p:spTgt spid="935"/>
                                        </p:tgtEl>
                                      </p:cBhvr>
                                    </p:animEffect>
                                    <p:anim calcmode="lin" valueType="num">
                                      <p:cBhvr>
                                        <p:cTn id="8" dur="1000" fill="hold"/>
                                        <p:tgtEl>
                                          <p:spTgt spid="935"/>
                                        </p:tgtEl>
                                        <p:attrNameLst>
                                          <p:attrName>ppt_w</p:attrName>
                                        </p:attrNameLst>
                                      </p:cBhvr>
                                      <p:tavLst>
                                        <p:tav tm="0" fmla="#ppt_w*sin(2.5*pi*$)">
                                          <p:val>
                                            <p:fltVal val="0"/>
                                          </p:val>
                                        </p:tav>
                                        <p:tav tm="100000">
                                          <p:val>
                                            <p:fltVal val="1"/>
                                          </p:val>
                                        </p:tav>
                                      </p:tavLst>
                                    </p:anim>
                                    <p:anim calcmode="lin" valueType="num">
                                      <p:cBhvr>
                                        <p:cTn id="9" dur="1000" fill="hold"/>
                                        <p:tgtEl>
                                          <p:spTgt spid="935"/>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934">
                                            <p:txEl>
                                              <p:pRg st="0" end="0"/>
                                            </p:txEl>
                                          </p:spTgt>
                                        </p:tgtEl>
                                        <p:attrNameLst>
                                          <p:attrName>style.visibility</p:attrName>
                                        </p:attrNameLst>
                                      </p:cBhvr>
                                      <p:to>
                                        <p:strVal val="visible"/>
                                      </p:to>
                                    </p:set>
                                    <p:anim calcmode="lin" valueType="num">
                                      <p:cBhvr additive="base">
                                        <p:cTn id="14" dur="500" fill="hold"/>
                                        <p:tgtEl>
                                          <p:spTgt spid="934">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93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4" grpId="0" build="p"/>
      <p:bldP spid="93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02"/>
        <p:cNvGrpSpPr/>
        <p:nvPr/>
      </p:nvGrpSpPr>
      <p:grpSpPr>
        <a:xfrm>
          <a:off x="0" y="0"/>
          <a:ext cx="0" cy="0"/>
          <a:chOff x="0" y="0"/>
          <a:chExt cx="0" cy="0"/>
        </a:xfrm>
      </p:grpSpPr>
      <p:grpSp>
        <p:nvGrpSpPr>
          <p:cNvPr id="1705" name="Google Shape;1705;p50"/>
          <p:cNvGrpSpPr/>
          <p:nvPr/>
        </p:nvGrpSpPr>
        <p:grpSpPr>
          <a:xfrm rot="633311">
            <a:off x="7208813" y="1157598"/>
            <a:ext cx="1240154" cy="1224741"/>
            <a:chOff x="9341035" y="120303"/>
            <a:chExt cx="1721019" cy="1699630"/>
          </a:xfrm>
        </p:grpSpPr>
        <p:sp>
          <p:nvSpPr>
            <p:cNvPr id="1706" name="Google Shape;1706;p50"/>
            <p:cNvSpPr/>
            <p:nvPr/>
          </p:nvSpPr>
          <p:spPr>
            <a:xfrm rot="1100226">
              <a:off x="9696227" y="380362"/>
              <a:ext cx="1243721" cy="976977"/>
            </a:xfrm>
            <a:custGeom>
              <a:avLst/>
              <a:gdLst/>
              <a:ahLst/>
              <a:cxnLst/>
              <a:rect l="l" t="t" r="r" b="b"/>
              <a:pathLst>
                <a:path w="49750" h="39080" extrusionOk="0">
                  <a:moveTo>
                    <a:pt x="25442" y="0"/>
                  </a:moveTo>
                  <a:cubicBezTo>
                    <a:pt x="24313" y="0"/>
                    <a:pt x="23159" y="104"/>
                    <a:pt x="21980" y="314"/>
                  </a:cubicBezTo>
                  <a:cubicBezTo>
                    <a:pt x="251" y="4549"/>
                    <a:pt x="0" y="30915"/>
                    <a:pt x="0" y="30915"/>
                  </a:cubicBezTo>
                  <a:cubicBezTo>
                    <a:pt x="0" y="30915"/>
                    <a:pt x="4300" y="39080"/>
                    <a:pt x="18640" y="39080"/>
                  </a:cubicBezTo>
                  <a:cubicBezTo>
                    <a:pt x="26058" y="39080"/>
                    <a:pt x="36163" y="36895"/>
                    <a:pt x="49750" y="30264"/>
                  </a:cubicBezTo>
                  <a:cubicBezTo>
                    <a:pt x="46384" y="11534"/>
                    <a:pt x="37370" y="0"/>
                    <a:pt x="254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50"/>
            <p:cNvSpPr/>
            <p:nvPr/>
          </p:nvSpPr>
          <p:spPr>
            <a:xfrm rot="1100226">
              <a:off x="9844172" y="314949"/>
              <a:ext cx="418565" cy="934203"/>
            </a:xfrm>
            <a:custGeom>
              <a:avLst/>
              <a:gdLst/>
              <a:ahLst/>
              <a:cxnLst/>
              <a:rect l="l" t="t" r="r" b="b"/>
              <a:pathLst>
                <a:path w="16743" h="37369" extrusionOk="0">
                  <a:moveTo>
                    <a:pt x="16642" y="0"/>
                  </a:moveTo>
                  <a:cubicBezTo>
                    <a:pt x="12031" y="0"/>
                    <a:pt x="9123" y="4587"/>
                    <a:pt x="7444" y="8346"/>
                  </a:cubicBezTo>
                  <a:cubicBezTo>
                    <a:pt x="4462" y="16968"/>
                    <a:pt x="1204" y="25865"/>
                    <a:pt x="1" y="35013"/>
                  </a:cubicBezTo>
                  <a:cubicBezTo>
                    <a:pt x="1580" y="35940"/>
                    <a:pt x="3534" y="36767"/>
                    <a:pt x="5966" y="37369"/>
                  </a:cubicBezTo>
                  <a:cubicBezTo>
                    <a:pt x="7996" y="25088"/>
                    <a:pt x="7093" y="9900"/>
                    <a:pt x="16467" y="952"/>
                  </a:cubicBezTo>
                  <a:cubicBezTo>
                    <a:pt x="16567" y="877"/>
                    <a:pt x="16642" y="777"/>
                    <a:pt x="16743" y="702"/>
                  </a:cubicBezTo>
                  <a:cubicBezTo>
                    <a:pt x="16717" y="451"/>
                    <a:pt x="16667" y="226"/>
                    <a:pt x="166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50"/>
            <p:cNvSpPr/>
            <p:nvPr/>
          </p:nvSpPr>
          <p:spPr>
            <a:xfrm rot="1100226">
              <a:off x="9733627" y="301359"/>
              <a:ext cx="416040" cy="775707"/>
            </a:xfrm>
            <a:custGeom>
              <a:avLst/>
              <a:gdLst/>
              <a:ahLst/>
              <a:cxnLst/>
              <a:rect l="l" t="t" r="r" b="b"/>
              <a:pathLst>
                <a:path w="16642" h="31029" extrusionOk="0">
                  <a:moveTo>
                    <a:pt x="16642" y="1"/>
                  </a:moveTo>
                  <a:lnTo>
                    <a:pt x="16642" y="1"/>
                  </a:lnTo>
                  <a:cubicBezTo>
                    <a:pt x="201" y="7119"/>
                    <a:pt x="0" y="28973"/>
                    <a:pt x="0" y="28973"/>
                  </a:cubicBezTo>
                  <a:cubicBezTo>
                    <a:pt x="0" y="28973"/>
                    <a:pt x="451" y="29850"/>
                    <a:pt x="1579" y="31028"/>
                  </a:cubicBezTo>
                  <a:cubicBezTo>
                    <a:pt x="4136" y="19449"/>
                    <a:pt x="7243" y="6868"/>
                    <a:pt x="166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50"/>
            <p:cNvSpPr/>
            <p:nvPr/>
          </p:nvSpPr>
          <p:spPr>
            <a:xfrm rot="1100226">
              <a:off x="10084218" y="387401"/>
              <a:ext cx="263794" cy="937028"/>
            </a:xfrm>
            <a:custGeom>
              <a:avLst/>
              <a:gdLst/>
              <a:ahLst/>
              <a:cxnLst/>
              <a:rect l="l" t="t" r="r" b="b"/>
              <a:pathLst>
                <a:path w="10552" h="37482" extrusionOk="0">
                  <a:moveTo>
                    <a:pt x="6542" y="1"/>
                  </a:moveTo>
                  <a:cubicBezTo>
                    <a:pt x="6441" y="76"/>
                    <a:pt x="6366" y="176"/>
                    <a:pt x="6266" y="251"/>
                  </a:cubicBezTo>
                  <a:cubicBezTo>
                    <a:pt x="3484" y="9274"/>
                    <a:pt x="2657" y="18272"/>
                    <a:pt x="1830" y="27695"/>
                  </a:cubicBezTo>
                  <a:cubicBezTo>
                    <a:pt x="1830" y="30201"/>
                    <a:pt x="577" y="32708"/>
                    <a:pt x="176" y="35640"/>
                  </a:cubicBezTo>
                  <a:cubicBezTo>
                    <a:pt x="75" y="36217"/>
                    <a:pt x="25" y="36793"/>
                    <a:pt x="0" y="37344"/>
                  </a:cubicBezTo>
                  <a:cubicBezTo>
                    <a:pt x="1003" y="37433"/>
                    <a:pt x="2059" y="37482"/>
                    <a:pt x="3174" y="37482"/>
                  </a:cubicBezTo>
                  <a:cubicBezTo>
                    <a:pt x="4596" y="37482"/>
                    <a:pt x="6115" y="37402"/>
                    <a:pt x="7745" y="37219"/>
                  </a:cubicBezTo>
                  <a:cubicBezTo>
                    <a:pt x="10552" y="24813"/>
                    <a:pt x="8446" y="12407"/>
                    <a:pt x="65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50"/>
            <p:cNvSpPr/>
            <p:nvPr/>
          </p:nvSpPr>
          <p:spPr>
            <a:xfrm rot="1100226">
              <a:off x="10246160" y="414595"/>
              <a:ext cx="342117" cy="941728"/>
            </a:xfrm>
            <a:custGeom>
              <a:avLst/>
              <a:gdLst/>
              <a:ahLst/>
              <a:cxnLst/>
              <a:rect l="l" t="t" r="r" b="b"/>
              <a:pathLst>
                <a:path w="13685" h="37670" extrusionOk="0">
                  <a:moveTo>
                    <a:pt x="1780" y="0"/>
                  </a:moveTo>
                  <a:cubicBezTo>
                    <a:pt x="1203" y="50"/>
                    <a:pt x="602" y="100"/>
                    <a:pt x="0" y="226"/>
                  </a:cubicBezTo>
                  <a:cubicBezTo>
                    <a:pt x="4938" y="11704"/>
                    <a:pt x="7820" y="24837"/>
                    <a:pt x="7469" y="37669"/>
                  </a:cubicBezTo>
                  <a:cubicBezTo>
                    <a:pt x="9349" y="37243"/>
                    <a:pt x="11304" y="36692"/>
                    <a:pt x="13409" y="36040"/>
                  </a:cubicBezTo>
                  <a:cubicBezTo>
                    <a:pt x="13685" y="23308"/>
                    <a:pt x="9248" y="10376"/>
                    <a:pt x="17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50"/>
            <p:cNvSpPr/>
            <p:nvPr/>
          </p:nvSpPr>
          <p:spPr>
            <a:xfrm rot="1100226">
              <a:off x="10328290" y="468098"/>
              <a:ext cx="528838" cy="851130"/>
            </a:xfrm>
            <a:custGeom>
              <a:avLst/>
              <a:gdLst/>
              <a:ahLst/>
              <a:cxnLst/>
              <a:rect l="l" t="t" r="r" b="b"/>
              <a:pathLst>
                <a:path w="21154" h="34046" extrusionOk="0">
                  <a:moveTo>
                    <a:pt x="560" y="0"/>
                  </a:moveTo>
                  <a:cubicBezTo>
                    <a:pt x="375" y="0"/>
                    <a:pt x="189" y="4"/>
                    <a:pt x="1" y="10"/>
                  </a:cubicBezTo>
                  <a:cubicBezTo>
                    <a:pt x="10001" y="5047"/>
                    <a:pt x="10903" y="16100"/>
                    <a:pt x="13660" y="26777"/>
                  </a:cubicBezTo>
                  <a:cubicBezTo>
                    <a:pt x="14086" y="28030"/>
                    <a:pt x="14913" y="30110"/>
                    <a:pt x="15339" y="31363"/>
                  </a:cubicBezTo>
                  <a:cubicBezTo>
                    <a:pt x="15665" y="32266"/>
                    <a:pt x="15941" y="33168"/>
                    <a:pt x="16166" y="34045"/>
                  </a:cubicBezTo>
                  <a:cubicBezTo>
                    <a:pt x="17770" y="33419"/>
                    <a:pt x="19450" y="32717"/>
                    <a:pt x="21154" y="31940"/>
                  </a:cubicBezTo>
                  <a:cubicBezTo>
                    <a:pt x="19675" y="18807"/>
                    <a:pt x="14888" y="5574"/>
                    <a:pt x="2181" y="85"/>
                  </a:cubicBezTo>
                  <a:cubicBezTo>
                    <a:pt x="1655" y="29"/>
                    <a:pt x="1115" y="0"/>
                    <a:pt x="5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50"/>
            <p:cNvSpPr/>
            <p:nvPr/>
          </p:nvSpPr>
          <p:spPr>
            <a:xfrm rot="1100226">
              <a:off x="9393397" y="1003892"/>
              <a:ext cx="1562639" cy="585086"/>
            </a:xfrm>
            <a:custGeom>
              <a:avLst/>
              <a:gdLst/>
              <a:ahLst/>
              <a:cxnLst/>
              <a:rect l="l" t="t" r="r" b="b"/>
              <a:pathLst>
                <a:path w="62507" h="23404" extrusionOk="0">
                  <a:moveTo>
                    <a:pt x="55263" y="1"/>
                  </a:moveTo>
                  <a:cubicBezTo>
                    <a:pt x="55264" y="1"/>
                    <a:pt x="58296" y="3936"/>
                    <a:pt x="49775" y="7118"/>
                  </a:cubicBezTo>
                  <a:cubicBezTo>
                    <a:pt x="43371" y="9511"/>
                    <a:pt x="34009" y="10685"/>
                    <a:pt x="26496" y="10685"/>
                  </a:cubicBezTo>
                  <a:cubicBezTo>
                    <a:pt x="24012" y="10685"/>
                    <a:pt x="21730" y="10557"/>
                    <a:pt x="19825" y="10301"/>
                  </a:cubicBezTo>
                  <a:cubicBezTo>
                    <a:pt x="12155" y="9274"/>
                    <a:pt x="5865" y="7545"/>
                    <a:pt x="6566" y="3008"/>
                  </a:cubicBezTo>
                  <a:lnTo>
                    <a:pt x="6566" y="3008"/>
                  </a:lnTo>
                  <a:cubicBezTo>
                    <a:pt x="6566" y="3009"/>
                    <a:pt x="0" y="8322"/>
                    <a:pt x="4286" y="17369"/>
                  </a:cubicBezTo>
                  <a:cubicBezTo>
                    <a:pt x="7263" y="20803"/>
                    <a:pt x="15160" y="23404"/>
                    <a:pt x="26309" y="23404"/>
                  </a:cubicBezTo>
                  <a:cubicBezTo>
                    <a:pt x="29238" y="23404"/>
                    <a:pt x="32392" y="23224"/>
                    <a:pt x="35740" y="22833"/>
                  </a:cubicBezTo>
                  <a:cubicBezTo>
                    <a:pt x="51830" y="20953"/>
                    <a:pt x="59499" y="18171"/>
                    <a:pt x="61003" y="10026"/>
                  </a:cubicBezTo>
                  <a:cubicBezTo>
                    <a:pt x="62507" y="1881"/>
                    <a:pt x="55264" y="1"/>
                    <a:pt x="552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50"/>
            <p:cNvSpPr/>
            <p:nvPr/>
          </p:nvSpPr>
          <p:spPr>
            <a:xfrm rot="1100226">
              <a:off x="10249215" y="173387"/>
              <a:ext cx="396016" cy="362792"/>
            </a:xfrm>
            <a:custGeom>
              <a:avLst/>
              <a:gdLst/>
              <a:ahLst/>
              <a:cxnLst/>
              <a:rect l="l" t="t" r="r" b="b"/>
              <a:pathLst>
                <a:path w="15841" h="14512" extrusionOk="0">
                  <a:moveTo>
                    <a:pt x="7921" y="1"/>
                  </a:moveTo>
                  <a:cubicBezTo>
                    <a:pt x="3535" y="1"/>
                    <a:pt x="1" y="3234"/>
                    <a:pt x="1" y="7269"/>
                  </a:cubicBezTo>
                  <a:cubicBezTo>
                    <a:pt x="1" y="11279"/>
                    <a:pt x="3535" y="14512"/>
                    <a:pt x="7921" y="14512"/>
                  </a:cubicBezTo>
                  <a:cubicBezTo>
                    <a:pt x="12307" y="14512"/>
                    <a:pt x="15840" y="11279"/>
                    <a:pt x="15840" y="7269"/>
                  </a:cubicBezTo>
                  <a:cubicBezTo>
                    <a:pt x="15840" y="3234"/>
                    <a:pt x="12307" y="1"/>
                    <a:pt x="792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50"/>
            <p:cNvSpPr/>
            <p:nvPr/>
          </p:nvSpPr>
          <p:spPr>
            <a:xfrm rot="1100226">
              <a:off x="9621459" y="975052"/>
              <a:ext cx="1216172" cy="258144"/>
            </a:xfrm>
            <a:custGeom>
              <a:avLst/>
              <a:gdLst/>
              <a:ahLst/>
              <a:cxnLst/>
              <a:rect l="l" t="t" r="r" b="b"/>
              <a:pathLst>
                <a:path w="48648" h="10326" extrusionOk="0">
                  <a:moveTo>
                    <a:pt x="48297" y="0"/>
                  </a:moveTo>
                  <a:cubicBezTo>
                    <a:pt x="48096" y="777"/>
                    <a:pt x="47645" y="1529"/>
                    <a:pt x="46993" y="2256"/>
                  </a:cubicBezTo>
                  <a:cubicBezTo>
                    <a:pt x="43359" y="6316"/>
                    <a:pt x="33234" y="8998"/>
                    <a:pt x="19951" y="9449"/>
                  </a:cubicBezTo>
                  <a:cubicBezTo>
                    <a:pt x="19381" y="9468"/>
                    <a:pt x="18827" y="9478"/>
                    <a:pt x="18288" y="9478"/>
                  </a:cubicBezTo>
                  <a:cubicBezTo>
                    <a:pt x="6428" y="9478"/>
                    <a:pt x="1661" y="4896"/>
                    <a:pt x="151" y="2882"/>
                  </a:cubicBezTo>
                  <a:cubicBezTo>
                    <a:pt x="76" y="3308"/>
                    <a:pt x="51" y="3709"/>
                    <a:pt x="1" y="4060"/>
                  </a:cubicBezTo>
                  <a:cubicBezTo>
                    <a:pt x="2056" y="6441"/>
                    <a:pt x="7118" y="10326"/>
                    <a:pt x="18246" y="10326"/>
                  </a:cubicBezTo>
                  <a:cubicBezTo>
                    <a:pt x="18798" y="10326"/>
                    <a:pt x="19374" y="10326"/>
                    <a:pt x="19976" y="10301"/>
                  </a:cubicBezTo>
                  <a:cubicBezTo>
                    <a:pt x="33685" y="9825"/>
                    <a:pt x="43760" y="7093"/>
                    <a:pt x="47620" y="2832"/>
                  </a:cubicBezTo>
                  <a:cubicBezTo>
                    <a:pt x="48046" y="2356"/>
                    <a:pt x="48372" y="1855"/>
                    <a:pt x="48647" y="1378"/>
                  </a:cubicBezTo>
                  <a:cubicBezTo>
                    <a:pt x="48522" y="902"/>
                    <a:pt x="48422" y="451"/>
                    <a:pt x="482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50"/>
            <p:cNvSpPr/>
            <p:nvPr/>
          </p:nvSpPr>
          <p:spPr>
            <a:xfrm rot="1100226">
              <a:off x="9650012" y="937208"/>
              <a:ext cx="1192347" cy="217445"/>
            </a:xfrm>
            <a:custGeom>
              <a:avLst/>
              <a:gdLst/>
              <a:ahLst/>
              <a:cxnLst/>
              <a:rect l="l" t="t" r="r" b="b"/>
              <a:pathLst>
                <a:path w="47695" h="8698" extrusionOk="0">
                  <a:moveTo>
                    <a:pt x="47469" y="1"/>
                  </a:moveTo>
                  <a:cubicBezTo>
                    <a:pt x="47144" y="176"/>
                    <a:pt x="46642" y="252"/>
                    <a:pt x="46116" y="327"/>
                  </a:cubicBezTo>
                  <a:cubicBezTo>
                    <a:pt x="45414" y="427"/>
                    <a:pt x="44587" y="527"/>
                    <a:pt x="43961" y="928"/>
                  </a:cubicBezTo>
                  <a:cubicBezTo>
                    <a:pt x="43459" y="1254"/>
                    <a:pt x="43159" y="1856"/>
                    <a:pt x="42808" y="2482"/>
                  </a:cubicBezTo>
                  <a:cubicBezTo>
                    <a:pt x="42457" y="3134"/>
                    <a:pt x="42081" y="3836"/>
                    <a:pt x="41530" y="4061"/>
                  </a:cubicBezTo>
                  <a:cubicBezTo>
                    <a:pt x="41412" y="4113"/>
                    <a:pt x="41275" y="4134"/>
                    <a:pt x="41124" y="4134"/>
                  </a:cubicBezTo>
                  <a:cubicBezTo>
                    <a:pt x="40757" y="4134"/>
                    <a:pt x="40304" y="4010"/>
                    <a:pt x="39825" y="3886"/>
                  </a:cubicBezTo>
                  <a:cubicBezTo>
                    <a:pt x="39279" y="3745"/>
                    <a:pt x="38719" y="3591"/>
                    <a:pt x="38183" y="3591"/>
                  </a:cubicBezTo>
                  <a:cubicBezTo>
                    <a:pt x="37957" y="3591"/>
                    <a:pt x="37735" y="3618"/>
                    <a:pt x="37519" y="3685"/>
                  </a:cubicBezTo>
                  <a:cubicBezTo>
                    <a:pt x="36868" y="3886"/>
                    <a:pt x="36367" y="4437"/>
                    <a:pt x="35865" y="4988"/>
                  </a:cubicBezTo>
                  <a:cubicBezTo>
                    <a:pt x="35389" y="5540"/>
                    <a:pt x="34913" y="6091"/>
                    <a:pt x="34362" y="6192"/>
                  </a:cubicBezTo>
                  <a:cubicBezTo>
                    <a:pt x="34292" y="6207"/>
                    <a:pt x="34220" y="6214"/>
                    <a:pt x="34145" y="6214"/>
                  </a:cubicBezTo>
                  <a:cubicBezTo>
                    <a:pt x="33732" y="6214"/>
                    <a:pt x="33238" y="5999"/>
                    <a:pt x="32707" y="5765"/>
                  </a:cubicBezTo>
                  <a:cubicBezTo>
                    <a:pt x="32062" y="5486"/>
                    <a:pt x="31418" y="5188"/>
                    <a:pt x="30773" y="5188"/>
                  </a:cubicBezTo>
                  <a:cubicBezTo>
                    <a:pt x="30666" y="5188"/>
                    <a:pt x="30559" y="5196"/>
                    <a:pt x="30452" y="5214"/>
                  </a:cubicBezTo>
                  <a:cubicBezTo>
                    <a:pt x="29750" y="5314"/>
                    <a:pt x="29174" y="5841"/>
                    <a:pt x="28597" y="6342"/>
                  </a:cubicBezTo>
                  <a:cubicBezTo>
                    <a:pt x="28071" y="6818"/>
                    <a:pt x="27544" y="7294"/>
                    <a:pt x="27018" y="7344"/>
                  </a:cubicBezTo>
                  <a:cubicBezTo>
                    <a:pt x="26985" y="7348"/>
                    <a:pt x="26952" y="7350"/>
                    <a:pt x="26918" y="7350"/>
                  </a:cubicBezTo>
                  <a:cubicBezTo>
                    <a:pt x="26466" y="7350"/>
                    <a:pt x="25949" y="7046"/>
                    <a:pt x="25389" y="6743"/>
                  </a:cubicBezTo>
                  <a:cubicBezTo>
                    <a:pt x="24727" y="6365"/>
                    <a:pt x="24044" y="5987"/>
                    <a:pt x="23337" y="5987"/>
                  </a:cubicBezTo>
                  <a:cubicBezTo>
                    <a:pt x="23295" y="5987"/>
                    <a:pt x="23252" y="5988"/>
                    <a:pt x="23209" y="5991"/>
                  </a:cubicBezTo>
                  <a:cubicBezTo>
                    <a:pt x="22482" y="6041"/>
                    <a:pt x="21855" y="6517"/>
                    <a:pt x="21254" y="6994"/>
                  </a:cubicBezTo>
                  <a:cubicBezTo>
                    <a:pt x="20702" y="7420"/>
                    <a:pt x="20126" y="7846"/>
                    <a:pt x="19600" y="7846"/>
                  </a:cubicBezTo>
                  <a:cubicBezTo>
                    <a:pt x="19591" y="7846"/>
                    <a:pt x="19583" y="7847"/>
                    <a:pt x="19574" y="7847"/>
                  </a:cubicBezTo>
                  <a:cubicBezTo>
                    <a:pt x="19298" y="7847"/>
                    <a:pt x="18887" y="7459"/>
                    <a:pt x="18522" y="7119"/>
                  </a:cubicBezTo>
                  <a:cubicBezTo>
                    <a:pt x="18071" y="6668"/>
                    <a:pt x="17595" y="6217"/>
                    <a:pt x="17018" y="6217"/>
                  </a:cubicBezTo>
                  <a:cubicBezTo>
                    <a:pt x="16417" y="6217"/>
                    <a:pt x="15890" y="6668"/>
                    <a:pt x="15364" y="7119"/>
                  </a:cubicBezTo>
                  <a:cubicBezTo>
                    <a:pt x="15049" y="7386"/>
                    <a:pt x="14639" y="7747"/>
                    <a:pt x="14409" y="7747"/>
                  </a:cubicBezTo>
                  <a:cubicBezTo>
                    <a:pt x="14401" y="7747"/>
                    <a:pt x="14394" y="7746"/>
                    <a:pt x="14387" y="7745"/>
                  </a:cubicBezTo>
                  <a:cubicBezTo>
                    <a:pt x="14086" y="7720"/>
                    <a:pt x="13735" y="7269"/>
                    <a:pt x="13409" y="6868"/>
                  </a:cubicBezTo>
                  <a:cubicBezTo>
                    <a:pt x="13008" y="6392"/>
                    <a:pt x="12582" y="5866"/>
                    <a:pt x="12031" y="5791"/>
                  </a:cubicBezTo>
                  <a:cubicBezTo>
                    <a:pt x="11964" y="5779"/>
                    <a:pt x="11897" y="5774"/>
                    <a:pt x="11830" y="5774"/>
                  </a:cubicBezTo>
                  <a:cubicBezTo>
                    <a:pt x="11296" y="5774"/>
                    <a:pt x="10766" y="6108"/>
                    <a:pt x="10276" y="6442"/>
                  </a:cubicBezTo>
                  <a:cubicBezTo>
                    <a:pt x="9931" y="6673"/>
                    <a:pt x="9500" y="6924"/>
                    <a:pt x="9277" y="6924"/>
                  </a:cubicBezTo>
                  <a:cubicBezTo>
                    <a:pt x="9258" y="6924"/>
                    <a:pt x="9240" y="6922"/>
                    <a:pt x="9224" y="6918"/>
                  </a:cubicBezTo>
                  <a:cubicBezTo>
                    <a:pt x="8923" y="6843"/>
                    <a:pt x="8622" y="6342"/>
                    <a:pt x="8371" y="5891"/>
                  </a:cubicBezTo>
                  <a:cubicBezTo>
                    <a:pt x="8071" y="5339"/>
                    <a:pt x="7770" y="4788"/>
                    <a:pt x="7269" y="4587"/>
                  </a:cubicBezTo>
                  <a:cubicBezTo>
                    <a:pt x="7114" y="4536"/>
                    <a:pt x="6956" y="4514"/>
                    <a:pt x="6796" y="4514"/>
                  </a:cubicBezTo>
                  <a:cubicBezTo>
                    <a:pt x="6334" y="4514"/>
                    <a:pt x="5854" y="4696"/>
                    <a:pt x="5389" y="4863"/>
                  </a:cubicBezTo>
                  <a:cubicBezTo>
                    <a:pt x="5043" y="4985"/>
                    <a:pt x="4647" y="5141"/>
                    <a:pt x="4416" y="5141"/>
                  </a:cubicBezTo>
                  <a:cubicBezTo>
                    <a:pt x="4363" y="5141"/>
                    <a:pt x="4319" y="5133"/>
                    <a:pt x="4286" y="5114"/>
                  </a:cubicBezTo>
                  <a:cubicBezTo>
                    <a:pt x="3985" y="4963"/>
                    <a:pt x="3835" y="4387"/>
                    <a:pt x="3685" y="3861"/>
                  </a:cubicBezTo>
                  <a:cubicBezTo>
                    <a:pt x="3534" y="3259"/>
                    <a:pt x="3384" y="2683"/>
                    <a:pt x="2983" y="2382"/>
                  </a:cubicBezTo>
                  <a:cubicBezTo>
                    <a:pt x="2613" y="2118"/>
                    <a:pt x="2120" y="2064"/>
                    <a:pt x="1633" y="2064"/>
                  </a:cubicBezTo>
                  <a:cubicBezTo>
                    <a:pt x="1427" y="2064"/>
                    <a:pt x="1222" y="2074"/>
                    <a:pt x="1028" y="2081"/>
                  </a:cubicBezTo>
                  <a:cubicBezTo>
                    <a:pt x="844" y="2081"/>
                    <a:pt x="616" y="2092"/>
                    <a:pt x="417" y="2092"/>
                  </a:cubicBezTo>
                  <a:cubicBezTo>
                    <a:pt x="318" y="2092"/>
                    <a:pt x="226" y="2090"/>
                    <a:pt x="151" y="2081"/>
                  </a:cubicBezTo>
                  <a:cubicBezTo>
                    <a:pt x="101" y="2357"/>
                    <a:pt x="51" y="2633"/>
                    <a:pt x="0" y="2883"/>
                  </a:cubicBezTo>
                  <a:cubicBezTo>
                    <a:pt x="163" y="2921"/>
                    <a:pt x="333" y="2933"/>
                    <a:pt x="508" y="2933"/>
                  </a:cubicBezTo>
                  <a:cubicBezTo>
                    <a:pt x="683" y="2933"/>
                    <a:pt x="865" y="2921"/>
                    <a:pt x="1053" y="2908"/>
                  </a:cubicBezTo>
                  <a:cubicBezTo>
                    <a:pt x="1227" y="2900"/>
                    <a:pt x="1407" y="2892"/>
                    <a:pt x="1580" y="2892"/>
                  </a:cubicBezTo>
                  <a:cubicBezTo>
                    <a:pt x="1955" y="2892"/>
                    <a:pt x="2301" y="2929"/>
                    <a:pt x="2507" y="3084"/>
                  </a:cubicBezTo>
                  <a:cubicBezTo>
                    <a:pt x="2657" y="3184"/>
                    <a:pt x="2782" y="3685"/>
                    <a:pt x="2883" y="4061"/>
                  </a:cubicBezTo>
                  <a:cubicBezTo>
                    <a:pt x="3058" y="4763"/>
                    <a:pt x="3259" y="5540"/>
                    <a:pt x="3885" y="5866"/>
                  </a:cubicBezTo>
                  <a:cubicBezTo>
                    <a:pt x="4049" y="5944"/>
                    <a:pt x="4226" y="5976"/>
                    <a:pt x="4409" y="5976"/>
                  </a:cubicBezTo>
                  <a:cubicBezTo>
                    <a:pt x="4813" y="5976"/>
                    <a:pt x="5251" y="5820"/>
                    <a:pt x="5665" y="5665"/>
                  </a:cubicBezTo>
                  <a:cubicBezTo>
                    <a:pt x="6038" y="5508"/>
                    <a:pt x="6458" y="5351"/>
                    <a:pt x="6755" y="5351"/>
                  </a:cubicBezTo>
                  <a:cubicBezTo>
                    <a:pt x="6836" y="5351"/>
                    <a:pt x="6909" y="5362"/>
                    <a:pt x="6968" y="5389"/>
                  </a:cubicBezTo>
                  <a:cubicBezTo>
                    <a:pt x="7193" y="5465"/>
                    <a:pt x="7444" y="5916"/>
                    <a:pt x="7645" y="6292"/>
                  </a:cubicBezTo>
                  <a:cubicBezTo>
                    <a:pt x="7970" y="6893"/>
                    <a:pt x="8371" y="7570"/>
                    <a:pt x="9023" y="7745"/>
                  </a:cubicBezTo>
                  <a:cubicBezTo>
                    <a:pt x="9097" y="7762"/>
                    <a:pt x="9172" y="7770"/>
                    <a:pt x="9247" y="7770"/>
                  </a:cubicBezTo>
                  <a:cubicBezTo>
                    <a:pt x="9730" y="7770"/>
                    <a:pt x="10228" y="7448"/>
                    <a:pt x="10727" y="7144"/>
                  </a:cubicBezTo>
                  <a:cubicBezTo>
                    <a:pt x="11099" y="6889"/>
                    <a:pt x="11534" y="6612"/>
                    <a:pt x="11835" y="6612"/>
                  </a:cubicBezTo>
                  <a:cubicBezTo>
                    <a:pt x="11860" y="6612"/>
                    <a:pt x="11883" y="6614"/>
                    <a:pt x="11905" y="6618"/>
                  </a:cubicBezTo>
                  <a:cubicBezTo>
                    <a:pt x="12131" y="6643"/>
                    <a:pt x="12482" y="7069"/>
                    <a:pt x="12757" y="7395"/>
                  </a:cubicBezTo>
                  <a:cubicBezTo>
                    <a:pt x="13209" y="7946"/>
                    <a:pt x="13660" y="8522"/>
                    <a:pt x="14311" y="8572"/>
                  </a:cubicBezTo>
                  <a:cubicBezTo>
                    <a:pt x="14341" y="8575"/>
                    <a:pt x="14370" y="8576"/>
                    <a:pt x="14400" y="8576"/>
                  </a:cubicBezTo>
                  <a:cubicBezTo>
                    <a:pt x="14942" y="8576"/>
                    <a:pt x="15440" y="8150"/>
                    <a:pt x="15915" y="7745"/>
                  </a:cubicBezTo>
                  <a:cubicBezTo>
                    <a:pt x="16291" y="7420"/>
                    <a:pt x="16717" y="7044"/>
                    <a:pt x="16993" y="7044"/>
                  </a:cubicBezTo>
                  <a:lnTo>
                    <a:pt x="17018" y="7044"/>
                  </a:lnTo>
                  <a:cubicBezTo>
                    <a:pt x="17244" y="7044"/>
                    <a:pt x="17645" y="7420"/>
                    <a:pt x="17945" y="7720"/>
                  </a:cubicBezTo>
                  <a:cubicBezTo>
                    <a:pt x="18447" y="8197"/>
                    <a:pt x="18973" y="8698"/>
                    <a:pt x="19600" y="8698"/>
                  </a:cubicBezTo>
                  <a:lnTo>
                    <a:pt x="19625" y="8698"/>
                  </a:lnTo>
                  <a:cubicBezTo>
                    <a:pt x="20427" y="8673"/>
                    <a:pt x="21103" y="8146"/>
                    <a:pt x="21755" y="7645"/>
                  </a:cubicBezTo>
                  <a:cubicBezTo>
                    <a:pt x="22281" y="7244"/>
                    <a:pt x="22808" y="6868"/>
                    <a:pt x="23259" y="6843"/>
                  </a:cubicBezTo>
                  <a:cubicBezTo>
                    <a:pt x="23291" y="6840"/>
                    <a:pt x="23324" y="6838"/>
                    <a:pt x="23358" y="6838"/>
                  </a:cubicBezTo>
                  <a:cubicBezTo>
                    <a:pt x="23841" y="6838"/>
                    <a:pt x="24426" y="7165"/>
                    <a:pt x="24988" y="7470"/>
                  </a:cubicBezTo>
                  <a:cubicBezTo>
                    <a:pt x="25609" y="7815"/>
                    <a:pt x="26272" y="8181"/>
                    <a:pt x="26919" y="8181"/>
                  </a:cubicBezTo>
                  <a:cubicBezTo>
                    <a:pt x="26977" y="8181"/>
                    <a:pt x="27035" y="8178"/>
                    <a:pt x="27093" y="8171"/>
                  </a:cubicBezTo>
                  <a:cubicBezTo>
                    <a:pt x="27895" y="8096"/>
                    <a:pt x="28547" y="7520"/>
                    <a:pt x="29148" y="6968"/>
                  </a:cubicBezTo>
                  <a:cubicBezTo>
                    <a:pt x="29650" y="6517"/>
                    <a:pt x="30126" y="6116"/>
                    <a:pt x="30577" y="6041"/>
                  </a:cubicBezTo>
                  <a:cubicBezTo>
                    <a:pt x="30637" y="6033"/>
                    <a:pt x="30698" y="6029"/>
                    <a:pt x="30760" y="6029"/>
                  </a:cubicBezTo>
                  <a:cubicBezTo>
                    <a:pt x="31246" y="6029"/>
                    <a:pt x="31801" y="6273"/>
                    <a:pt x="32357" y="6517"/>
                  </a:cubicBezTo>
                  <a:cubicBezTo>
                    <a:pt x="32958" y="6787"/>
                    <a:pt x="33576" y="7056"/>
                    <a:pt x="34169" y="7056"/>
                  </a:cubicBezTo>
                  <a:cubicBezTo>
                    <a:pt x="34293" y="7056"/>
                    <a:pt x="34416" y="7045"/>
                    <a:pt x="34537" y="7019"/>
                  </a:cubicBezTo>
                  <a:cubicBezTo>
                    <a:pt x="35339" y="6843"/>
                    <a:pt x="35941" y="6192"/>
                    <a:pt x="36492" y="5565"/>
                  </a:cubicBezTo>
                  <a:cubicBezTo>
                    <a:pt x="36918" y="5064"/>
                    <a:pt x="37344" y="4613"/>
                    <a:pt x="37745" y="4487"/>
                  </a:cubicBezTo>
                  <a:cubicBezTo>
                    <a:pt x="37885" y="4447"/>
                    <a:pt x="38036" y="4430"/>
                    <a:pt x="38194" y="4430"/>
                  </a:cubicBezTo>
                  <a:cubicBezTo>
                    <a:pt x="38632" y="4430"/>
                    <a:pt x="39128" y="4559"/>
                    <a:pt x="39625" y="4688"/>
                  </a:cubicBezTo>
                  <a:cubicBezTo>
                    <a:pt x="40126" y="4821"/>
                    <a:pt x="40650" y="4966"/>
                    <a:pt x="41136" y="4966"/>
                  </a:cubicBezTo>
                  <a:cubicBezTo>
                    <a:pt x="41379" y="4966"/>
                    <a:pt x="41613" y="4930"/>
                    <a:pt x="41830" y="4838"/>
                  </a:cubicBezTo>
                  <a:cubicBezTo>
                    <a:pt x="42682" y="4487"/>
                    <a:pt x="43134" y="3635"/>
                    <a:pt x="43535" y="2883"/>
                  </a:cubicBezTo>
                  <a:cubicBezTo>
                    <a:pt x="43835" y="2357"/>
                    <a:pt x="44086" y="1856"/>
                    <a:pt x="44412" y="1630"/>
                  </a:cubicBezTo>
                  <a:cubicBezTo>
                    <a:pt x="44888" y="1329"/>
                    <a:pt x="45565" y="1229"/>
                    <a:pt x="46241" y="1154"/>
                  </a:cubicBezTo>
                  <a:cubicBezTo>
                    <a:pt x="46768" y="1054"/>
                    <a:pt x="47294" y="978"/>
                    <a:pt x="47695" y="803"/>
                  </a:cubicBezTo>
                  <a:cubicBezTo>
                    <a:pt x="47620" y="527"/>
                    <a:pt x="47545" y="277"/>
                    <a:pt x="474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Google Shape;1187;p40">
            <a:extLst>
              <a:ext uri="{FF2B5EF4-FFF2-40B4-BE49-F238E27FC236}">
                <a16:creationId xmlns:a16="http://schemas.microsoft.com/office/drawing/2014/main" id="{937ABBEB-D4D1-494C-A5F3-CC82546D7DC0}"/>
              </a:ext>
            </a:extLst>
          </p:cNvPr>
          <p:cNvSpPr txBox="1">
            <a:spLocks/>
          </p:cNvSpPr>
          <p:nvPr/>
        </p:nvSpPr>
        <p:spPr>
          <a:xfrm>
            <a:off x="2873918" y="1757349"/>
            <a:ext cx="4729164" cy="588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000"/>
              <a:buFont typeface="Jua"/>
              <a:buNone/>
              <a:defRPr sz="3000" b="1" i="0" u="none" strike="noStrike" cap="none">
                <a:solidFill>
                  <a:schemeClr val="accent2"/>
                </a:solidFill>
                <a:latin typeface="Jua"/>
                <a:ea typeface="Jua"/>
                <a:cs typeface="Jua"/>
                <a:sym typeface="Jua"/>
              </a:defRPr>
            </a:lvl1pPr>
            <a:lvl2pPr marR="0" lvl="1" algn="ctr" rtl="0">
              <a:lnSpc>
                <a:spcPct val="100000"/>
              </a:lnSpc>
              <a:spcBef>
                <a:spcPts val="0"/>
              </a:spcBef>
              <a:spcAft>
                <a:spcPts val="0"/>
              </a:spcAft>
              <a:buClr>
                <a:schemeClr val="dk1"/>
              </a:buClr>
              <a:buSzPts val="5000"/>
              <a:buFont typeface="Jua"/>
              <a:buNone/>
              <a:defRPr sz="5000" b="0" i="0" u="none" strike="noStrike" cap="none">
                <a:solidFill>
                  <a:schemeClr val="dk1"/>
                </a:solidFill>
                <a:latin typeface="Jua"/>
                <a:ea typeface="Jua"/>
                <a:cs typeface="Jua"/>
                <a:sym typeface="Jua"/>
              </a:defRPr>
            </a:lvl2pPr>
            <a:lvl3pPr marR="0" lvl="2" algn="ctr" rtl="0">
              <a:lnSpc>
                <a:spcPct val="100000"/>
              </a:lnSpc>
              <a:spcBef>
                <a:spcPts val="0"/>
              </a:spcBef>
              <a:spcAft>
                <a:spcPts val="0"/>
              </a:spcAft>
              <a:buClr>
                <a:schemeClr val="dk1"/>
              </a:buClr>
              <a:buSzPts val="5000"/>
              <a:buFont typeface="Jua"/>
              <a:buNone/>
              <a:defRPr sz="5000" b="0" i="0" u="none" strike="noStrike" cap="none">
                <a:solidFill>
                  <a:schemeClr val="dk1"/>
                </a:solidFill>
                <a:latin typeface="Jua"/>
                <a:ea typeface="Jua"/>
                <a:cs typeface="Jua"/>
                <a:sym typeface="Jua"/>
              </a:defRPr>
            </a:lvl3pPr>
            <a:lvl4pPr marR="0" lvl="3" algn="ctr" rtl="0">
              <a:lnSpc>
                <a:spcPct val="100000"/>
              </a:lnSpc>
              <a:spcBef>
                <a:spcPts val="0"/>
              </a:spcBef>
              <a:spcAft>
                <a:spcPts val="0"/>
              </a:spcAft>
              <a:buClr>
                <a:schemeClr val="dk1"/>
              </a:buClr>
              <a:buSzPts val="5000"/>
              <a:buFont typeface="Jua"/>
              <a:buNone/>
              <a:defRPr sz="5000" b="0" i="0" u="none" strike="noStrike" cap="none">
                <a:solidFill>
                  <a:schemeClr val="dk1"/>
                </a:solidFill>
                <a:latin typeface="Jua"/>
                <a:ea typeface="Jua"/>
                <a:cs typeface="Jua"/>
                <a:sym typeface="Jua"/>
              </a:defRPr>
            </a:lvl4pPr>
            <a:lvl5pPr marR="0" lvl="4" algn="ctr" rtl="0">
              <a:lnSpc>
                <a:spcPct val="100000"/>
              </a:lnSpc>
              <a:spcBef>
                <a:spcPts val="0"/>
              </a:spcBef>
              <a:spcAft>
                <a:spcPts val="0"/>
              </a:spcAft>
              <a:buClr>
                <a:schemeClr val="dk1"/>
              </a:buClr>
              <a:buSzPts val="5000"/>
              <a:buFont typeface="Jua"/>
              <a:buNone/>
              <a:defRPr sz="5000" b="0" i="0" u="none" strike="noStrike" cap="none">
                <a:solidFill>
                  <a:schemeClr val="dk1"/>
                </a:solidFill>
                <a:latin typeface="Jua"/>
                <a:ea typeface="Jua"/>
                <a:cs typeface="Jua"/>
                <a:sym typeface="Jua"/>
              </a:defRPr>
            </a:lvl5pPr>
            <a:lvl6pPr marR="0" lvl="5" algn="ctr" rtl="0">
              <a:lnSpc>
                <a:spcPct val="100000"/>
              </a:lnSpc>
              <a:spcBef>
                <a:spcPts val="0"/>
              </a:spcBef>
              <a:spcAft>
                <a:spcPts val="0"/>
              </a:spcAft>
              <a:buClr>
                <a:schemeClr val="dk1"/>
              </a:buClr>
              <a:buSzPts val="5000"/>
              <a:buFont typeface="Jua"/>
              <a:buNone/>
              <a:defRPr sz="5000" b="0" i="0" u="none" strike="noStrike" cap="none">
                <a:solidFill>
                  <a:schemeClr val="dk1"/>
                </a:solidFill>
                <a:latin typeface="Jua"/>
                <a:ea typeface="Jua"/>
                <a:cs typeface="Jua"/>
                <a:sym typeface="Jua"/>
              </a:defRPr>
            </a:lvl6pPr>
            <a:lvl7pPr marR="0" lvl="6" algn="ctr" rtl="0">
              <a:lnSpc>
                <a:spcPct val="100000"/>
              </a:lnSpc>
              <a:spcBef>
                <a:spcPts val="0"/>
              </a:spcBef>
              <a:spcAft>
                <a:spcPts val="0"/>
              </a:spcAft>
              <a:buClr>
                <a:schemeClr val="dk1"/>
              </a:buClr>
              <a:buSzPts val="5000"/>
              <a:buFont typeface="Jua"/>
              <a:buNone/>
              <a:defRPr sz="5000" b="0" i="0" u="none" strike="noStrike" cap="none">
                <a:solidFill>
                  <a:schemeClr val="dk1"/>
                </a:solidFill>
                <a:latin typeface="Jua"/>
                <a:ea typeface="Jua"/>
                <a:cs typeface="Jua"/>
                <a:sym typeface="Jua"/>
              </a:defRPr>
            </a:lvl7pPr>
            <a:lvl8pPr marR="0" lvl="7" algn="ctr" rtl="0">
              <a:lnSpc>
                <a:spcPct val="100000"/>
              </a:lnSpc>
              <a:spcBef>
                <a:spcPts val="0"/>
              </a:spcBef>
              <a:spcAft>
                <a:spcPts val="0"/>
              </a:spcAft>
              <a:buClr>
                <a:schemeClr val="dk1"/>
              </a:buClr>
              <a:buSzPts val="5000"/>
              <a:buFont typeface="Jua"/>
              <a:buNone/>
              <a:defRPr sz="5000" b="0" i="0" u="none" strike="noStrike" cap="none">
                <a:solidFill>
                  <a:schemeClr val="dk1"/>
                </a:solidFill>
                <a:latin typeface="Jua"/>
                <a:ea typeface="Jua"/>
                <a:cs typeface="Jua"/>
                <a:sym typeface="Jua"/>
              </a:defRPr>
            </a:lvl8pPr>
            <a:lvl9pPr marR="0" lvl="8" algn="ctr" rtl="0">
              <a:lnSpc>
                <a:spcPct val="100000"/>
              </a:lnSpc>
              <a:spcBef>
                <a:spcPts val="0"/>
              </a:spcBef>
              <a:spcAft>
                <a:spcPts val="0"/>
              </a:spcAft>
              <a:buClr>
                <a:schemeClr val="dk1"/>
              </a:buClr>
              <a:buSzPts val="5000"/>
              <a:buFont typeface="Jua"/>
              <a:buNone/>
              <a:defRPr sz="5000" b="0" i="0" u="none" strike="noStrike" cap="none">
                <a:solidFill>
                  <a:schemeClr val="dk1"/>
                </a:solidFill>
                <a:latin typeface="Jua"/>
                <a:ea typeface="Jua"/>
                <a:cs typeface="Jua"/>
                <a:sym typeface="Jua"/>
              </a:defRPr>
            </a:lvl9pPr>
          </a:lstStyle>
          <a:p>
            <a:r>
              <a:rPr lang="en-US" sz="6000" dirty="0" err="1">
                <a:solidFill>
                  <a:schemeClr val="tx1">
                    <a:lumMod val="75000"/>
                  </a:schemeClr>
                </a:solidFill>
                <a:latin typeface="Roboto" panose="02000000000000000000" pitchFamily="2" charset="0"/>
                <a:ea typeface="Roboto" panose="02000000000000000000" pitchFamily="2" charset="0"/>
              </a:rPr>
              <a:t>Luyện</a:t>
            </a:r>
            <a:r>
              <a:rPr lang="en-US" sz="6000" dirty="0">
                <a:solidFill>
                  <a:schemeClr val="tx1">
                    <a:lumMod val="75000"/>
                  </a:schemeClr>
                </a:solidFill>
                <a:latin typeface="Roboto" panose="02000000000000000000" pitchFamily="2" charset="0"/>
                <a:ea typeface="Roboto" panose="02000000000000000000" pitchFamily="2" charset="0"/>
              </a:rPr>
              <a:t> </a:t>
            </a:r>
            <a:r>
              <a:rPr lang="en-US" sz="6000" dirty="0" err="1">
                <a:solidFill>
                  <a:schemeClr val="tx1">
                    <a:lumMod val="75000"/>
                  </a:schemeClr>
                </a:solidFill>
                <a:latin typeface="Roboto" panose="02000000000000000000" pitchFamily="2" charset="0"/>
                <a:ea typeface="Roboto" panose="02000000000000000000" pitchFamily="2" charset="0"/>
              </a:rPr>
              <a:t>viết</a:t>
            </a:r>
            <a:r>
              <a:rPr lang="en-US" sz="6000" dirty="0">
                <a:solidFill>
                  <a:schemeClr val="tx1">
                    <a:lumMod val="75000"/>
                  </a:schemeClr>
                </a:solidFill>
                <a:latin typeface="Roboto" panose="02000000000000000000" pitchFamily="2" charset="0"/>
                <a:ea typeface="Roboto" panose="02000000000000000000" pitchFamily="2" charset="0"/>
              </a:rPr>
              <a:t> </a:t>
            </a:r>
            <a:r>
              <a:rPr lang="en-US" sz="6000" dirty="0" err="1">
                <a:solidFill>
                  <a:schemeClr val="tx1">
                    <a:lumMod val="75000"/>
                  </a:schemeClr>
                </a:solidFill>
                <a:latin typeface="Roboto" panose="02000000000000000000" pitchFamily="2" charset="0"/>
                <a:ea typeface="Roboto" panose="02000000000000000000" pitchFamily="2" charset="0"/>
              </a:rPr>
              <a:t>từ</a:t>
            </a:r>
            <a:r>
              <a:rPr lang="en-US" sz="6000" dirty="0">
                <a:solidFill>
                  <a:schemeClr val="tx1">
                    <a:lumMod val="75000"/>
                  </a:schemeClr>
                </a:solidFill>
                <a:latin typeface="Roboto" panose="02000000000000000000" pitchFamily="2" charset="0"/>
                <a:ea typeface="Roboto" panose="02000000000000000000" pitchFamily="2" charset="0"/>
              </a:rPr>
              <a:t> </a:t>
            </a:r>
            <a:r>
              <a:rPr lang="en-US" sz="6000" dirty="0" err="1">
                <a:solidFill>
                  <a:schemeClr val="tx1">
                    <a:lumMod val="75000"/>
                  </a:schemeClr>
                </a:solidFill>
                <a:latin typeface="Roboto" panose="02000000000000000000" pitchFamily="2" charset="0"/>
                <a:ea typeface="Roboto" panose="02000000000000000000" pitchFamily="2" charset="0"/>
              </a:rPr>
              <a:t>ứng</a:t>
            </a:r>
            <a:r>
              <a:rPr lang="en-US" sz="6000" dirty="0">
                <a:solidFill>
                  <a:schemeClr val="tx1">
                    <a:lumMod val="75000"/>
                  </a:schemeClr>
                </a:solidFill>
                <a:latin typeface="Roboto" panose="02000000000000000000" pitchFamily="2" charset="0"/>
                <a:ea typeface="Roboto" panose="02000000000000000000" pitchFamily="2" charset="0"/>
              </a:rPr>
              <a:t> </a:t>
            </a:r>
            <a:r>
              <a:rPr lang="en-US" sz="6000" dirty="0" err="1">
                <a:solidFill>
                  <a:schemeClr val="tx1">
                    <a:lumMod val="75000"/>
                  </a:schemeClr>
                </a:solidFill>
                <a:latin typeface="Roboto" panose="02000000000000000000" pitchFamily="2" charset="0"/>
                <a:ea typeface="Roboto" panose="02000000000000000000" pitchFamily="2" charset="0"/>
              </a:rPr>
              <a:t>dụng</a:t>
            </a:r>
            <a:endParaRPr lang="en-US" sz="6000" dirty="0">
              <a:solidFill>
                <a:schemeClr val="tx1">
                  <a:lumMod val="75000"/>
                </a:schemeClr>
              </a:solidFill>
              <a:latin typeface="Roboto" panose="02000000000000000000" pitchFamily="2" charset="0"/>
              <a:ea typeface="Roboto" panose="02000000000000000000" pitchFamily="2" charset="0"/>
            </a:endParaRPr>
          </a:p>
        </p:txBody>
      </p:sp>
      <p:sp>
        <p:nvSpPr>
          <p:cNvPr id="20" name="Google Shape;1188;p40">
            <a:extLst>
              <a:ext uri="{FF2B5EF4-FFF2-40B4-BE49-F238E27FC236}">
                <a16:creationId xmlns:a16="http://schemas.microsoft.com/office/drawing/2014/main" id="{0769A391-F2F3-4592-A90A-D5C10F7B86A4}"/>
              </a:ext>
            </a:extLst>
          </p:cNvPr>
          <p:cNvSpPr/>
          <p:nvPr/>
        </p:nvSpPr>
        <p:spPr>
          <a:xfrm>
            <a:off x="1169135" y="2095090"/>
            <a:ext cx="1491406" cy="1355387"/>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1" name="Google Shape;1195;p40">
            <a:extLst>
              <a:ext uri="{FF2B5EF4-FFF2-40B4-BE49-F238E27FC236}">
                <a16:creationId xmlns:a16="http://schemas.microsoft.com/office/drawing/2014/main" id="{E0ED2193-923E-4149-9ADC-D9915489C517}"/>
              </a:ext>
            </a:extLst>
          </p:cNvPr>
          <p:cNvSpPr txBox="1">
            <a:spLocks/>
          </p:cNvSpPr>
          <p:nvPr/>
        </p:nvSpPr>
        <p:spPr>
          <a:xfrm>
            <a:off x="925553" y="2137729"/>
            <a:ext cx="1996800" cy="456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accent3"/>
              </a:buClr>
              <a:buSzPts val="1400"/>
              <a:buFont typeface="Roboto"/>
              <a:buChar char="●"/>
              <a:defRPr sz="1400" b="0" i="0" u="none" strike="noStrike" cap="none">
                <a:solidFill>
                  <a:schemeClr val="accent3"/>
                </a:solidFill>
                <a:latin typeface="Roboto"/>
                <a:ea typeface="Roboto"/>
                <a:cs typeface="Roboto"/>
                <a:sym typeface="Roboto"/>
              </a:defRPr>
            </a:lvl1pPr>
            <a:lvl2pPr marL="914400" marR="0" lvl="1" indent="-304800" algn="l" rtl="0">
              <a:lnSpc>
                <a:spcPct val="115000"/>
              </a:lnSpc>
              <a:spcBef>
                <a:spcPts val="0"/>
              </a:spcBef>
              <a:spcAft>
                <a:spcPts val="0"/>
              </a:spcAft>
              <a:buClr>
                <a:schemeClr val="accent3"/>
              </a:buClr>
              <a:buSzPts val="1200"/>
              <a:buFont typeface="Roboto"/>
              <a:buChar char="○"/>
              <a:defRPr sz="1200" b="0" i="0" u="none" strike="noStrike" cap="none">
                <a:solidFill>
                  <a:schemeClr val="accent3"/>
                </a:solidFill>
                <a:latin typeface="Roboto"/>
                <a:ea typeface="Roboto"/>
                <a:cs typeface="Roboto"/>
                <a:sym typeface="Roboto"/>
              </a:defRPr>
            </a:lvl2pPr>
            <a:lvl3pPr marL="1371600" marR="0" lvl="2" indent="-304800" algn="l" rtl="0">
              <a:lnSpc>
                <a:spcPct val="115000"/>
              </a:lnSpc>
              <a:spcBef>
                <a:spcPts val="0"/>
              </a:spcBef>
              <a:spcAft>
                <a:spcPts val="0"/>
              </a:spcAft>
              <a:buClr>
                <a:schemeClr val="accent3"/>
              </a:buClr>
              <a:buSzPts val="1200"/>
              <a:buFont typeface="Roboto"/>
              <a:buChar char="■"/>
              <a:defRPr sz="1200" b="0" i="0" u="none" strike="noStrike" cap="none">
                <a:solidFill>
                  <a:schemeClr val="accent3"/>
                </a:solidFill>
                <a:latin typeface="Roboto"/>
                <a:ea typeface="Roboto"/>
                <a:cs typeface="Roboto"/>
                <a:sym typeface="Roboto"/>
              </a:defRPr>
            </a:lvl3pPr>
            <a:lvl4pPr marL="1828800" marR="0" lvl="3" indent="-304800" algn="l" rtl="0">
              <a:lnSpc>
                <a:spcPct val="115000"/>
              </a:lnSpc>
              <a:spcBef>
                <a:spcPts val="1600"/>
              </a:spcBef>
              <a:spcAft>
                <a:spcPts val="0"/>
              </a:spcAft>
              <a:buClr>
                <a:schemeClr val="accent3"/>
              </a:buClr>
              <a:buSzPts val="1200"/>
              <a:buFont typeface="Roboto"/>
              <a:buChar char="●"/>
              <a:defRPr sz="1200" b="0" i="0" u="none" strike="noStrike" cap="none">
                <a:solidFill>
                  <a:schemeClr val="accent3"/>
                </a:solidFill>
                <a:latin typeface="Roboto"/>
                <a:ea typeface="Roboto"/>
                <a:cs typeface="Roboto"/>
                <a:sym typeface="Roboto"/>
              </a:defRPr>
            </a:lvl4pPr>
            <a:lvl5pPr marL="2286000" marR="0" lvl="4" indent="-304800" algn="l" rtl="0">
              <a:lnSpc>
                <a:spcPct val="115000"/>
              </a:lnSpc>
              <a:spcBef>
                <a:spcPts val="1600"/>
              </a:spcBef>
              <a:spcAft>
                <a:spcPts val="0"/>
              </a:spcAft>
              <a:buClr>
                <a:schemeClr val="accent3"/>
              </a:buClr>
              <a:buSzPts val="1200"/>
              <a:buFont typeface="Roboto"/>
              <a:buChar char="○"/>
              <a:defRPr sz="1200" b="0" i="0" u="none" strike="noStrike" cap="none">
                <a:solidFill>
                  <a:schemeClr val="accent3"/>
                </a:solidFill>
                <a:latin typeface="Roboto"/>
                <a:ea typeface="Roboto"/>
                <a:cs typeface="Roboto"/>
                <a:sym typeface="Roboto"/>
              </a:defRPr>
            </a:lvl5pPr>
            <a:lvl6pPr marL="2743200" marR="0" lvl="5" indent="-304800" algn="l" rtl="0">
              <a:lnSpc>
                <a:spcPct val="115000"/>
              </a:lnSpc>
              <a:spcBef>
                <a:spcPts val="0"/>
              </a:spcBef>
              <a:spcAft>
                <a:spcPts val="0"/>
              </a:spcAft>
              <a:buClr>
                <a:schemeClr val="accent3"/>
              </a:buClr>
              <a:buSzPts val="1200"/>
              <a:buFont typeface="Roboto"/>
              <a:buChar char="■"/>
              <a:defRPr sz="1200" b="0" i="0" u="none" strike="noStrike" cap="none">
                <a:solidFill>
                  <a:schemeClr val="accent3"/>
                </a:solidFill>
                <a:latin typeface="Roboto"/>
                <a:ea typeface="Roboto"/>
                <a:cs typeface="Roboto"/>
                <a:sym typeface="Roboto"/>
              </a:defRPr>
            </a:lvl6pPr>
            <a:lvl7pPr marL="3200400" marR="0" lvl="6" indent="-304800" algn="l" rtl="0">
              <a:lnSpc>
                <a:spcPct val="115000"/>
              </a:lnSpc>
              <a:spcBef>
                <a:spcPts val="1600"/>
              </a:spcBef>
              <a:spcAft>
                <a:spcPts val="0"/>
              </a:spcAft>
              <a:buClr>
                <a:schemeClr val="accent3"/>
              </a:buClr>
              <a:buSzPts val="1200"/>
              <a:buFont typeface="Roboto"/>
              <a:buChar char="●"/>
              <a:defRPr sz="1200" b="0" i="0" u="none" strike="noStrike" cap="none">
                <a:solidFill>
                  <a:schemeClr val="accent3"/>
                </a:solidFill>
                <a:latin typeface="Roboto"/>
                <a:ea typeface="Roboto"/>
                <a:cs typeface="Roboto"/>
                <a:sym typeface="Roboto"/>
              </a:defRPr>
            </a:lvl7pPr>
            <a:lvl8pPr marL="3657600" marR="0" lvl="7" indent="-304800" algn="l" rtl="0">
              <a:lnSpc>
                <a:spcPct val="115000"/>
              </a:lnSpc>
              <a:spcBef>
                <a:spcPts val="1600"/>
              </a:spcBef>
              <a:spcAft>
                <a:spcPts val="0"/>
              </a:spcAft>
              <a:buClr>
                <a:schemeClr val="accent3"/>
              </a:buClr>
              <a:buSzPts val="1200"/>
              <a:buFont typeface="Roboto"/>
              <a:buChar char="○"/>
              <a:defRPr sz="1200" b="0" i="0" u="none" strike="noStrike" cap="none">
                <a:solidFill>
                  <a:schemeClr val="accent3"/>
                </a:solidFill>
                <a:latin typeface="Roboto"/>
                <a:ea typeface="Roboto"/>
                <a:cs typeface="Roboto"/>
                <a:sym typeface="Roboto"/>
              </a:defRPr>
            </a:lvl8pPr>
            <a:lvl9pPr marL="4114800" marR="0" lvl="8" indent="-304800" algn="l" rtl="0">
              <a:lnSpc>
                <a:spcPct val="115000"/>
              </a:lnSpc>
              <a:spcBef>
                <a:spcPts val="1600"/>
              </a:spcBef>
              <a:spcAft>
                <a:spcPts val="1600"/>
              </a:spcAft>
              <a:buClr>
                <a:schemeClr val="dk2"/>
              </a:buClr>
              <a:buSzPts val="1200"/>
              <a:buFont typeface="Roboto"/>
              <a:buChar char="■"/>
              <a:defRPr sz="1200" b="0" i="0" u="none" strike="noStrike" cap="none">
                <a:solidFill>
                  <a:schemeClr val="dk2"/>
                </a:solidFill>
                <a:latin typeface="Roboto"/>
                <a:ea typeface="Roboto"/>
                <a:cs typeface="Roboto"/>
                <a:sym typeface="Roboto"/>
              </a:defRPr>
            </a:lvl9pPr>
          </a:lstStyle>
          <a:p>
            <a:pPr marL="0" indent="0">
              <a:buFont typeface="Roboto"/>
              <a:buNone/>
            </a:pPr>
            <a:r>
              <a:rPr lang="en" sz="7200" dirty="0">
                <a:solidFill>
                  <a:schemeClr val="accent4"/>
                </a:solidFill>
              </a:rPr>
              <a:t>02</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600" advTm="12099">
        <p14:gallery dir="l"/>
      </p:transition>
    </mc:Choice>
    <mc:Fallback xmlns="">
      <p:transition spd="slow" advTm="1209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wipe(down)">
                                      <p:cBhvr>
                                        <p:cTn id="7" dur="290">
                                          <p:stCondLst>
                                            <p:cond delay="0"/>
                                          </p:stCondLst>
                                        </p:cTn>
                                        <p:tgtEl>
                                          <p:spTgt spid="19">
                                            <p:txEl>
                                              <p:pRg st="0" end="0"/>
                                            </p:txEl>
                                          </p:spTgt>
                                        </p:tgtEl>
                                      </p:cBhvr>
                                    </p:animEffect>
                                    <p:anim calcmode="lin" valueType="num">
                                      <p:cBhvr>
                                        <p:cTn id="8" dur="911" tmFilter="0,0; 0.14,0.36; 0.43,0.73; 0.71,0.91; 1.0,1.0">
                                          <p:stCondLst>
                                            <p:cond delay="0"/>
                                          </p:stCondLst>
                                        </p:cTn>
                                        <p:tgtEl>
                                          <p:spTgt spid="19">
                                            <p:txEl>
                                              <p:pRg st="0" end="0"/>
                                            </p:txEl>
                                          </p:spTgt>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19">
                                            <p:txEl>
                                              <p:pRg st="0" end="0"/>
                                            </p:txEl>
                                          </p:spTgt>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19">
                                            <p:txEl>
                                              <p:pRg st="0" end="0"/>
                                            </p:txEl>
                                          </p:spTgt>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19">
                                            <p:txEl>
                                              <p:pRg st="0" end="0"/>
                                            </p:txEl>
                                          </p:spTgt>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19">
                                            <p:txEl>
                                              <p:pRg st="0" end="0"/>
                                            </p:txEl>
                                          </p:spTgt>
                                        </p:tgtEl>
                                        <p:attrNameLst>
                                          <p:attrName>ppt_y</p:attrName>
                                        </p:attrNameLst>
                                      </p:cBhvr>
                                      <p:tavLst>
                                        <p:tav tm="0" fmla="#ppt_y-sin(pi*$)/81">
                                          <p:val>
                                            <p:fltVal val="0"/>
                                          </p:val>
                                        </p:tav>
                                        <p:tav tm="100000">
                                          <p:val>
                                            <p:fltVal val="1"/>
                                          </p:val>
                                        </p:tav>
                                      </p:tavLst>
                                    </p:anim>
                                    <p:animScale>
                                      <p:cBhvr>
                                        <p:cTn id="13" dur="13">
                                          <p:stCondLst>
                                            <p:cond delay="325"/>
                                          </p:stCondLst>
                                        </p:cTn>
                                        <p:tgtEl>
                                          <p:spTgt spid="19">
                                            <p:txEl>
                                              <p:pRg st="0" end="0"/>
                                            </p:txEl>
                                          </p:spTgt>
                                        </p:tgtEl>
                                      </p:cBhvr>
                                      <p:to x="100000" y="60000"/>
                                    </p:animScale>
                                    <p:animScale>
                                      <p:cBhvr>
                                        <p:cTn id="14" dur="83" decel="50000">
                                          <p:stCondLst>
                                            <p:cond delay="338"/>
                                          </p:stCondLst>
                                        </p:cTn>
                                        <p:tgtEl>
                                          <p:spTgt spid="19">
                                            <p:txEl>
                                              <p:pRg st="0" end="0"/>
                                            </p:txEl>
                                          </p:spTgt>
                                        </p:tgtEl>
                                      </p:cBhvr>
                                      <p:to x="100000" y="100000"/>
                                    </p:animScale>
                                    <p:animScale>
                                      <p:cBhvr>
                                        <p:cTn id="15" dur="13">
                                          <p:stCondLst>
                                            <p:cond delay="656"/>
                                          </p:stCondLst>
                                        </p:cTn>
                                        <p:tgtEl>
                                          <p:spTgt spid="19">
                                            <p:txEl>
                                              <p:pRg st="0" end="0"/>
                                            </p:txEl>
                                          </p:spTgt>
                                        </p:tgtEl>
                                      </p:cBhvr>
                                      <p:to x="100000" y="80000"/>
                                    </p:animScale>
                                    <p:animScale>
                                      <p:cBhvr>
                                        <p:cTn id="16" dur="83" decel="50000">
                                          <p:stCondLst>
                                            <p:cond delay="669"/>
                                          </p:stCondLst>
                                        </p:cTn>
                                        <p:tgtEl>
                                          <p:spTgt spid="19">
                                            <p:txEl>
                                              <p:pRg st="0" end="0"/>
                                            </p:txEl>
                                          </p:spTgt>
                                        </p:tgtEl>
                                      </p:cBhvr>
                                      <p:to x="100000" y="100000"/>
                                    </p:animScale>
                                    <p:animScale>
                                      <p:cBhvr>
                                        <p:cTn id="17" dur="13">
                                          <p:stCondLst>
                                            <p:cond delay="821"/>
                                          </p:stCondLst>
                                        </p:cTn>
                                        <p:tgtEl>
                                          <p:spTgt spid="19">
                                            <p:txEl>
                                              <p:pRg st="0" end="0"/>
                                            </p:txEl>
                                          </p:spTgt>
                                        </p:tgtEl>
                                      </p:cBhvr>
                                      <p:to x="100000" y="90000"/>
                                    </p:animScale>
                                    <p:animScale>
                                      <p:cBhvr>
                                        <p:cTn id="18" dur="83" decel="50000">
                                          <p:stCondLst>
                                            <p:cond delay="834"/>
                                          </p:stCondLst>
                                        </p:cTn>
                                        <p:tgtEl>
                                          <p:spTgt spid="19">
                                            <p:txEl>
                                              <p:pRg st="0" end="0"/>
                                            </p:txEl>
                                          </p:spTgt>
                                        </p:tgtEl>
                                      </p:cBhvr>
                                      <p:to x="100000" y="100000"/>
                                    </p:animScale>
                                    <p:animScale>
                                      <p:cBhvr>
                                        <p:cTn id="19" dur="13">
                                          <p:stCondLst>
                                            <p:cond delay="904"/>
                                          </p:stCondLst>
                                        </p:cTn>
                                        <p:tgtEl>
                                          <p:spTgt spid="19">
                                            <p:txEl>
                                              <p:pRg st="0" end="0"/>
                                            </p:txEl>
                                          </p:spTgt>
                                        </p:tgtEl>
                                      </p:cBhvr>
                                      <p:to x="100000" y="95000"/>
                                    </p:animScale>
                                    <p:animScale>
                                      <p:cBhvr>
                                        <p:cTn id="20" dur="83" decel="50000">
                                          <p:stCondLst>
                                            <p:cond delay="917"/>
                                          </p:stCondLst>
                                        </p:cTn>
                                        <p:tgtEl>
                                          <p:spTgt spid="19">
                                            <p:txEl>
                                              <p:pRg st="0" end="0"/>
                                            </p:txEl>
                                          </p:spTgt>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down)">
                                      <p:cBhvr>
                                        <p:cTn id="23" dur="290">
                                          <p:stCondLst>
                                            <p:cond delay="0"/>
                                          </p:stCondLst>
                                        </p:cTn>
                                        <p:tgtEl>
                                          <p:spTgt spid="20"/>
                                        </p:tgtEl>
                                      </p:cBhvr>
                                    </p:animEffect>
                                    <p:anim calcmode="lin" valueType="num">
                                      <p:cBhvr>
                                        <p:cTn id="24" dur="911"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25" dur="332"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26" dur="332" tmFilter="0, 0; 0.125,0.2665; 0.25,0.4; 0.375,0.465; 0.5,0.5;  0.625,0.535; 0.75,0.6; 0.875,0.7335; 1,1">
                                          <p:stCondLst>
                                            <p:cond delay="332"/>
                                          </p:stCondLst>
                                        </p:cTn>
                                        <p:tgtEl>
                                          <p:spTgt spid="20"/>
                                        </p:tgtEl>
                                        <p:attrNameLst>
                                          <p:attrName>ppt_y</p:attrName>
                                        </p:attrNameLst>
                                      </p:cBhvr>
                                      <p:tavLst>
                                        <p:tav tm="0" fmla="#ppt_y-sin(pi*$)/9">
                                          <p:val>
                                            <p:fltVal val="0"/>
                                          </p:val>
                                        </p:tav>
                                        <p:tav tm="100000">
                                          <p:val>
                                            <p:fltVal val="1"/>
                                          </p:val>
                                        </p:tav>
                                      </p:tavLst>
                                    </p:anim>
                                    <p:anim calcmode="lin" valueType="num">
                                      <p:cBhvr>
                                        <p:cTn id="27" dur="166" tmFilter="0, 0; 0.125,0.2665; 0.25,0.4; 0.375,0.465; 0.5,0.5;  0.625,0.535; 0.75,0.6; 0.875,0.7335; 1,1">
                                          <p:stCondLst>
                                            <p:cond delay="662"/>
                                          </p:stCondLst>
                                        </p:cTn>
                                        <p:tgtEl>
                                          <p:spTgt spid="20"/>
                                        </p:tgtEl>
                                        <p:attrNameLst>
                                          <p:attrName>ppt_y</p:attrName>
                                        </p:attrNameLst>
                                      </p:cBhvr>
                                      <p:tavLst>
                                        <p:tav tm="0" fmla="#ppt_y-sin(pi*$)/27">
                                          <p:val>
                                            <p:fltVal val="0"/>
                                          </p:val>
                                        </p:tav>
                                        <p:tav tm="100000">
                                          <p:val>
                                            <p:fltVal val="1"/>
                                          </p:val>
                                        </p:tav>
                                      </p:tavLst>
                                    </p:anim>
                                    <p:anim calcmode="lin" valueType="num">
                                      <p:cBhvr>
                                        <p:cTn id="28" dur="82" tmFilter="0, 0; 0.125,0.2665; 0.25,0.4; 0.375,0.465; 0.5,0.5;  0.625,0.535; 0.75,0.6; 0.875,0.7335; 1,1">
                                          <p:stCondLst>
                                            <p:cond delay="828"/>
                                          </p:stCondLst>
                                        </p:cTn>
                                        <p:tgtEl>
                                          <p:spTgt spid="20"/>
                                        </p:tgtEl>
                                        <p:attrNameLst>
                                          <p:attrName>ppt_y</p:attrName>
                                        </p:attrNameLst>
                                      </p:cBhvr>
                                      <p:tavLst>
                                        <p:tav tm="0" fmla="#ppt_y-sin(pi*$)/81">
                                          <p:val>
                                            <p:fltVal val="0"/>
                                          </p:val>
                                        </p:tav>
                                        <p:tav tm="100000">
                                          <p:val>
                                            <p:fltVal val="1"/>
                                          </p:val>
                                        </p:tav>
                                      </p:tavLst>
                                    </p:anim>
                                    <p:animScale>
                                      <p:cBhvr>
                                        <p:cTn id="29" dur="13">
                                          <p:stCondLst>
                                            <p:cond delay="325"/>
                                          </p:stCondLst>
                                        </p:cTn>
                                        <p:tgtEl>
                                          <p:spTgt spid="20"/>
                                        </p:tgtEl>
                                      </p:cBhvr>
                                      <p:to x="100000" y="60000"/>
                                    </p:animScale>
                                    <p:animScale>
                                      <p:cBhvr>
                                        <p:cTn id="30" dur="83" decel="50000">
                                          <p:stCondLst>
                                            <p:cond delay="338"/>
                                          </p:stCondLst>
                                        </p:cTn>
                                        <p:tgtEl>
                                          <p:spTgt spid="20"/>
                                        </p:tgtEl>
                                      </p:cBhvr>
                                      <p:to x="100000" y="100000"/>
                                    </p:animScale>
                                    <p:animScale>
                                      <p:cBhvr>
                                        <p:cTn id="31" dur="13">
                                          <p:stCondLst>
                                            <p:cond delay="656"/>
                                          </p:stCondLst>
                                        </p:cTn>
                                        <p:tgtEl>
                                          <p:spTgt spid="20"/>
                                        </p:tgtEl>
                                      </p:cBhvr>
                                      <p:to x="100000" y="80000"/>
                                    </p:animScale>
                                    <p:animScale>
                                      <p:cBhvr>
                                        <p:cTn id="32" dur="83" decel="50000">
                                          <p:stCondLst>
                                            <p:cond delay="669"/>
                                          </p:stCondLst>
                                        </p:cTn>
                                        <p:tgtEl>
                                          <p:spTgt spid="20"/>
                                        </p:tgtEl>
                                      </p:cBhvr>
                                      <p:to x="100000" y="100000"/>
                                    </p:animScale>
                                    <p:animScale>
                                      <p:cBhvr>
                                        <p:cTn id="33" dur="13">
                                          <p:stCondLst>
                                            <p:cond delay="821"/>
                                          </p:stCondLst>
                                        </p:cTn>
                                        <p:tgtEl>
                                          <p:spTgt spid="20"/>
                                        </p:tgtEl>
                                      </p:cBhvr>
                                      <p:to x="100000" y="90000"/>
                                    </p:animScale>
                                    <p:animScale>
                                      <p:cBhvr>
                                        <p:cTn id="34" dur="83" decel="50000">
                                          <p:stCondLst>
                                            <p:cond delay="834"/>
                                          </p:stCondLst>
                                        </p:cTn>
                                        <p:tgtEl>
                                          <p:spTgt spid="20"/>
                                        </p:tgtEl>
                                      </p:cBhvr>
                                      <p:to x="100000" y="100000"/>
                                    </p:animScale>
                                    <p:animScale>
                                      <p:cBhvr>
                                        <p:cTn id="35" dur="13">
                                          <p:stCondLst>
                                            <p:cond delay="904"/>
                                          </p:stCondLst>
                                        </p:cTn>
                                        <p:tgtEl>
                                          <p:spTgt spid="20"/>
                                        </p:tgtEl>
                                      </p:cBhvr>
                                      <p:to x="100000" y="95000"/>
                                    </p:animScale>
                                    <p:animScale>
                                      <p:cBhvr>
                                        <p:cTn id="36" dur="83" decel="50000">
                                          <p:stCondLst>
                                            <p:cond delay="917"/>
                                          </p:stCondLst>
                                        </p:cTn>
                                        <p:tgtEl>
                                          <p:spTgt spid="20"/>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21">
                                            <p:txEl>
                                              <p:pRg st="0" end="0"/>
                                            </p:txEl>
                                          </p:spTgt>
                                        </p:tgtEl>
                                        <p:attrNameLst>
                                          <p:attrName>style.visibility</p:attrName>
                                        </p:attrNameLst>
                                      </p:cBhvr>
                                      <p:to>
                                        <p:strVal val="visible"/>
                                      </p:to>
                                    </p:set>
                                    <p:animEffect transition="in" filter="wipe(down)">
                                      <p:cBhvr>
                                        <p:cTn id="39" dur="290">
                                          <p:stCondLst>
                                            <p:cond delay="0"/>
                                          </p:stCondLst>
                                        </p:cTn>
                                        <p:tgtEl>
                                          <p:spTgt spid="21">
                                            <p:txEl>
                                              <p:pRg st="0" end="0"/>
                                            </p:txEl>
                                          </p:spTgt>
                                        </p:tgtEl>
                                      </p:cBhvr>
                                    </p:animEffect>
                                    <p:anim calcmode="lin" valueType="num">
                                      <p:cBhvr>
                                        <p:cTn id="40" dur="911" tmFilter="0,0; 0.14,0.36; 0.43,0.73; 0.71,0.91; 1.0,1.0">
                                          <p:stCondLst>
                                            <p:cond delay="0"/>
                                          </p:stCondLst>
                                        </p:cTn>
                                        <p:tgtEl>
                                          <p:spTgt spid="21">
                                            <p:txEl>
                                              <p:pRg st="0" end="0"/>
                                            </p:txEl>
                                          </p:spTgt>
                                        </p:tgtEl>
                                        <p:attrNameLst>
                                          <p:attrName>ppt_x</p:attrName>
                                        </p:attrNameLst>
                                      </p:cBhvr>
                                      <p:tavLst>
                                        <p:tav tm="0">
                                          <p:val>
                                            <p:strVal val="#ppt_x-0.25"/>
                                          </p:val>
                                        </p:tav>
                                        <p:tav tm="100000">
                                          <p:val>
                                            <p:strVal val="#ppt_x"/>
                                          </p:val>
                                        </p:tav>
                                      </p:tavLst>
                                    </p:anim>
                                    <p:anim calcmode="lin" valueType="num">
                                      <p:cBhvr>
                                        <p:cTn id="41" dur="332" tmFilter="0.0,0.0; 0.25,0.07; 0.50,0.2; 0.75,0.467; 1.0,1.0">
                                          <p:stCondLst>
                                            <p:cond delay="0"/>
                                          </p:stCondLst>
                                        </p:cTn>
                                        <p:tgtEl>
                                          <p:spTgt spid="21">
                                            <p:txEl>
                                              <p:pRg st="0" end="0"/>
                                            </p:txEl>
                                          </p:spTgt>
                                        </p:tgtEl>
                                        <p:attrNameLst>
                                          <p:attrName>ppt_y</p:attrName>
                                        </p:attrNameLst>
                                      </p:cBhvr>
                                      <p:tavLst>
                                        <p:tav tm="0" fmla="#ppt_y-sin(pi*$)/3">
                                          <p:val>
                                            <p:fltVal val="0.5"/>
                                          </p:val>
                                        </p:tav>
                                        <p:tav tm="100000">
                                          <p:val>
                                            <p:fltVal val="1"/>
                                          </p:val>
                                        </p:tav>
                                      </p:tavLst>
                                    </p:anim>
                                    <p:anim calcmode="lin" valueType="num">
                                      <p:cBhvr>
                                        <p:cTn id="42" dur="332" tmFilter="0, 0; 0.125,0.2665; 0.25,0.4; 0.375,0.465; 0.5,0.5;  0.625,0.535; 0.75,0.6; 0.875,0.7335; 1,1">
                                          <p:stCondLst>
                                            <p:cond delay="332"/>
                                          </p:stCondLst>
                                        </p:cTn>
                                        <p:tgtEl>
                                          <p:spTgt spid="21">
                                            <p:txEl>
                                              <p:pRg st="0" end="0"/>
                                            </p:txEl>
                                          </p:spTgt>
                                        </p:tgtEl>
                                        <p:attrNameLst>
                                          <p:attrName>ppt_y</p:attrName>
                                        </p:attrNameLst>
                                      </p:cBhvr>
                                      <p:tavLst>
                                        <p:tav tm="0" fmla="#ppt_y-sin(pi*$)/9">
                                          <p:val>
                                            <p:fltVal val="0"/>
                                          </p:val>
                                        </p:tav>
                                        <p:tav tm="100000">
                                          <p:val>
                                            <p:fltVal val="1"/>
                                          </p:val>
                                        </p:tav>
                                      </p:tavLst>
                                    </p:anim>
                                    <p:anim calcmode="lin" valueType="num">
                                      <p:cBhvr>
                                        <p:cTn id="43" dur="166" tmFilter="0, 0; 0.125,0.2665; 0.25,0.4; 0.375,0.465; 0.5,0.5;  0.625,0.535; 0.75,0.6; 0.875,0.7335; 1,1">
                                          <p:stCondLst>
                                            <p:cond delay="662"/>
                                          </p:stCondLst>
                                        </p:cTn>
                                        <p:tgtEl>
                                          <p:spTgt spid="21">
                                            <p:txEl>
                                              <p:pRg st="0" end="0"/>
                                            </p:txEl>
                                          </p:spTgt>
                                        </p:tgtEl>
                                        <p:attrNameLst>
                                          <p:attrName>ppt_y</p:attrName>
                                        </p:attrNameLst>
                                      </p:cBhvr>
                                      <p:tavLst>
                                        <p:tav tm="0" fmla="#ppt_y-sin(pi*$)/27">
                                          <p:val>
                                            <p:fltVal val="0"/>
                                          </p:val>
                                        </p:tav>
                                        <p:tav tm="100000">
                                          <p:val>
                                            <p:fltVal val="1"/>
                                          </p:val>
                                        </p:tav>
                                      </p:tavLst>
                                    </p:anim>
                                    <p:anim calcmode="lin" valueType="num">
                                      <p:cBhvr>
                                        <p:cTn id="44" dur="82" tmFilter="0, 0; 0.125,0.2665; 0.25,0.4; 0.375,0.465; 0.5,0.5;  0.625,0.535; 0.75,0.6; 0.875,0.7335; 1,1">
                                          <p:stCondLst>
                                            <p:cond delay="828"/>
                                          </p:stCondLst>
                                        </p:cTn>
                                        <p:tgtEl>
                                          <p:spTgt spid="21">
                                            <p:txEl>
                                              <p:pRg st="0" end="0"/>
                                            </p:txEl>
                                          </p:spTgt>
                                        </p:tgtEl>
                                        <p:attrNameLst>
                                          <p:attrName>ppt_y</p:attrName>
                                        </p:attrNameLst>
                                      </p:cBhvr>
                                      <p:tavLst>
                                        <p:tav tm="0" fmla="#ppt_y-sin(pi*$)/81">
                                          <p:val>
                                            <p:fltVal val="0"/>
                                          </p:val>
                                        </p:tav>
                                        <p:tav tm="100000">
                                          <p:val>
                                            <p:fltVal val="1"/>
                                          </p:val>
                                        </p:tav>
                                      </p:tavLst>
                                    </p:anim>
                                    <p:animScale>
                                      <p:cBhvr>
                                        <p:cTn id="45" dur="13">
                                          <p:stCondLst>
                                            <p:cond delay="325"/>
                                          </p:stCondLst>
                                        </p:cTn>
                                        <p:tgtEl>
                                          <p:spTgt spid="21">
                                            <p:txEl>
                                              <p:pRg st="0" end="0"/>
                                            </p:txEl>
                                          </p:spTgt>
                                        </p:tgtEl>
                                      </p:cBhvr>
                                      <p:to x="100000" y="60000"/>
                                    </p:animScale>
                                    <p:animScale>
                                      <p:cBhvr>
                                        <p:cTn id="46" dur="83" decel="50000">
                                          <p:stCondLst>
                                            <p:cond delay="338"/>
                                          </p:stCondLst>
                                        </p:cTn>
                                        <p:tgtEl>
                                          <p:spTgt spid="21">
                                            <p:txEl>
                                              <p:pRg st="0" end="0"/>
                                            </p:txEl>
                                          </p:spTgt>
                                        </p:tgtEl>
                                      </p:cBhvr>
                                      <p:to x="100000" y="100000"/>
                                    </p:animScale>
                                    <p:animScale>
                                      <p:cBhvr>
                                        <p:cTn id="47" dur="13">
                                          <p:stCondLst>
                                            <p:cond delay="656"/>
                                          </p:stCondLst>
                                        </p:cTn>
                                        <p:tgtEl>
                                          <p:spTgt spid="21">
                                            <p:txEl>
                                              <p:pRg st="0" end="0"/>
                                            </p:txEl>
                                          </p:spTgt>
                                        </p:tgtEl>
                                      </p:cBhvr>
                                      <p:to x="100000" y="80000"/>
                                    </p:animScale>
                                    <p:animScale>
                                      <p:cBhvr>
                                        <p:cTn id="48" dur="83" decel="50000">
                                          <p:stCondLst>
                                            <p:cond delay="669"/>
                                          </p:stCondLst>
                                        </p:cTn>
                                        <p:tgtEl>
                                          <p:spTgt spid="21">
                                            <p:txEl>
                                              <p:pRg st="0" end="0"/>
                                            </p:txEl>
                                          </p:spTgt>
                                        </p:tgtEl>
                                      </p:cBhvr>
                                      <p:to x="100000" y="100000"/>
                                    </p:animScale>
                                    <p:animScale>
                                      <p:cBhvr>
                                        <p:cTn id="49" dur="13">
                                          <p:stCondLst>
                                            <p:cond delay="821"/>
                                          </p:stCondLst>
                                        </p:cTn>
                                        <p:tgtEl>
                                          <p:spTgt spid="21">
                                            <p:txEl>
                                              <p:pRg st="0" end="0"/>
                                            </p:txEl>
                                          </p:spTgt>
                                        </p:tgtEl>
                                      </p:cBhvr>
                                      <p:to x="100000" y="90000"/>
                                    </p:animScale>
                                    <p:animScale>
                                      <p:cBhvr>
                                        <p:cTn id="50" dur="83" decel="50000">
                                          <p:stCondLst>
                                            <p:cond delay="834"/>
                                          </p:stCondLst>
                                        </p:cTn>
                                        <p:tgtEl>
                                          <p:spTgt spid="21">
                                            <p:txEl>
                                              <p:pRg st="0" end="0"/>
                                            </p:txEl>
                                          </p:spTgt>
                                        </p:tgtEl>
                                      </p:cBhvr>
                                      <p:to x="100000" y="100000"/>
                                    </p:animScale>
                                    <p:animScale>
                                      <p:cBhvr>
                                        <p:cTn id="51" dur="13">
                                          <p:stCondLst>
                                            <p:cond delay="904"/>
                                          </p:stCondLst>
                                        </p:cTn>
                                        <p:tgtEl>
                                          <p:spTgt spid="21">
                                            <p:txEl>
                                              <p:pRg st="0" end="0"/>
                                            </p:txEl>
                                          </p:spTgt>
                                        </p:tgtEl>
                                      </p:cBhvr>
                                      <p:to x="100000" y="95000"/>
                                    </p:animScale>
                                    <p:animScale>
                                      <p:cBhvr>
                                        <p:cTn id="52" dur="83" decel="50000">
                                          <p:stCondLst>
                                            <p:cond delay="917"/>
                                          </p:stCondLst>
                                        </p:cTn>
                                        <p:tgtEl>
                                          <p:spTgt spid="21">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P spid="20" grpId="0" animBg="1"/>
      <p:bldP spid="21"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29"/>
        <p:cNvGrpSpPr/>
        <p:nvPr/>
      </p:nvGrpSpPr>
      <p:grpSpPr>
        <a:xfrm>
          <a:off x="0" y="0"/>
          <a:ext cx="0" cy="0"/>
          <a:chOff x="0" y="0"/>
          <a:chExt cx="0" cy="0"/>
        </a:xfrm>
      </p:grpSpPr>
      <p:grpSp>
        <p:nvGrpSpPr>
          <p:cNvPr id="50" name="Group 49">
            <a:extLst>
              <a:ext uri="{FF2B5EF4-FFF2-40B4-BE49-F238E27FC236}">
                <a16:creationId xmlns:a16="http://schemas.microsoft.com/office/drawing/2014/main" id="{79DD62E5-4857-4F6C-8FF9-AA6694B1B6FC}"/>
              </a:ext>
            </a:extLst>
          </p:cNvPr>
          <p:cNvGrpSpPr/>
          <p:nvPr/>
        </p:nvGrpSpPr>
        <p:grpSpPr>
          <a:xfrm>
            <a:off x="2236612" y="1712211"/>
            <a:ext cx="4670775" cy="2022979"/>
            <a:chOff x="1836000" y="1643288"/>
            <a:chExt cx="5471575" cy="2743088"/>
          </a:xfrm>
        </p:grpSpPr>
        <p:sp>
          <p:nvSpPr>
            <p:cNvPr id="51" name="Rectangle 50">
              <a:extLst>
                <a:ext uri="{FF2B5EF4-FFF2-40B4-BE49-F238E27FC236}">
                  <a16:creationId xmlns:a16="http://schemas.microsoft.com/office/drawing/2014/main" id="{EA34FD96-238C-459C-B2BD-C452152EF54D}"/>
                </a:ext>
              </a:extLst>
            </p:cNvPr>
            <p:cNvSpPr/>
            <p:nvPr/>
          </p:nvSpPr>
          <p:spPr>
            <a:xfrm>
              <a:off x="1836000" y="1643288"/>
              <a:ext cx="5306400" cy="2743088"/>
            </a:xfrm>
            <a:prstGeom prst="rect">
              <a:avLst/>
            </a:prstGeom>
            <a:solidFill>
              <a:srgbClr val="FAF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TextBox 51">
              <a:extLst>
                <a:ext uri="{FF2B5EF4-FFF2-40B4-BE49-F238E27FC236}">
                  <a16:creationId xmlns:a16="http://schemas.microsoft.com/office/drawing/2014/main" id="{D286086B-7457-4B5E-AEC7-4E57DE0B86BA}"/>
                </a:ext>
              </a:extLst>
            </p:cNvPr>
            <p:cNvSpPr txBox="1"/>
            <p:nvPr/>
          </p:nvSpPr>
          <p:spPr>
            <a:xfrm>
              <a:off x="2351106" y="3118764"/>
              <a:ext cx="4606911" cy="1043335"/>
            </a:xfrm>
            <a:prstGeom prst="rect">
              <a:avLst/>
            </a:prstGeom>
            <a:noFill/>
          </p:spPr>
          <p:txBody>
            <a:bodyPr wrap="square" rtlCol="0">
              <a:spAutoFit/>
            </a:bodyPr>
            <a:lstStyle/>
            <a:p>
              <a:r>
                <a:rPr lang="en-US" sz="4400" dirty="0" err="1">
                  <a:solidFill>
                    <a:schemeClr val="accent1">
                      <a:lumMod val="75000"/>
                    </a:schemeClr>
                  </a:solidFill>
                  <a:latin typeface="HP001 4 hàng" panose="020B0603050302020204" pitchFamily="34" charset="0"/>
                </a:rPr>
                <a:t>ȁȁȁȁ</a:t>
              </a:r>
              <a:endParaRPr lang="en-US" sz="4400" dirty="0">
                <a:solidFill>
                  <a:schemeClr val="accent1">
                    <a:lumMod val="75000"/>
                  </a:schemeClr>
                </a:solidFill>
                <a:latin typeface="HP001 4 hàng" panose="020B0603050302020204" pitchFamily="34" charset="0"/>
              </a:endParaRPr>
            </a:p>
          </p:txBody>
        </p:sp>
        <p:sp>
          <p:nvSpPr>
            <p:cNvPr id="53" name="TextBox 52">
              <a:extLst>
                <a:ext uri="{FF2B5EF4-FFF2-40B4-BE49-F238E27FC236}">
                  <a16:creationId xmlns:a16="http://schemas.microsoft.com/office/drawing/2014/main" id="{65D379E2-1BEB-49C1-85E0-F5173923BC26}"/>
                </a:ext>
              </a:extLst>
            </p:cNvPr>
            <p:cNvSpPr txBox="1"/>
            <p:nvPr/>
          </p:nvSpPr>
          <p:spPr>
            <a:xfrm>
              <a:off x="2886664" y="3139629"/>
              <a:ext cx="4420911" cy="1022469"/>
            </a:xfrm>
            <a:prstGeom prst="rect">
              <a:avLst/>
            </a:prstGeom>
            <a:noFill/>
          </p:spPr>
          <p:txBody>
            <a:bodyPr wrap="square" rtlCol="0">
              <a:spAutoFit/>
            </a:bodyPr>
            <a:lstStyle/>
            <a:p>
              <a:r>
                <a:rPr lang="en-US" sz="4300" b="1" dirty="0" err="1">
                  <a:latin typeface="HP001 4 hàng" panose="020B0603050302020204" pitchFamily="34" charset="0"/>
                </a:rPr>
                <a:t>Yết</a:t>
              </a:r>
              <a:r>
                <a:rPr lang="en-US" sz="4300" b="1" dirty="0">
                  <a:latin typeface="HP001 4 hàng" panose="020B0603050302020204" pitchFamily="34" charset="0"/>
                </a:rPr>
                <a:t> </a:t>
              </a:r>
              <a:r>
                <a:rPr lang="en-US" sz="4300" b="1" dirty="0" err="1">
                  <a:latin typeface="HP001 4 hàng" panose="020B0603050302020204" pitchFamily="34" charset="0"/>
                </a:rPr>
                <a:t>Kiêu</a:t>
              </a:r>
              <a:endParaRPr lang="en-US" sz="4300" b="1" dirty="0">
                <a:latin typeface="HP001 4 hàng" panose="020B0603050302020204" pitchFamily="34" charset="0"/>
              </a:endParaRPr>
            </a:p>
          </p:txBody>
        </p:sp>
        <p:sp>
          <p:nvSpPr>
            <p:cNvPr id="54" name="TextBox 53">
              <a:extLst>
                <a:ext uri="{FF2B5EF4-FFF2-40B4-BE49-F238E27FC236}">
                  <a16:creationId xmlns:a16="http://schemas.microsoft.com/office/drawing/2014/main" id="{66906182-8AE5-4E18-BBAD-DD3713CA4106}"/>
                </a:ext>
              </a:extLst>
            </p:cNvPr>
            <p:cNvSpPr txBox="1"/>
            <p:nvPr/>
          </p:nvSpPr>
          <p:spPr>
            <a:xfrm>
              <a:off x="2351106" y="1939324"/>
              <a:ext cx="4791294" cy="1043335"/>
            </a:xfrm>
            <a:prstGeom prst="rect">
              <a:avLst/>
            </a:prstGeom>
            <a:noFill/>
          </p:spPr>
          <p:txBody>
            <a:bodyPr wrap="square" rtlCol="0">
              <a:spAutoFit/>
            </a:bodyPr>
            <a:lstStyle/>
            <a:p>
              <a:r>
                <a:rPr lang="en-US" sz="4400" dirty="0" err="1">
                  <a:solidFill>
                    <a:schemeClr val="accent1">
                      <a:lumMod val="75000"/>
                    </a:schemeClr>
                  </a:solidFill>
                  <a:latin typeface="HP001 4 hàng" panose="020B0603050302020204" pitchFamily="34" charset="0"/>
                </a:rPr>
                <a:t>ȁȁȁȁ</a:t>
              </a:r>
              <a:endParaRPr lang="en-US" sz="4400" dirty="0">
                <a:solidFill>
                  <a:schemeClr val="accent1">
                    <a:lumMod val="75000"/>
                  </a:schemeClr>
                </a:solidFill>
                <a:latin typeface="HP001 4 hàng" panose="020B0603050302020204" pitchFamily="34" charset="0"/>
              </a:endParaRPr>
            </a:p>
          </p:txBody>
        </p:sp>
      </p:grpSp>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15068">
        <p15:prstTrans prst="drape"/>
      </p:transition>
    </mc:Choice>
    <mc:Fallback xmlns="">
      <p:transition spd="slow" advTm="1506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p:cTn id="7" dur="1000" fill="hold"/>
                                        <p:tgtEl>
                                          <p:spTgt spid="50"/>
                                        </p:tgtEl>
                                        <p:attrNameLst>
                                          <p:attrName>ppt_w</p:attrName>
                                        </p:attrNameLst>
                                      </p:cBhvr>
                                      <p:tavLst>
                                        <p:tav tm="0">
                                          <p:val>
                                            <p:fltVal val="0"/>
                                          </p:val>
                                        </p:tav>
                                        <p:tav tm="100000">
                                          <p:val>
                                            <p:strVal val="#ppt_w"/>
                                          </p:val>
                                        </p:tav>
                                      </p:tavLst>
                                    </p:anim>
                                    <p:anim calcmode="lin" valueType="num">
                                      <p:cBhvr>
                                        <p:cTn id="8" dur="1000" fill="hold"/>
                                        <p:tgtEl>
                                          <p:spTgt spid="50"/>
                                        </p:tgtEl>
                                        <p:attrNameLst>
                                          <p:attrName>ppt_h</p:attrName>
                                        </p:attrNameLst>
                                      </p:cBhvr>
                                      <p:tavLst>
                                        <p:tav tm="0">
                                          <p:val>
                                            <p:fltVal val="0"/>
                                          </p:val>
                                        </p:tav>
                                        <p:tav tm="100000">
                                          <p:val>
                                            <p:strVal val="#ppt_h"/>
                                          </p:val>
                                        </p:tav>
                                      </p:tavLst>
                                    </p:anim>
                                    <p:anim calcmode="lin" valueType="num">
                                      <p:cBhvr>
                                        <p:cTn id="9" dur="1000" fill="hold"/>
                                        <p:tgtEl>
                                          <p:spTgt spid="50"/>
                                        </p:tgtEl>
                                        <p:attrNameLst>
                                          <p:attrName>style.rotation</p:attrName>
                                        </p:attrNameLst>
                                      </p:cBhvr>
                                      <p:tavLst>
                                        <p:tav tm="0">
                                          <p:val>
                                            <p:fltVal val="90"/>
                                          </p:val>
                                        </p:tav>
                                        <p:tav tm="100000">
                                          <p:val>
                                            <p:fltVal val="0"/>
                                          </p:val>
                                        </p:tav>
                                      </p:tavLst>
                                    </p:anim>
                                    <p:animEffect transition="in" filter="fade">
                                      <p:cBhvr>
                                        <p:cTn id="10" dur="10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46"/>
        <p:cNvGrpSpPr/>
        <p:nvPr/>
      </p:nvGrpSpPr>
      <p:grpSpPr>
        <a:xfrm>
          <a:off x="0" y="0"/>
          <a:ext cx="0" cy="0"/>
          <a:chOff x="0" y="0"/>
          <a:chExt cx="0" cy="0"/>
        </a:xfrm>
      </p:grpSpPr>
      <p:sp>
        <p:nvSpPr>
          <p:cNvPr id="1361" name="Google Shape;1361;p44"/>
          <p:cNvSpPr/>
          <p:nvPr/>
        </p:nvSpPr>
        <p:spPr>
          <a:xfrm>
            <a:off x="3039982" y="190792"/>
            <a:ext cx="225138" cy="224194"/>
          </a:xfrm>
          <a:custGeom>
            <a:avLst/>
            <a:gdLst/>
            <a:ahLst/>
            <a:cxnLst/>
            <a:rect l="l" t="t" r="r" b="b"/>
            <a:pathLst>
              <a:path w="11931" h="11881" extrusionOk="0">
                <a:moveTo>
                  <a:pt x="6567" y="1"/>
                </a:moveTo>
                <a:lnTo>
                  <a:pt x="4211" y="3485"/>
                </a:lnTo>
                <a:lnTo>
                  <a:pt x="0" y="3510"/>
                </a:lnTo>
                <a:lnTo>
                  <a:pt x="2582" y="6818"/>
                </a:lnTo>
                <a:lnTo>
                  <a:pt x="1304" y="10828"/>
                </a:lnTo>
                <a:lnTo>
                  <a:pt x="5263" y="9424"/>
                </a:lnTo>
                <a:lnTo>
                  <a:pt x="8672" y="11881"/>
                </a:lnTo>
                <a:lnTo>
                  <a:pt x="8547" y="7670"/>
                </a:lnTo>
                <a:lnTo>
                  <a:pt x="11930" y="5164"/>
                </a:lnTo>
                <a:lnTo>
                  <a:pt x="7895" y="3986"/>
                </a:lnTo>
                <a:lnTo>
                  <a:pt x="656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44"/>
          <p:cNvSpPr/>
          <p:nvPr/>
        </p:nvSpPr>
        <p:spPr>
          <a:xfrm>
            <a:off x="5144930" y="155423"/>
            <a:ext cx="298275" cy="297025"/>
          </a:xfrm>
          <a:custGeom>
            <a:avLst/>
            <a:gdLst/>
            <a:ahLst/>
            <a:cxnLst/>
            <a:rect l="l" t="t" r="r" b="b"/>
            <a:pathLst>
              <a:path w="11931" h="11881" extrusionOk="0">
                <a:moveTo>
                  <a:pt x="6567" y="1"/>
                </a:moveTo>
                <a:lnTo>
                  <a:pt x="4211" y="3485"/>
                </a:lnTo>
                <a:lnTo>
                  <a:pt x="0" y="3510"/>
                </a:lnTo>
                <a:lnTo>
                  <a:pt x="2582" y="6818"/>
                </a:lnTo>
                <a:lnTo>
                  <a:pt x="1304" y="10828"/>
                </a:lnTo>
                <a:lnTo>
                  <a:pt x="5263" y="9424"/>
                </a:lnTo>
                <a:lnTo>
                  <a:pt x="8672" y="11881"/>
                </a:lnTo>
                <a:lnTo>
                  <a:pt x="8547" y="7670"/>
                </a:lnTo>
                <a:lnTo>
                  <a:pt x="11930" y="5164"/>
                </a:lnTo>
                <a:lnTo>
                  <a:pt x="7895" y="3986"/>
                </a:lnTo>
                <a:lnTo>
                  <a:pt x="6567" y="1"/>
                </a:lnTo>
                <a:close/>
              </a:path>
            </a:pathLst>
          </a:custGeom>
          <a:solidFill>
            <a:srgbClr val="F9A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44"/>
          <p:cNvSpPr/>
          <p:nvPr/>
        </p:nvSpPr>
        <p:spPr>
          <a:xfrm>
            <a:off x="1913059" y="1005220"/>
            <a:ext cx="387071" cy="385449"/>
          </a:xfrm>
          <a:custGeom>
            <a:avLst/>
            <a:gdLst/>
            <a:ahLst/>
            <a:cxnLst/>
            <a:rect l="l" t="t" r="r" b="b"/>
            <a:pathLst>
              <a:path w="11931" h="11881" extrusionOk="0">
                <a:moveTo>
                  <a:pt x="6567" y="1"/>
                </a:moveTo>
                <a:lnTo>
                  <a:pt x="4211" y="3485"/>
                </a:lnTo>
                <a:lnTo>
                  <a:pt x="0" y="3510"/>
                </a:lnTo>
                <a:lnTo>
                  <a:pt x="2582" y="6818"/>
                </a:lnTo>
                <a:lnTo>
                  <a:pt x="1304" y="10828"/>
                </a:lnTo>
                <a:lnTo>
                  <a:pt x="5263" y="9424"/>
                </a:lnTo>
                <a:lnTo>
                  <a:pt x="8672" y="11881"/>
                </a:lnTo>
                <a:lnTo>
                  <a:pt x="8547" y="7670"/>
                </a:lnTo>
                <a:lnTo>
                  <a:pt x="11930" y="5164"/>
                </a:lnTo>
                <a:lnTo>
                  <a:pt x="7895" y="3986"/>
                </a:lnTo>
                <a:lnTo>
                  <a:pt x="6567" y="1"/>
                </a:lnTo>
                <a:close/>
              </a:path>
            </a:pathLst>
          </a:custGeom>
          <a:solidFill>
            <a:srgbClr val="F9AB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44"/>
          <p:cNvSpPr/>
          <p:nvPr/>
        </p:nvSpPr>
        <p:spPr>
          <a:xfrm>
            <a:off x="7772470" y="364896"/>
            <a:ext cx="415646" cy="413904"/>
          </a:xfrm>
          <a:custGeom>
            <a:avLst/>
            <a:gdLst/>
            <a:ahLst/>
            <a:cxnLst/>
            <a:rect l="l" t="t" r="r" b="b"/>
            <a:pathLst>
              <a:path w="11931" h="11881" extrusionOk="0">
                <a:moveTo>
                  <a:pt x="6567" y="1"/>
                </a:moveTo>
                <a:lnTo>
                  <a:pt x="4211" y="3485"/>
                </a:lnTo>
                <a:lnTo>
                  <a:pt x="0" y="3510"/>
                </a:lnTo>
                <a:lnTo>
                  <a:pt x="2582" y="6818"/>
                </a:lnTo>
                <a:lnTo>
                  <a:pt x="1304" y="10828"/>
                </a:lnTo>
                <a:lnTo>
                  <a:pt x="5263" y="9424"/>
                </a:lnTo>
                <a:lnTo>
                  <a:pt x="8672" y="11881"/>
                </a:lnTo>
                <a:lnTo>
                  <a:pt x="8547" y="7670"/>
                </a:lnTo>
                <a:lnTo>
                  <a:pt x="11930" y="5164"/>
                </a:lnTo>
                <a:lnTo>
                  <a:pt x="7895" y="3986"/>
                </a:lnTo>
                <a:lnTo>
                  <a:pt x="656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TextBox 30">
            <a:extLst>
              <a:ext uri="{FF2B5EF4-FFF2-40B4-BE49-F238E27FC236}">
                <a16:creationId xmlns:a16="http://schemas.microsoft.com/office/drawing/2014/main" id="{59D06271-856C-437E-B7A3-E4D17CE631A6}"/>
              </a:ext>
            </a:extLst>
          </p:cNvPr>
          <p:cNvSpPr txBox="1"/>
          <p:nvPr/>
        </p:nvSpPr>
        <p:spPr>
          <a:xfrm>
            <a:off x="4177665" y="1664851"/>
            <a:ext cx="4608195" cy="2585323"/>
          </a:xfrm>
          <a:prstGeom prst="rect">
            <a:avLst/>
          </a:prstGeom>
          <a:noFill/>
        </p:spPr>
        <p:txBody>
          <a:bodyPr wrap="square">
            <a:spAutoFit/>
          </a:bodyPr>
          <a:lstStyle/>
          <a:p>
            <a:r>
              <a:rPr lang="vi-VN" sz="1800" dirty="0">
                <a:solidFill>
                  <a:schemeClr val="tx1">
                    <a:lumMod val="75000"/>
                  </a:schemeClr>
                </a:solidFill>
                <a:latin typeface="Roboto" panose="02000000000000000000" pitchFamily="2" charset="0"/>
                <a:ea typeface="Roboto" panose="02000000000000000000" pitchFamily="2" charset="0"/>
              </a:rPr>
              <a:t>Yết Kiêu tên thật là Phạm Hữu Thế, quê tại làng Hạ Bì, tổng Phương Duy, huyện Gia Lộc, tỉnh Hải Dương; (1242-1303). Là anh hùng chống giặc ngoại xâm vào đời nhà Trần, ông là gia nô và một trong 5 mãnh tướng dưới trướng Quốc công Tiết Chế Trần Hưng Đạo, ông là người có công giúp nhà Trần chống giặc Nguyên Mông vào thế kỷ XIII với biệt tài thủy chiến.</a:t>
            </a:r>
            <a:endParaRPr lang="en-US" sz="1800" dirty="0">
              <a:solidFill>
                <a:schemeClr val="tx1">
                  <a:lumMod val="75000"/>
                </a:schemeClr>
              </a:solidFill>
              <a:latin typeface="Roboto" panose="02000000000000000000" pitchFamily="2" charset="0"/>
              <a:ea typeface="Roboto" panose="02000000000000000000" pitchFamily="2" charset="0"/>
            </a:endParaRPr>
          </a:p>
        </p:txBody>
      </p:sp>
      <p:pic>
        <p:nvPicPr>
          <p:cNvPr id="2050" name="Picture 2" descr="Vì sao Yết Kiêu quyết cả đời không lấy vợ?">
            <a:extLst>
              <a:ext uri="{FF2B5EF4-FFF2-40B4-BE49-F238E27FC236}">
                <a16:creationId xmlns:a16="http://schemas.microsoft.com/office/drawing/2014/main" id="{28EBF184-D6E6-459F-A995-5B60793E574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348" t="-2707"/>
          <a:stretch/>
        </p:blipFill>
        <p:spPr bwMode="auto">
          <a:xfrm>
            <a:off x="358140" y="1686064"/>
            <a:ext cx="3566161" cy="256411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3966">
        <p15:prstTrans prst="peelOff" invX="1"/>
      </p:transition>
    </mc:Choice>
    <mc:Fallback xmlns="">
      <p:transition spd="slow" advTm="33966">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49"/>
        <p:cNvGrpSpPr/>
        <p:nvPr/>
      </p:nvGrpSpPr>
      <p:grpSpPr>
        <a:xfrm>
          <a:off x="0" y="0"/>
          <a:ext cx="0" cy="0"/>
          <a:chOff x="0" y="0"/>
          <a:chExt cx="0" cy="0"/>
        </a:xfrm>
      </p:grpSpPr>
      <p:sp>
        <p:nvSpPr>
          <p:cNvPr id="1554" name="Google Shape;1554;p48"/>
          <p:cNvSpPr txBox="1">
            <a:spLocks noGrp="1"/>
          </p:cNvSpPr>
          <p:nvPr>
            <p:ph type="title"/>
          </p:nvPr>
        </p:nvSpPr>
        <p:spPr>
          <a:xfrm>
            <a:off x="98999" y="120973"/>
            <a:ext cx="4768979" cy="477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800" dirty="0">
                <a:latin typeface="Roboto" panose="02000000000000000000" pitchFamily="2" charset="0"/>
                <a:ea typeface="Roboto" panose="02000000000000000000" pitchFamily="2" charset="0"/>
              </a:rPr>
              <a:t>2. Luyện viết từ ứng dụng</a:t>
            </a:r>
            <a:endParaRPr sz="2800" dirty="0">
              <a:latin typeface="Roboto" panose="02000000000000000000" pitchFamily="2" charset="0"/>
              <a:ea typeface="Roboto" panose="02000000000000000000" pitchFamily="2" charset="0"/>
            </a:endParaRPr>
          </a:p>
        </p:txBody>
      </p:sp>
      <p:sp>
        <p:nvSpPr>
          <p:cNvPr id="1555" name="Google Shape;1555;p48"/>
          <p:cNvSpPr txBox="1"/>
          <p:nvPr/>
        </p:nvSpPr>
        <p:spPr>
          <a:xfrm>
            <a:off x="146375" y="3232759"/>
            <a:ext cx="2991033" cy="816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1600"/>
              </a:spcAft>
              <a:buNone/>
            </a:pPr>
            <a:r>
              <a:rPr lang="vi-VN" sz="2000" dirty="0">
                <a:solidFill>
                  <a:schemeClr val="accent3"/>
                </a:solidFill>
                <a:latin typeface="Times New Roman" panose="02020603050405020304" pitchFamily="18" charset="0"/>
                <a:ea typeface="Roboto"/>
                <a:cs typeface="Times New Roman" panose="02020603050405020304" pitchFamily="18" charset="0"/>
                <a:sym typeface="Roboto"/>
              </a:rPr>
              <a:t>Chữ hoa </a:t>
            </a:r>
            <a:r>
              <a:rPr lang="en-US" sz="2000" dirty="0">
                <a:solidFill>
                  <a:schemeClr val="accent3"/>
                </a:solidFill>
                <a:latin typeface="Times New Roman" panose="02020603050405020304" pitchFamily="18" charset="0"/>
                <a:ea typeface="Roboto"/>
                <a:cs typeface="Times New Roman" panose="02020603050405020304" pitchFamily="18" charset="0"/>
                <a:sym typeface="Roboto"/>
              </a:rPr>
              <a:t>Y</a:t>
            </a:r>
            <a:r>
              <a:rPr lang="vi-VN" sz="2000" dirty="0">
                <a:solidFill>
                  <a:schemeClr val="accent3"/>
                </a:solidFill>
                <a:latin typeface="Times New Roman" panose="02020603050405020304" pitchFamily="18" charset="0"/>
                <a:ea typeface="Roboto"/>
                <a:cs typeface="Times New Roman" panose="02020603050405020304" pitchFamily="18" charset="0"/>
                <a:sym typeface="Roboto"/>
              </a:rPr>
              <a:t>, </a:t>
            </a:r>
            <a:r>
              <a:rPr lang="en-US" sz="2000" dirty="0">
                <a:solidFill>
                  <a:schemeClr val="accent3"/>
                </a:solidFill>
                <a:latin typeface="Times New Roman" panose="02020603050405020304" pitchFamily="18" charset="0"/>
                <a:ea typeface="Roboto"/>
                <a:cs typeface="Times New Roman" panose="02020603050405020304" pitchFamily="18" charset="0"/>
                <a:sym typeface="Roboto"/>
              </a:rPr>
              <a:t>K</a:t>
            </a:r>
            <a:r>
              <a:rPr lang="vi-VN" sz="2000" dirty="0">
                <a:solidFill>
                  <a:schemeClr val="accent3"/>
                </a:solidFill>
                <a:latin typeface="Times New Roman" panose="02020603050405020304" pitchFamily="18" charset="0"/>
                <a:ea typeface="Roboto"/>
                <a:cs typeface="Times New Roman" panose="02020603050405020304" pitchFamily="18" charset="0"/>
                <a:sym typeface="Roboto"/>
              </a:rPr>
              <a:t> cao 2,5 ô ly. </a:t>
            </a:r>
            <a:r>
              <a:rPr lang="en-US" sz="2000" dirty="0" err="1">
                <a:solidFill>
                  <a:schemeClr val="accent3"/>
                </a:solidFill>
                <a:latin typeface="Times New Roman" panose="02020603050405020304" pitchFamily="18" charset="0"/>
                <a:ea typeface="Roboto"/>
                <a:cs typeface="Times New Roman" panose="02020603050405020304" pitchFamily="18" charset="0"/>
                <a:sym typeface="Roboto"/>
              </a:rPr>
              <a:t>Chữ</a:t>
            </a:r>
            <a:r>
              <a:rPr lang="en-US" sz="2000" dirty="0">
                <a:solidFill>
                  <a:schemeClr val="accent3"/>
                </a:solidFill>
                <a:latin typeface="Times New Roman" panose="02020603050405020304" pitchFamily="18" charset="0"/>
                <a:ea typeface="Roboto"/>
                <a:cs typeface="Times New Roman" panose="02020603050405020304" pitchFamily="18" charset="0"/>
                <a:sym typeface="Roboto"/>
              </a:rPr>
              <a:t> t </a:t>
            </a:r>
            <a:r>
              <a:rPr lang="en-US" sz="2000" dirty="0" err="1">
                <a:solidFill>
                  <a:schemeClr val="accent3"/>
                </a:solidFill>
                <a:latin typeface="Times New Roman" panose="02020603050405020304" pitchFamily="18" charset="0"/>
                <a:ea typeface="Roboto"/>
                <a:cs typeface="Times New Roman" panose="02020603050405020304" pitchFamily="18" charset="0"/>
                <a:sym typeface="Roboto"/>
              </a:rPr>
              <a:t>cao</a:t>
            </a:r>
            <a:r>
              <a:rPr lang="en-US" sz="2000" dirty="0">
                <a:solidFill>
                  <a:schemeClr val="accent3"/>
                </a:solidFill>
                <a:latin typeface="Times New Roman" panose="02020603050405020304" pitchFamily="18" charset="0"/>
                <a:ea typeface="Roboto"/>
                <a:cs typeface="Times New Roman" panose="02020603050405020304" pitchFamily="18" charset="0"/>
                <a:sym typeface="Roboto"/>
              </a:rPr>
              <a:t> 1,5 ô li. </a:t>
            </a:r>
            <a:r>
              <a:rPr lang="vi-VN" sz="2000" dirty="0">
                <a:solidFill>
                  <a:schemeClr val="accent3"/>
                </a:solidFill>
                <a:latin typeface="Times New Roman" panose="02020603050405020304" pitchFamily="18" charset="0"/>
                <a:ea typeface="Roboto"/>
                <a:cs typeface="Times New Roman" panose="02020603050405020304" pitchFamily="18" charset="0"/>
                <a:sym typeface="Roboto"/>
              </a:rPr>
              <a:t>Các chữ còn lại</a:t>
            </a:r>
            <a:r>
              <a:rPr lang="en-US" sz="2000" dirty="0">
                <a:solidFill>
                  <a:schemeClr val="accent3"/>
                </a:solidFill>
                <a:latin typeface="Times New Roman" panose="02020603050405020304" pitchFamily="18" charset="0"/>
                <a:ea typeface="Roboto"/>
                <a:cs typeface="Times New Roman" panose="02020603050405020304" pitchFamily="18" charset="0"/>
                <a:sym typeface="Roboto"/>
              </a:rPr>
              <a:t> </a:t>
            </a:r>
            <a:r>
              <a:rPr lang="vi-VN" sz="2000" dirty="0">
                <a:solidFill>
                  <a:schemeClr val="accent3"/>
                </a:solidFill>
                <a:latin typeface="Times New Roman" panose="02020603050405020304" pitchFamily="18" charset="0"/>
                <a:ea typeface="Roboto"/>
                <a:cs typeface="Times New Roman" panose="02020603050405020304" pitchFamily="18" charset="0"/>
                <a:sym typeface="Roboto"/>
              </a:rPr>
              <a:t>cao 1 ô ly.</a:t>
            </a:r>
          </a:p>
        </p:txBody>
      </p:sp>
      <p:sp>
        <p:nvSpPr>
          <p:cNvPr id="1560" name="Google Shape;1560;p48"/>
          <p:cNvSpPr txBox="1"/>
          <p:nvPr/>
        </p:nvSpPr>
        <p:spPr>
          <a:xfrm>
            <a:off x="418687" y="1785488"/>
            <a:ext cx="2082580" cy="456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US" sz="2000" b="1" dirty="0" err="1">
                <a:solidFill>
                  <a:schemeClr val="dk1"/>
                </a:solidFill>
                <a:latin typeface="Times New Roman" panose="02020603050405020304" pitchFamily="18" charset="0"/>
                <a:ea typeface="Roboto" panose="02000000000000000000" pitchFamily="2" charset="0"/>
                <a:cs typeface="Times New Roman" panose="02020603050405020304" pitchFamily="18" charset="0"/>
                <a:sym typeface="Jua"/>
              </a:rPr>
              <a:t>Các</a:t>
            </a:r>
            <a:r>
              <a:rPr lang="en-US" sz="2000" b="1" dirty="0">
                <a:solidFill>
                  <a:schemeClr val="dk1"/>
                </a:solidFill>
                <a:latin typeface="Times New Roman" panose="02020603050405020304" pitchFamily="18" charset="0"/>
                <a:ea typeface="Roboto" panose="02000000000000000000" pitchFamily="2" charset="0"/>
                <a:cs typeface="Times New Roman" panose="02020603050405020304" pitchFamily="18" charset="0"/>
                <a:sym typeface="Jua"/>
              </a:rPr>
              <a:t> con </a:t>
            </a:r>
            <a:r>
              <a:rPr lang="en-US" sz="2000" b="1" dirty="0" err="1">
                <a:solidFill>
                  <a:schemeClr val="dk1"/>
                </a:solidFill>
                <a:latin typeface="Times New Roman" panose="02020603050405020304" pitchFamily="18" charset="0"/>
                <a:ea typeface="Roboto" panose="02000000000000000000" pitchFamily="2" charset="0"/>
                <a:cs typeface="Times New Roman" panose="02020603050405020304" pitchFamily="18" charset="0"/>
                <a:sym typeface="Jua"/>
              </a:rPr>
              <a:t>chữ</a:t>
            </a:r>
            <a:r>
              <a:rPr lang="en-US" sz="2000" b="1" dirty="0">
                <a:solidFill>
                  <a:schemeClr val="dk1"/>
                </a:solidFill>
                <a:latin typeface="Times New Roman" panose="02020603050405020304" pitchFamily="18" charset="0"/>
                <a:ea typeface="Roboto" panose="02000000000000000000" pitchFamily="2" charset="0"/>
                <a:cs typeface="Times New Roman" panose="02020603050405020304" pitchFamily="18" charset="0"/>
                <a:sym typeface="Jua"/>
              </a:rPr>
              <a:t> </a:t>
            </a:r>
            <a:r>
              <a:rPr lang="en-US" sz="2000" b="1" dirty="0" err="1">
                <a:solidFill>
                  <a:schemeClr val="dk1"/>
                </a:solidFill>
                <a:latin typeface="Times New Roman" panose="02020603050405020304" pitchFamily="18" charset="0"/>
                <a:ea typeface="Roboto" panose="02000000000000000000" pitchFamily="2" charset="0"/>
                <a:cs typeface="Times New Roman" panose="02020603050405020304" pitchFamily="18" charset="0"/>
                <a:sym typeface="Jua"/>
              </a:rPr>
              <a:t>có</a:t>
            </a:r>
            <a:r>
              <a:rPr lang="en-US" sz="2000" b="1" dirty="0">
                <a:solidFill>
                  <a:schemeClr val="dk1"/>
                </a:solidFill>
                <a:latin typeface="Times New Roman" panose="02020603050405020304" pitchFamily="18" charset="0"/>
                <a:ea typeface="Roboto" panose="02000000000000000000" pitchFamily="2" charset="0"/>
                <a:cs typeface="Times New Roman" panose="02020603050405020304" pitchFamily="18" charset="0"/>
                <a:sym typeface="Jua"/>
              </a:rPr>
              <a:t> </a:t>
            </a:r>
            <a:r>
              <a:rPr lang="en-US" sz="2000" b="1" dirty="0" err="1">
                <a:solidFill>
                  <a:schemeClr val="dk1"/>
                </a:solidFill>
                <a:latin typeface="Times New Roman" panose="02020603050405020304" pitchFamily="18" charset="0"/>
                <a:ea typeface="Roboto" panose="02000000000000000000" pitchFamily="2" charset="0"/>
                <a:cs typeface="Times New Roman" panose="02020603050405020304" pitchFamily="18" charset="0"/>
                <a:sym typeface="Jua"/>
              </a:rPr>
              <a:t>độ</a:t>
            </a:r>
            <a:r>
              <a:rPr lang="en-US" sz="2000" b="1" dirty="0">
                <a:solidFill>
                  <a:schemeClr val="dk1"/>
                </a:solidFill>
                <a:latin typeface="Times New Roman" panose="02020603050405020304" pitchFamily="18" charset="0"/>
                <a:ea typeface="Roboto" panose="02000000000000000000" pitchFamily="2" charset="0"/>
                <a:cs typeface="Times New Roman" panose="02020603050405020304" pitchFamily="18" charset="0"/>
                <a:sym typeface="Jua"/>
              </a:rPr>
              <a:t> </a:t>
            </a:r>
            <a:r>
              <a:rPr lang="en-US" sz="2000" b="1" dirty="0" err="1">
                <a:solidFill>
                  <a:schemeClr val="dk1"/>
                </a:solidFill>
                <a:latin typeface="Times New Roman" panose="02020603050405020304" pitchFamily="18" charset="0"/>
                <a:ea typeface="Roboto" panose="02000000000000000000" pitchFamily="2" charset="0"/>
                <a:cs typeface="Times New Roman" panose="02020603050405020304" pitchFamily="18" charset="0"/>
                <a:sym typeface="Jua"/>
              </a:rPr>
              <a:t>cao</a:t>
            </a:r>
            <a:r>
              <a:rPr lang="en-US" sz="2000" b="1" dirty="0">
                <a:solidFill>
                  <a:schemeClr val="dk1"/>
                </a:solidFill>
                <a:latin typeface="Times New Roman" panose="02020603050405020304" pitchFamily="18" charset="0"/>
                <a:ea typeface="Roboto" panose="02000000000000000000" pitchFamily="2" charset="0"/>
                <a:cs typeface="Times New Roman" panose="02020603050405020304" pitchFamily="18" charset="0"/>
                <a:sym typeface="Jua"/>
              </a:rPr>
              <a:t> </a:t>
            </a:r>
            <a:r>
              <a:rPr lang="en-US" sz="2000" b="1" dirty="0" err="1">
                <a:solidFill>
                  <a:schemeClr val="dk1"/>
                </a:solidFill>
                <a:latin typeface="Times New Roman" panose="02020603050405020304" pitchFamily="18" charset="0"/>
                <a:ea typeface="Roboto" panose="02000000000000000000" pitchFamily="2" charset="0"/>
                <a:cs typeface="Times New Roman" panose="02020603050405020304" pitchFamily="18" charset="0"/>
                <a:sym typeface="Jua"/>
              </a:rPr>
              <a:t>thế</a:t>
            </a:r>
            <a:r>
              <a:rPr lang="en-US" sz="2000" b="1" dirty="0">
                <a:solidFill>
                  <a:schemeClr val="dk1"/>
                </a:solidFill>
                <a:latin typeface="Times New Roman" panose="02020603050405020304" pitchFamily="18" charset="0"/>
                <a:ea typeface="Roboto" panose="02000000000000000000" pitchFamily="2" charset="0"/>
                <a:cs typeface="Times New Roman" panose="02020603050405020304" pitchFamily="18" charset="0"/>
                <a:sym typeface="Jua"/>
              </a:rPr>
              <a:t> </a:t>
            </a:r>
            <a:r>
              <a:rPr lang="en-US" sz="2000" b="1" dirty="0" err="1">
                <a:solidFill>
                  <a:schemeClr val="dk1"/>
                </a:solidFill>
                <a:latin typeface="Times New Roman" panose="02020603050405020304" pitchFamily="18" charset="0"/>
                <a:ea typeface="Roboto" panose="02000000000000000000" pitchFamily="2" charset="0"/>
                <a:cs typeface="Times New Roman" panose="02020603050405020304" pitchFamily="18" charset="0"/>
                <a:sym typeface="Jua"/>
              </a:rPr>
              <a:t>nào</a:t>
            </a:r>
            <a:r>
              <a:rPr lang="en-US" sz="2000" b="1" dirty="0">
                <a:solidFill>
                  <a:schemeClr val="dk1"/>
                </a:solidFill>
                <a:latin typeface="Times New Roman" panose="02020603050405020304" pitchFamily="18" charset="0"/>
                <a:ea typeface="Roboto" panose="02000000000000000000" pitchFamily="2" charset="0"/>
                <a:cs typeface="Times New Roman" panose="02020603050405020304" pitchFamily="18" charset="0"/>
                <a:sym typeface="Jua"/>
              </a:rPr>
              <a:t>?</a:t>
            </a:r>
          </a:p>
        </p:txBody>
      </p:sp>
      <p:sp>
        <p:nvSpPr>
          <p:cNvPr id="1629" name="Google Shape;1629;p48"/>
          <p:cNvSpPr/>
          <p:nvPr/>
        </p:nvSpPr>
        <p:spPr>
          <a:xfrm>
            <a:off x="2501267" y="2013938"/>
            <a:ext cx="1104961" cy="546440"/>
          </a:xfrm>
          <a:custGeom>
            <a:avLst/>
            <a:gdLst/>
            <a:ahLst/>
            <a:cxnLst/>
            <a:rect l="l" t="t" r="r" b="b"/>
            <a:pathLst>
              <a:path w="54864" h="27085" extrusionOk="0">
                <a:moveTo>
                  <a:pt x="0" y="1558"/>
                </a:moveTo>
                <a:cubicBezTo>
                  <a:pt x="7316" y="-1102"/>
                  <a:pt x="16566" y="-161"/>
                  <a:pt x="23241" y="3844"/>
                </a:cubicBezTo>
                <a:cubicBezTo>
                  <a:pt x="34458" y="10574"/>
                  <a:pt x="42454" y="22948"/>
                  <a:pt x="54864" y="27085"/>
                </a:cubicBezTo>
              </a:path>
            </a:pathLst>
          </a:custGeom>
          <a:noFill/>
          <a:ln w="28575" cap="flat" cmpd="sng">
            <a:solidFill>
              <a:schemeClr val="accent5"/>
            </a:solidFill>
            <a:prstDash val="solid"/>
            <a:round/>
            <a:headEnd type="none" w="med" len="med"/>
            <a:tailEnd type="none" w="med" len="med"/>
          </a:ln>
        </p:spPr>
      </p:sp>
      <p:sp>
        <p:nvSpPr>
          <p:cNvPr id="1631" name="Google Shape;1631;p48"/>
          <p:cNvSpPr/>
          <p:nvPr/>
        </p:nvSpPr>
        <p:spPr>
          <a:xfrm flipH="1">
            <a:off x="5155008" y="2013938"/>
            <a:ext cx="984809" cy="546440"/>
          </a:xfrm>
          <a:custGeom>
            <a:avLst/>
            <a:gdLst/>
            <a:ahLst/>
            <a:cxnLst/>
            <a:rect l="l" t="t" r="r" b="b"/>
            <a:pathLst>
              <a:path w="54864" h="27085" extrusionOk="0">
                <a:moveTo>
                  <a:pt x="0" y="1558"/>
                </a:moveTo>
                <a:cubicBezTo>
                  <a:pt x="7316" y="-1102"/>
                  <a:pt x="16566" y="-161"/>
                  <a:pt x="23241" y="3844"/>
                </a:cubicBezTo>
                <a:cubicBezTo>
                  <a:pt x="34458" y="10574"/>
                  <a:pt x="42454" y="22948"/>
                  <a:pt x="54864" y="27085"/>
                </a:cubicBezTo>
              </a:path>
            </a:pathLst>
          </a:custGeom>
          <a:noFill/>
          <a:ln w="28575" cap="flat" cmpd="sng">
            <a:solidFill>
              <a:schemeClr val="accent5"/>
            </a:solidFill>
            <a:prstDash val="solid"/>
            <a:round/>
            <a:headEnd type="none" w="med" len="med"/>
            <a:tailEnd type="none" w="med" len="med"/>
          </a:ln>
        </p:spPr>
      </p:sp>
      <p:grpSp>
        <p:nvGrpSpPr>
          <p:cNvPr id="85" name="Group 84">
            <a:extLst>
              <a:ext uri="{FF2B5EF4-FFF2-40B4-BE49-F238E27FC236}">
                <a16:creationId xmlns:a16="http://schemas.microsoft.com/office/drawing/2014/main" id="{1CD4583F-1DE1-493B-BD61-5D8B05C7BCB4}"/>
              </a:ext>
            </a:extLst>
          </p:cNvPr>
          <p:cNvGrpSpPr/>
          <p:nvPr/>
        </p:nvGrpSpPr>
        <p:grpSpPr>
          <a:xfrm>
            <a:off x="3111666" y="2068298"/>
            <a:ext cx="2669260" cy="2060155"/>
            <a:chOff x="2564038" y="1821176"/>
            <a:chExt cx="3314934" cy="2218475"/>
          </a:xfrm>
        </p:grpSpPr>
        <p:sp>
          <p:nvSpPr>
            <p:cNvPr id="86" name="Rectangle 85">
              <a:extLst>
                <a:ext uri="{FF2B5EF4-FFF2-40B4-BE49-F238E27FC236}">
                  <a16:creationId xmlns:a16="http://schemas.microsoft.com/office/drawing/2014/main" id="{73FD44A5-B82E-4AD3-8B94-BDB3D622E070}"/>
                </a:ext>
              </a:extLst>
            </p:cNvPr>
            <p:cNvSpPr/>
            <p:nvPr/>
          </p:nvSpPr>
          <p:spPr>
            <a:xfrm>
              <a:off x="2564038" y="1821176"/>
              <a:ext cx="3134597" cy="2218475"/>
            </a:xfrm>
            <a:prstGeom prst="rect">
              <a:avLst/>
            </a:prstGeom>
            <a:solidFill>
              <a:srgbClr val="FAF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TextBox 86">
              <a:extLst>
                <a:ext uri="{FF2B5EF4-FFF2-40B4-BE49-F238E27FC236}">
                  <a16:creationId xmlns:a16="http://schemas.microsoft.com/office/drawing/2014/main" id="{7A914A05-498B-4D10-98D9-FB139FD8C060}"/>
                </a:ext>
              </a:extLst>
            </p:cNvPr>
            <p:cNvSpPr txBox="1"/>
            <p:nvPr/>
          </p:nvSpPr>
          <p:spPr>
            <a:xfrm>
              <a:off x="2627976" y="2870121"/>
              <a:ext cx="3070660" cy="696001"/>
            </a:xfrm>
            <a:prstGeom prst="rect">
              <a:avLst/>
            </a:prstGeom>
            <a:noFill/>
          </p:spPr>
          <p:txBody>
            <a:bodyPr wrap="square" rtlCol="0">
              <a:spAutoFit/>
            </a:bodyPr>
            <a:lstStyle/>
            <a:p>
              <a:r>
                <a:rPr lang="en-US" sz="3600" dirty="0" err="1">
                  <a:solidFill>
                    <a:schemeClr val="accent1">
                      <a:lumMod val="75000"/>
                    </a:schemeClr>
                  </a:solidFill>
                  <a:latin typeface="HP001 4 hàng" panose="020B0603050302020204" pitchFamily="34" charset="0"/>
                </a:rPr>
                <a:t>ȁȁȁ</a:t>
              </a:r>
              <a:endParaRPr lang="en-US" sz="3600" dirty="0">
                <a:solidFill>
                  <a:schemeClr val="accent1">
                    <a:lumMod val="75000"/>
                  </a:schemeClr>
                </a:solidFill>
                <a:latin typeface="HP001 4 hàng" panose="020B0603050302020204" pitchFamily="34" charset="0"/>
              </a:endParaRPr>
            </a:p>
          </p:txBody>
        </p:sp>
        <p:sp>
          <p:nvSpPr>
            <p:cNvPr id="88" name="TextBox 87">
              <a:extLst>
                <a:ext uri="{FF2B5EF4-FFF2-40B4-BE49-F238E27FC236}">
                  <a16:creationId xmlns:a16="http://schemas.microsoft.com/office/drawing/2014/main" id="{C132CA3C-1575-4505-BB07-DF7B37AD40E6}"/>
                </a:ext>
              </a:extLst>
            </p:cNvPr>
            <p:cNvSpPr txBox="1"/>
            <p:nvPr/>
          </p:nvSpPr>
          <p:spPr>
            <a:xfrm>
              <a:off x="2744374" y="2869445"/>
              <a:ext cx="3134598" cy="696001"/>
            </a:xfrm>
            <a:prstGeom prst="rect">
              <a:avLst/>
            </a:prstGeom>
            <a:noFill/>
          </p:spPr>
          <p:txBody>
            <a:bodyPr wrap="square" rtlCol="0">
              <a:spAutoFit/>
            </a:bodyPr>
            <a:lstStyle/>
            <a:p>
              <a:r>
                <a:rPr lang="en-US" sz="3600" b="1" dirty="0" err="1">
                  <a:latin typeface="HP001 4 hàng" panose="020B0603050302020204" pitchFamily="34" charset="0"/>
                </a:rPr>
                <a:t>Yết</a:t>
              </a:r>
              <a:r>
                <a:rPr lang="en-US" sz="3600" b="1" dirty="0">
                  <a:latin typeface="HP001 4 hàng" panose="020B0603050302020204" pitchFamily="34" charset="0"/>
                </a:rPr>
                <a:t> </a:t>
              </a:r>
              <a:r>
                <a:rPr lang="en-US" sz="3600" b="1" dirty="0" err="1">
                  <a:latin typeface="HP001 4 hàng" panose="020B0603050302020204" pitchFamily="34" charset="0"/>
                </a:rPr>
                <a:t>Kiêu</a:t>
              </a:r>
              <a:endParaRPr lang="en-US" sz="3600" b="1" dirty="0">
                <a:latin typeface="HP001 4 hàng" panose="020B0603050302020204" pitchFamily="34" charset="0"/>
              </a:endParaRPr>
            </a:p>
          </p:txBody>
        </p:sp>
        <p:sp>
          <p:nvSpPr>
            <p:cNvPr id="89" name="TextBox 88">
              <a:extLst>
                <a:ext uri="{FF2B5EF4-FFF2-40B4-BE49-F238E27FC236}">
                  <a16:creationId xmlns:a16="http://schemas.microsoft.com/office/drawing/2014/main" id="{6339FB68-F5FC-4B2D-AD49-99649CEA18C0}"/>
                </a:ext>
              </a:extLst>
            </p:cNvPr>
            <p:cNvSpPr txBox="1"/>
            <p:nvPr/>
          </p:nvSpPr>
          <p:spPr>
            <a:xfrm>
              <a:off x="2627976" y="2060589"/>
              <a:ext cx="3210801" cy="696001"/>
            </a:xfrm>
            <a:prstGeom prst="rect">
              <a:avLst/>
            </a:prstGeom>
            <a:noFill/>
          </p:spPr>
          <p:txBody>
            <a:bodyPr wrap="square" rtlCol="0">
              <a:spAutoFit/>
            </a:bodyPr>
            <a:lstStyle/>
            <a:p>
              <a:r>
                <a:rPr lang="en-US" sz="3600" dirty="0" err="1">
                  <a:solidFill>
                    <a:schemeClr val="accent1">
                      <a:lumMod val="75000"/>
                    </a:schemeClr>
                  </a:solidFill>
                  <a:latin typeface="HP001 4 hàng" panose="020B0603050302020204" pitchFamily="34" charset="0"/>
                </a:rPr>
                <a:t>ȁȁȁ</a:t>
              </a:r>
              <a:endParaRPr lang="en-US" sz="3600" dirty="0">
                <a:solidFill>
                  <a:schemeClr val="accent1">
                    <a:lumMod val="75000"/>
                  </a:schemeClr>
                </a:solidFill>
                <a:latin typeface="HP001 4 hàng" panose="020B0603050302020204" pitchFamily="34" charset="0"/>
              </a:endParaRPr>
            </a:p>
          </p:txBody>
        </p:sp>
      </p:grpSp>
      <p:sp>
        <p:nvSpPr>
          <p:cNvPr id="92" name="Google Shape;1560;p48">
            <a:extLst>
              <a:ext uri="{FF2B5EF4-FFF2-40B4-BE49-F238E27FC236}">
                <a16:creationId xmlns:a16="http://schemas.microsoft.com/office/drawing/2014/main" id="{2B0E4785-CA48-4B9D-9600-44D25ECCBAE0}"/>
              </a:ext>
            </a:extLst>
          </p:cNvPr>
          <p:cNvSpPr txBox="1"/>
          <p:nvPr/>
        </p:nvSpPr>
        <p:spPr>
          <a:xfrm>
            <a:off x="6228541" y="1691289"/>
            <a:ext cx="2696279" cy="45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1600"/>
              </a:spcAft>
              <a:buNone/>
            </a:pPr>
            <a:r>
              <a:rPr lang="en-US" sz="2000" b="1" dirty="0" err="1">
                <a:solidFill>
                  <a:schemeClr val="dk1"/>
                </a:solidFill>
                <a:latin typeface="Times New Roman" panose="02020603050405020304" pitchFamily="18" charset="0"/>
                <a:ea typeface="Roboto" panose="02000000000000000000" pitchFamily="2" charset="0"/>
                <a:cs typeface="Times New Roman" panose="02020603050405020304" pitchFamily="18" charset="0"/>
                <a:sym typeface="Jua"/>
              </a:rPr>
              <a:t>Khoảng</a:t>
            </a:r>
            <a:r>
              <a:rPr lang="en-US" sz="2000" b="1" dirty="0">
                <a:solidFill>
                  <a:schemeClr val="dk1"/>
                </a:solidFill>
                <a:latin typeface="Times New Roman" panose="02020603050405020304" pitchFamily="18" charset="0"/>
                <a:ea typeface="Roboto" panose="02000000000000000000" pitchFamily="2" charset="0"/>
                <a:cs typeface="Times New Roman" panose="02020603050405020304" pitchFamily="18" charset="0"/>
                <a:sym typeface="Jua"/>
              </a:rPr>
              <a:t> </a:t>
            </a:r>
            <a:r>
              <a:rPr lang="en-US" sz="2000" b="1" dirty="0" err="1">
                <a:solidFill>
                  <a:schemeClr val="dk1"/>
                </a:solidFill>
                <a:latin typeface="Times New Roman" panose="02020603050405020304" pitchFamily="18" charset="0"/>
                <a:ea typeface="Roboto" panose="02000000000000000000" pitchFamily="2" charset="0"/>
                <a:cs typeface="Times New Roman" panose="02020603050405020304" pitchFamily="18" charset="0"/>
                <a:sym typeface="Jua"/>
              </a:rPr>
              <a:t>cách</a:t>
            </a:r>
            <a:r>
              <a:rPr lang="en-US" sz="2000" b="1" dirty="0">
                <a:solidFill>
                  <a:schemeClr val="dk1"/>
                </a:solidFill>
                <a:latin typeface="Times New Roman" panose="02020603050405020304" pitchFamily="18" charset="0"/>
                <a:ea typeface="Roboto" panose="02000000000000000000" pitchFamily="2" charset="0"/>
                <a:cs typeface="Times New Roman" panose="02020603050405020304" pitchFamily="18" charset="0"/>
                <a:sym typeface="Jua"/>
              </a:rPr>
              <a:t> </a:t>
            </a:r>
            <a:r>
              <a:rPr lang="en-US" sz="2000" b="1" dirty="0" err="1">
                <a:solidFill>
                  <a:schemeClr val="dk1"/>
                </a:solidFill>
                <a:latin typeface="Times New Roman" panose="02020603050405020304" pitchFamily="18" charset="0"/>
                <a:ea typeface="Roboto" panose="02000000000000000000" pitchFamily="2" charset="0"/>
                <a:cs typeface="Times New Roman" panose="02020603050405020304" pitchFamily="18" charset="0"/>
                <a:sym typeface="Jua"/>
              </a:rPr>
              <a:t>giữa</a:t>
            </a:r>
            <a:r>
              <a:rPr lang="en-US" sz="2000" b="1" dirty="0">
                <a:solidFill>
                  <a:schemeClr val="dk1"/>
                </a:solidFill>
                <a:latin typeface="Times New Roman" panose="02020603050405020304" pitchFamily="18" charset="0"/>
                <a:ea typeface="Roboto" panose="02000000000000000000" pitchFamily="2" charset="0"/>
                <a:cs typeface="Times New Roman" panose="02020603050405020304" pitchFamily="18" charset="0"/>
                <a:sym typeface="Jua"/>
              </a:rPr>
              <a:t> </a:t>
            </a:r>
            <a:r>
              <a:rPr lang="en-US" sz="2000" b="1" dirty="0" err="1">
                <a:solidFill>
                  <a:schemeClr val="dk1"/>
                </a:solidFill>
                <a:latin typeface="Times New Roman" panose="02020603050405020304" pitchFamily="18" charset="0"/>
                <a:ea typeface="Roboto" panose="02000000000000000000" pitchFamily="2" charset="0"/>
                <a:cs typeface="Times New Roman" panose="02020603050405020304" pitchFamily="18" charset="0"/>
                <a:sym typeface="Jua"/>
              </a:rPr>
              <a:t>các</a:t>
            </a:r>
            <a:r>
              <a:rPr lang="en-US" sz="2000" b="1" dirty="0">
                <a:solidFill>
                  <a:schemeClr val="dk1"/>
                </a:solidFill>
                <a:latin typeface="Times New Roman" panose="02020603050405020304" pitchFamily="18" charset="0"/>
                <a:ea typeface="Roboto" panose="02000000000000000000" pitchFamily="2" charset="0"/>
                <a:cs typeface="Times New Roman" panose="02020603050405020304" pitchFamily="18" charset="0"/>
                <a:sym typeface="Jua"/>
              </a:rPr>
              <a:t> </a:t>
            </a:r>
            <a:r>
              <a:rPr lang="en-US" sz="2000" b="1" dirty="0" err="1">
                <a:solidFill>
                  <a:schemeClr val="dk1"/>
                </a:solidFill>
                <a:latin typeface="Times New Roman" panose="02020603050405020304" pitchFamily="18" charset="0"/>
                <a:ea typeface="Roboto" panose="02000000000000000000" pitchFamily="2" charset="0"/>
                <a:cs typeface="Times New Roman" panose="02020603050405020304" pitchFamily="18" charset="0"/>
                <a:sym typeface="Jua"/>
              </a:rPr>
              <a:t>chữ</a:t>
            </a:r>
            <a:r>
              <a:rPr lang="en-US" sz="2000" b="1" dirty="0">
                <a:solidFill>
                  <a:schemeClr val="dk1"/>
                </a:solidFill>
                <a:latin typeface="Times New Roman" panose="02020603050405020304" pitchFamily="18" charset="0"/>
                <a:ea typeface="Roboto" panose="02000000000000000000" pitchFamily="2" charset="0"/>
                <a:cs typeface="Times New Roman" panose="02020603050405020304" pitchFamily="18" charset="0"/>
                <a:sym typeface="Jua"/>
              </a:rPr>
              <a:t> </a:t>
            </a:r>
            <a:r>
              <a:rPr lang="en-US" sz="2000" b="1" dirty="0" err="1">
                <a:solidFill>
                  <a:schemeClr val="dk1"/>
                </a:solidFill>
                <a:latin typeface="Times New Roman" panose="02020603050405020304" pitchFamily="18" charset="0"/>
                <a:ea typeface="Roboto" panose="02000000000000000000" pitchFamily="2" charset="0"/>
                <a:cs typeface="Times New Roman" panose="02020603050405020304" pitchFamily="18" charset="0"/>
                <a:sym typeface="Jua"/>
              </a:rPr>
              <a:t>viết</a:t>
            </a:r>
            <a:r>
              <a:rPr lang="en-US" sz="2000" b="1" dirty="0">
                <a:solidFill>
                  <a:schemeClr val="dk1"/>
                </a:solidFill>
                <a:latin typeface="Times New Roman" panose="02020603050405020304" pitchFamily="18" charset="0"/>
                <a:ea typeface="Roboto" panose="02000000000000000000" pitchFamily="2" charset="0"/>
                <a:cs typeface="Times New Roman" panose="02020603050405020304" pitchFamily="18" charset="0"/>
                <a:sym typeface="Jua"/>
              </a:rPr>
              <a:t> </a:t>
            </a:r>
            <a:r>
              <a:rPr lang="en-US" sz="2000" b="1" dirty="0" err="1">
                <a:solidFill>
                  <a:schemeClr val="dk1"/>
                </a:solidFill>
                <a:latin typeface="Times New Roman" panose="02020603050405020304" pitchFamily="18" charset="0"/>
                <a:ea typeface="Roboto" panose="02000000000000000000" pitchFamily="2" charset="0"/>
                <a:cs typeface="Times New Roman" panose="02020603050405020304" pitchFamily="18" charset="0"/>
                <a:sym typeface="Jua"/>
              </a:rPr>
              <a:t>thế</a:t>
            </a:r>
            <a:r>
              <a:rPr lang="en-US" sz="2000" b="1" dirty="0">
                <a:solidFill>
                  <a:schemeClr val="dk1"/>
                </a:solidFill>
                <a:latin typeface="Times New Roman" panose="02020603050405020304" pitchFamily="18" charset="0"/>
                <a:ea typeface="Roboto" panose="02000000000000000000" pitchFamily="2" charset="0"/>
                <a:cs typeface="Times New Roman" panose="02020603050405020304" pitchFamily="18" charset="0"/>
                <a:sym typeface="Jua"/>
              </a:rPr>
              <a:t> </a:t>
            </a:r>
            <a:r>
              <a:rPr lang="en-US" sz="2000" b="1" dirty="0" err="1">
                <a:solidFill>
                  <a:schemeClr val="dk1"/>
                </a:solidFill>
                <a:latin typeface="Times New Roman" panose="02020603050405020304" pitchFamily="18" charset="0"/>
                <a:ea typeface="Roboto" panose="02000000000000000000" pitchFamily="2" charset="0"/>
                <a:cs typeface="Times New Roman" panose="02020603050405020304" pitchFamily="18" charset="0"/>
                <a:sym typeface="Jua"/>
              </a:rPr>
              <a:t>nào</a:t>
            </a:r>
            <a:r>
              <a:rPr lang="en-US" sz="2000" b="1" dirty="0">
                <a:solidFill>
                  <a:schemeClr val="dk1"/>
                </a:solidFill>
                <a:latin typeface="Times New Roman" panose="02020603050405020304" pitchFamily="18" charset="0"/>
                <a:ea typeface="Roboto" panose="02000000000000000000" pitchFamily="2" charset="0"/>
                <a:cs typeface="Times New Roman" panose="02020603050405020304" pitchFamily="18" charset="0"/>
                <a:sym typeface="Jua"/>
              </a:rPr>
              <a:t>? </a:t>
            </a:r>
            <a:r>
              <a:rPr lang="en-US" sz="2000" b="1" dirty="0" err="1">
                <a:solidFill>
                  <a:schemeClr val="dk1"/>
                </a:solidFill>
                <a:latin typeface="Times New Roman" panose="02020603050405020304" pitchFamily="18" charset="0"/>
                <a:ea typeface="Roboto" panose="02000000000000000000" pitchFamily="2" charset="0"/>
                <a:cs typeface="Times New Roman" panose="02020603050405020304" pitchFamily="18" charset="0"/>
                <a:sym typeface="Jua"/>
              </a:rPr>
              <a:t>Dấu</a:t>
            </a:r>
            <a:r>
              <a:rPr lang="en-US" sz="2000" b="1" dirty="0">
                <a:solidFill>
                  <a:schemeClr val="dk1"/>
                </a:solidFill>
                <a:latin typeface="Times New Roman" panose="02020603050405020304" pitchFamily="18" charset="0"/>
                <a:ea typeface="Roboto" panose="02000000000000000000" pitchFamily="2" charset="0"/>
                <a:cs typeface="Times New Roman" panose="02020603050405020304" pitchFamily="18" charset="0"/>
                <a:sym typeface="Jua"/>
              </a:rPr>
              <a:t> </a:t>
            </a:r>
            <a:r>
              <a:rPr lang="en-US" sz="2000" b="1" dirty="0" err="1">
                <a:solidFill>
                  <a:schemeClr val="dk1"/>
                </a:solidFill>
                <a:latin typeface="Times New Roman" panose="02020603050405020304" pitchFamily="18" charset="0"/>
                <a:ea typeface="Roboto" panose="02000000000000000000" pitchFamily="2" charset="0"/>
                <a:cs typeface="Times New Roman" panose="02020603050405020304" pitchFamily="18" charset="0"/>
                <a:sym typeface="Jua"/>
              </a:rPr>
              <a:t>thanh</a:t>
            </a:r>
            <a:r>
              <a:rPr lang="en-US" sz="2000" b="1" dirty="0">
                <a:solidFill>
                  <a:schemeClr val="dk1"/>
                </a:solidFill>
                <a:latin typeface="Times New Roman" panose="02020603050405020304" pitchFamily="18" charset="0"/>
                <a:ea typeface="Roboto" panose="02000000000000000000" pitchFamily="2" charset="0"/>
                <a:cs typeface="Times New Roman" panose="02020603050405020304" pitchFamily="18" charset="0"/>
                <a:sym typeface="Jua"/>
              </a:rPr>
              <a:t> </a:t>
            </a:r>
            <a:r>
              <a:rPr lang="en-US" sz="2000" b="1" dirty="0" err="1">
                <a:solidFill>
                  <a:schemeClr val="dk1"/>
                </a:solidFill>
                <a:latin typeface="Times New Roman" panose="02020603050405020304" pitchFamily="18" charset="0"/>
                <a:ea typeface="Roboto" panose="02000000000000000000" pitchFamily="2" charset="0"/>
                <a:cs typeface="Times New Roman" panose="02020603050405020304" pitchFamily="18" charset="0"/>
                <a:sym typeface="Jua"/>
              </a:rPr>
              <a:t>đặt</a:t>
            </a:r>
            <a:r>
              <a:rPr lang="en-US" sz="2000" b="1" dirty="0">
                <a:solidFill>
                  <a:schemeClr val="dk1"/>
                </a:solidFill>
                <a:latin typeface="Times New Roman" panose="02020603050405020304" pitchFamily="18" charset="0"/>
                <a:ea typeface="Roboto" panose="02000000000000000000" pitchFamily="2" charset="0"/>
                <a:cs typeface="Times New Roman" panose="02020603050405020304" pitchFamily="18" charset="0"/>
                <a:sym typeface="Jua"/>
              </a:rPr>
              <a:t> ở </a:t>
            </a:r>
            <a:r>
              <a:rPr lang="en-US" sz="2000" b="1" dirty="0" err="1">
                <a:solidFill>
                  <a:schemeClr val="dk1"/>
                </a:solidFill>
                <a:latin typeface="Times New Roman" panose="02020603050405020304" pitchFamily="18" charset="0"/>
                <a:ea typeface="Roboto" panose="02000000000000000000" pitchFamily="2" charset="0"/>
                <a:cs typeface="Times New Roman" panose="02020603050405020304" pitchFamily="18" charset="0"/>
                <a:sym typeface="Jua"/>
              </a:rPr>
              <a:t>đâu</a:t>
            </a:r>
            <a:r>
              <a:rPr lang="en-US" sz="2000" b="1" dirty="0">
                <a:solidFill>
                  <a:schemeClr val="dk1"/>
                </a:solidFill>
                <a:latin typeface="Times New Roman" panose="02020603050405020304" pitchFamily="18" charset="0"/>
                <a:ea typeface="Roboto" panose="02000000000000000000" pitchFamily="2" charset="0"/>
                <a:cs typeface="Times New Roman" panose="02020603050405020304" pitchFamily="18" charset="0"/>
                <a:sym typeface="Jua"/>
              </a:rPr>
              <a:t>?</a:t>
            </a:r>
          </a:p>
        </p:txBody>
      </p:sp>
      <p:sp>
        <p:nvSpPr>
          <p:cNvPr id="94" name="Google Shape;1555;p48">
            <a:extLst>
              <a:ext uri="{FF2B5EF4-FFF2-40B4-BE49-F238E27FC236}">
                <a16:creationId xmlns:a16="http://schemas.microsoft.com/office/drawing/2014/main" id="{820E720A-9B17-4203-B550-612F75F8C363}"/>
              </a:ext>
            </a:extLst>
          </p:cNvPr>
          <p:cNvSpPr txBox="1"/>
          <p:nvPr/>
        </p:nvSpPr>
        <p:spPr>
          <a:xfrm>
            <a:off x="6139817" y="3223761"/>
            <a:ext cx="2884260" cy="816600"/>
          </a:xfrm>
          <a:prstGeom prst="rect">
            <a:avLst/>
          </a:prstGeom>
          <a:noFill/>
          <a:ln>
            <a:noFill/>
          </a:ln>
        </p:spPr>
        <p:txBody>
          <a:bodyPr spcFirstLastPara="1" wrap="square" lIns="91425" tIns="91425" rIns="91425" bIns="91425" anchor="t" anchorCtr="0">
            <a:noAutofit/>
          </a:bodyPr>
          <a:lstStyle/>
          <a:p>
            <a:r>
              <a:rPr lang="en-US" sz="2000" dirty="0">
                <a:solidFill>
                  <a:schemeClr val="accent2">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000" dirty="0">
                <a:solidFill>
                  <a:schemeClr val="accent2">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Khoảng cách giữa các chữ là 1 con chữ o. </a:t>
            </a:r>
            <a:endParaRPr lang="en-US" sz="2000" dirty="0">
              <a:solidFill>
                <a:schemeClr val="accent2">
                  <a:lumMod val="50000"/>
                </a:schemeClr>
              </a:solidFill>
              <a:latin typeface="Times New Roman" panose="02020603050405020304" pitchFamily="18" charset="0"/>
              <a:ea typeface="Times New Roman" panose="02020603050405020304" pitchFamily="18" charset="0"/>
              <a:cs typeface="Times New Roman" panose="02020603050405020304" pitchFamily="18" charset="0"/>
            </a:endParaRPr>
          </a:p>
          <a:p>
            <a:r>
              <a:rPr lang="en-US" sz="2000" dirty="0">
                <a:solidFill>
                  <a:schemeClr val="accent2">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000" dirty="0">
                <a:solidFill>
                  <a:schemeClr val="accent2">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Dấu </a:t>
            </a:r>
            <a:r>
              <a:rPr lang="en-US" sz="2000" dirty="0" err="1">
                <a:solidFill>
                  <a:schemeClr val="accent2">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sắc</a:t>
            </a:r>
            <a:r>
              <a:rPr lang="vi-VN" sz="2000" dirty="0">
                <a:solidFill>
                  <a:schemeClr val="accent2">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đặt</a:t>
            </a:r>
            <a:r>
              <a:rPr lang="en-US" sz="2000" dirty="0">
                <a:solidFill>
                  <a:schemeClr val="accent2">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accent2">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trên</a:t>
            </a:r>
            <a:r>
              <a:rPr lang="vi-VN" sz="2000" dirty="0">
                <a:solidFill>
                  <a:schemeClr val="accent2">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chữ </a:t>
            </a:r>
            <a:r>
              <a:rPr lang="en-US" sz="2000" dirty="0">
                <a:solidFill>
                  <a:schemeClr val="accent2">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ê</a:t>
            </a:r>
            <a:r>
              <a:rPr lang="vi-VN" sz="2000" dirty="0">
                <a:solidFill>
                  <a:schemeClr val="accent2">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solidFill>
                <a:schemeClr val="accent2">
                  <a:lumMod val="50000"/>
                </a:schemeClr>
              </a:solidFill>
              <a:effectLst/>
              <a:latin typeface=".VnTime"/>
              <a:ea typeface="Times New Roman" panose="02020603050405020304" pitchFamily="18" charset="0"/>
              <a:cs typeface="Times New Roman" panose="02020603050405020304" pitchFamily="18" charset="0"/>
            </a:endParaRPr>
          </a:p>
        </p:txBody>
      </p:sp>
      <p:sp>
        <p:nvSpPr>
          <p:cNvPr id="3" name="Arrow: Down 2">
            <a:extLst>
              <a:ext uri="{FF2B5EF4-FFF2-40B4-BE49-F238E27FC236}">
                <a16:creationId xmlns:a16="http://schemas.microsoft.com/office/drawing/2014/main" id="{C442F213-20BE-4E29-B675-AFB612901E9D}"/>
              </a:ext>
            </a:extLst>
          </p:cNvPr>
          <p:cNvSpPr/>
          <p:nvPr/>
        </p:nvSpPr>
        <p:spPr>
          <a:xfrm>
            <a:off x="1224964" y="2668118"/>
            <a:ext cx="190500" cy="477600"/>
          </a:xfrm>
          <a:prstGeom prst="down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96" name="Arrow: Down 95">
            <a:extLst>
              <a:ext uri="{FF2B5EF4-FFF2-40B4-BE49-F238E27FC236}">
                <a16:creationId xmlns:a16="http://schemas.microsoft.com/office/drawing/2014/main" id="{9F5E9EE3-0501-49B3-A808-35B14C485ED3}"/>
              </a:ext>
            </a:extLst>
          </p:cNvPr>
          <p:cNvSpPr/>
          <p:nvPr/>
        </p:nvSpPr>
        <p:spPr>
          <a:xfrm>
            <a:off x="7433377" y="2746161"/>
            <a:ext cx="190500" cy="477600"/>
          </a:xfrm>
          <a:prstGeom prst="down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43617"/>
    </mc:Choice>
    <mc:Fallback xmlns="">
      <p:transition spd="slow" advTm="4361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60"/>
                                        </p:tgtEl>
                                        <p:attrNameLst>
                                          <p:attrName>style.visibility</p:attrName>
                                        </p:attrNameLst>
                                      </p:cBhvr>
                                      <p:to>
                                        <p:strVal val="visible"/>
                                      </p:to>
                                    </p:set>
                                    <p:animEffect transition="in" filter="fade">
                                      <p:cBhvr>
                                        <p:cTn id="7" dur="500"/>
                                        <p:tgtEl>
                                          <p:spTgt spid="156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555"/>
                                        </p:tgtEl>
                                        <p:attrNameLst>
                                          <p:attrName>style.visibility</p:attrName>
                                        </p:attrNameLst>
                                      </p:cBhvr>
                                      <p:to>
                                        <p:strVal val="visible"/>
                                      </p:to>
                                    </p:set>
                                    <p:animEffect transition="in" filter="fade">
                                      <p:cBhvr>
                                        <p:cTn id="15" dur="500"/>
                                        <p:tgtEl>
                                          <p:spTgt spid="155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2"/>
                                        </p:tgtEl>
                                        <p:attrNameLst>
                                          <p:attrName>style.visibility</p:attrName>
                                        </p:attrNameLst>
                                      </p:cBhvr>
                                      <p:to>
                                        <p:strVal val="visible"/>
                                      </p:to>
                                    </p:set>
                                    <p:animEffect transition="in" filter="fade">
                                      <p:cBhvr>
                                        <p:cTn id="20" dur="500"/>
                                        <p:tgtEl>
                                          <p:spTgt spid="9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96"/>
                                        </p:tgtEl>
                                        <p:attrNameLst>
                                          <p:attrName>style.visibility</p:attrName>
                                        </p:attrNameLst>
                                      </p:cBhvr>
                                      <p:to>
                                        <p:strVal val="visible"/>
                                      </p:to>
                                    </p:set>
                                    <p:animEffect transition="in" filter="wipe(up)">
                                      <p:cBhvr>
                                        <p:cTn id="25" dur="500"/>
                                        <p:tgtEl>
                                          <p:spTgt spid="9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94"/>
                                        </p:tgtEl>
                                        <p:attrNameLst>
                                          <p:attrName>style.visibility</p:attrName>
                                        </p:attrNameLst>
                                      </p:cBhvr>
                                      <p:to>
                                        <p:strVal val="visible"/>
                                      </p:to>
                                    </p:set>
                                    <p:animEffect transition="in" filter="fade">
                                      <p:cBhvr>
                                        <p:cTn id="28"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5" grpId="0"/>
      <p:bldP spid="1560" grpId="0"/>
      <p:bldP spid="92" grpId="0"/>
      <p:bldP spid="94" grpId="0"/>
      <p:bldP spid="3" grpId="0" animBg="1"/>
      <p:bldP spid="9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77"/>
        <p:cNvGrpSpPr/>
        <p:nvPr/>
      </p:nvGrpSpPr>
      <p:grpSpPr>
        <a:xfrm>
          <a:off x="0" y="0"/>
          <a:ext cx="0" cy="0"/>
          <a:chOff x="0" y="0"/>
          <a:chExt cx="0" cy="0"/>
        </a:xfrm>
      </p:grpSpPr>
      <p:grpSp>
        <p:nvGrpSpPr>
          <p:cNvPr id="1280" name="Google Shape;1280;p42"/>
          <p:cNvGrpSpPr/>
          <p:nvPr/>
        </p:nvGrpSpPr>
        <p:grpSpPr>
          <a:xfrm>
            <a:off x="2806450" y="802999"/>
            <a:ext cx="1056515" cy="1074750"/>
            <a:chOff x="1667110" y="1547045"/>
            <a:chExt cx="1134086" cy="1153660"/>
          </a:xfrm>
        </p:grpSpPr>
        <p:grpSp>
          <p:nvGrpSpPr>
            <p:cNvPr id="1281" name="Google Shape;1281;p42"/>
            <p:cNvGrpSpPr/>
            <p:nvPr/>
          </p:nvGrpSpPr>
          <p:grpSpPr>
            <a:xfrm>
              <a:off x="1667110" y="1547045"/>
              <a:ext cx="1134086" cy="922064"/>
              <a:chOff x="1627300" y="2234250"/>
              <a:chExt cx="541175" cy="440000"/>
            </a:xfrm>
          </p:grpSpPr>
          <p:sp>
            <p:nvSpPr>
              <p:cNvPr id="1282" name="Google Shape;1282;p42"/>
              <p:cNvSpPr/>
              <p:nvPr/>
            </p:nvSpPr>
            <p:spPr>
              <a:xfrm>
                <a:off x="1769575" y="2297025"/>
                <a:ext cx="189875" cy="290125"/>
              </a:xfrm>
              <a:custGeom>
                <a:avLst/>
                <a:gdLst/>
                <a:ahLst/>
                <a:cxnLst/>
                <a:rect l="l" t="t" r="r" b="b"/>
                <a:pathLst>
                  <a:path w="7595" h="11605" extrusionOk="0">
                    <a:moveTo>
                      <a:pt x="2155" y="0"/>
                    </a:moveTo>
                    <a:cubicBezTo>
                      <a:pt x="2406" y="2507"/>
                      <a:pt x="2506" y="5940"/>
                      <a:pt x="0" y="6943"/>
                    </a:cubicBezTo>
                    <a:cubicBezTo>
                      <a:pt x="2757" y="6943"/>
                      <a:pt x="4336" y="9123"/>
                      <a:pt x="5589" y="11604"/>
                    </a:cubicBezTo>
                    <a:cubicBezTo>
                      <a:pt x="5589" y="9123"/>
                      <a:pt x="5338" y="6617"/>
                      <a:pt x="7594" y="5113"/>
                    </a:cubicBezTo>
                    <a:lnTo>
                      <a:pt x="7594" y="5113"/>
                    </a:lnTo>
                    <a:cubicBezTo>
                      <a:pt x="7536" y="5115"/>
                      <a:pt x="7479" y="5116"/>
                      <a:pt x="7423" y="5116"/>
                    </a:cubicBezTo>
                    <a:cubicBezTo>
                      <a:pt x="4895" y="5116"/>
                      <a:pt x="3381" y="2942"/>
                      <a:pt x="21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83" name="Google Shape;1283;p42"/>
              <p:cNvSpPr/>
              <p:nvPr/>
            </p:nvSpPr>
            <p:spPr>
              <a:xfrm>
                <a:off x="2010350" y="2234250"/>
                <a:ext cx="117000" cy="78450"/>
              </a:xfrm>
              <a:custGeom>
                <a:avLst/>
                <a:gdLst/>
                <a:ahLst/>
                <a:cxnLst/>
                <a:rect l="l" t="t" r="r" b="b"/>
                <a:pathLst>
                  <a:path w="4680" h="3138" extrusionOk="0">
                    <a:moveTo>
                      <a:pt x="2235" y="0"/>
                    </a:moveTo>
                    <a:cubicBezTo>
                      <a:pt x="256" y="0"/>
                      <a:pt x="1" y="3138"/>
                      <a:pt x="2524" y="3138"/>
                    </a:cubicBezTo>
                    <a:cubicBezTo>
                      <a:pt x="4429" y="3138"/>
                      <a:pt x="4680" y="80"/>
                      <a:pt x="2374" y="5"/>
                    </a:cubicBezTo>
                    <a:cubicBezTo>
                      <a:pt x="2327" y="2"/>
                      <a:pt x="2281" y="0"/>
                      <a:pt x="22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42"/>
              <p:cNvSpPr/>
              <p:nvPr/>
            </p:nvSpPr>
            <p:spPr>
              <a:xfrm>
                <a:off x="1627300" y="2615200"/>
                <a:ext cx="87775" cy="59050"/>
              </a:xfrm>
              <a:custGeom>
                <a:avLst/>
                <a:gdLst/>
                <a:ahLst/>
                <a:cxnLst/>
                <a:rect l="l" t="t" r="r" b="b"/>
                <a:pathLst>
                  <a:path w="3511" h="2362" extrusionOk="0">
                    <a:moveTo>
                      <a:pt x="1689" y="1"/>
                    </a:moveTo>
                    <a:cubicBezTo>
                      <a:pt x="191" y="1"/>
                      <a:pt x="0" y="2337"/>
                      <a:pt x="1907" y="2361"/>
                    </a:cubicBezTo>
                    <a:cubicBezTo>
                      <a:pt x="3335" y="2361"/>
                      <a:pt x="3511" y="55"/>
                      <a:pt x="1806" y="5"/>
                    </a:cubicBezTo>
                    <a:cubicBezTo>
                      <a:pt x="1766" y="2"/>
                      <a:pt x="1727" y="1"/>
                      <a:pt x="16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42"/>
              <p:cNvSpPr/>
              <p:nvPr/>
            </p:nvSpPr>
            <p:spPr>
              <a:xfrm>
                <a:off x="2101125" y="2584550"/>
                <a:ext cx="67350" cy="45200"/>
              </a:xfrm>
              <a:custGeom>
                <a:avLst/>
                <a:gdLst/>
                <a:ahLst/>
                <a:cxnLst/>
                <a:rect l="l" t="t" r="r" b="b"/>
                <a:pathLst>
                  <a:path w="2694" h="1808" extrusionOk="0">
                    <a:moveTo>
                      <a:pt x="1304" y="1"/>
                    </a:moveTo>
                    <a:cubicBezTo>
                      <a:pt x="140" y="1"/>
                      <a:pt x="0" y="1808"/>
                      <a:pt x="1450" y="1808"/>
                    </a:cubicBezTo>
                    <a:cubicBezTo>
                      <a:pt x="1458" y="1808"/>
                      <a:pt x="1465" y="1808"/>
                      <a:pt x="1473" y="1808"/>
                    </a:cubicBezTo>
                    <a:cubicBezTo>
                      <a:pt x="2555" y="1808"/>
                      <a:pt x="2694" y="53"/>
                      <a:pt x="1375" y="3"/>
                    </a:cubicBezTo>
                    <a:cubicBezTo>
                      <a:pt x="1351" y="2"/>
                      <a:pt x="1327" y="1"/>
                      <a:pt x="13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86" name="Google Shape;1286;p42"/>
            <p:cNvSpPr/>
            <p:nvPr/>
          </p:nvSpPr>
          <p:spPr>
            <a:xfrm>
              <a:off x="2018423" y="2469101"/>
              <a:ext cx="315207" cy="231605"/>
            </a:xfrm>
            <a:custGeom>
              <a:avLst/>
              <a:gdLst/>
              <a:ahLst/>
              <a:cxnLst/>
              <a:rect l="l" t="t" r="r" b="b"/>
              <a:pathLst>
                <a:path w="23033" h="16924" extrusionOk="0">
                  <a:moveTo>
                    <a:pt x="18087" y="0"/>
                  </a:moveTo>
                  <a:cubicBezTo>
                    <a:pt x="15558" y="0"/>
                    <a:pt x="12757" y="2011"/>
                    <a:pt x="12181" y="4317"/>
                  </a:cubicBezTo>
                  <a:cubicBezTo>
                    <a:pt x="12181" y="4317"/>
                    <a:pt x="10883" y="321"/>
                    <a:pt x="6682" y="321"/>
                  </a:cubicBezTo>
                  <a:cubicBezTo>
                    <a:pt x="6249" y="321"/>
                    <a:pt x="5785" y="364"/>
                    <a:pt x="5289" y="457"/>
                  </a:cubicBezTo>
                  <a:cubicBezTo>
                    <a:pt x="0" y="1460"/>
                    <a:pt x="6492" y="11610"/>
                    <a:pt x="12381" y="16924"/>
                  </a:cubicBezTo>
                  <a:cubicBezTo>
                    <a:pt x="22381" y="8527"/>
                    <a:pt x="23033" y="2437"/>
                    <a:pt x="20251" y="608"/>
                  </a:cubicBezTo>
                  <a:cubicBezTo>
                    <a:pt x="19602" y="187"/>
                    <a:pt x="18857" y="0"/>
                    <a:pt x="18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8" name="Google Shape;1288;p42"/>
          <p:cNvGrpSpPr/>
          <p:nvPr/>
        </p:nvGrpSpPr>
        <p:grpSpPr>
          <a:xfrm rot="1009972">
            <a:off x="6971912" y="1214297"/>
            <a:ext cx="944626" cy="956956"/>
            <a:chOff x="7374125" y="1065225"/>
            <a:chExt cx="874506" cy="885921"/>
          </a:xfrm>
        </p:grpSpPr>
        <p:sp>
          <p:nvSpPr>
            <p:cNvPr id="1289" name="Google Shape;1289;p42"/>
            <p:cNvSpPr/>
            <p:nvPr/>
          </p:nvSpPr>
          <p:spPr>
            <a:xfrm>
              <a:off x="7374125" y="1065225"/>
              <a:ext cx="874506" cy="566234"/>
            </a:xfrm>
            <a:custGeom>
              <a:avLst/>
              <a:gdLst/>
              <a:ahLst/>
              <a:cxnLst/>
              <a:rect l="l" t="t" r="r" b="b"/>
              <a:pathLst>
                <a:path w="21154" h="13697" extrusionOk="0">
                  <a:moveTo>
                    <a:pt x="10577" y="2507"/>
                  </a:moveTo>
                  <a:cubicBezTo>
                    <a:pt x="10627" y="2507"/>
                    <a:pt x="10702" y="2532"/>
                    <a:pt x="10777" y="2532"/>
                  </a:cubicBezTo>
                  <a:cubicBezTo>
                    <a:pt x="10852" y="2557"/>
                    <a:pt x="10903" y="2557"/>
                    <a:pt x="10953" y="2582"/>
                  </a:cubicBezTo>
                  <a:cubicBezTo>
                    <a:pt x="11153" y="2683"/>
                    <a:pt x="11304" y="2808"/>
                    <a:pt x="11454" y="3109"/>
                  </a:cubicBezTo>
                  <a:cubicBezTo>
                    <a:pt x="11604" y="3409"/>
                    <a:pt x="11705" y="3835"/>
                    <a:pt x="11755" y="4287"/>
                  </a:cubicBezTo>
                  <a:cubicBezTo>
                    <a:pt x="11805" y="4763"/>
                    <a:pt x="11805" y="5239"/>
                    <a:pt x="11780" y="5765"/>
                  </a:cubicBezTo>
                  <a:cubicBezTo>
                    <a:pt x="11730" y="6768"/>
                    <a:pt x="11579" y="7820"/>
                    <a:pt x="11404" y="8898"/>
                  </a:cubicBezTo>
                  <a:lnTo>
                    <a:pt x="11329" y="9336"/>
                  </a:lnTo>
                  <a:lnTo>
                    <a:pt x="11329" y="9336"/>
                  </a:lnTo>
                  <a:cubicBezTo>
                    <a:pt x="11295" y="9274"/>
                    <a:pt x="11261" y="9211"/>
                    <a:pt x="11228" y="9149"/>
                  </a:cubicBezTo>
                  <a:cubicBezTo>
                    <a:pt x="10702" y="8221"/>
                    <a:pt x="10226" y="7294"/>
                    <a:pt x="9850" y="6342"/>
                  </a:cubicBezTo>
                  <a:cubicBezTo>
                    <a:pt x="9674" y="5866"/>
                    <a:pt x="9499" y="5364"/>
                    <a:pt x="9399" y="4913"/>
                  </a:cubicBezTo>
                  <a:cubicBezTo>
                    <a:pt x="9273" y="4437"/>
                    <a:pt x="9198" y="3986"/>
                    <a:pt x="9198" y="3585"/>
                  </a:cubicBezTo>
                  <a:cubicBezTo>
                    <a:pt x="9173" y="3184"/>
                    <a:pt x="9273" y="2908"/>
                    <a:pt x="9374" y="2808"/>
                  </a:cubicBezTo>
                  <a:cubicBezTo>
                    <a:pt x="9424" y="2758"/>
                    <a:pt x="9474" y="2708"/>
                    <a:pt x="9574" y="2658"/>
                  </a:cubicBezTo>
                  <a:cubicBezTo>
                    <a:pt x="9674" y="2607"/>
                    <a:pt x="9800" y="2557"/>
                    <a:pt x="9975" y="2532"/>
                  </a:cubicBezTo>
                  <a:cubicBezTo>
                    <a:pt x="10075" y="2507"/>
                    <a:pt x="10176" y="2507"/>
                    <a:pt x="10276" y="2507"/>
                  </a:cubicBezTo>
                  <a:close/>
                  <a:moveTo>
                    <a:pt x="3390" y="6610"/>
                  </a:moveTo>
                  <a:cubicBezTo>
                    <a:pt x="3561" y="6610"/>
                    <a:pt x="3743" y="6636"/>
                    <a:pt x="3935" y="6693"/>
                  </a:cubicBezTo>
                  <a:cubicBezTo>
                    <a:pt x="4361" y="6818"/>
                    <a:pt x="4787" y="7043"/>
                    <a:pt x="5213" y="7319"/>
                  </a:cubicBezTo>
                  <a:cubicBezTo>
                    <a:pt x="5664" y="7595"/>
                    <a:pt x="6065" y="7946"/>
                    <a:pt x="6466" y="8297"/>
                  </a:cubicBezTo>
                  <a:cubicBezTo>
                    <a:pt x="7268" y="9049"/>
                    <a:pt x="8045" y="9851"/>
                    <a:pt x="8797" y="10703"/>
                  </a:cubicBezTo>
                  <a:lnTo>
                    <a:pt x="9925" y="12006"/>
                  </a:lnTo>
                  <a:lnTo>
                    <a:pt x="10506" y="12660"/>
                  </a:lnTo>
                  <a:lnTo>
                    <a:pt x="10506" y="12660"/>
                  </a:lnTo>
                  <a:cubicBezTo>
                    <a:pt x="9760" y="12603"/>
                    <a:pt x="9028" y="12478"/>
                    <a:pt x="8296" y="12332"/>
                  </a:cubicBezTo>
                  <a:cubicBezTo>
                    <a:pt x="7168" y="12081"/>
                    <a:pt x="6090" y="11755"/>
                    <a:pt x="5038" y="11304"/>
                  </a:cubicBezTo>
                  <a:cubicBezTo>
                    <a:pt x="4010" y="10878"/>
                    <a:pt x="3008" y="10327"/>
                    <a:pt x="2256" y="9625"/>
                  </a:cubicBezTo>
                  <a:cubicBezTo>
                    <a:pt x="1880" y="9299"/>
                    <a:pt x="1604" y="8898"/>
                    <a:pt x="1529" y="8522"/>
                  </a:cubicBezTo>
                  <a:cubicBezTo>
                    <a:pt x="1454" y="8196"/>
                    <a:pt x="1554" y="7871"/>
                    <a:pt x="1830" y="7520"/>
                  </a:cubicBezTo>
                  <a:cubicBezTo>
                    <a:pt x="1955" y="7344"/>
                    <a:pt x="2106" y="7169"/>
                    <a:pt x="2281" y="7018"/>
                  </a:cubicBezTo>
                  <a:cubicBezTo>
                    <a:pt x="2356" y="6968"/>
                    <a:pt x="2381" y="6943"/>
                    <a:pt x="2431" y="6918"/>
                  </a:cubicBezTo>
                  <a:cubicBezTo>
                    <a:pt x="2456" y="6893"/>
                    <a:pt x="2507" y="6868"/>
                    <a:pt x="2532" y="6843"/>
                  </a:cubicBezTo>
                  <a:cubicBezTo>
                    <a:pt x="2632" y="6793"/>
                    <a:pt x="2707" y="6768"/>
                    <a:pt x="2807" y="6718"/>
                  </a:cubicBezTo>
                  <a:cubicBezTo>
                    <a:pt x="2986" y="6649"/>
                    <a:pt x="3180" y="6610"/>
                    <a:pt x="3390" y="6610"/>
                  </a:cubicBezTo>
                  <a:close/>
                  <a:moveTo>
                    <a:pt x="17755" y="6463"/>
                  </a:moveTo>
                  <a:cubicBezTo>
                    <a:pt x="17993" y="6463"/>
                    <a:pt x="18226" y="6532"/>
                    <a:pt x="18446" y="6642"/>
                  </a:cubicBezTo>
                  <a:cubicBezTo>
                    <a:pt x="18772" y="6793"/>
                    <a:pt x="19073" y="7069"/>
                    <a:pt x="19349" y="7419"/>
                  </a:cubicBezTo>
                  <a:cubicBezTo>
                    <a:pt x="19449" y="7595"/>
                    <a:pt x="19599" y="7795"/>
                    <a:pt x="19675" y="7971"/>
                  </a:cubicBezTo>
                  <a:cubicBezTo>
                    <a:pt x="19775" y="8146"/>
                    <a:pt x="19850" y="8322"/>
                    <a:pt x="19875" y="8497"/>
                  </a:cubicBezTo>
                  <a:cubicBezTo>
                    <a:pt x="19950" y="8848"/>
                    <a:pt x="19875" y="9174"/>
                    <a:pt x="19675" y="9525"/>
                  </a:cubicBezTo>
                  <a:cubicBezTo>
                    <a:pt x="19474" y="9851"/>
                    <a:pt x="19123" y="10151"/>
                    <a:pt x="18747" y="10427"/>
                  </a:cubicBezTo>
                  <a:cubicBezTo>
                    <a:pt x="18371" y="10703"/>
                    <a:pt x="17945" y="10928"/>
                    <a:pt x="17519" y="11154"/>
                  </a:cubicBezTo>
                  <a:cubicBezTo>
                    <a:pt x="16642" y="11580"/>
                    <a:pt x="15690" y="11931"/>
                    <a:pt x="14762" y="12231"/>
                  </a:cubicBezTo>
                  <a:lnTo>
                    <a:pt x="13334" y="12708"/>
                  </a:lnTo>
                  <a:cubicBezTo>
                    <a:pt x="13266" y="12728"/>
                    <a:pt x="13198" y="12748"/>
                    <a:pt x="13131" y="12769"/>
                  </a:cubicBezTo>
                  <a:lnTo>
                    <a:pt x="13131" y="12769"/>
                  </a:lnTo>
                  <a:cubicBezTo>
                    <a:pt x="13163" y="12614"/>
                    <a:pt x="13163" y="12453"/>
                    <a:pt x="13130" y="12297"/>
                  </a:cubicBezTo>
                  <a:lnTo>
                    <a:pt x="13130" y="12297"/>
                  </a:lnTo>
                  <a:cubicBezTo>
                    <a:pt x="13353" y="11522"/>
                    <a:pt x="13663" y="10768"/>
                    <a:pt x="14010" y="10051"/>
                  </a:cubicBezTo>
                  <a:cubicBezTo>
                    <a:pt x="14411" y="9224"/>
                    <a:pt x="14913" y="8422"/>
                    <a:pt x="15489" y="7770"/>
                  </a:cubicBezTo>
                  <a:cubicBezTo>
                    <a:pt x="16091" y="7119"/>
                    <a:pt x="16817" y="6592"/>
                    <a:pt x="17494" y="6492"/>
                  </a:cubicBezTo>
                  <a:cubicBezTo>
                    <a:pt x="17581" y="6472"/>
                    <a:pt x="17669" y="6463"/>
                    <a:pt x="17755" y="6463"/>
                  </a:cubicBezTo>
                  <a:close/>
                  <a:moveTo>
                    <a:pt x="10301" y="1"/>
                  </a:moveTo>
                  <a:lnTo>
                    <a:pt x="10176" y="26"/>
                  </a:lnTo>
                  <a:cubicBezTo>
                    <a:pt x="10000" y="26"/>
                    <a:pt x="9825" y="26"/>
                    <a:pt x="9624" y="51"/>
                  </a:cubicBezTo>
                  <a:cubicBezTo>
                    <a:pt x="9273" y="101"/>
                    <a:pt x="8872" y="201"/>
                    <a:pt x="8471" y="402"/>
                  </a:cubicBezTo>
                  <a:cubicBezTo>
                    <a:pt x="8070" y="577"/>
                    <a:pt x="7669" y="878"/>
                    <a:pt x="7394" y="1279"/>
                  </a:cubicBezTo>
                  <a:cubicBezTo>
                    <a:pt x="7093" y="1655"/>
                    <a:pt x="6918" y="2081"/>
                    <a:pt x="6817" y="2482"/>
                  </a:cubicBezTo>
                  <a:cubicBezTo>
                    <a:pt x="6717" y="2883"/>
                    <a:pt x="6692" y="3259"/>
                    <a:pt x="6692" y="3610"/>
                  </a:cubicBezTo>
                  <a:cubicBezTo>
                    <a:pt x="6717" y="4312"/>
                    <a:pt x="6842" y="4938"/>
                    <a:pt x="6993" y="5540"/>
                  </a:cubicBezTo>
                  <a:cubicBezTo>
                    <a:pt x="7072" y="5811"/>
                    <a:pt x="7156" y="6072"/>
                    <a:pt x="7245" y="6327"/>
                  </a:cubicBezTo>
                  <a:lnTo>
                    <a:pt x="7245" y="6327"/>
                  </a:lnTo>
                  <a:cubicBezTo>
                    <a:pt x="6924" y="6095"/>
                    <a:pt x="6588" y="5870"/>
                    <a:pt x="6241" y="5665"/>
                  </a:cubicBezTo>
                  <a:cubicBezTo>
                    <a:pt x="5664" y="5339"/>
                    <a:pt x="5063" y="5064"/>
                    <a:pt x="4361" y="4913"/>
                  </a:cubicBezTo>
                  <a:cubicBezTo>
                    <a:pt x="4079" y="4857"/>
                    <a:pt x="3797" y="4829"/>
                    <a:pt x="3515" y="4829"/>
                  </a:cubicBezTo>
                  <a:cubicBezTo>
                    <a:pt x="3421" y="4829"/>
                    <a:pt x="3327" y="4832"/>
                    <a:pt x="3233" y="4838"/>
                  </a:cubicBezTo>
                  <a:cubicBezTo>
                    <a:pt x="2832" y="4863"/>
                    <a:pt x="2431" y="4988"/>
                    <a:pt x="2080" y="5139"/>
                  </a:cubicBezTo>
                  <a:cubicBezTo>
                    <a:pt x="1905" y="5239"/>
                    <a:pt x="1730" y="5339"/>
                    <a:pt x="1579" y="5439"/>
                  </a:cubicBezTo>
                  <a:cubicBezTo>
                    <a:pt x="1504" y="5515"/>
                    <a:pt x="1429" y="5565"/>
                    <a:pt x="1354" y="5640"/>
                  </a:cubicBezTo>
                  <a:cubicBezTo>
                    <a:pt x="1278" y="5690"/>
                    <a:pt x="1203" y="5765"/>
                    <a:pt x="1153" y="5815"/>
                  </a:cubicBezTo>
                  <a:cubicBezTo>
                    <a:pt x="902" y="6066"/>
                    <a:pt x="702" y="6317"/>
                    <a:pt x="501" y="6642"/>
                  </a:cubicBezTo>
                  <a:cubicBezTo>
                    <a:pt x="301" y="6943"/>
                    <a:pt x="151" y="7319"/>
                    <a:pt x="75" y="7720"/>
                  </a:cubicBezTo>
                  <a:cubicBezTo>
                    <a:pt x="0" y="8121"/>
                    <a:pt x="25" y="8547"/>
                    <a:pt x="151" y="8923"/>
                  </a:cubicBezTo>
                  <a:cubicBezTo>
                    <a:pt x="401" y="9700"/>
                    <a:pt x="902" y="10201"/>
                    <a:pt x="1404" y="10627"/>
                  </a:cubicBezTo>
                  <a:cubicBezTo>
                    <a:pt x="1930" y="11028"/>
                    <a:pt x="2481" y="11329"/>
                    <a:pt x="3033" y="11580"/>
                  </a:cubicBezTo>
                  <a:cubicBezTo>
                    <a:pt x="3584" y="11830"/>
                    <a:pt x="4161" y="12031"/>
                    <a:pt x="4737" y="12206"/>
                  </a:cubicBezTo>
                  <a:cubicBezTo>
                    <a:pt x="5314" y="12357"/>
                    <a:pt x="5890" y="12507"/>
                    <a:pt x="6466" y="12607"/>
                  </a:cubicBezTo>
                  <a:cubicBezTo>
                    <a:pt x="7043" y="12708"/>
                    <a:pt x="7619" y="12783"/>
                    <a:pt x="8221" y="12833"/>
                  </a:cubicBezTo>
                  <a:cubicBezTo>
                    <a:pt x="8643" y="12870"/>
                    <a:pt x="9078" y="12893"/>
                    <a:pt x="9507" y="12893"/>
                  </a:cubicBezTo>
                  <a:cubicBezTo>
                    <a:pt x="9665" y="12893"/>
                    <a:pt x="9821" y="12890"/>
                    <a:pt x="9975" y="12883"/>
                  </a:cubicBezTo>
                  <a:cubicBezTo>
                    <a:pt x="10209" y="12873"/>
                    <a:pt x="10439" y="12860"/>
                    <a:pt x="10667" y="12840"/>
                  </a:cubicBezTo>
                  <a:lnTo>
                    <a:pt x="10667" y="12840"/>
                  </a:lnTo>
                  <a:cubicBezTo>
                    <a:pt x="10824" y="13014"/>
                    <a:pt x="10991" y="13192"/>
                    <a:pt x="11203" y="13384"/>
                  </a:cubicBezTo>
                  <a:cubicBezTo>
                    <a:pt x="11435" y="13588"/>
                    <a:pt x="11725" y="13697"/>
                    <a:pt x="12014" y="13697"/>
                  </a:cubicBezTo>
                  <a:cubicBezTo>
                    <a:pt x="12258" y="13697"/>
                    <a:pt x="12501" y="13620"/>
                    <a:pt x="12707" y="13460"/>
                  </a:cubicBezTo>
                  <a:cubicBezTo>
                    <a:pt x="12871" y="13329"/>
                    <a:pt x="12992" y="13163"/>
                    <a:pt x="13066" y="12982"/>
                  </a:cubicBezTo>
                  <a:lnTo>
                    <a:pt x="13066" y="12982"/>
                  </a:lnTo>
                  <a:cubicBezTo>
                    <a:pt x="13663" y="12881"/>
                    <a:pt x="14258" y="12778"/>
                    <a:pt x="14862" y="12658"/>
                  </a:cubicBezTo>
                  <a:cubicBezTo>
                    <a:pt x="15865" y="12457"/>
                    <a:pt x="16842" y="12231"/>
                    <a:pt x="17820" y="11881"/>
                  </a:cubicBezTo>
                  <a:cubicBezTo>
                    <a:pt x="18321" y="11705"/>
                    <a:pt x="18797" y="11505"/>
                    <a:pt x="19274" y="11229"/>
                  </a:cubicBezTo>
                  <a:cubicBezTo>
                    <a:pt x="19725" y="10953"/>
                    <a:pt x="20201" y="10627"/>
                    <a:pt x="20577" y="10151"/>
                  </a:cubicBezTo>
                  <a:cubicBezTo>
                    <a:pt x="20752" y="9901"/>
                    <a:pt x="20928" y="9625"/>
                    <a:pt x="21028" y="9324"/>
                  </a:cubicBezTo>
                  <a:cubicBezTo>
                    <a:pt x="21103" y="8998"/>
                    <a:pt x="21153" y="8648"/>
                    <a:pt x="21103" y="8322"/>
                  </a:cubicBezTo>
                  <a:cubicBezTo>
                    <a:pt x="21078" y="7996"/>
                    <a:pt x="21003" y="7720"/>
                    <a:pt x="20878" y="7419"/>
                  </a:cubicBezTo>
                  <a:cubicBezTo>
                    <a:pt x="20752" y="7144"/>
                    <a:pt x="20627" y="6893"/>
                    <a:pt x="20477" y="6668"/>
                  </a:cubicBezTo>
                  <a:cubicBezTo>
                    <a:pt x="20176" y="6166"/>
                    <a:pt x="19775" y="5690"/>
                    <a:pt x="19223" y="5339"/>
                  </a:cubicBezTo>
                  <a:cubicBezTo>
                    <a:pt x="18751" y="5024"/>
                    <a:pt x="18137" y="4830"/>
                    <a:pt x="17526" y="4830"/>
                  </a:cubicBezTo>
                  <a:cubicBezTo>
                    <a:pt x="17457" y="4830"/>
                    <a:pt x="17388" y="4833"/>
                    <a:pt x="17319" y="4838"/>
                  </a:cubicBezTo>
                  <a:cubicBezTo>
                    <a:pt x="16667" y="4888"/>
                    <a:pt x="16040" y="5114"/>
                    <a:pt x="15539" y="5414"/>
                  </a:cubicBezTo>
                  <a:cubicBezTo>
                    <a:pt x="15013" y="5715"/>
                    <a:pt x="14562" y="6066"/>
                    <a:pt x="14161" y="6467"/>
                  </a:cubicBezTo>
                  <a:cubicBezTo>
                    <a:pt x="14153" y="6475"/>
                    <a:pt x="14145" y="6482"/>
                    <a:pt x="14137" y="6490"/>
                  </a:cubicBezTo>
                  <a:lnTo>
                    <a:pt x="14137" y="6490"/>
                  </a:lnTo>
                  <a:cubicBezTo>
                    <a:pt x="14156" y="6292"/>
                    <a:pt x="14173" y="6092"/>
                    <a:pt x="14186" y="5891"/>
                  </a:cubicBezTo>
                  <a:cubicBezTo>
                    <a:pt x="14236" y="5289"/>
                    <a:pt x="14236" y="4688"/>
                    <a:pt x="14186" y="4061"/>
                  </a:cubicBezTo>
                  <a:cubicBezTo>
                    <a:pt x="14136" y="3434"/>
                    <a:pt x="14010" y="2758"/>
                    <a:pt x="13685" y="2056"/>
                  </a:cubicBezTo>
                  <a:cubicBezTo>
                    <a:pt x="13534" y="1705"/>
                    <a:pt x="13309" y="1354"/>
                    <a:pt x="13008" y="1028"/>
                  </a:cubicBezTo>
                  <a:cubicBezTo>
                    <a:pt x="12707" y="728"/>
                    <a:pt x="12306" y="452"/>
                    <a:pt x="11905" y="302"/>
                  </a:cubicBezTo>
                  <a:cubicBezTo>
                    <a:pt x="11705" y="201"/>
                    <a:pt x="11504" y="151"/>
                    <a:pt x="11304" y="101"/>
                  </a:cubicBezTo>
                  <a:cubicBezTo>
                    <a:pt x="11103" y="51"/>
                    <a:pt x="10903" y="26"/>
                    <a:pt x="10677" y="26"/>
                  </a:cubicBezTo>
                  <a:cubicBezTo>
                    <a:pt x="10577" y="1"/>
                    <a:pt x="10527" y="1"/>
                    <a:pt x="104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42"/>
            <p:cNvSpPr/>
            <p:nvPr/>
          </p:nvSpPr>
          <p:spPr>
            <a:xfrm>
              <a:off x="7548170" y="1581236"/>
              <a:ext cx="347132" cy="369910"/>
            </a:xfrm>
            <a:custGeom>
              <a:avLst/>
              <a:gdLst/>
              <a:ahLst/>
              <a:cxnLst/>
              <a:rect l="l" t="t" r="r" b="b"/>
              <a:pathLst>
                <a:path w="8397" h="8948" extrusionOk="0">
                  <a:moveTo>
                    <a:pt x="6191" y="0"/>
                  </a:moveTo>
                  <a:cubicBezTo>
                    <a:pt x="5966" y="451"/>
                    <a:pt x="5565" y="1053"/>
                    <a:pt x="5063" y="1679"/>
                  </a:cubicBezTo>
                  <a:cubicBezTo>
                    <a:pt x="4337" y="2657"/>
                    <a:pt x="3384" y="3734"/>
                    <a:pt x="2457" y="4687"/>
                  </a:cubicBezTo>
                  <a:cubicBezTo>
                    <a:pt x="2006" y="5163"/>
                    <a:pt x="1555" y="5614"/>
                    <a:pt x="1129" y="5990"/>
                  </a:cubicBezTo>
                  <a:cubicBezTo>
                    <a:pt x="703" y="6366"/>
                    <a:pt x="327" y="6692"/>
                    <a:pt x="1" y="6892"/>
                  </a:cubicBezTo>
                  <a:lnTo>
                    <a:pt x="1429" y="8948"/>
                  </a:lnTo>
                  <a:cubicBezTo>
                    <a:pt x="2006" y="8547"/>
                    <a:pt x="2632" y="8020"/>
                    <a:pt x="3284" y="7419"/>
                  </a:cubicBezTo>
                  <a:cubicBezTo>
                    <a:pt x="4261" y="6491"/>
                    <a:pt x="5289" y="5389"/>
                    <a:pt x="6191" y="4286"/>
                  </a:cubicBezTo>
                  <a:cubicBezTo>
                    <a:pt x="6642" y="3734"/>
                    <a:pt x="7068" y="3208"/>
                    <a:pt x="7444" y="2682"/>
                  </a:cubicBezTo>
                  <a:cubicBezTo>
                    <a:pt x="7820" y="2156"/>
                    <a:pt x="8146" y="1679"/>
                    <a:pt x="8397" y="1228"/>
                  </a:cubicBezTo>
                  <a:lnTo>
                    <a:pt x="619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42"/>
            <p:cNvSpPr/>
            <p:nvPr/>
          </p:nvSpPr>
          <p:spPr>
            <a:xfrm>
              <a:off x="7829991" y="1566726"/>
              <a:ext cx="337830" cy="371977"/>
            </a:xfrm>
            <a:custGeom>
              <a:avLst/>
              <a:gdLst/>
              <a:ahLst/>
              <a:cxnLst/>
              <a:rect l="l" t="t" r="r" b="b"/>
              <a:pathLst>
                <a:path w="8172" h="8998" extrusionOk="0">
                  <a:moveTo>
                    <a:pt x="2006" y="0"/>
                  </a:moveTo>
                  <a:lnTo>
                    <a:pt x="1" y="1504"/>
                  </a:lnTo>
                  <a:cubicBezTo>
                    <a:pt x="928" y="2757"/>
                    <a:pt x="1931" y="4161"/>
                    <a:pt x="3033" y="5489"/>
                  </a:cubicBezTo>
                  <a:cubicBezTo>
                    <a:pt x="4161" y="6792"/>
                    <a:pt x="5364" y="8070"/>
                    <a:pt x="6793" y="8998"/>
                  </a:cubicBezTo>
                  <a:lnTo>
                    <a:pt x="8171" y="6918"/>
                  </a:lnTo>
                  <a:cubicBezTo>
                    <a:pt x="7069" y="6191"/>
                    <a:pt x="5991" y="5088"/>
                    <a:pt x="4963" y="3860"/>
                  </a:cubicBezTo>
                  <a:cubicBezTo>
                    <a:pt x="3936" y="2632"/>
                    <a:pt x="2958" y="1278"/>
                    <a:pt x="20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 name="Google Shape;1187;p40">
            <a:extLst>
              <a:ext uri="{FF2B5EF4-FFF2-40B4-BE49-F238E27FC236}">
                <a16:creationId xmlns:a16="http://schemas.microsoft.com/office/drawing/2014/main" id="{F19E737D-875B-46E7-B9BE-B6372521B305}"/>
              </a:ext>
            </a:extLst>
          </p:cNvPr>
          <p:cNvSpPr txBox="1">
            <a:spLocks/>
          </p:cNvSpPr>
          <p:nvPr/>
        </p:nvSpPr>
        <p:spPr>
          <a:xfrm>
            <a:off x="2806450" y="1810433"/>
            <a:ext cx="4951822" cy="588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000"/>
              <a:buFont typeface="Jua"/>
              <a:buNone/>
              <a:defRPr sz="3000" b="1" i="0" u="none" strike="noStrike" cap="none">
                <a:solidFill>
                  <a:schemeClr val="accent2"/>
                </a:solidFill>
                <a:latin typeface="Jua"/>
                <a:ea typeface="Jua"/>
                <a:cs typeface="Jua"/>
                <a:sym typeface="Jua"/>
              </a:defRPr>
            </a:lvl1pPr>
            <a:lvl2pPr marR="0" lvl="1" algn="ctr" rtl="0">
              <a:lnSpc>
                <a:spcPct val="100000"/>
              </a:lnSpc>
              <a:spcBef>
                <a:spcPts val="0"/>
              </a:spcBef>
              <a:spcAft>
                <a:spcPts val="0"/>
              </a:spcAft>
              <a:buClr>
                <a:schemeClr val="dk1"/>
              </a:buClr>
              <a:buSzPts val="5000"/>
              <a:buFont typeface="Jua"/>
              <a:buNone/>
              <a:defRPr sz="5000" b="0" i="0" u="none" strike="noStrike" cap="none">
                <a:solidFill>
                  <a:schemeClr val="dk1"/>
                </a:solidFill>
                <a:latin typeface="Jua"/>
                <a:ea typeface="Jua"/>
                <a:cs typeface="Jua"/>
                <a:sym typeface="Jua"/>
              </a:defRPr>
            </a:lvl2pPr>
            <a:lvl3pPr marR="0" lvl="2" algn="ctr" rtl="0">
              <a:lnSpc>
                <a:spcPct val="100000"/>
              </a:lnSpc>
              <a:spcBef>
                <a:spcPts val="0"/>
              </a:spcBef>
              <a:spcAft>
                <a:spcPts val="0"/>
              </a:spcAft>
              <a:buClr>
                <a:schemeClr val="dk1"/>
              </a:buClr>
              <a:buSzPts val="5000"/>
              <a:buFont typeface="Jua"/>
              <a:buNone/>
              <a:defRPr sz="5000" b="0" i="0" u="none" strike="noStrike" cap="none">
                <a:solidFill>
                  <a:schemeClr val="dk1"/>
                </a:solidFill>
                <a:latin typeface="Jua"/>
                <a:ea typeface="Jua"/>
                <a:cs typeface="Jua"/>
                <a:sym typeface="Jua"/>
              </a:defRPr>
            </a:lvl3pPr>
            <a:lvl4pPr marR="0" lvl="3" algn="ctr" rtl="0">
              <a:lnSpc>
                <a:spcPct val="100000"/>
              </a:lnSpc>
              <a:spcBef>
                <a:spcPts val="0"/>
              </a:spcBef>
              <a:spcAft>
                <a:spcPts val="0"/>
              </a:spcAft>
              <a:buClr>
                <a:schemeClr val="dk1"/>
              </a:buClr>
              <a:buSzPts val="5000"/>
              <a:buFont typeface="Jua"/>
              <a:buNone/>
              <a:defRPr sz="5000" b="0" i="0" u="none" strike="noStrike" cap="none">
                <a:solidFill>
                  <a:schemeClr val="dk1"/>
                </a:solidFill>
                <a:latin typeface="Jua"/>
                <a:ea typeface="Jua"/>
                <a:cs typeface="Jua"/>
                <a:sym typeface="Jua"/>
              </a:defRPr>
            </a:lvl4pPr>
            <a:lvl5pPr marR="0" lvl="4" algn="ctr" rtl="0">
              <a:lnSpc>
                <a:spcPct val="100000"/>
              </a:lnSpc>
              <a:spcBef>
                <a:spcPts val="0"/>
              </a:spcBef>
              <a:spcAft>
                <a:spcPts val="0"/>
              </a:spcAft>
              <a:buClr>
                <a:schemeClr val="dk1"/>
              </a:buClr>
              <a:buSzPts val="5000"/>
              <a:buFont typeface="Jua"/>
              <a:buNone/>
              <a:defRPr sz="5000" b="0" i="0" u="none" strike="noStrike" cap="none">
                <a:solidFill>
                  <a:schemeClr val="dk1"/>
                </a:solidFill>
                <a:latin typeface="Jua"/>
                <a:ea typeface="Jua"/>
                <a:cs typeface="Jua"/>
                <a:sym typeface="Jua"/>
              </a:defRPr>
            </a:lvl5pPr>
            <a:lvl6pPr marR="0" lvl="5" algn="ctr" rtl="0">
              <a:lnSpc>
                <a:spcPct val="100000"/>
              </a:lnSpc>
              <a:spcBef>
                <a:spcPts val="0"/>
              </a:spcBef>
              <a:spcAft>
                <a:spcPts val="0"/>
              </a:spcAft>
              <a:buClr>
                <a:schemeClr val="dk1"/>
              </a:buClr>
              <a:buSzPts val="5000"/>
              <a:buFont typeface="Jua"/>
              <a:buNone/>
              <a:defRPr sz="5000" b="0" i="0" u="none" strike="noStrike" cap="none">
                <a:solidFill>
                  <a:schemeClr val="dk1"/>
                </a:solidFill>
                <a:latin typeface="Jua"/>
                <a:ea typeface="Jua"/>
                <a:cs typeface="Jua"/>
                <a:sym typeface="Jua"/>
              </a:defRPr>
            </a:lvl6pPr>
            <a:lvl7pPr marR="0" lvl="6" algn="ctr" rtl="0">
              <a:lnSpc>
                <a:spcPct val="100000"/>
              </a:lnSpc>
              <a:spcBef>
                <a:spcPts val="0"/>
              </a:spcBef>
              <a:spcAft>
                <a:spcPts val="0"/>
              </a:spcAft>
              <a:buClr>
                <a:schemeClr val="dk1"/>
              </a:buClr>
              <a:buSzPts val="5000"/>
              <a:buFont typeface="Jua"/>
              <a:buNone/>
              <a:defRPr sz="5000" b="0" i="0" u="none" strike="noStrike" cap="none">
                <a:solidFill>
                  <a:schemeClr val="dk1"/>
                </a:solidFill>
                <a:latin typeface="Jua"/>
                <a:ea typeface="Jua"/>
                <a:cs typeface="Jua"/>
                <a:sym typeface="Jua"/>
              </a:defRPr>
            </a:lvl7pPr>
            <a:lvl8pPr marR="0" lvl="7" algn="ctr" rtl="0">
              <a:lnSpc>
                <a:spcPct val="100000"/>
              </a:lnSpc>
              <a:spcBef>
                <a:spcPts val="0"/>
              </a:spcBef>
              <a:spcAft>
                <a:spcPts val="0"/>
              </a:spcAft>
              <a:buClr>
                <a:schemeClr val="dk1"/>
              </a:buClr>
              <a:buSzPts val="5000"/>
              <a:buFont typeface="Jua"/>
              <a:buNone/>
              <a:defRPr sz="5000" b="0" i="0" u="none" strike="noStrike" cap="none">
                <a:solidFill>
                  <a:schemeClr val="dk1"/>
                </a:solidFill>
                <a:latin typeface="Jua"/>
                <a:ea typeface="Jua"/>
                <a:cs typeface="Jua"/>
                <a:sym typeface="Jua"/>
              </a:defRPr>
            </a:lvl8pPr>
            <a:lvl9pPr marR="0" lvl="8" algn="ctr" rtl="0">
              <a:lnSpc>
                <a:spcPct val="100000"/>
              </a:lnSpc>
              <a:spcBef>
                <a:spcPts val="0"/>
              </a:spcBef>
              <a:spcAft>
                <a:spcPts val="0"/>
              </a:spcAft>
              <a:buClr>
                <a:schemeClr val="dk1"/>
              </a:buClr>
              <a:buSzPts val="5000"/>
              <a:buFont typeface="Jua"/>
              <a:buNone/>
              <a:defRPr sz="5000" b="0" i="0" u="none" strike="noStrike" cap="none">
                <a:solidFill>
                  <a:schemeClr val="dk1"/>
                </a:solidFill>
                <a:latin typeface="Jua"/>
                <a:ea typeface="Jua"/>
                <a:cs typeface="Jua"/>
                <a:sym typeface="Jua"/>
              </a:defRPr>
            </a:lvl9pPr>
          </a:lstStyle>
          <a:p>
            <a:r>
              <a:rPr lang="en-US" sz="6000" dirty="0" err="1">
                <a:solidFill>
                  <a:schemeClr val="tx1">
                    <a:lumMod val="75000"/>
                  </a:schemeClr>
                </a:solidFill>
                <a:latin typeface="Roboto" panose="02000000000000000000" pitchFamily="2" charset="0"/>
                <a:ea typeface="Roboto" panose="02000000000000000000" pitchFamily="2" charset="0"/>
              </a:rPr>
              <a:t>Luyện</a:t>
            </a:r>
            <a:r>
              <a:rPr lang="en-US" sz="6000" dirty="0">
                <a:solidFill>
                  <a:schemeClr val="tx1">
                    <a:lumMod val="75000"/>
                  </a:schemeClr>
                </a:solidFill>
                <a:latin typeface="Roboto" panose="02000000000000000000" pitchFamily="2" charset="0"/>
                <a:ea typeface="Roboto" panose="02000000000000000000" pitchFamily="2" charset="0"/>
              </a:rPr>
              <a:t> </a:t>
            </a:r>
            <a:r>
              <a:rPr lang="en-US" sz="6000" dirty="0" err="1">
                <a:solidFill>
                  <a:schemeClr val="tx1">
                    <a:lumMod val="75000"/>
                  </a:schemeClr>
                </a:solidFill>
                <a:latin typeface="Roboto" panose="02000000000000000000" pitchFamily="2" charset="0"/>
                <a:ea typeface="Roboto" panose="02000000000000000000" pitchFamily="2" charset="0"/>
              </a:rPr>
              <a:t>viết</a:t>
            </a:r>
            <a:r>
              <a:rPr lang="en-US" sz="6000" dirty="0">
                <a:solidFill>
                  <a:schemeClr val="tx1">
                    <a:lumMod val="75000"/>
                  </a:schemeClr>
                </a:solidFill>
                <a:latin typeface="Roboto" panose="02000000000000000000" pitchFamily="2" charset="0"/>
                <a:ea typeface="Roboto" panose="02000000000000000000" pitchFamily="2" charset="0"/>
              </a:rPr>
              <a:t> </a:t>
            </a:r>
            <a:r>
              <a:rPr lang="en-US" sz="6000" dirty="0" err="1">
                <a:solidFill>
                  <a:schemeClr val="tx1">
                    <a:lumMod val="75000"/>
                  </a:schemeClr>
                </a:solidFill>
                <a:latin typeface="Roboto" panose="02000000000000000000" pitchFamily="2" charset="0"/>
                <a:ea typeface="Roboto" panose="02000000000000000000" pitchFamily="2" charset="0"/>
              </a:rPr>
              <a:t>câu</a:t>
            </a:r>
            <a:r>
              <a:rPr lang="en-US" sz="6000" dirty="0">
                <a:solidFill>
                  <a:schemeClr val="tx1">
                    <a:lumMod val="75000"/>
                  </a:schemeClr>
                </a:solidFill>
                <a:latin typeface="Roboto" panose="02000000000000000000" pitchFamily="2" charset="0"/>
                <a:ea typeface="Roboto" panose="02000000000000000000" pitchFamily="2" charset="0"/>
              </a:rPr>
              <a:t> </a:t>
            </a:r>
            <a:r>
              <a:rPr lang="en-US" sz="6000" dirty="0" err="1">
                <a:solidFill>
                  <a:schemeClr val="tx1">
                    <a:lumMod val="75000"/>
                  </a:schemeClr>
                </a:solidFill>
                <a:latin typeface="Roboto" panose="02000000000000000000" pitchFamily="2" charset="0"/>
                <a:ea typeface="Roboto" panose="02000000000000000000" pitchFamily="2" charset="0"/>
              </a:rPr>
              <a:t>ứng</a:t>
            </a:r>
            <a:r>
              <a:rPr lang="en-US" sz="6000" dirty="0">
                <a:solidFill>
                  <a:schemeClr val="tx1">
                    <a:lumMod val="75000"/>
                  </a:schemeClr>
                </a:solidFill>
                <a:latin typeface="Roboto" panose="02000000000000000000" pitchFamily="2" charset="0"/>
                <a:ea typeface="Roboto" panose="02000000000000000000" pitchFamily="2" charset="0"/>
              </a:rPr>
              <a:t> </a:t>
            </a:r>
            <a:r>
              <a:rPr lang="en-US" sz="6000" dirty="0" err="1">
                <a:solidFill>
                  <a:schemeClr val="tx1">
                    <a:lumMod val="75000"/>
                  </a:schemeClr>
                </a:solidFill>
                <a:latin typeface="Roboto" panose="02000000000000000000" pitchFamily="2" charset="0"/>
                <a:ea typeface="Roboto" panose="02000000000000000000" pitchFamily="2" charset="0"/>
              </a:rPr>
              <a:t>dụng</a:t>
            </a:r>
            <a:endParaRPr lang="en-US" sz="6000" dirty="0">
              <a:solidFill>
                <a:schemeClr val="tx1">
                  <a:lumMod val="75000"/>
                </a:schemeClr>
              </a:solidFill>
              <a:latin typeface="Roboto" panose="02000000000000000000" pitchFamily="2" charset="0"/>
              <a:ea typeface="Roboto" panose="02000000000000000000" pitchFamily="2" charset="0"/>
            </a:endParaRPr>
          </a:p>
        </p:txBody>
      </p:sp>
      <p:sp>
        <p:nvSpPr>
          <p:cNvPr id="21" name="Google Shape;1188;p40">
            <a:extLst>
              <a:ext uri="{FF2B5EF4-FFF2-40B4-BE49-F238E27FC236}">
                <a16:creationId xmlns:a16="http://schemas.microsoft.com/office/drawing/2014/main" id="{4E479DD1-DB24-4F63-99B8-776B26D27B27}"/>
              </a:ext>
            </a:extLst>
          </p:cNvPr>
          <p:cNvSpPr/>
          <p:nvPr/>
        </p:nvSpPr>
        <p:spPr>
          <a:xfrm>
            <a:off x="1169135" y="2095090"/>
            <a:ext cx="1491406" cy="1355387"/>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2" name="Google Shape;1195;p40">
            <a:extLst>
              <a:ext uri="{FF2B5EF4-FFF2-40B4-BE49-F238E27FC236}">
                <a16:creationId xmlns:a16="http://schemas.microsoft.com/office/drawing/2014/main" id="{11A4DEC4-E466-43E2-B0AA-E14502741EF8}"/>
              </a:ext>
            </a:extLst>
          </p:cNvPr>
          <p:cNvSpPr txBox="1">
            <a:spLocks/>
          </p:cNvSpPr>
          <p:nvPr/>
        </p:nvSpPr>
        <p:spPr>
          <a:xfrm>
            <a:off x="925553" y="2137729"/>
            <a:ext cx="1996800" cy="456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accent3"/>
              </a:buClr>
              <a:buSzPts val="1400"/>
              <a:buFont typeface="Roboto"/>
              <a:buChar char="●"/>
              <a:defRPr sz="1400" b="0" i="0" u="none" strike="noStrike" cap="none">
                <a:solidFill>
                  <a:schemeClr val="accent3"/>
                </a:solidFill>
                <a:latin typeface="Roboto"/>
                <a:ea typeface="Roboto"/>
                <a:cs typeface="Roboto"/>
                <a:sym typeface="Roboto"/>
              </a:defRPr>
            </a:lvl1pPr>
            <a:lvl2pPr marL="914400" marR="0" lvl="1" indent="-304800" algn="l" rtl="0">
              <a:lnSpc>
                <a:spcPct val="115000"/>
              </a:lnSpc>
              <a:spcBef>
                <a:spcPts val="0"/>
              </a:spcBef>
              <a:spcAft>
                <a:spcPts val="0"/>
              </a:spcAft>
              <a:buClr>
                <a:schemeClr val="accent3"/>
              </a:buClr>
              <a:buSzPts val="1200"/>
              <a:buFont typeface="Roboto"/>
              <a:buChar char="○"/>
              <a:defRPr sz="1200" b="0" i="0" u="none" strike="noStrike" cap="none">
                <a:solidFill>
                  <a:schemeClr val="accent3"/>
                </a:solidFill>
                <a:latin typeface="Roboto"/>
                <a:ea typeface="Roboto"/>
                <a:cs typeface="Roboto"/>
                <a:sym typeface="Roboto"/>
              </a:defRPr>
            </a:lvl2pPr>
            <a:lvl3pPr marL="1371600" marR="0" lvl="2" indent="-304800" algn="l" rtl="0">
              <a:lnSpc>
                <a:spcPct val="115000"/>
              </a:lnSpc>
              <a:spcBef>
                <a:spcPts val="0"/>
              </a:spcBef>
              <a:spcAft>
                <a:spcPts val="0"/>
              </a:spcAft>
              <a:buClr>
                <a:schemeClr val="accent3"/>
              </a:buClr>
              <a:buSzPts val="1200"/>
              <a:buFont typeface="Roboto"/>
              <a:buChar char="■"/>
              <a:defRPr sz="1200" b="0" i="0" u="none" strike="noStrike" cap="none">
                <a:solidFill>
                  <a:schemeClr val="accent3"/>
                </a:solidFill>
                <a:latin typeface="Roboto"/>
                <a:ea typeface="Roboto"/>
                <a:cs typeface="Roboto"/>
                <a:sym typeface="Roboto"/>
              </a:defRPr>
            </a:lvl3pPr>
            <a:lvl4pPr marL="1828800" marR="0" lvl="3" indent="-304800" algn="l" rtl="0">
              <a:lnSpc>
                <a:spcPct val="115000"/>
              </a:lnSpc>
              <a:spcBef>
                <a:spcPts val="1600"/>
              </a:spcBef>
              <a:spcAft>
                <a:spcPts val="0"/>
              </a:spcAft>
              <a:buClr>
                <a:schemeClr val="accent3"/>
              </a:buClr>
              <a:buSzPts val="1200"/>
              <a:buFont typeface="Roboto"/>
              <a:buChar char="●"/>
              <a:defRPr sz="1200" b="0" i="0" u="none" strike="noStrike" cap="none">
                <a:solidFill>
                  <a:schemeClr val="accent3"/>
                </a:solidFill>
                <a:latin typeface="Roboto"/>
                <a:ea typeface="Roboto"/>
                <a:cs typeface="Roboto"/>
                <a:sym typeface="Roboto"/>
              </a:defRPr>
            </a:lvl4pPr>
            <a:lvl5pPr marL="2286000" marR="0" lvl="4" indent="-304800" algn="l" rtl="0">
              <a:lnSpc>
                <a:spcPct val="115000"/>
              </a:lnSpc>
              <a:spcBef>
                <a:spcPts val="1600"/>
              </a:spcBef>
              <a:spcAft>
                <a:spcPts val="0"/>
              </a:spcAft>
              <a:buClr>
                <a:schemeClr val="accent3"/>
              </a:buClr>
              <a:buSzPts val="1200"/>
              <a:buFont typeface="Roboto"/>
              <a:buChar char="○"/>
              <a:defRPr sz="1200" b="0" i="0" u="none" strike="noStrike" cap="none">
                <a:solidFill>
                  <a:schemeClr val="accent3"/>
                </a:solidFill>
                <a:latin typeface="Roboto"/>
                <a:ea typeface="Roboto"/>
                <a:cs typeface="Roboto"/>
                <a:sym typeface="Roboto"/>
              </a:defRPr>
            </a:lvl5pPr>
            <a:lvl6pPr marL="2743200" marR="0" lvl="5" indent="-304800" algn="l" rtl="0">
              <a:lnSpc>
                <a:spcPct val="115000"/>
              </a:lnSpc>
              <a:spcBef>
                <a:spcPts val="0"/>
              </a:spcBef>
              <a:spcAft>
                <a:spcPts val="0"/>
              </a:spcAft>
              <a:buClr>
                <a:schemeClr val="accent3"/>
              </a:buClr>
              <a:buSzPts val="1200"/>
              <a:buFont typeface="Roboto"/>
              <a:buChar char="■"/>
              <a:defRPr sz="1200" b="0" i="0" u="none" strike="noStrike" cap="none">
                <a:solidFill>
                  <a:schemeClr val="accent3"/>
                </a:solidFill>
                <a:latin typeface="Roboto"/>
                <a:ea typeface="Roboto"/>
                <a:cs typeface="Roboto"/>
                <a:sym typeface="Roboto"/>
              </a:defRPr>
            </a:lvl6pPr>
            <a:lvl7pPr marL="3200400" marR="0" lvl="6" indent="-304800" algn="l" rtl="0">
              <a:lnSpc>
                <a:spcPct val="115000"/>
              </a:lnSpc>
              <a:spcBef>
                <a:spcPts val="1600"/>
              </a:spcBef>
              <a:spcAft>
                <a:spcPts val="0"/>
              </a:spcAft>
              <a:buClr>
                <a:schemeClr val="accent3"/>
              </a:buClr>
              <a:buSzPts val="1200"/>
              <a:buFont typeface="Roboto"/>
              <a:buChar char="●"/>
              <a:defRPr sz="1200" b="0" i="0" u="none" strike="noStrike" cap="none">
                <a:solidFill>
                  <a:schemeClr val="accent3"/>
                </a:solidFill>
                <a:latin typeface="Roboto"/>
                <a:ea typeface="Roboto"/>
                <a:cs typeface="Roboto"/>
                <a:sym typeface="Roboto"/>
              </a:defRPr>
            </a:lvl7pPr>
            <a:lvl8pPr marL="3657600" marR="0" lvl="7" indent="-304800" algn="l" rtl="0">
              <a:lnSpc>
                <a:spcPct val="115000"/>
              </a:lnSpc>
              <a:spcBef>
                <a:spcPts val="1600"/>
              </a:spcBef>
              <a:spcAft>
                <a:spcPts val="0"/>
              </a:spcAft>
              <a:buClr>
                <a:schemeClr val="accent3"/>
              </a:buClr>
              <a:buSzPts val="1200"/>
              <a:buFont typeface="Roboto"/>
              <a:buChar char="○"/>
              <a:defRPr sz="1200" b="0" i="0" u="none" strike="noStrike" cap="none">
                <a:solidFill>
                  <a:schemeClr val="accent3"/>
                </a:solidFill>
                <a:latin typeface="Roboto"/>
                <a:ea typeface="Roboto"/>
                <a:cs typeface="Roboto"/>
                <a:sym typeface="Roboto"/>
              </a:defRPr>
            </a:lvl8pPr>
            <a:lvl9pPr marL="4114800" marR="0" lvl="8" indent="-304800" algn="l" rtl="0">
              <a:lnSpc>
                <a:spcPct val="115000"/>
              </a:lnSpc>
              <a:spcBef>
                <a:spcPts val="1600"/>
              </a:spcBef>
              <a:spcAft>
                <a:spcPts val="1600"/>
              </a:spcAft>
              <a:buClr>
                <a:schemeClr val="dk2"/>
              </a:buClr>
              <a:buSzPts val="1200"/>
              <a:buFont typeface="Roboto"/>
              <a:buChar char="■"/>
              <a:defRPr sz="1200" b="0" i="0" u="none" strike="noStrike" cap="none">
                <a:solidFill>
                  <a:schemeClr val="dk2"/>
                </a:solidFill>
                <a:latin typeface="Roboto"/>
                <a:ea typeface="Roboto"/>
                <a:cs typeface="Roboto"/>
                <a:sym typeface="Roboto"/>
              </a:defRPr>
            </a:lvl9pPr>
          </a:lstStyle>
          <a:p>
            <a:pPr marL="0" indent="0">
              <a:buFont typeface="Roboto"/>
              <a:buNone/>
            </a:pPr>
            <a:r>
              <a:rPr lang="en" sz="7200" dirty="0">
                <a:solidFill>
                  <a:schemeClr val="accent4"/>
                </a:solidFill>
              </a:rPr>
              <a:t>03</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advTm="9986">
        <p:split orient="vert"/>
      </p:transition>
    </mc:Choice>
    <mc:Fallback xmlns="">
      <p:transition spd="slow" advTm="9986">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wipe(down)">
                                      <p:cBhvr>
                                        <p:cTn id="7" dur="290">
                                          <p:stCondLst>
                                            <p:cond delay="0"/>
                                          </p:stCondLst>
                                        </p:cTn>
                                        <p:tgtEl>
                                          <p:spTgt spid="20">
                                            <p:txEl>
                                              <p:pRg st="0" end="0"/>
                                            </p:txEl>
                                          </p:spTgt>
                                        </p:tgtEl>
                                      </p:cBhvr>
                                    </p:animEffect>
                                    <p:anim calcmode="lin" valueType="num">
                                      <p:cBhvr>
                                        <p:cTn id="8" dur="911" tmFilter="0,0; 0.14,0.36; 0.43,0.73; 0.71,0.91; 1.0,1.0">
                                          <p:stCondLst>
                                            <p:cond delay="0"/>
                                          </p:stCondLst>
                                        </p:cTn>
                                        <p:tgtEl>
                                          <p:spTgt spid="20">
                                            <p:txEl>
                                              <p:pRg st="0" end="0"/>
                                            </p:txEl>
                                          </p:spTgt>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20">
                                            <p:txEl>
                                              <p:pRg st="0" end="0"/>
                                            </p:txEl>
                                          </p:spTgt>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20">
                                            <p:txEl>
                                              <p:pRg st="0" end="0"/>
                                            </p:txEl>
                                          </p:spTgt>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20">
                                            <p:txEl>
                                              <p:pRg st="0" end="0"/>
                                            </p:txEl>
                                          </p:spTgt>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20">
                                            <p:txEl>
                                              <p:pRg st="0" end="0"/>
                                            </p:txEl>
                                          </p:spTgt>
                                        </p:tgtEl>
                                        <p:attrNameLst>
                                          <p:attrName>ppt_y</p:attrName>
                                        </p:attrNameLst>
                                      </p:cBhvr>
                                      <p:tavLst>
                                        <p:tav tm="0" fmla="#ppt_y-sin(pi*$)/81">
                                          <p:val>
                                            <p:fltVal val="0"/>
                                          </p:val>
                                        </p:tav>
                                        <p:tav tm="100000">
                                          <p:val>
                                            <p:fltVal val="1"/>
                                          </p:val>
                                        </p:tav>
                                      </p:tavLst>
                                    </p:anim>
                                    <p:animScale>
                                      <p:cBhvr>
                                        <p:cTn id="13" dur="13">
                                          <p:stCondLst>
                                            <p:cond delay="325"/>
                                          </p:stCondLst>
                                        </p:cTn>
                                        <p:tgtEl>
                                          <p:spTgt spid="20">
                                            <p:txEl>
                                              <p:pRg st="0" end="0"/>
                                            </p:txEl>
                                          </p:spTgt>
                                        </p:tgtEl>
                                      </p:cBhvr>
                                      <p:to x="100000" y="60000"/>
                                    </p:animScale>
                                    <p:animScale>
                                      <p:cBhvr>
                                        <p:cTn id="14" dur="83" decel="50000">
                                          <p:stCondLst>
                                            <p:cond delay="338"/>
                                          </p:stCondLst>
                                        </p:cTn>
                                        <p:tgtEl>
                                          <p:spTgt spid="20">
                                            <p:txEl>
                                              <p:pRg st="0" end="0"/>
                                            </p:txEl>
                                          </p:spTgt>
                                        </p:tgtEl>
                                      </p:cBhvr>
                                      <p:to x="100000" y="100000"/>
                                    </p:animScale>
                                    <p:animScale>
                                      <p:cBhvr>
                                        <p:cTn id="15" dur="13">
                                          <p:stCondLst>
                                            <p:cond delay="656"/>
                                          </p:stCondLst>
                                        </p:cTn>
                                        <p:tgtEl>
                                          <p:spTgt spid="20">
                                            <p:txEl>
                                              <p:pRg st="0" end="0"/>
                                            </p:txEl>
                                          </p:spTgt>
                                        </p:tgtEl>
                                      </p:cBhvr>
                                      <p:to x="100000" y="80000"/>
                                    </p:animScale>
                                    <p:animScale>
                                      <p:cBhvr>
                                        <p:cTn id="16" dur="83" decel="50000">
                                          <p:stCondLst>
                                            <p:cond delay="669"/>
                                          </p:stCondLst>
                                        </p:cTn>
                                        <p:tgtEl>
                                          <p:spTgt spid="20">
                                            <p:txEl>
                                              <p:pRg st="0" end="0"/>
                                            </p:txEl>
                                          </p:spTgt>
                                        </p:tgtEl>
                                      </p:cBhvr>
                                      <p:to x="100000" y="100000"/>
                                    </p:animScale>
                                    <p:animScale>
                                      <p:cBhvr>
                                        <p:cTn id="17" dur="13">
                                          <p:stCondLst>
                                            <p:cond delay="821"/>
                                          </p:stCondLst>
                                        </p:cTn>
                                        <p:tgtEl>
                                          <p:spTgt spid="20">
                                            <p:txEl>
                                              <p:pRg st="0" end="0"/>
                                            </p:txEl>
                                          </p:spTgt>
                                        </p:tgtEl>
                                      </p:cBhvr>
                                      <p:to x="100000" y="90000"/>
                                    </p:animScale>
                                    <p:animScale>
                                      <p:cBhvr>
                                        <p:cTn id="18" dur="83" decel="50000">
                                          <p:stCondLst>
                                            <p:cond delay="834"/>
                                          </p:stCondLst>
                                        </p:cTn>
                                        <p:tgtEl>
                                          <p:spTgt spid="20">
                                            <p:txEl>
                                              <p:pRg st="0" end="0"/>
                                            </p:txEl>
                                          </p:spTgt>
                                        </p:tgtEl>
                                      </p:cBhvr>
                                      <p:to x="100000" y="100000"/>
                                    </p:animScale>
                                    <p:animScale>
                                      <p:cBhvr>
                                        <p:cTn id="19" dur="13">
                                          <p:stCondLst>
                                            <p:cond delay="904"/>
                                          </p:stCondLst>
                                        </p:cTn>
                                        <p:tgtEl>
                                          <p:spTgt spid="20">
                                            <p:txEl>
                                              <p:pRg st="0" end="0"/>
                                            </p:txEl>
                                          </p:spTgt>
                                        </p:tgtEl>
                                      </p:cBhvr>
                                      <p:to x="100000" y="95000"/>
                                    </p:animScale>
                                    <p:animScale>
                                      <p:cBhvr>
                                        <p:cTn id="20" dur="83" decel="50000">
                                          <p:stCondLst>
                                            <p:cond delay="917"/>
                                          </p:stCondLst>
                                        </p:cTn>
                                        <p:tgtEl>
                                          <p:spTgt spid="20">
                                            <p:txEl>
                                              <p:pRg st="0" end="0"/>
                                            </p:txEl>
                                          </p:spTgt>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down)">
                                      <p:cBhvr>
                                        <p:cTn id="23" dur="290">
                                          <p:stCondLst>
                                            <p:cond delay="0"/>
                                          </p:stCondLst>
                                        </p:cTn>
                                        <p:tgtEl>
                                          <p:spTgt spid="21"/>
                                        </p:tgtEl>
                                      </p:cBhvr>
                                    </p:animEffect>
                                    <p:anim calcmode="lin" valueType="num">
                                      <p:cBhvr>
                                        <p:cTn id="24" dur="911"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25" dur="332"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26" dur="332" tmFilter="0, 0; 0.125,0.2665; 0.25,0.4; 0.375,0.465; 0.5,0.5;  0.625,0.535; 0.75,0.6; 0.875,0.7335; 1,1">
                                          <p:stCondLst>
                                            <p:cond delay="332"/>
                                          </p:stCondLst>
                                        </p:cTn>
                                        <p:tgtEl>
                                          <p:spTgt spid="21"/>
                                        </p:tgtEl>
                                        <p:attrNameLst>
                                          <p:attrName>ppt_y</p:attrName>
                                        </p:attrNameLst>
                                      </p:cBhvr>
                                      <p:tavLst>
                                        <p:tav tm="0" fmla="#ppt_y-sin(pi*$)/9">
                                          <p:val>
                                            <p:fltVal val="0"/>
                                          </p:val>
                                        </p:tav>
                                        <p:tav tm="100000">
                                          <p:val>
                                            <p:fltVal val="1"/>
                                          </p:val>
                                        </p:tav>
                                      </p:tavLst>
                                    </p:anim>
                                    <p:anim calcmode="lin" valueType="num">
                                      <p:cBhvr>
                                        <p:cTn id="27" dur="166" tmFilter="0, 0; 0.125,0.2665; 0.25,0.4; 0.375,0.465; 0.5,0.5;  0.625,0.535; 0.75,0.6; 0.875,0.7335; 1,1">
                                          <p:stCondLst>
                                            <p:cond delay="662"/>
                                          </p:stCondLst>
                                        </p:cTn>
                                        <p:tgtEl>
                                          <p:spTgt spid="21"/>
                                        </p:tgtEl>
                                        <p:attrNameLst>
                                          <p:attrName>ppt_y</p:attrName>
                                        </p:attrNameLst>
                                      </p:cBhvr>
                                      <p:tavLst>
                                        <p:tav tm="0" fmla="#ppt_y-sin(pi*$)/27">
                                          <p:val>
                                            <p:fltVal val="0"/>
                                          </p:val>
                                        </p:tav>
                                        <p:tav tm="100000">
                                          <p:val>
                                            <p:fltVal val="1"/>
                                          </p:val>
                                        </p:tav>
                                      </p:tavLst>
                                    </p:anim>
                                    <p:anim calcmode="lin" valueType="num">
                                      <p:cBhvr>
                                        <p:cTn id="28" dur="82" tmFilter="0, 0; 0.125,0.2665; 0.25,0.4; 0.375,0.465; 0.5,0.5;  0.625,0.535; 0.75,0.6; 0.875,0.7335; 1,1">
                                          <p:stCondLst>
                                            <p:cond delay="828"/>
                                          </p:stCondLst>
                                        </p:cTn>
                                        <p:tgtEl>
                                          <p:spTgt spid="21"/>
                                        </p:tgtEl>
                                        <p:attrNameLst>
                                          <p:attrName>ppt_y</p:attrName>
                                        </p:attrNameLst>
                                      </p:cBhvr>
                                      <p:tavLst>
                                        <p:tav tm="0" fmla="#ppt_y-sin(pi*$)/81">
                                          <p:val>
                                            <p:fltVal val="0"/>
                                          </p:val>
                                        </p:tav>
                                        <p:tav tm="100000">
                                          <p:val>
                                            <p:fltVal val="1"/>
                                          </p:val>
                                        </p:tav>
                                      </p:tavLst>
                                    </p:anim>
                                    <p:animScale>
                                      <p:cBhvr>
                                        <p:cTn id="29" dur="13">
                                          <p:stCondLst>
                                            <p:cond delay="325"/>
                                          </p:stCondLst>
                                        </p:cTn>
                                        <p:tgtEl>
                                          <p:spTgt spid="21"/>
                                        </p:tgtEl>
                                      </p:cBhvr>
                                      <p:to x="100000" y="60000"/>
                                    </p:animScale>
                                    <p:animScale>
                                      <p:cBhvr>
                                        <p:cTn id="30" dur="83" decel="50000">
                                          <p:stCondLst>
                                            <p:cond delay="338"/>
                                          </p:stCondLst>
                                        </p:cTn>
                                        <p:tgtEl>
                                          <p:spTgt spid="21"/>
                                        </p:tgtEl>
                                      </p:cBhvr>
                                      <p:to x="100000" y="100000"/>
                                    </p:animScale>
                                    <p:animScale>
                                      <p:cBhvr>
                                        <p:cTn id="31" dur="13">
                                          <p:stCondLst>
                                            <p:cond delay="656"/>
                                          </p:stCondLst>
                                        </p:cTn>
                                        <p:tgtEl>
                                          <p:spTgt spid="21"/>
                                        </p:tgtEl>
                                      </p:cBhvr>
                                      <p:to x="100000" y="80000"/>
                                    </p:animScale>
                                    <p:animScale>
                                      <p:cBhvr>
                                        <p:cTn id="32" dur="83" decel="50000">
                                          <p:stCondLst>
                                            <p:cond delay="669"/>
                                          </p:stCondLst>
                                        </p:cTn>
                                        <p:tgtEl>
                                          <p:spTgt spid="21"/>
                                        </p:tgtEl>
                                      </p:cBhvr>
                                      <p:to x="100000" y="100000"/>
                                    </p:animScale>
                                    <p:animScale>
                                      <p:cBhvr>
                                        <p:cTn id="33" dur="13">
                                          <p:stCondLst>
                                            <p:cond delay="821"/>
                                          </p:stCondLst>
                                        </p:cTn>
                                        <p:tgtEl>
                                          <p:spTgt spid="21"/>
                                        </p:tgtEl>
                                      </p:cBhvr>
                                      <p:to x="100000" y="90000"/>
                                    </p:animScale>
                                    <p:animScale>
                                      <p:cBhvr>
                                        <p:cTn id="34" dur="83" decel="50000">
                                          <p:stCondLst>
                                            <p:cond delay="834"/>
                                          </p:stCondLst>
                                        </p:cTn>
                                        <p:tgtEl>
                                          <p:spTgt spid="21"/>
                                        </p:tgtEl>
                                      </p:cBhvr>
                                      <p:to x="100000" y="100000"/>
                                    </p:animScale>
                                    <p:animScale>
                                      <p:cBhvr>
                                        <p:cTn id="35" dur="13">
                                          <p:stCondLst>
                                            <p:cond delay="904"/>
                                          </p:stCondLst>
                                        </p:cTn>
                                        <p:tgtEl>
                                          <p:spTgt spid="21"/>
                                        </p:tgtEl>
                                      </p:cBhvr>
                                      <p:to x="100000" y="95000"/>
                                    </p:animScale>
                                    <p:animScale>
                                      <p:cBhvr>
                                        <p:cTn id="36" dur="83" decel="50000">
                                          <p:stCondLst>
                                            <p:cond delay="917"/>
                                          </p:stCondLst>
                                        </p:cTn>
                                        <p:tgtEl>
                                          <p:spTgt spid="21"/>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22">
                                            <p:txEl>
                                              <p:pRg st="0" end="0"/>
                                            </p:txEl>
                                          </p:spTgt>
                                        </p:tgtEl>
                                        <p:attrNameLst>
                                          <p:attrName>style.visibility</p:attrName>
                                        </p:attrNameLst>
                                      </p:cBhvr>
                                      <p:to>
                                        <p:strVal val="visible"/>
                                      </p:to>
                                    </p:set>
                                    <p:animEffect transition="in" filter="wipe(down)">
                                      <p:cBhvr>
                                        <p:cTn id="39" dur="290">
                                          <p:stCondLst>
                                            <p:cond delay="0"/>
                                          </p:stCondLst>
                                        </p:cTn>
                                        <p:tgtEl>
                                          <p:spTgt spid="22">
                                            <p:txEl>
                                              <p:pRg st="0" end="0"/>
                                            </p:txEl>
                                          </p:spTgt>
                                        </p:tgtEl>
                                      </p:cBhvr>
                                    </p:animEffect>
                                    <p:anim calcmode="lin" valueType="num">
                                      <p:cBhvr>
                                        <p:cTn id="40" dur="911" tmFilter="0,0; 0.14,0.36; 0.43,0.73; 0.71,0.91; 1.0,1.0">
                                          <p:stCondLst>
                                            <p:cond delay="0"/>
                                          </p:stCondLst>
                                        </p:cTn>
                                        <p:tgtEl>
                                          <p:spTgt spid="22">
                                            <p:txEl>
                                              <p:pRg st="0" end="0"/>
                                            </p:txEl>
                                          </p:spTgt>
                                        </p:tgtEl>
                                        <p:attrNameLst>
                                          <p:attrName>ppt_x</p:attrName>
                                        </p:attrNameLst>
                                      </p:cBhvr>
                                      <p:tavLst>
                                        <p:tav tm="0">
                                          <p:val>
                                            <p:strVal val="#ppt_x-0.25"/>
                                          </p:val>
                                        </p:tav>
                                        <p:tav tm="100000">
                                          <p:val>
                                            <p:strVal val="#ppt_x"/>
                                          </p:val>
                                        </p:tav>
                                      </p:tavLst>
                                    </p:anim>
                                    <p:anim calcmode="lin" valueType="num">
                                      <p:cBhvr>
                                        <p:cTn id="41" dur="332" tmFilter="0.0,0.0; 0.25,0.07; 0.50,0.2; 0.75,0.467; 1.0,1.0">
                                          <p:stCondLst>
                                            <p:cond delay="0"/>
                                          </p:stCondLst>
                                        </p:cTn>
                                        <p:tgtEl>
                                          <p:spTgt spid="22">
                                            <p:txEl>
                                              <p:pRg st="0" end="0"/>
                                            </p:txEl>
                                          </p:spTgt>
                                        </p:tgtEl>
                                        <p:attrNameLst>
                                          <p:attrName>ppt_y</p:attrName>
                                        </p:attrNameLst>
                                      </p:cBhvr>
                                      <p:tavLst>
                                        <p:tav tm="0" fmla="#ppt_y-sin(pi*$)/3">
                                          <p:val>
                                            <p:fltVal val="0.5"/>
                                          </p:val>
                                        </p:tav>
                                        <p:tav tm="100000">
                                          <p:val>
                                            <p:fltVal val="1"/>
                                          </p:val>
                                        </p:tav>
                                      </p:tavLst>
                                    </p:anim>
                                    <p:anim calcmode="lin" valueType="num">
                                      <p:cBhvr>
                                        <p:cTn id="42" dur="332" tmFilter="0, 0; 0.125,0.2665; 0.25,0.4; 0.375,0.465; 0.5,0.5;  0.625,0.535; 0.75,0.6; 0.875,0.7335; 1,1">
                                          <p:stCondLst>
                                            <p:cond delay="332"/>
                                          </p:stCondLst>
                                        </p:cTn>
                                        <p:tgtEl>
                                          <p:spTgt spid="22">
                                            <p:txEl>
                                              <p:pRg st="0" end="0"/>
                                            </p:txEl>
                                          </p:spTgt>
                                        </p:tgtEl>
                                        <p:attrNameLst>
                                          <p:attrName>ppt_y</p:attrName>
                                        </p:attrNameLst>
                                      </p:cBhvr>
                                      <p:tavLst>
                                        <p:tav tm="0" fmla="#ppt_y-sin(pi*$)/9">
                                          <p:val>
                                            <p:fltVal val="0"/>
                                          </p:val>
                                        </p:tav>
                                        <p:tav tm="100000">
                                          <p:val>
                                            <p:fltVal val="1"/>
                                          </p:val>
                                        </p:tav>
                                      </p:tavLst>
                                    </p:anim>
                                    <p:anim calcmode="lin" valueType="num">
                                      <p:cBhvr>
                                        <p:cTn id="43" dur="166" tmFilter="0, 0; 0.125,0.2665; 0.25,0.4; 0.375,0.465; 0.5,0.5;  0.625,0.535; 0.75,0.6; 0.875,0.7335; 1,1">
                                          <p:stCondLst>
                                            <p:cond delay="662"/>
                                          </p:stCondLst>
                                        </p:cTn>
                                        <p:tgtEl>
                                          <p:spTgt spid="22">
                                            <p:txEl>
                                              <p:pRg st="0" end="0"/>
                                            </p:txEl>
                                          </p:spTgt>
                                        </p:tgtEl>
                                        <p:attrNameLst>
                                          <p:attrName>ppt_y</p:attrName>
                                        </p:attrNameLst>
                                      </p:cBhvr>
                                      <p:tavLst>
                                        <p:tav tm="0" fmla="#ppt_y-sin(pi*$)/27">
                                          <p:val>
                                            <p:fltVal val="0"/>
                                          </p:val>
                                        </p:tav>
                                        <p:tav tm="100000">
                                          <p:val>
                                            <p:fltVal val="1"/>
                                          </p:val>
                                        </p:tav>
                                      </p:tavLst>
                                    </p:anim>
                                    <p:anim calcmode="lin" valueType="num">
                                      <p:cBhvr>
                                        <p:cTn id="44" dur="82" tmFilter="0, 0; 0.125,0.2665; 0.25,0.4; 0.375,0.465; 0.5,0.5;  0.625,0.535; 0.75,0.6; 0.875,0.7335; 1,1">
                                          <p:stCondLst>
                                            <p:cond delay="828"/>
                                          </p:stCondLst>
                                        </p:cTn>
                                        <p:tgtEl>
                                          <p:spTgt spid="22">
                                            <p:txEl>
                                              <p:pRg st="0" end="0"/>
                                            </p:txEl>
                                          </p:spTgt>
                                        </p:tgtEl>
                                        <p:attrNameLst>
                                          <p:attrName>ppt_y</p:attrName>
                                        </p:attrNameLst>
                                      </p:cBhvr>
                                      <p:tavLst>
                                        <p:tav tm="0" fmla="#ppt_y-sin(pi*$)/81">
                                          <p:val>
                                            <p:fltVal val="0"/>
                                          </p:val>
                                        </p:tav>
                                        <p:tav tm="100000">
                                          <p:val>
                                            <p:fltVal val="1"/>
                                          </p:val>
                                        </p:tav>
                                      </p:tavLst>
                                    </p:anim>
                                    <p:animScale>
                                      <p:cBhvr>
                                        <p:cTn id="45" dur="13">
                                          <p:stCondLst>
                                            <p:cond delay="325"/>
                                          </p:stCondLst>
                                        </p:cTn>
                                        <p:tgtEl>
                                          <p:spTgt spid="22">
                                            <p:txEl>
                                              <p:pRg st="0" end="0"/>
                                            </p:txEl>
                                          </p:spTgt>
                                        </p:tgtEl>
                                      </p:cBhvr>
                                      <p:to x="100000" y="60000"/>
                                    </p:animScale>
                                    <p:animScale>
                                      <p:cBhvr>
                                        <p:cTn id="46" dur="83" decel="50000">
                                          <p:stCondLst>
                                            <p:cond delay="338"/>
                                          </p:stCondLst>
                                        </p:cTn>
                                        <p:tgtEl>
                                          <p:spTgt spid="22">
                                            <p:txEl>
                                              <p:pRg st="0" end="0"/>
                                            </p:txEl>
                                          </p:spTgt>
                                        </p:tgtEl>
                                      </p:cBhvr>
                                      <p:to x="100000" y="100000"/>
                                    </p:animScale>
                                    <p:animScale>
                                      <p:cBhvr>
                                        <p:cTn id="47" dur="13">
                                          <p:stCondLst>
                                            <p:cond delay="656"/>
                                          </p:stCondLst>
                                        </p:cTn>
                                        <p:tgtEl>
                                          <p:spTgt spid="22">
                                            <p:txEl>
                                              <p:pRg st="0" end="0"/>
                                            </p:txEl>
                                          </p:spTgt>
                                        </p:tgtEl>
                                      </p:cBhvr>
                                      <p:to x="100000" y="80000"/>
                                    </p:animScale>
                                    <p:animScale>
                                      <p:cBhvr>
                                        <p:cTn id="48" dur="83" decel="50000">
                                          <p:stCondLst>
                                            <p:cond delay="669"/>
                                          </p:stCondLst>
                                        </p:cTn>
                                        <p:tgtEl>
                                          <p:spTgt spid="22">
                                            <p:txEl>
                                              <p:pRg st="0" end="0"/>
                                            </p:txEl>
                                          </p:spTgt>
                                        </p:tgtEl>
                                      </p:cBhvr>
                                      <p:to x="100000" y="100000"/>
                                    </p:animScale>
                                    <p:animScale>
                                      <p:cBhvr>
                                        <p:cTn id="49" dur="13">
                                          <p:stCondLst>
                                            <p:cond delay="821"/>
                                          </p:stCondLst>
                                        </p:cTn>
                                        <p:tgtEl>
                                          <p:spTgt spid="22">
                                            <p:txEl>
                                              <p:pRg st="0" end="0"/>
                                            </p:txEl>
                                          </p:spTgt>
                                        </p:tgtEl>
                                      </p:cBhvr>
                                      <p:to x="100000" y="90000"/>
                                    </p:animScale>
                                    <p:animScale>
                                      <p:cBhvr>
                                        <p:cTn id="50" dur="83" decel="50000">
                                          <p:stCondLst>
                                            <p:cond delay="834"/>
                                          </p:stCondLst>
                                        </p:cTn>
                                        <p:tgtEl>
                                          <p:spTgt spid="22">
                                            <p:txEl>
                                              <p:pRg st="0" end="0"/>
                                            </p:txEl>
                                          </p:spTgt>
                                        </p:tgtEl>
                                      </p:cBhvr>
                                      <p:to x="100000" y="100000"/>
                                    </p:animScale>
                                    <p:animScale>
                                      <p:cBhvr>
                                        <p:cTn id="51" dur="13">
                                          <p:stCondLst>
                                            <p:cond delay="904"/>
                                          </p:stCondLst>
                                        </p:cTn>
                                        <p:tgtEl>
                                          <p:spTgt spid="22">
                                            <p:txEl>
                                              <p:pRg st="0" end="0"/>
                                            </p:txEl>
                                          </p:spTgt>
                                        </p:tgtEl>
                                      </p:cBhvr>
                                      <p:to x="100000" y="95000"/>
                                    </p:animScale>
                                    <p:animScale>
                                      <p:cBhvr>
                                        <p:cTn id="52" dur="83" decel="50000">
                                          <p:stCondLst>
                                            <p:cond delay="917"/>
                                          </p:stCondLst>
                                        </p:cTn>
                                        <p:tgtEl>
                                          <p:spTgt spid="22">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bldP spid="21" grpId="0" animBg="1"/>
      <p:bldP spid="22"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29"/>
        <p:cNvGrpSpPr/>
        <p:nvPr/>
      </p:nvGrpSpPr>
      <p:grpSpPr>
        <a:xfrm>
          <a:off x="0" y="0"/>
          <a:ext cx="0" cy="0"/>
          <a:chOff x="0" y="0"/>
          <a:chExt cx="0" cy="0"/>
        </a:xfrm>
      </p:grpSpPr>
      <p:sp>
        <p:nvSpPr>
          <p:cNvPr id="3" name="Cloud 2">
            <a:extLst>
              <a:ext uri="{FF2B5EF4-FFF2-40B4-BE49-F238E27FC236}">
                <a16:creationId xmlns:a16="http://schemas.microsoft.com/office/drawing/2014/main" id="{08040BCF-ABA2-469B-BA59-CA96C504BD87}"/>
              </a:ext>
            </a:extLst>
          </p:cNvPr>
          <p:cNvSpPr/>
          <p:nvPr/>
        </p:nvSpPr>
        <p:spPr>
          <a:xfrm>
            <a:off x="640080" y="3042396"/>
            <a:ext cx="5562600" cy="1964899"/>
          </a:xfrm>
          <a:prstGeom prst="cloud">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5CAFAD4D-010C-4A29-92F7-49F85E75692A}"/>
              </a:ext>
            </a:extLst>
          </p:cNvPr>
          <p:cNvGrpSpPr/>
          <p:nvPr/>
        </p:nvGrpSpPr>
        <p:grpSpPr>
          <a:xfrm>
            <a:off x="2088685" y="1009148"/>
            <a:ext cx="5833976" cy="1895461"/>
            <a:chOff x="-656413" y="1417684"/>
            <a:chExt cx="6248485" cy="1808100"/>
          </a:xfrm>
        </p:grpSpPr>
        <p:grpSp>
          <p:nvGrpSpPr>
            <p:cNvPr id="21" name="Group 20">
              <a:extLst>
                <a:ext uri="{FF2B5EF4-FFF2-40B4-BE49-F238E27FC236}">
                  <a16:creationId xmlns:a16="http://schemas.microsoft.com/office/drawing/2014/main" id="{2D041F15-F6E5-4A4A-8CCF-FDC65048E49B}"/>
                </a:ext>
              </a:extLst>
            </p:cNvPr>
            <p:cNvGrpSpPr/>
            <p:nvPr/>
          </p:nvGrpSpPr>
          <p:grpSpPr>
            <a:xfrm>
              <a:off x="-656413" y="1417684"/>
              <a:ext cx="6248485" cy="1808100"/>
              <a:chOff x="2466174" y="1572177"/>
              <a:chExt cx="4740042" cy="2484000"/>
            </a:xfrm>
          </p:grpSpPr>
          <p:sp>
            <p:nvSpPr>
              <p:cNvPr id="23" name="Rectangle 22">
                <a:extLst>
                  <a:ext uri="{FF2B5EF4-FFF2-40B4-BE49-F238E27FC236}">
                    <a16:creationId xmlns:a16="http://schemas.microsoft.com/office/drawing/2014/main" id="{F9984086-2B75-4752-8127-14EC48BBB917}"/>
                  </a:ext>
                </a:extLst>
              </p:cNvPr>
              <p:cNvSpPr/>
              <p:nvPr/>
            </p:nvSpPr>
            <p:spPr>
              <a:xfrm>
                <a:off x="2466174" y="1572177"/>
                <a:ext cx="4606974" cy="248400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200" dirty="0"/>
              </a:p>
            </p:txBody>
          </p:sp>
          <p:sp>
            <p:nvSpPr>
              <p:cNvPr id="24" name="TextBox 23">
                <a:extLst>
                  <a:ext uri="{FF2B5EF4-FFF2-40B4-BE49-F238E27FC236}">
                    <a16:creationId xmlns:a16="http://schemas.microsoft.com/office/drawing/2014/main" id="{72F34C35-1253-446B-BB01-B649804FFCC9}"/>
                  </a:ext>
                </a:extLst>
              </p:cNvPr>
              <p:cNvSpPr txBox="1"/>
              <p:nvPr/>
            </p:nvSpPr>
            <p:spPr>
              <a:xfrm>
                <a:off x="2507119" y="2226062"/>
                <a:ext cx="4699097" cy="460135"/>
              </a:xfrm>
              <a:prstGeom prst="rect">
                <a:avLst/>
              </a:prstGeom>
              <a:noFill/>
            </p:spPr>
            <p:txBody>
              <a:bodyPr wrap="square" rtlCol="0">
                <a:spAutoFit/>
              </a:bodyPr>
              <a:lstStyle/>
              <a:p>
                <a:r>
                  <a:rPr lang="en-US" sz="2400" dirty="0" err="1">
                    <a:solidFill>
                      <a:schemeClr val="accent1">
                        <a:lumMod val="75000"/>
                      </a:schemeClr>
                    </a:solidFill>
                    <a:latin typeface="HP001 4 hàng" panose="020B0603050302020204" pitchFamily="34" charset="0"/>
                  </a:rPr>
                  <a:t>ȁȁȁȁȁȁȁȁȁȁȁ</a:t>
                </a:r>
                <a:endParaRPr lang="en-US" sz="2400" dirty="0">
                  <a:solidFill>
                    <a:schemeClr val="accent1">
                      <a:lumMod val="75000"/>
                    </a:schemeClr>
                  </a:solidFill>
                  <a:latin typeface="HP001 4 hàng" panose="020B0603050302020204" pitchFamily="34" charset="0"/>
                </a:endParaRPr>
              </a:p>
            </p:txBody>
          </p:sp>
          <p:sp>
            <p:nvSpPr>
              <p:cNvPr id="25" name="TextBox 24">
                <a:extLst>
                  <a:ext uri="{FF2B5EF4-FFF2-40B4-BE49-F238E27FC236}">
                    <a16:creationId xmlns:a16="http://schemas.microsoft.com/office/drawing/2014/main" id="{C8D70AD8-48F0-43CC-874F-32774B9EBE07}"/>
                  </a:ext>
                </a:extLst>
              </p:cNvPr>
              <p:cNvSpPr txBox="1"/>
              <p:nvPr/>
            </p:nvSpPr>
            <p:spPr>
              <a:xfrm>
                <a:off x="3050809" y="2224418"/>
                <a:ext cx="3691189" cy="605012"/>
              </a:xfrm>
              <a:prstGeom prst="rect">
                <a:avLst/>
              </a:prstGeom>
              <a:noFill/>
            </p:spPr>
            <p:txBody>
              <a:bodyPr wrap="square" rtlCol="0">
                <a:spAutoFit/>
              </a:bodyPr>
              <a:lstStyle/>
              <a:p>
                <a:r>
                  <a:rPr lang="en-US" sz="2400" b="1" dirty="0">
                    <a:latin typeface="HP001 4 hàng" panose="020B0603050302020204" pitchFamily="34" charset="0"/>
                  </a:rPr>
                  <a:t>Khi </a:t>
                </a:r>
                <a:r>
                  <a:rPr lang="en-US" sz="2400" b="1" dirty="0" err="1">
                    <a:latin typeface="HP001 4 hàng" panose="020B0603050302020204" pitchFamily="34" charset="0"/>
                  </a:rPr>
                  <a:t>đói</a:t>
                </a:r>
                <a:r>
                  <a:rPr lang="en-US" sz="2400" b="1" dirty="0">
                    <a:latin typeface="HP001 4 hàng" panose="020B0603050302020204" pitchFamily="34" charset="0"/>
                  </a:rPr>
                  <a:t> </a:t>
                </a:r>
                <a:r>
                  <a:rPr lang="en-US" sz="2400" b="1" dirty="0" err="1">
                    <a:latin typeface="HP001 4 hàng" panose="020B0603050302020204" pitchFamily="34" charset="0"/>
                  </a:rPr>
                  <a:t>cùng</a:t>
                </a:r>
                <a:r>
                  <a:rPr lang="en-US" sz="2400" b="1" dirty="0">
                    <a:latin typeface="HP001 4 hàng" panose="020B0603050302020204" pitchFamily="34" charset="0"/>
                  </a:rPr>
                  <a:t> </a:t>
                </a:r>
                <a:r>
                  <a:rPr lang="en-US" sz="2400" b="1" dirty="0" err="1">
                    <a:latin typeface="HP001 4 hàng" panose="020B0603050302020204" pitchFamily="34" charset="0"/>
                  </a:rPr>
                  <a:t>chung</a:t>
                </a:r>
                <a:r>
                  <a:rPr lang="en-US" sz="2400" b="1" dirty="0">
                    <a:latin typeface="HP001 4 hàng" panose="020B0603050302020204" pitchFamily="34" charset="0"/>
                  </a:rPr>
                  <a:t> </a:t>
                </a:r>
                <a:r>
                  <a:rPr lang="en-US" sz="2400" b="1" dirty="0" err="1">
                    <a:latin typeface="HP001 4 hàng" panose="020B0603050302020204" pitchFamily="34" charset="0"/>
                  </a:rPr>
                  <a:t>một</a:t>
                </a:r>
                <a:r>
                  <a:rPr lang="en-US" sz="2400" b="1" dirty="0">
                    <a:latin typeface="HP001 4 hàng" panose="020B0603050302020204" pitchFamily="34" charset="0"/>
                  </a:rPr>
                  <a:t> </a:t>
                </a:r>
                <a:r>
                  <a:rPr lang="en-US" sz="2400" b="1" dirty="0" err="1">
                    <a:latin typeface="HP001 4 hàng" panose="020B0603050302020204" pitchFamily="34" charset="0"/>
                  </a:rPr>
                  <a:t>dạ</a:t>
                </a:r>
                <a:endParaRPr lang="en-US" sz="2400" b="1" dirty="0">
                  <a:latin typeface="HP001 4 hàng" panose="020B0603050302020204" pitchFamily="34" charset="0"/>
                </a:endParaRPr>
              </a:p>
            </p:txBody>
          </p:sp>
        </p:grpSp>
        <p:sp>
          <p:nvSpPr>
            <p:cNvPr id="22" name="TextBox 21">
              <a:extLst>
                <a:ext uri="{FF2B5EF4-FFF2-40B4-BE49-F238E27FC236}">
                  <a16:creationId xmlns:a16="http://schemas.microsoft.com/office/drawing/2014/main" id="{85319239-EF24-4032-81E3-46C8E401A548}"/>
                </a:ext>
              </a:extLst>
            </p:cNvPr>
            <p:cNvSpPr txBox="1"/>
            <p:nvPr/>
          </p:nvSpPr>
          <p:spPr>
            <a:xfrm>
              <a:off x="-602437" y="2360014"/>
              <a:ext cx="6138943" cy="334932"/>
            </a:xfrm>
            <a:prstGeom prst="rect">
              <a:avLst/>
            </a:prstGeom>
            <a:noFill/>
          </p:spPr>
          <p:txBody>
            <a:bodyPr wrap="square" rtlCol="0">
              <a:spAutoFit/>
            </a:bodyPr>
            <a:lstStyle/>
            <a:p>
              <a:r>
                <a:rPr lang="en-US" sz="2400" dirty="0" err="1">
                  <a:solidFill>
                    <a:schemeClr val="accent1">
                      <a:lumMod val="75000"/>
                    </a:schemeClr>
                  </a:solidFill>
                  <a:latin typeface="HP001 4 hàng" panose="020B0603050302020204" pitchFamily="34" charset="0"/>
                </a:rPr>
                <a:t>ȁȁȁȁȁȁȁȁȁȁȁ</a:t>
              </a:r>
              <a:endParaRPr lang="en-US" sz="2400" dirty="0">
                <a:solidFill>
                  <a:schemeClr val="accent1">
                    <a:lumMod val="75000"/>
                  </a:schemeClr>
                </a:solidFill>
                <a:latin typeface="HP001 4 hàng" panose="020B0603050302020204" pitchFamily="34" charset="0"/>
              </a:endParaRPr>
            </a:p>
          </p:txBody>
        </p:sp>
      </p:grpSp>
      <p:sp>
        <p:nvSpPr>
          <p:cNvPr id="26" name="TextBox 25">
            <a:extLst>
              <a:ext uri="{FF2B5EF4-FFF2-40B4-BE49-F238E27FC236}">
                <a16:creationId xmlns:a16="http://schemas.microsoft.com/office/drawing/2014/main" id="{068283D8-27AE-4C8A-974C-A587B0C7C38B}"/>
              </a:ext>
            </a:extLst>
          </p:cNvPr>
          <p:cNvSpPr txBox="1"/>
          <p:nvPr/>
        </p:nvSpPr>
        <p:spPr>
          <a:xfrm>
            <a:off x="2807709" y="1997008"/>
            <a:ext cx="4355092" cy="461665"/>
          </a:xfrm>
          <a:prstGeom prst="rect">
            <a:avLst/>
          </a:prstGeom>
          <a:noFill/>
        </p:spPr>
        <p:txBody>
          <a:bodyPr wrap="square" rtlCol="0">
            <a:spAutoFit/>
          </a:bodyPr>
          <a:lstStyle/>
          <a:p>
            <a:r>
              <a:rPr lang="en-US" sz="2400" b="1" dirty="0">
                <a:latin typeface="HP001 4 hàng" panose="020B0603050302020204" pitchFamily="34" charset="0"/>
              </a:rPr>
              <a:t>Khi </a:t>
            </a:r>
            <a:r>
              <a:rPr lang="en-US" sz="2400" b="1" dirty="0" err="1">
                <a:latin typeface="HP001 4 hàng" panose="020B0603050302020204" pitchFamily="34" charset="0"/>
              </a:rPr>
              <a:t>rét</a:t>
            </a:r>
            <a:r>
              <a:rPr lang="en-US" sz="2400" b="1" dirty="0">
                <a:latin typeface="HP001 4 hàng" panose="020B0603050302020204" pitchFamily="34" charset="0"/>
              </a:rPr>
              <a:t> </a:t>
            </a:r>
            <a:r>
              <a:rPr lang="en-US" sz="2400" b="1" dirty="0" err="1">
                <a:latin typeface="HP001 4 hàng" panose="020B0603050302020204" pitchFamily="34" charset="0"/>
              </a:rPr>
              <a:t>cùng</a:t>
            </a:r>
            <a:r>
              <a:rPr lang="en-US" sz="2400" b="1" dirty="0">
                <a:latin typeface="HP001 4 hàng" panose="020B0603050302020204" pitchFamily="34" charset="0"/>
              </a:rPr>
              <a:t> </a:t>
            </a:r>
            <a:r>
              <a:rPr lang="en-US" sz="2400" b="1" dirty="0" err="1">
                <a:latin typeface="HP001 4 hàng" panose="020B0603050302020204" pitchFamily="34" charset="0"/>
              </a:rPr>
              <a:t>chung</a:t>
            </a:r>
            <a:r>
              <a:rPr lang="en-US" sz="2400" b="1" dirty="0">
                <a:latin typeface="HP001 4 hàng" panose="020B0603050302020204" pitchFamily="34" charset="0"/>
              </a:rPr>
              <a:t> </a:t>
            </a:r>
            <a:r>
              <a:rPr lang="en-US" sz="2400" b="1" dirty="0" err="1">
                <a:latin typeface="HP001 4 hàng" panose="020B0603050302020204" pitchFamily="34" charset="0"/>
              </a:rPr>
              <a:t>một</a:t>
            </a:r>
            <a:r>
              <a:rPr lang="en-US" sz="2400" b="1" dirty="0">
                <a:latin typeface="HP001 4 hàng" panose="020B0603050302020204" pitchFamily="34" charset="0"/>
              </a:rPr>
              <a:t> </a:t>
            </a:r>
            <a:r>
              <a:rPr lang="en-US" sz="2400" b="1" dirty="0" err="1">
                <a:latin typeface="HP001 4 hàng" panose="020B0603050302020204" pitchFamily="34" charset="0"/>
              </a:rPr>
              <a:t>lòng</a:t>
            </a:r>
            <a:r>
              <a:rPr lang="en-US" sz="2400" b="1" dirty="0">
                <a:latin typeface="HP001 4 hàng" panose="020B0603050302020204" pitchFamily="34" charset="0"/>
              </a:rPr>
              <a:t>.</a:t>
            </a:r>
          </a:p>
        </p:txBody>
      </p:sp>
      <p:sp>
        <p:nvSpPr>
          <p:cNvPr id="28" name="TextBox 27">
            <a:extLst>
              <a:ext uri="{FF2B5EF4-FFF2-40B4-BE49-F238E27FC236}">
                <a16:creationId xmlns:a16="http://schemas.microsoft.com/office/drawing/2014/main" id="{14497C77-9D61-4F21-BF8D-E2F043C80130}"/>
              </a:ext>
            </a:extLst>
          </p:cNvPr>
          <p:cNvSpPr txBox="1"/>
          <p:nvPr/>
        </p:nvSpPr>
        <p:spPr>
          <a:xfrm>
            <a:off x="1249680" y="3458985"/>
            <a:ext cx="4876800" cy="1131720"/>
          </a:xfrm>
          <a:prstGeom prst="rect">
            <a:avLst/>
          </a:prstGeom>
          <a:noFill/>
        </p:spPr>
        <p:txBody>
          <a:bodyPr wrap="square">
            <a:spAutoFit/>
          </a:bodyPr>
          <a:lstStyle/>
          <a:p>
            <a:pPr marL="0" marR="0">
              <a:lnSpc>
                <a:spcPct val="115000"/>
              </a:lnSpc>
              <a:spcBef>
                <a:spcPts val="0"/>
              </a:spcBef>
              <a:spcAft>
                <a:spcPts val="1000"/>
              </a:spcAft>
            </a:pPr>
            <a:r>
              <a:rPr lang="en-US" sz="2000" b="1" dirty="0" err="1">
                <a:solidFill>
                  <a:schemeClr val="accent5"/>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b="1" dirty="0">
                <a:solidFill>
                  <a:schemeClr val="accent5"/>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chemeClr val="accent5"/>
                </a:solidFill>
                <a:effectLst/>
                <a:latin typeface="Times New Roman" panose="02020603050405020304" pitchFamily="18" charset="0"/>
                <a:ea typeface="Calibri" panose="020F0502020204030204" pitchFamily="34" charset="0"/>
                <a:cs typeface="Times New Roman" panose="02020603050405020304" pitchFamily="18" charset="0"/>
              </a:rPr>
              <a:t>tục</a:t>
            </a:r>
            <a:r>
              <a:rPr lang="en-US" sz="2000" b="1" dirty="0">
                <a:solidFill>
                  <a:schemeClr val="accent5"/>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chemeClr val="accent5"/>
                </a:solidFill>
                <a:effectLst/>
                <a:latin typeface="Times New Roman" panose="02020603050405020304" pitchFamily="18" charset="0"/>
                <a:ea typeface="Calibri" panose="020F0502020204030204" pitchFamily="34" charset="0"/>
                <a:cs typeface="Times New Roman" panose="02020603050405020304" pitchFamily="18" charset="0"/>
              </a:rPr>
              <a:t>ngữ</a:t>
            </a:r>
            <a:r>
              <a:rPr lang="en-US" sz="2000" b="1" dirty="0">
                <a:solidFill>
                  <a:schemeClr val="accent5"/>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chemeClr val="accent5"/>
                </a:solidFill>
                <a:effectLst/>
                <a:latin typeface="Times New Roman" panose="02020603050405020304" pitchFamily="18" charset="0"/>
                <a:ea typeface="Calibri" panose="020F0502020204030204" pitchFamily="34" charset="0"/>
                <a:cs typeface="Times New Roman" panose="02020603050405020304" pitchFamily="18" charset="0"/>
              </a:rPr>
              <a:t>khuyên</a:t>
            </a:r>
            <a:r>
              <a:rPr lang="en-US" sz="2000" b="1" dirty="0">
                <a:solidFill>
                  <a:schemeClr val="accent5"/>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chemeClr val="accent5"/>
                </a:solidFill>
                <a:effectLst/>
                <a:latin typeface="Times New Roman" panose="02020603050405020304" pitchFamily="18" charset="0"/>
                <a:ea typeface="Calibri" panose="020F0502020204030204" pitchFamily="34" charset="0"/>
                <a:cs typeface="Times New Roman" panose="02020603050405020304" pitchFamily="18" charset="0"/>
              </a:rPr>
              <a:t>chúng</a:t>
            </a:r>
            <a:r>
              <a:rPr lang="en-US" sz="2000" b="1" dirty="0">
                <a:solidFill>
                  <a:schemeClr val="accent5"/>
                </a:solidFill>
                <a:effectLst/>
                <a:latin typeface="Times New Roman" panose="02020603050405020304" pitchFamily="18" charset="0"/>
                <a:ea typeface="Calibri" panose="020F0502020204030204" pitchFamily="34" charset="0"/>
                <a:cs typeface="Times New Roman" panose="02020603050405020304" pitchFamily="18" charset="0"/>
              </a:rPr>
              <a:t> ta </a:t>
            </a:r>
            <a:r>
              <a:rPr lang="en-US" sz="2000" b="1" dirty="0" err="1">
                <a:solidFill>
                  <a:schemeClr val="accent5"/>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000" b="1" dirty="0">
                <a:solidFill>
                  <a:schemeClr val="accent5"/>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chemeClr val="accent5"/>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2000" b="1" dirty="0">
                <a:solidFill>
                  <a:schemeClr val="accent5"/>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chemeClr val="accent5"/>
                </a:solidFill>
                <a:effectLst/>
                <a:latin typeface="Times New Roman" panose="02020603050405020304" pitchFamily="18" charset="0"/>
                <a:ea typeface="Calibri" panose="020F0502020204030204" pitchFamily="34" charset="0"/>
                <a:cs typeface="Times New Roman" panose="02020603050405020304" pitchFamily="18" charset="0"/>
              </a:rPr>
              <a:t>đoàn</a:t>
            </a:r>
            <a:r>
              <a:rPr lang="en-US" sz="2000" b="1" dirty="0">
                <a:solidFill>
                  <a:schemeClr val="accent5"/>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chemeClr val="accent5"/>
                </a:solidFill>
                <a:effectLst/>
                <a:latin typeface="Times New Roman" panose="02020603050405020304" pitchFamily="18" charset="0"/>
                <a:ea typeface="Calibri" panose="020F0502020204030204" pitchFamily="34" charset="0"/>
                <a:cs typeface="Times New Roman" panose="02020603050405020304" pitchFamily="18" charset="0"/>
              </a:rPr>
              <a:t>kết</a:t>
            </a:r>
            <a:r>
              <a:rPr lang="en-US" sz="2000" b="1" dirty="0">
                <a:solidFill>
                  <a:schemeClr val="accent5"/>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chemeClr val="accent5"/>
                </a:solidFill>
                <a:effectLst/>
                <a:latin typeface="Times New Roman" panose="02020603050405020304" pitchFamily="18" charset="0"/>
                <a:ea typeface="Calibri" panose="020F0502020204030204" pitchFamily="34" charset="0"/>
                <a:cs typeface="Times New Roman" panose="02020603050405020304" pitchFamily="18" charset="0"/>
              </a:rPr>
              <a:t>khi</a:t>
            </a:r>
            <a:r>
              <a:rPr lang="en-US" sz="2000" b="1" dirty="0">
                <a:solidFill>
                  <a:schemeClr val="accent5"/>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chemeClr val="accent5"/>
                </a:solidFill>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000" b="1" dirty="0">
                <a:solidFill>
                  <a:schemeClr val="accent5"/>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chemeClr val="accent5"/>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b="1" dirty="0">
                <a:solidFill>
                  <a:schemeClr val="accent5"/>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chemeClr val="accent5"/>
                </a:solidFill>
                <a:effectLst/>
                <a:latin typeface="Times New Roman" panose="02020603050405020304" pitchFamily="18" charset="0"/>
                <a:ea typeface="Calibri" panose="020F0502020204030204" pitchFamily="34" charset="0"/>
                <a:cs typeface="Times New Roman" panose="02020603050405020304" pitchFamily="18" charset="0"/>
              </a:rPr>
              <a:t>cộng</a:t>
            </a:r>
            <a:r>
              <a:rPr lang="en-US" sz="2000" b="1" dirty="0">
                <a:solidFill>
                  <a:schemeClr val="accent5"/>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chemeClr val="accent5"/>
                </a:solidFill>
                <a:effectLst/>
                <a:latin typeface="Times New Roman" panose="02020603050405020304" pitchFamily="18" charset="0"/>
                <a:ea typeface="Calibri" panose="020F0502020204030204" pitchFamily="34" charset="0"/>
                <a:cs typeface="Times New Roman" panose="02020603050405020304" pitchFamily="18" charset="0"/>
              </a:rPr>
              <a:t>đồng</a:t>
            </a:r>
            <a:r>
              <a:rPr lang="en-US" sz="2000" b="1" dirty="0">
                <a:solidFill>
                  <a:schemeClr val="accent5"/>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chemeClr val="accent5"/>
                </a:solidFill>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000" b="1" dirty="0">
                <a:solidFill>
                  <a:schemeClr val="accent5"/>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chemeClr val="accent5"/>
                </a:solidFill>
                <a:effectLst/>
                <a:latin typeface="Times New Roman" panose="02020603050405020304" pitchFamily="18" charset="0"/>
                <a:ea typeface="Calibri" panose="020F0502020204030204" pitchFamily="34" charset="0"/>
                <a:cs typeface="Times New Roman" panose="02020603050405020304" pitchFamily="18" charset="0"/>
              </a:rPr>
              <a:t>yêu</a:t>
            </a:r>
            <a:r>
              <a:rPr lang="en-US" sz="2000" b="1" dirty="0">
                <a:solidFill>
                  <a:schemeClr val="accent5"/>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chemeClr val="accent5"/>
                </a:solidFill>
                <a:effectLst/>
                <a:latin typeface="Times New Roman" panose="02020603050405020304" pitchFamily="18" charset="0"/>
                <a:ea typeface="Calibri" panose="020F0502020204030204" pitchFamily="34" charset="0"/>
                <a:cs typeface="Times New Roman" panose="02020603050405020304" pitchFamily="18" charset="0"/>
              </a:rPr>
              <a:t>thương</a:t>
            </a:r>
            <a:r>
              <a:rPr lang="en-US" sz="2000" b="1" dirty="0">
                <a:solidFill>
                  <a:schemeClr val="accent5"/>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chemeClr val="accent5"/>
                </a:solidFill>
                <a:effectLst/>
                <a:latin typeface="Times New Roman" panose="02020603050405020304" pitchFamily="18" charset="0"/>
                <a:ea typeface="Calibri" panose="020F0502020204030204" pitchFamily="34" charset="0"/>
                <a:cs typeface="Times New Roman" panose="02020603050405020304" pitchFamily="18" charset="0"/>
              </a:rPr>
              <a:t>tương</a:t>
            </a:r>
            <a:r>
              <a:rPr lang="en-US" sz="2000" b="1" dirty="0">
                <a:solidFill>
                  <a:schemeClr val="accent5"/>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chemeClr val="accent5"/>
                </a:solidFill>
                <a:effectLst/>
                <a:latin typeface="Times New Roman" panose="02020603050405020304" pitchFamily="18" charset="0"/>
                <a:ea typeface="Calibri" panose="020F0502020204030204" pitchFamily="34" charset="0"/>
                <a:cs typeface="Times New Roman" panose="02020603050405020304" pitchFamily="18" charset="0"/>
              </a:rPr>
              <a:t>trợ</a:t>
            </a:r>
            <a:r>
              <a:rPr lang="en-US" sz="2000" b="1" dirty="0">
                <a:solidFill>
                  <a:schemeClr val="accent5"/>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chemeClr val="accent5"/>
                </a:solidFill>
                <a:effectLst/>
                <a:latin typeface="Times New Roman" panose="02020603050405020304" pitchFamily="18" charset="0"/>
                <a:ea typeface="Calibri" panose="020F0502020204030204" pitchFamily="34" charset="0"/>
                <a:cs typeface="Times New Roman" panose="02020603050405020304" pitchFamily="18" charset="0"/>
              </a:rPr>
              <a:t>lẫn</a:t>
            </a:r>
            <a:r>
              <a:rPr lang="en-US" sz="2000" b="1" dirty="0">
                <a:solidFill>
                  <a:schemeClr val="accent5"/>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chemeClr val="accent5"/>
                </a:solidFill>
                <a:effectLst/>
                <a:latin typeface="Times New Roman" panose="02020603050405020304" pitchFamily="18" charset="0"/>
                <a:ea typeface="Calibri" panose="020F0502020204030204" pitchFamily="34" charset="0"/>
                <a:cs typeface="Times New Roman" panose="02020603050405020304" pitchFamily="18" charset="0"/>
              </a:rPr>
              <a:t>nhau</a:t>
            </a:r>
            <a:r>
              <a:rPr lang="en-US" sz="2000" b="1" dirty="0">
                <a:solidFill>
                  <a:schemeClr val="accent5"/>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1600" b="1" dirty="0">
              <a:solidFill>
                <a:schemeClr val="accent5"/>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920738239"/>
      </p:ext>
    </p:extLst>
  </p:cSld>
  <p:clrMapOvr>
    <a:masterClrMapping/>
  </p:clrMapOvr>
  <mc:AlternateContent xmlns:mc="http://schemas.openxmlformats.org/markup-compatibility/2006" xmlns:p14="http://schemas.microsoft.com/office/powerpoint/2010/main">
    <mc:Choice Requires="p14">
      <p:transition spd="slow" p14:dur="800" advTm="24207">
        <p:circle/>
      </p:transition>
    </mc:Choice>
    <mc:Fallback xmlns="">
      <p:transition spd="slow" advTm="24207">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p:cTn id="12" dur="500" fill="hold"/>
                                        <p:tgtEl>
                                          <p:spTgt spid="28"/>
                                        </p:tgtEl>
                                        <p:attrNameLst>
                                          <p:attrName>ppt_w</p:attrName>
                                        </p:attrNameLst>
                                      </p:cBhvr>
                                      <p:tavLst>
                                        <p:tav tm="0">
                                          <p:val>
                                            <p:fltVal val="0"/>
                                          </p:val>
                                        </p:tav>
                                        <p:tav tm="100000">
                                          <p:val>
                                            <p:strVal val="#ppt_w"/>
                                          </p:val>
                                        </p:tav>
                                      </p:tavLst>
                                    </p:anim>
                                    <p:anim calcmode="lin" valueType="num">
                                      <p:cBhvr>
                                        <p:cTn id="13" dur="500" fill="hold"/>
                                        <p:tgtEl>
                                          <p:spTgt spid="28"/>
                                        </p:tgtEl>
                                        <p:attrNameLst>
                                          <p:attrName>ppt_h</p:attrName>
                                        </p:attrNameLst>
                                      </p:cBhvr>
                                      <p:tavLst>
                                        <p:tav tm="0">
                                          <p:val>
                                            <p:fltVal val="0"/>
                                          </p:val>
                                        </p:tav>
                                        <p:tav tm="100000">
                                          <p:val>
                                            <p:strVal val="#ppt_h"/>
                                          </p:val>
                                        </p:tav>
                                      </p:tavLst>
                                    </p:anim>
                                    <p:animEffect transition="in" filter="fade">
                                      <p:cBhvr>
                                        <p:cTn id="1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36"/>
        <p:cNvGrpSpPr/>
        <p:nvPr/>
      </p:nvGrpSpPr>
      <p:grpSpPr>
        <a:xfrm>
          <a:off x="0" y="0"/>
          <a:ext cx="0" cy="0"/>
          <a:chOff x="0" y="0"/>
          <a:chExt cx="0" cy="0"/>
        </a:xfrm>
      </p:grpSpPr>
      <p:grpSp>
        <p:nvGrpSpPr>
          <p:cNvPr id="1650" name="Google Shape;1650;p49"/>
          <p:cNvGrpSpPr/>
          <p:nvPr/>
        </p:nvGrpSpPr>
        <p:grpSpPr>
          <a:xfrm rot="1622414" flipH="1">
            <a:off x="8008643" y="3868201"/>
            <a:ext cx="607268" cy="767876"/>
            <a:chOff x="590872" y="3616107"/>
            <a:chExt cx="666362" cy="842599"/>
          </a:xfrm>
        </p:grpSpPr>
        <p:sp>
          <p:nvSpPr>
            <p:cNvPr id="1651" name="Google Shape;1651;p49"/>
            <p:cNvSpPr/>
            <p:nvPr/>
          </p:nvSpPr>
          <p:spPr>
            <a:xfrm rot="-6081307">
              <a:off x="586624" y="3780154"/>
              <a:ext cx="251444" cy="170347"/>
            </a:xfrm>
            <a:custGeom>
              <a:avLst/>
              <a:gdLst/>
              <a:ahLst/>
              <a:cxnLst/>
              <a:rect l="l" t="t" r="r" b="b"/>
              <a:pathLst>
                <a:path w="3487" h="2362" extrusionOk="0">
                  <a:moveTo>
                    <a:pt x="1668" y="1"/>
                  </a:moveTo>
                  <a:cubicBezTo>
                    <a:pt x="193" y="1"/>
                    <a:pt x="0" y="2361"/>
                    <a:pt x="1883" y="2361"/>
                  </a:cubicBezTo>
                  <a:cubicBezTo>
                    <a:pt x="3311" y="2361"/>
                    <a:pt x="3487" y="56"/>
                    <a:pt x="1783" y="5"/>
                  </a:cubicBezTo>
                  <a:cubicBezTo>
                    <a:pt x="1744" y="2"/>
                    <a:pt x="1706" y="1"/>
                    <a:pt x="16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52" name="Google Shape;1652;p49"/>
            <p:cNvGrpSpPr/>
            <p:nvPr/>
          </p:nvGrpSpPr>
          <p:grpSpPr>
            <a:xfrm rot="5531586" flipH="1">
              <a:off x="618822" y="3819625"/>
              <a:ext cx="610460" cy="643474"/>
              <a:chOff x="7825539" y="3253849"/>
              <a:chExt cx="478704" cy="504591"/>
            </a:xfrm>
          </p:grpSpPr>
          <p:sp>
            <p:nvSpPr>
              <p:cNvPr id="1653" name="Google Shape;1653;p49"/>
              <p:cNvSpPr/>
              <p:nvPr/>
            </p:nvSpPr>
            <p:spPr>
              <a:xfrm rot="5458561">
                <a:off x="7909950" y="3176054"/>
                <a:ext cx="309883" cy="473495"/>
              </a:xfrm>
              <a:custGeom>
                <a:avLst/>
                <a:gdLst/>
                <a:ahLst/>
                <a:cxnLst/>
                <a:rect l="l" t="t" r="r" b="b"/>
                <a:pathLst>
                  <a:path w="7595" h="11605" extrusionOk="0">
                    <a:moveTo>
                      <a:pt x="2155" y="0"/>
                    </a:moveTo>
                    <a:cubicBezTo>
                      <a:pt x="2406" y="2507"/>
                      <a:pt x="2506" y="5940"/>
                      <a:pt x="0" y="6943"/>
                    </a:cubicBezTo>
                    <a:cubicBezTo>
                      <a:pt x="2757" y="6943"/>
                      <a:pt x="4336" y="9123"/>
                      <a:pt x="5589" y="11604"/>
                    </a:cubicBezTo>
                    <a:cubicBezTo>
                      <a:pt x="5589" y="9123"/>
                      <a:pt x="5338" y="6617"/>
                      <a:pt x="7594" y="5113"/>
                    </a:cubicBezTo>
                    <a:lnTo>
                      <a:pt x="7594" y="5113"/>
                    </a:lnTo>
                    <a:cubicBezTo>
                      <a:pt x="7536" y="5115"/>
                      <a:pt x="7479" y="5116"/>
                      <a:pt x="7423" y="5116"/>
                    </a:cubicBezTo>
                    <a:cubicBezTo>
                      <a:pt x="4895" y="5116"/>
                      <a:pt x="3381" y="2942"/>
                      <a:pt x="21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49"/>
              <p:cNvSpPr/>
              <p:nvPr/>
            </p:nvSpPr>
            <p:spPr>
              <a:xfrm rot="-3147094">
                <a:off x="7915262" y="3681641"/>
                <a:ext cx="81563" cy="55257"/>
              </a:xfrm>
              <a:custGeom>
                <a:avLst/>
                <a:gdLst/>
                <a:ahLst/>
                <a:cxnLst/>
                <a:rect l="l" t="t" r="r" b="b"/>
                <a:pathLst>
                  <a:path w="3487" h="2362" extrusionOk="0">
                    <a:moveTo>
                      <a:pt x="1668" y="1"/>
                    </a:moveTo>
                    <a:cubicBezTo>
                      <a:pt x="193" y="1"/>
                      <a:pt x="0" y="2361"/>
                      <a:pt x="1883" y="2361"/>
                    </a:cubicBezTo>
                    <a:cubicBezTo>
                      <a:pt x="3311" y="2361"/>
                      <a:pt x="3487" y="56"/>
                      <a:pt x="1783" y="5"/>
                    </a:cubicBezTo>
                    <a:cubicBezTo>
                      <a:pt x="1744" y="2"/>
                      <a:pt x="1706" y="1"/>
                      <a:pt x="16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55" name="Google Shape;1655;p49"/>
            <p:cNvSpPr/>
            <p:nvPr/>
          </p:nvSpPr>
          <p:spPr>
            <a:xfrm rot="-6081504">
              <a:off x="961904" y="3650506"/>
              <a:ext cx="157622" cy="106770"/>
            </a:xfrm>
            <a:custGeom>
              <a:avLst/>
              <a:gdLst/>
              <a:ahLst/>
              <a:cxnLst/>
              <a:rect l="l" t="t" r="r" b="b"/>
              <a:pathLst>
                <a:path w="3487" h="2362" extrusionOk="0">
                  <a:moveTo>
                    <a:pt x="1668" y="1"/>
                  </a:moveTo>
                  <a:cubicBezTo>
                    <a:pt x="193" y="1"/>
                    <a:pt x="0" y="2361"/>
                    <a:pt x="1883" y="2361"/>
                  </a:cubicBezTo>
                  <a:cubicBezTo>
                    <a:pt x="3311" y="2361"/>
                    <a:pt x="3487" y="56"/>
                    <a:pt x="1783" y="5"/>
                  </a:cubicBezTo>
                  <a:cubicBezTo>
                    <a:pt x="1744" y="2"/>
                    <a:pt x="1706" y="1"/>
                    <a:pt x="16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66" name="Google Shape;1666;p49"/>
          <p:cNvGrpSpPr/>
          <p:nvPr/>
        </p:nvGrpSpPr>
        <p:grpSpPr>
          <a:xfrm>
            <a:off x="254298" y="45026"/>
            <a:ext cx="1590674" cy="1573429"/>
            <a:chOff x="142887" y="247258"/>
            <a:chExt cx="2115821" cy="2093161"/>
          </a:xfrm>
        </p:grpSpPr>
        <p:grpSp>
          <p:nvGrpSpPr>
            <p:cNvPr id="1667" name="Google Shape;1667;p49"/>
            <p:cNvGrpSpPr/>
            <p:nvPr/>
          </p:nvGrpSpPr>
          <p:grpSpPr>
            <a:xfrm rot="-358138">
              <a:off x="204708" y="1015371"/>
              <a:ext cx="1339361" cy="1258820"/>
              <a:chOff x="39161" y="2569289"/>
              <a:chExt cx="2207289" cy="2074556"/>
            </a:xfrm>
          </p:grpSpPr>
          <p:sp>
            <p:nvSpPr>
              <p:cNvPr id="1668" name="Google Shape;1668;p49"/>
              <p:cNvSpPr/>
              <p:nvPr/>
            </p:nvSpPr>
            <p:spPr>
              <a:xfrm rot="376776" flipH="1">
                <a:off x="135373" y="2672421"/>
                <a:ext cx="1988222" cy="1868294"/>
              </a:xfrm>
              <a:custGeom>
                <a:avLst/>
                <a:gdLst/>
                <a:ahLst/>
                <a:cxnLst/>
                <a:rect l="l" t="t" r="r" b="b"/>
                <a:pathLst>
                  <a:path w="59500" h="55911" extrusionOk="0">
                    <a:moveTo>
                      <a:pt x="41074" y="1"/>
                    </a:moveTo>
                    <a:cubicBezTo>
                      <a:pt x="35013" y="1"/>
                      <a:pt x="29092" y="3078"/>
                      <a:pt x="25765" y="8617"/>
                    </a:cubicBezTo>
                    <a:lnTo>
                      <a:pt x="1229" y="49344"/>
                    </a:lnTo>
                    <a:cubicBezTo>
                      <a:pt x="0" y="51399"/>
                      <a:pt x="652" y="54056"/>
                      <a:pt x="2707" y="55284"/>
                    </a:cubicBezTo>
                    <a:cubicBezTo>
                      <a:pt x="3409" y="55710"/>
                      <a:pt x="4186" y="55910"/>
                      <a:pt x="4938" y="55910"/>
                    </a:cubicBezTo>
                    <a:cubicBezTo>
                      <a:pt x="6391" y="55910"/>
                      <a:pt x="7845" y="55158"/>
                      <a:pt x="8647" y="53805"/>
                    </a:cubicBezTo>
                    <a:lnTo>
                      <a:pt x="33184" y="13078"/>
                    </a:lnTo>
                    <a:cubicBezTo>
                      <a:pt x="34900" y="10229"/>
                      <a:pt x="37956" y="8643"/>
                      <a:pt x="41078" y="8643"/>
                    </a:cubicBezTo>
                    <a:cubicBezTo>
                      <a:pt x="42653" y="8643"/>
                      <a:pt x="44245" y="9046"/>
                      <a:pt x="45690" y="9895"/>
                    </a:cubicBezTo>
                    <a:cubicBezTo>
                      <a:pt x="47820" y="11148"/>
                      <a:pt x="49324" y="13178"/>
                      <a:pt x="49926" y="15584"/>
                    </a:cubicBezTo>
                    <a:cubicBezTo>
                      <a:pt x="50527" y="17990"/>
                      <a:pt x="50151" y="20472"/>
                      <a:pt x="48848" y="22602"/>
                    </a:cubicBezTo>
                    <a:lnTo>
                      <a:pt x="46316" y="26737"/>
                    </a:lnTo>
                    <a:cubicBezTo>
                      <a:pt x="45063" y="28792"/>
                      <a:pt x="45715" y="31449"/>
                      <a:pt x="47745" y="32702"/>
                    </a:cubicBezTo>
                    <a:cubicBezTo>
                      <a:pt x="48445" y="33126"/>
                      <a:pt x="49222" y="33329"/>
                      <a:pt x="49991" y="33329"/>
                    </a:cubicBezTo>
                    <a:cubicBezTo>
                      <a:pt x="51451" y="33329"/>
                      <a:pt x="52880" y="32595"/>
                      <a:pt x="53685" y="31249"/>
                    </a:cubicBezTo>
                    <a:lnTo>
                      <a:pt x="56241" y="27113"/>
                    </a:lnTo>
                    <a:cubicBezTo>
                      <a:pt x="58748" y="23003"/>
                      <a:pt x="59500" y="18166"/>
                      <a:pt x="58322" y="13479"/>
                    </a:cubicBezTo>
                    <a:cubicBezTo>
                      <a:pt x="57169" y="8817"/>
                      <a:pt x="54236" y="4883"/>
                      <a:pt x="50076" y="2451"/>
                    </a:cubicBezTo>
                    <a:cubicBezTo>
                      <a:pt x="47252" y="791"/>
                      <a:pt x="44145" y="1"/>
                      <a:pt x="410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49"/>
              <p:cNvSpPr/>
              <p:nvPr/>
            </p:nvSpPr>
            <p:spPr>
              <a:xfrm rot="376776" flipH="1">
                <a:off x="1688275" y="4022649"/>
                <a:ext cx="218604" cy="585348"/>
              </a:xfrm>
              <a:custGeom>
                <a:avLst/>
                <a:gdLst/>
                <a:ahLst/>
                <a:cxnLst/>
                <a:rect l="l" t="t" r="r" b="b"/>
                <a:pathLst>
                  <a:path w="6542" h="16968" extrusionOk="0">
                    <a:moveTo>
                      <a:pt x="3559" y="0"/>
                    </a:moveTo>
                    <a:lnTo>
                      <a:pt x="0" y="5915"/>
                    </a:lnTo>
                    <a:lnTo>
                      <a:pt x="2782" y="16968"/>
                    </a:lnTo>
                    <a:cubicBezTo>
                      <a:pt x="3409" y="16617"/>
                      <a:pt x="3960" y="16116"/>
                      <a:pt x="4361" y="15439"/>
                    </a:cubicBezTo>
                    <a:lnTo>
                      <a:pt x="6542" y="11805"/>
                    </a:lnTo>
                    <a:lnTo>
                      <a:pt x="355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49"/>
              <p:cNvSpPr/>
              <p:nvPr/>
            </p:nvSpPr>
            <p:spPr>
              <a:xfrm rot="376748" flipH="1">
                <a:off x="1485677" y="3577206"/>
                <a:ext cx="218654" cy="625325"/>
              </a:xfrm>
              <a:custGeom>
                <a:avLst/>
                <a:gdLst/>
                <a:ahLst/>
                <a:cxnLst/>
                <a:rect l="l" t="t" r="r" b="b"/>
                <a:pathLst>
                  <a:path w="6543" h="17720" extrusionOk="0">
                    <a:moveTo>
                      <a:pt x="3560" y="1"/>
                    </a:moveTo>
                    <a:lnTo>
                      <a:pt x="1" y="5915"/>
                    </a:lnTo>
                    <a:lnTo>
                      <a:pt x="2983" y="17720"/>
                    </a:lnTo>
                    <a:lnTo>
                      <a:pt x="6542" y="11805"/>
                    </a:lnTo>
                    <a:lnTo>
                      <a:pt x="356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49"/>
              <p:cNvSpPr/>
              <p:nvPr/>
            </p:nvSpPr>
            <p:spPr>
              <a:xfrm rot="376776" flipH="1">
                <a:off x="1284459" y="3145767"/>
                <a:ext cx="218604" cy="612897"/>
              </a:xfrm>
              <a:custGeom>
                <a:avLst/>
                <a:gdLst/>
                <a:ahLst/>
                <a:cxnLst/>
                <a:rect l="l" t="t" r="r" b="b"/>
                <a:pathLst>
                  <a:path w="6542" h="17746" extrusionOk="0">
                    <a:moveTo>
                      <a:pt x="3559" y="1"/>
                    </a:moveTo>
                    <a:lnTo>
                      <a:pt x="0" y="5941"/>
                    </a:lnTo>
                    <a:lnTo>
                      <a:pt x="2983" y="17745"/>
                    </a:lnTo>
                    <a:lnTo>
                      <a:pt x="6542" y="11830"/>
                    </a:lnTo>
                    <a:lnTo>
                      <a:pt x="355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49"/>
              <p:cNvSpPr/>
              <p:nvPr/>
            </p:nvSpPr>
            <p:spPr>
              <a:xfrm rot="376776" flipH="1">
                <a:off x="1078967" y="2779772"/>
                <a:ext cx="217802" cy="546449"/>
              </a:xfrm>
              <a:custGeom>
                <a:avLst/>
                <a:gdLst/>
                <a:ahLst/>
                <a:cxnLst/>
                <a:rect l="l" t="t" r="r" b="b"/>
                <a:pathLst>
                  <a:path w="6518" h="15791" extrusionOk="0">
                    <a:moveTo>
                      <a:pt x="4036" y="1"/>
                    </a:moveTo>
                    <a:cubicBezTo>
                      <a:pt x="2507" y="1104"/>
                      <a:pt x="1129" y="2457"/>
                      <a:pt x="1" y="4061"/>
                    </a:cubicBezTo>
                    <a:lnTo>
                      <a:pt x="2958" y="15790"/>
                    </a:lnTo>
                    <a:lnTo>
                      <a:pt x="6517" y="9850"/>
                    </a:lnTo>
                    <a:lnTo>
                      <a:pt x="403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49"/>
              <p:cNvSpPr/>
              <p:nvPr/>
            </p:nvSpPr>
            <p:spPr>
              <a:xfrm rot="376798" flipH="1">
                <a:off x="496526" y="3476634"/>
                <a:ext cx="125298" cy="239556"/>
              </a:xfrm>
              <a:custGeom>
                <a:avLst/>
                <a:gdLst/>
                <a:ahLst/>
                <a:cxnLst/>
                <a:rect l="l" t="t" r="r" b="b"/>
                <a:pathLst>
                  <a:path w="3560" h="7169" extrusionOk="0">
                    <a:moveTo>
                      <a:pt x="1755" y="0"/>
                    </a:moveTo>
                    <a:lnTo>
                      <a:pt x="1253" y="802"/>
                    </a:lnTo>
                    <a:cubicBezTo>
                      <a:pt x="0" y="2857"/>
                      <a:pt x="652" y="5514"/>
                      <a:pt x="2682" y="6767"/>
                    </a:cubicBezTo>
                    <a:cubicBezTo>
                      <a:pt x="2958" y="6918"/>
                      <a:pt x="3258" y="7068"/>
                      <a:pt x="3559" y="7168"/>
                    </a:cubicBezTo>
                    <a:lnTo>
                      <a:pt x="17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49"/>
              <p:cNvSpPr/>
              <p:nvPr/>
            </p:nvSpPr>
            <p:spPr>
              <a:xfrm rot="376776" flipH="1">
                <a:off x="791432" y="2635135"/>
                <a:ext cx="235345" cy="320570"/>
              </a:xfrm>
              <a:custGeom>
                <a:avLst/>
                <a:gdLst/>
                <a:ahLst/>
                <a:cxnLst/>
                <a:rect l="l" t="t" r="r" b="b"/>
                <a:pathLst>
                  <a:path w="7043" h="9324" extrusionOk="0">
                    <a:moveTo>
                      <a:pt x="4837" y="0"/>
                    </a:moveTo>
                    <a:cubicBezTo>
                      <a:pt x="3183" y="76"/>
                      <a:pt x="1554" y="376"/>
                      <a:pt x="0" y="903"/>
                    </a:cubicBezTo>
                    <a:lnTo>
                      <a:pt x="2131" y="9324"/>
                    </a:lnTo>
                    <a:cubicBezTo>
                      <a:pt x="3213" y="8862"/>
                      <a:pt x="4384" y="8627"/>
                      <a:pt x="5572" y="8627"/>
                    </a:cubicBezTo>
                    <a:cubicBezTo>
                      <a:pt x="6061" y="8627"/>
                      <a:pt x="6553" y="8667"/>
                      <a:pt x="7043" y="8747"/>
                    </a:cubicBezTo>
                    <a:lnTo>
                      <a:pt x="483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49"/>
              <p:cNvSpPr/>
              <p:nvPr/>
            </p:nvSpPr>
            <p:spPr>
              <a:xfrm rot="376804" flipH="1">
                <a:off x="260070" y="2611373"/>
                <a:ext cx="377701" cy="1044490"/>
              </a:xfrm>
              <a:custGeom>
                <a:avLst/>
                <a:gdLst/>
                <a:ahLst/>
                <a:cxnLst/>
                <a:rect l="l" t="t" r="r" b="b"/>
                <a:pathLst>
                  <a:path w="11304" h="30678" extrusionOk="0">
                    <a:moveTo>
                      <a:pt x="0" y="1"/>
                    </a:moveTo>
                    <a:lnTo>
                      <a:pt x="3259" y="12858"/>
                    </a:lnTo>
                    <a:cubicBezTo>
                      <a:pt x="3584" y="13510"/>
                      <a:pt x="3860" y="14187"/>
                      <a:pt x="4036" y="14913"/>
                    </a:cubicBezTo>
                    <a:cubicBezTo>
                      <a:pt x="4236" y="15640"/>
                      <a:pt x="4311" y="16367"/>
                      <a:pt x="4311" y="17069"/>
                    </a:cubicBezTo>
                    <a:lnTo>
                      <a:pt x="7745" y="30678"/>
                    </a:lnTo>
                    <a:lnTo>
                      <a:pt x="7795" y="30578"/>
                    </a:lnTo>
                    <a:lnTo>
                      <a:pt x="10351" y="26442"/>
                    </a:lnTo>
                    <a:cubicBezTo>
                      <a:pt x="10702" y="25866"/>
                      <a:pt x="11003" y="25264"/>
                      <a:pt x="11304" y="24663"/>
                    </a:cubicBezTo>
                    <a:lnTo>
                      <a:pt x="5790" y="2833"/>
                    </a:lnTo>
                    <a:cubicBezTo>
                      <a:pt x="5264" y="2457"/>
                      <a:pt x="4737" y="2106"/>
                      <a:pt x="4186" y="1780"/>
                    </a:cubicBezTo>
                    <a:cubicBezTo>
                      <a:pt x="2833" y="978"/>
                      <a:pt x="1429" y="40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49"/>
              <p:cNvSpPr/>
              <p:nvPr/>
            </p:nvSpPr>
            <p:spPr>
              <a:xfrm rot="376776" flipH="1">
                <a:off x="1266619" y="4060058"/>
                <a:ext cx="284767" cy="322292"/>
              </a:xfrm>
              <a:custGeom>
                <a:avLst/>
                <a:gdLst/>
                <a:ahLst/>
                <a:cxnLst/>
                <a:rect l="l" t="t" r="r" b="b"/>
                <a:pathLst>
                  <a:path w="8522" h="9645" extrusionOk="0">
                    <a:moveTo>
                      <a:pt x="2162" y="0"/>
                    </a:moveTo>
                    <a:cubicBezTo>
                      <a:pt x="821" y="0"/>
                      <a:pt x="0" y="672"/>
                      <a:pt x="0" y="672"/>
                    </a:cubicBezTo>
                    <a:cubicBezTo>
                      <a:pt x="0" y="672"/>
                      <a:pt x="3183" y="3053"/>
                      <a:pt x="3259" y="9645"/>
                    </a:cubicBezTo>
                    <a:cubicBezTo>
                      <a:pt x="4888" y="8868"/>
                      <a:pt x="5665" y="6512"/>
                      <a:pt x="5665" y="6512"/>
                    </a:cubicBezTo>
                    <a:lnTo>
                      <a:pt x="8522" y="6186"/>
                    </a:lnTo>
                    <a:cubicBezTo>
                      <a:pt x="8522" y="6186"/>
                      <a:pt x="7093" y="2051"/>
                      <a:pt x="4437" y="622"/>
                    </a:cubicBezTo>
                    <a:cubicBezTo>
                      <a:pt x="3579" y="157"/>
                      <a:pt x="2810" y="0"/>
                      <a:pt x="21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49"/>
              <p:cNvSpPr/>
              <p:nvPr/>
            </p:nvSpPr>
            <p:spPr>
              <a:xfrm rot="376776" flipH="1">
                <a:off x="1779390" y="3939080"/>
                <a:ext cx="333353" cy="251518"/>
              </a:xfrm>
              <a:custGeom>
                <a:avLst/>
                <a:gdLst/>
                <a:ahLst/>
                <a:cxnLst/>
                <a:rect l="l" t="t" r="r" b="b"/>
                <a:pathLst>
                  <a:path w="9976" h="7527" extrusionOk="0">
                    <a:moveTo>
                      <a:pt x="5297" y="0"/>
                    </a:moveTo>
                    <a:cubicBezTo>
                      <a:pt x="2722" y="0"/>
                      <a:pt x="1" y="1361"/>
                      <a:pt x="1" y="1361"/>
                    </a:cubicBezTo>
                    <a:lnTo>
                      <a:pt x="1830" y="3591"/>
                    </a:lnTo>
                    <a:cubicBezTo>
                      <a:pt x="1830" y="3591"/>
                      <a:pt x="753" y="5822"/>
                      <a:pt x="1379" y="7526"/>
                    </a:cubicBezTo>
                    <a:cubicBezTo>
                      <a:pt x="5236" y="3607"/>
                      <a:pt x="8625" y="3277"/>
                      <a:pt x="9656" y="3277"/>
                    </a:cubicBezTo>
                    <a:cubicBezTo>
                      <a:pt x="9864" y="3277"/>
                      <a:pt x="9976" y="3291"/>
                      <a:pt x="9976" y="3291"/>
                    </a:cubicBezTo>
                    <a:cubicBezTo>
                      <a:pt x="9976" y="3291"/>
                      <a:pt x="9675" y="985"/>
                      <a:pt x="6793" y="183"/>
                    </a:cubicBezTo>
                    <a:cubicBezTo>
                      <a:pt x="6315" y="54"/>
                      <a:pt x="5809" y="0"/>
                      <a:pt x="52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49"/>
              <p:cNvSpPr/>
              <p:nvPr/>
            </p:nvSpPr>
            <p:spPr>
              <a:xfrm rot="376776" flipH="1">
                <a:off x="1112618" y="3877158"/>
                <a:ext cx="548582" cy="285836"/>
              </a:xfrm>
              <a:custGeom>
                <a:avLst/>
                <a:gdLst/>
                <a:ahLst/>
                <a:cxnLst/>
                <a:rect l="l" t="t" r="r" b="b"/>
                <a:pathLst>
                  <a:path w="16417" h="8554" extrusionOk="0">
                    <a:moveTo>
                      <a:pt x="9155" y="1"/>
                    </a:moveTo>
                    <a:cubicBezTo>
                      <a:pt x="6313" y="1"/>
                      <a:pt x="3375" y="1325"/>
                      <a:pt x="502" y="2980"/>
                    </a:cubicBezTo>
                    <a:cubicBezTo>
                      <a:pt x="1" y="3932"/>
                      <a:pt x="101" y="5561"/>
                      <a:pt x="101" y="5561"/>
                    </a:cubicBezTo>
                    <a:cubicBezTo>
                      <a:pt x="687" y="5832"/>
                      <a:pt x="12052" y="8554"/>
                      <a:pt x="14940" y="8554"/>
                    </a:cubicBezTo>
                    <a:cubicBezTo>
                      <a:pt x="15264" y="8554"/>
                      <a:pt x="15481" y="8519"/>
                      <a:pt x="15565" y="8443"/>
                    </a:cubicBezTo>
                    <a:cubicBezTo>
                      <a:pt x="16417" y="7692"/>
                      <a:pt x="15139" y="4860"/>
                      <a:pt x="15239" y="4283"/>
                    </a:cubicBezTo>
                    <a:cubicBezTo>
                      <a:pt x="15339" y="3707"/>
                      <a:pt x="16141" y="2228"/>
                      <a:pt x="12332" y="624"/>
                    </a:cubicBezTo>
                    <a:cubicBezTo>
                      <a:pt x="11293" y="190"/>
                      <a:pt x="10231" y="1"/>
                      <a:pt x="91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49"/>
              <p:cNvSpPr/>
              <p:nvPr/>
            </p:nvSpPr>
            <p:spPr>
              <a:xfrm rot="376776" flipH="1">
                <a:off x="1091256" y="4006289"/>
                <a:ext cx="558373" cy="175665"/>
              </a:xfrm>
              <a:custGeom>
                <a:avLst/>
                <a:gdLst/>
                <a:ahLst/>
                <a:cxnLst/>
                <a:rect l="l" t="t" r="r" b="b"/>
                <a:pathLst>
                  <a:path w="16710" h="5257" extrusionOk="0">
                    <a:moveTo>
                      <a:pt x="7301" y="0"/>
                    </a:moveTo>
                    <a:cubicBezTo>
                      <a:pt x="3363" y="0"/>
                      <a:pt x="0" y="1656"/>
                      <a:pt x="0" y="1656"/>
                    </a:cubicBezTo>
                    <a:cubicBezTo>
                      <a:pt x="4373" y="3898"/>
                      <a:pt x="9937" y="5256"/>
                      <a:pt x="13110" y="5256"/>
                    </a:cubicBezTo>
                    <a:cubicBezTo>
                      <a:pt x="15719" y="5256"/>
                      <a:pt x="16710" y="4337"/>
                      <a:pt x="14085" y="2233"/>
                    </a:cubicBezTo>
                    <a:cubicBezTo>
                      <a:pt x="11982" y="539"/>
                      <a:pt x="9548" y="0"/>
                      <a:pt x="7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49"/>
              <p:cNvSpPr/>
              <p:nvPr/>
            </p:nvSpPr>
            <p:spPr>
              <a:xfrm rot="376776" flipH="1">
                <a:off x="1673051" y="3634359"/>
                <a:ext cx="458126" cy="457258"/>
              </a:xfrm>
              <a:custGeom>
                <a:avLst/>
                <a:gdLst/>
                <a:ahLst/>
                <a:cxnLst/>
                <a:rect l="l" t="t" r="r" b="b"/>
                <a:pathLst>
                  <a:path w="13710" h="13684" extrusionOk="0">
                    <a:moveTo>
                      <a:pt x="5298" y="0"/>
                    </a:moveTo>
                    <a:cubicBezTo>
                      <a:pt x="4185" y="0"/>
                      <a:pt x="3835" y="710"/>
                      <a:pt x="3584" y="976"/>
                    </a:cubicBezTo>
                    <a:cubicBezTo>
                      <a:pt x="3183" y="1402"/>
                      <a:pt x="150" y="2054"/>
                      <a:pt x="75" y="3157"/>
                    </a:cubicBezTo>
                    <a:cubicBezTo>
                      <a:pt x="0" y="4285"/>
                      <a:pt x="11253" y="13357"/>
                      <a:pt x="11930" y="13683"/>
                    </a:cubicBezTo>
                    <a:cubicBezTo>
                      <a:pt x="11930" y="13683"/>
                      <a:pt x="13258" y="12756"/>
                      <a:pt x="13709" y="11753"/>
                    </a:cubicBezTo>
                    <a:cubicBezTo>
                      <a:pt x="13058" y="7267"/>
                      <a:pt x="11830" y="3007"/>
                      <a:pt x="8246" y="1001"/>
                    </a:cubicBezTo>
                    <a:cubicBezTo>
                      <a:pt x="6897" y="252"/>
                      <a:pt x="5962" y="0"/>
                      <a:pt x="52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49"/>
              <p:cNvSpPr/>
              <p:nvPr/>
            </p:nvSpPr>
            <p:spPr>
              <a:xfrm rot="376776" flipH="1">
                <a:off x="1727081" y="3733750"/>
                <a:ext cx="500831" cy="366434"/>
              </a:xfrm>
              <a:custGeom>
                <a:avLst/>
                <a:gdLst/>
                <a:ahLst/>
                <a:cxnLst/>
                <a:rect l="l" t="t" r="r" b="b"/>
                <a:pathLst>
                  <a:path w="14988" h="10966" extrusionOk="0">
                    <a:moveTo>
                      <a:pt x="4290" y="0"/>
                    </a:moveTo>
                    <a:cubicBezTo>
                      <a:pt x="0" y="0"/>
                      <a:pt x="7525" y="7532"/>
                      <a:pt x="14988" y="10965"/>
                    </a:cubicBezTo>
                    <a:cubicBezTo>
                      <a:pt x="14988" y="10965"/>
                      <a:pt x="13083" y="1918"/>
                      <a:pt x="5840" y="213"/>
                    </a:cubicBezTo>
                    <a:cubicBezTo>
                      <a:pt x="5210" y="68"/>
                      <a:pt x="4697" y="0"/>
                      <a:pt x="42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49"/>
              <p:cNvSpPr/>
              <p:nvPr/>
            </p:nvSpPr>
            <p:spPr>
              <a:xfrm rot="376776" flipH="1">
                <a:off x="1511572" y="3871653"/>
                <a:ext cx="296496" cy="274742"/>
              </a:xfrm>
              <a:custGeom>
                <a:avLst/>
                <a:gdLst/>
                <a:ahLst/>
                <a:cxnLst/>
                <a:rect l="l" t="t" r="r" b="b"/>
                <a:pathLst>
                  <a:path w="8873" h="8222" extrusionOk="0">
                    <a:moveTo>
                      <a:pt x="3785" y="1"/>
                    </a:moveTo>
                    <a:cubicBezTo>
                      <a:pt x="3258" y="2482"/>
                      <a:pt x="0" y="4362"/>
                      <a:pt x="0" y="4362"/>
                    </a:cubicBezTo>
                    <a:cubicBezTo>
                      <a:pt x="0" y="4362"/>
                      <a:pt x="3409" y="7996"/>
                      <a:pt x="7920" y="8221"/>
                    </a:cubicBezTo>
                    <a:cubicBezTo>
                      <a:pt x="7694" y="8046"/>
                      <a:pt x="7719" y="4337"/>
                      <a:pt x="8872" y="2031"/>
                    </a:cubicBezTo>
                    <a:lnTo>
                      <a:pt x="8872" y="2031"/>
                    </a:lnTo>
                    <a:cubicBezTo>
                      <a:pt x="8689" y="2093"/>
                      <a:pt x="8490" y="2121"/>
                      <a:pt x="8278" y="2121"/>
                    </a:cubicBezTo>
                    <a:cubicBezTo>
                      <a:pt x="6697" y="2121"/>
                      <a:pt x="4470" y="553"/>
                      <a:pt x="37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3" name="Google Shape;1683;p49"/>
            <p:cNvGrpSpPr/>
            <p:nvPr/>
          </p:nvGrpSpPr>
          <p:grpSpPr>
            <a:xfrm rot="-1618257" flipH="1">
              <a:off x="1031568" y="433283"/>
              <a:ext cx="1059019" cy="995336"/>
              <a:chOff x="39161" y="2569289"/>
              <a:chExt cx="2207289" cy="2074556"/>
            </a:xfrm>
          </p:grpSpPr>
          <p:sp>
            <p:nvSpPr>
              <p:cNvPr id="1684" name="Google Shape;1684;p49"/>
              <p:cNvSpPr/>
              <p:nvPr/>
            </p:nvSpPr>
            <p:spPr>
              <a:xfrm rot="376776" flipH="1">
                <a:off x="135373" y="2672421"/>
                <a:ext cx="1988222" cy="1868294"/>
              </a:xfrm>
              <a:custGeom>
                <a:avLst/>
                <a:gdLst/>
                <a:ahLst/>
                <a:cxnLst/>
                <a:rect l="l" t="t" r="r" b="b"/>
                <a:pathLst>
                  <a:path w="59500" h="55911" extrusionOk="0">
                    <a:moveTo>
                      <a:pt x="41074" y="1"/>
                    </a:moveTo>
                    <a:cubicBezTo>
                      <a:pt x="35013" y="1"/>
                      <a:pt x="29092" y="3078"/>
                      <a:pt x="25765" y="8617"/>
                    </a:cubicBezTo>
                    <a:lnTo>
                      <a:pt x="1229" y="49344"/>
                    </a:lnTo>
                    <a:cubicBezTo>
                      <a:pt x="0" y="51399"/>
                      <a:pt x="652" y="54056"/>
                      <a:pt x="2707" y="55284"/>
                    </a:cubicBezTo>
                    <a:cubicBezTo>
                      <a:pt x="3409" y="55710"/>
                      <a:pt x="4186" y="55910"/>
                      <a:pt x="4938" y="55910"/>
                    </a:cubicBezTo>
                    <a:cubicBezTo>
                      <a:pt x="6391" y="55910"/>
                      <a:pt x="7845" y="55158"/>
                      <a:pt x="8647" y="53805"/>
                    </a:cubicBezTo>
                    <a:lnTo>
                      <a:pt x="33184" y="13078"/>
                    </a:lnTo>
                    <a:cubicBezTo>
                      <a:pt x="34900" y="10229"/>
                      <a:pt x="37956" y="8643"/>
                      <a:pt x="41078" y="8643"/>
                    </a:cubicBezTo>
                    <a:cubicBezTo>
                      <a:pt x="42653" y="8643"/>
                      <a:pt x="44245" y="9046"/>
                      <a:pt x="45690" y="9895"/>
                    </a:cubicBezTo>
                    <a:cubicBezTo>
                      <a:pt x="47820" y="11148"/>
                      <a:pt x="49324" y="13178"/>
                      <a:pt x="49926" y="15584"/>
                    </a:cubicBezTo>
                    <a:cubicBezTo>
                      <a:pt x="50527" y="17990"/>
                      <a:pt x="50151" y="20472"/>
                      <a:pt x="48848" y="22602"/>
                    </a:cubicBezTo>
                    <a:lnTo>
                      <a:pt x="46316" y="26737"/>
                    </a:lnTo>
                    <a:cubicBezTo>
                      <a:pt x="45063" y="28792"/>
                      <a:pt x="45715" y="31449"/>
                      <a:pt x="47745" y="32702"/>
                    </a:cubicBezTo>
                    <a:cubicBezTo>
                      <a:pt x="48445" y="33126"/>
                      <a:pt x="49222" y="33329"/>
                      <a:pt x="49991" y="33329"/>
                    </a:cubicBezTo>
                    <a:cubicBezTo>
                      <a:pt x="51451" y="33329"/>
                      <a:pt x="52880" y="32595"/>
                      <a:pt x="53685" y="31249"/>
                    </a:cubicBezTo>
                    <a:lnTo>
                      <a:pt x="56241" y="27113"/>
                    </a:lnTo>
                    <a:cubicBezTo>
                      <a:pt x="58748" y="23003"/>
                      <a:pt x="59500" y="18166"/>
                      <a:pt x="58322" y="13479"/>
                    </a:cubicBezTo>
                    <a:cubicBezTo>
                      <a:pt x="57169" y="8817"/>
                      <a:pt x="54236" y="4883"/>
                      <a:pt x="50076" y="2451"/>
                    </a:cubicBezTo>
                    <a:cubicBezTo>
                      <a:pt x="47252" y="791"/>
                      <a:pt x="44145" y="1"/>
                      <a:pt x="410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49"/>
              <p:cNvSpPr/>
              <p:nvPr/>
            </p:nvSpPr>
            <p:spPr>
              <a:xfrm rot="376776" flipH="1">
                <a:off x="1688275" y="4022649"/>
                <a:ext cx="218604" cy="585348"/>
              </a:xfrm>
              <a:custGeom>
                <a:avLst/>
                <a:gdLst/>
                <a:ahLst/>
                <a:cxnLst/>
                <a:rect l="l" t="t" r="r" b="b"/>
                <a:pathLst>
                  <a:path w="6542" h="16968" extrusionOk="0">
                    <a:moveTo>
                      <a:pt x="3559" y="0"/>
                    </a:moveTo>
                    <a:lnTo>
                      <a:pt x="0" y="5915"/>
                    </a:lnTo>
                    <a:lnTo>
                      <a:pt x="2782" y="16968"/>
                    </a:lnTo>
                    <a:cubicBezTo>
                      <a:pt x="3409" y="16617"/>
                      <a:pt x="3960" y="16116"/>
                      <a:pt x="4361" y="15439"/>
                    </a:cubicBezTo>
                    <a:lnTo>
                      <a:pt x="6542" y="11805"/>
                    </a:lnTo>
                    <a:lnTo>
                      <a:pt x="355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49"/>
              <p:cNvSpPr/>
              <p:nvPr/>
            </p:nvSpPr>
            <p:spPr>
              <a:xfrm rot="376748" flipH="1">
                <a:off x="1485677" y="3577206"/>
                <a:ext cx="218654" cy="625325"/>
              </a:xfrm>
              <a:custGeom>
                <a:avLst/>
                <a:gdLst/>
                <a:ahLst/>
                <a:cxnLst/>
                <a:rect l="l" t="t" r="r" b="b"/>
                <a:pathLst>
                  <a:path w="6543" h="17720" extrusionOk="0">
                    <a:moveTo>
                      <a:pt x="3560" y="1"/>
                    </a:moveTo>
                    <a:lnTo>
                      <a:pt x="1" y="5915"/>
                    </a:lnTo>
                    <a:lnTo>
                      <a:pt x="2983" y="17720"/>
                    </a:lnTo>
                    <a:lnTo>
                      <a:pt x="6542" y="11805"/>
                    </a:lnTo>
                    <a:lnTo>
                      <a:pt x="356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49"/>
              <p:cNvSpPr/>
              <p:nvPr/>
            </p:nvSpPr>
            <p:spPr>
              <a:xfrm rot="376776" flipH="1">
                <a:off x="1284459" y="3145767"/>
                <a:ext cx="218604" cy="612897"/>
              </a:xfrm>
              <a:custGeom>
                <a:avLst/>
                <a:gdLst/>
                <a:ahLst/>
                <a:cxnLst/>
                <a:rect l="l" t="t" r="r" b="b"/>
                <a:pathLst>
                  <a:path w="6542" h="17746" extrusionOk="0">
                    <a:moveTo>
                      <a:pt x="3559" y="1"/>
                    </a:moveTo>
                    <a:lnTo>
                      <a:pt x="0" y="5941"/>
                    </a:lnTo>
                    <a:lnTo>
                      <a:pt x="2983" y="17745"/>
                    </a:lnTo>
                    <a:lnTo>
                      <a:pt x="6542" y="11830"/>
                    </a:lnTo>
                    <a:lnTo>
                      <a:pt x="355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49"/>
              <p:cNvSpPr/>
              <p:nvPr/>
            </p:nvSpPr>
            <p:spPr>
              <a:xfrm rot="376776" flipH="1">
                <a:off x="1078967" y="2779772"/>
                <a:ext cx="217802" cy="546449"/>
              </a:xfrm>
              <a:custGeom>
                <a:avLst/>
                <a:gdLst/>
                <a:ahLst/>
                <a:cxnLst/>
                <a:rect l="l" t="t" r="r" b="b"/>
                <a:pathLst>
                  <a:path w="6518" h="15791" extrusionOk="0">
                    <a:moveTo>
                      <a:pt x="4036" y="1"/>
                    </a:moveTo>
                    <a:cubicBezTo>
                      <a:pt x="2507" y="1104"/>
                      <a:pt x="1129" y="2457"/>
                      <a:pt x="1" y="4061"/>
                    </a:cubicBezTo>
                    <a:lnTo>
                      <a:pt x="2958" y="15790"/>
                    </a:lnTo>
                    <a:lnTo>
                      <a:pt x="6517" y="9850"/>
                    </a:lnTo>
                    <a:lnTo>
                      <a:pt x="403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49"/>
              <p:cNvSpPr/>
              <p:nvPr/>
            </p:nvSpPr>
            <p:spPr>
              <a:xfrm rot="376798" flipH="1">
                <a:off x="496526" y="3476634"/>
                <a:ext cx="125298" cy="239556"/>
              </a:xfrm>
              <a:custGeom>
                <a:avLst/>
                <a:gdLst/>
                <a:ahLst/>
                <a:cxnLst/>
                <a:rect l="l" t="t" r="r" b="b"/>
                <a:pathLst>
                  <a:path w="3560" h="7169" extrusionOk="0">
                    <a:moveTo>
                      <a:pt x="1755" y="0"/>
                    </a:moveTo>
                    <a:lnTo>
                      <a:pt x="1253" y="802"/>
                    </a:lnTo>
                    <a:cubicBezTo>
                      <a:pt x="0" y="2857"/>
                      <a:pt x="652" y="5514"/>
                      <a:pt x="2682" y="6767"/>
                    </a:cubicBezTo>
                    <a:cubicBezTo>
                      <a:pt x="2958" y="6918"/>
                      <a:pt x="3258" y="7068"/>
                      <a:pt x="3559" y="7168"/>
                    </a:cubicBezTo>
                    <a:lnTo>
                      <a:pt x="17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49"/>
              <p:cNvSpPr/>
              <p:nvPr/>
            </p:nvSpPr>
            <p:spPr>
              <a:xfrm rot="376776" flipH="1">
                <a:off x="791432" y="2635135"/>
                <a:ext cx="235345" cy="320570"/>
              </a:xfrm>
              <a:custGeom>
                <a:avLst/>
                <a:gdLst/>
                <a:ahLst/>
                <a:cxnLst/>
                <a:rect l="l" t="t" r="r" b="b"/>
                <a:pathLst>
                  <a:path w="7043" h="9324" extrusionOk="0">
                    <a:moveTo>
                      <a:pt x="4837" y="0"/>
                    </a:moveTo>
                    <a:cubicBezTo>
                      <a:pt x="3183" y="76"/>
                      <a:pt x="1554" y="376"/>
                      <a:pt x="0" y="903"/>
                    </a:cubicBezTo>
                    <a:lnTo>
                      <a:pt x="2131" y="9324"/>
                    </a:lnTo>
                    <a:cubicBezTo>
                      <a:pt x="3213" y="8862"/>
                      <a:pt x="4384" y="8627"/>
                      <a:pt x="5572" y="8627"/>
                    </a:cubicBezTo>
                    <a:cubicBezTo>
                      <a:pt x="6061" y="8627"/>
                      <a:pt x="6553" y="8667"/>
                      <a:pt x="7043" y="8747"/>
                    </a:cubicBezTo>
                    <a:lnTo>
                      <a:pt x="483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49"/>
              <p:cNvSpPr/>
              <p:nvPr/>
            </p:nvSpPr>
            <p:spPr>
              <a:xfrm rot="376804" flipH="1">
                <a:off x="260070" y="2611373"/>
                <a:ext cx="377701" cy="1044490"/>
              </a:xfrm>
              <a:custGeom>
                <a:avLst/>
                <a:gdLst/>
                <a:ahLst/>
                <a:cxnLst/>
                <a:rect l="l" t="t" r="r" b="b"/>
                <a:pathLst>
                  <a:path w="11304" h="30678" extrusionOk="0">
                    <a:moveTo>
                      <a:pt x="0" y="1"/>
                    </a:moveTo>
                    <a:lnTo>
                      <a:pt x="3259" y="12858"/>
                    </a:lnTo>
                    <a:cubicBezTo>
                      <a:pt x="3584" y="13510"/>
                      <a:pt x="3860" y="14187"/>
                      <a:pt x="4036" y="14913"/>
                    </a:cubicBezTo>
                    <a:cubicBezTo>
                      <a:pt x="4236" y="15640"/>
                      <a:pt x="4311" y="16367"/>
                      <a:pt x="4311" y="17069"/>
                    </a:cubicBezTo>
                    <a:lnTo>
                      <a:pt x="7745" y="30678"/>
                    </a:lnTo>
                    <a:lnTo>
                      <a:pt x="7795" y="30578"/>
                    </a:lnTo>
                    <a:lnTo>
                      <a:pt x="10351" y="26442"/>
                    </a:lnTo>
                    <a:cubicBezTo>
                      <a:pt x="10702" y="25866"/>
                      <a:pt x="11003" y="25264"/>
                      <a:pt x="11304" y="24663"/>
                    </a:cubicBezTo>
                    <a:lnTo>
                      <a:pt x="5790" y="2833"/>
                    </a:lnTo>
                    <a:cubicBezTo>
                      <a:pt x="5264" y="2457"/>
                      <a:pt x="4737" y="2106"/>
                      <a:pt x="4186" y="1780"/>
                    </a:cubicBezTo>
                    <a:cubicBezTo>
                      <a:pt x="2833" y="978"/>
                      <a:pt x="1429" y="40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49"/>
              <p:cNvSpPr/>
              <p:nvPr/>
            </p:nvSpPr>
            <p:spPr>
              <a:xfrm rot="376776" flipH="1">
                <a:off x="1266619" y="4060058"/>
                <a:ext cx="284767" cy="322292"/>
              </a:xfrm>
              <a:custGeom>
                <a:avLst/>
                <a:gdLst/>
                <a:ahLst/>
                <a:cxnLst/>
                <a:rect l="l" t="t" r="r" b="b"/>
                <a:pathLst>
                  <a:path w="8522" h="9645" extrusionOk="0">
                    <a:moveTo>
                      <a:pt x="2162" y="0"/>
                    </a:moveTo>
                    <a:cubicBezTo>
                      <a:pt x="821" y="0"/>
                      <a:pt x="0" y="672"/>
                      <a:pt x="0" y="672"/>
                    </a:cubicBezTo>
                    <a:cubicBezTo>
                      <a:pt x="0" y="672"/>
                      <a:pt x="3183" y="3053"/>
                      <a:pt x="3259" y="9645"/>
                    </a:cubicBezTo>
                    <a:cubicBezTo>
                      <a:pt x="4888" y="8868"/>
                      <a:pt x="5665" y="6512"/>
                      <a:pt x="5665" y="6512"/>
                    </a:cubicBezTo>
                    <a:lnTo>
                      <a:pt x="8522" y="6186"/>
                    </a:lnTo>
                    <a:cubicBezTo>
                      <a:pt x="8522" y="6186"/>
                      <a:pt x="7093" y="2051"/>
                      <a:pt x="4437" y="622"/>
                    </a:cubicBezTo>
                    <a:cubicBezTo>
                      <a:pt x="3579" y="157"/>
                      <a:pt x="2810" y="0"/>
                      <a:pt x="21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49"/>
              <p:cNvSpPr/>
              <p:nvPr/>
            </p:nvSpPr>
            <p:spPr>
              <a:xfrm rot="376776" flipH="1">
                <a:off x="1779390" y="3939080"/>
                <a:ext cx="333353" cy="251518"/>
              </a:xfrm>
              <a:custGeom>
                <a:avLst/>
                <a:gdLst/>
                <a:ahLst/>
                <a:cxnLst/>
                <a:rect l="l" t="t" r="r" b="b"/>
                <a:pathLst>
                  <a:path w="9976" h="7527" extrusionOk="0">
                    <a:moveTo>
                      <a:pt x="5297" y="0"/>
                    </a:moveTo>
                    <a:cubicBezTo>
                      <a:pt x="2722" y="0"/>
                      <a:pt x="1" y="1361"/>
                      <a:pt x="1" y="1361"/>
                    </a:cubicBezTo>
                    <a:lnTo>
                      <a:pt x="1830" y="3591"/>
                    </a:lnTo>
                    <a:cubicBezTo>
                      <a:pt x="1830" y="3591"/>
                      <a:pt x="753" y="5822"/>
                      <a:pt x="1379" y="7526"/>
                    </a:cubicBezTo>
                    <a:cubicBezTo>
                      <a:pt x="5236" y="3607"/>
                      <a:pt x="8625" y="3277"/>
                      <a:pt x="9656" y="3277"/>
                    </a:cubicBezTo>
                    <a:cubicBezTo>
                      <a:pt x="9864" y="3277"/>
                      <a:pt x="9976" y="3291"/>
                      <a:pt x="9976" y="3291"/>
                    </a:cubicBezTo>
                    <a:cubicBezTo>
                      <a:pt x="9976" y="3291"/>
                      <a:pt x="9675" y="985"/>
                      <a:pt x="6793" y="183"/>
                    </a:cubicBezTo>
                    <a:cubicBezTo>
                      <a:pt x="6315" y="54"/>
                      <a:pt x="5809" y="0"/>
                      <a:pt x="52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49"/>
              <p:cNvSpPr/>
              <p:nvPr/>
            </p:nvSpPr>
            <p:spPr>
              <a:xfrm rot="376776" flipH="1">
                <a:off x="1112618" y="3877158"/>
                <a:ext cx="548582" cy="285836"/>
              </a:xfrm>
              <a:custGeom>
                <a:avLst/>
                <a:gdLst/>
                <a:ahLst/>
                <a:cxnLst/>
                <a:rect l="l" t="t" r="r" b="b"/>
                <a:pathLst>
                  <a:path w="16417" h="8554" extrusionOk="0">
                    <a:moveTo>
                      <a:pt x="9155" y="1"/>
                    </a:moveTo>
                    <a:cubicBezTo>
                      <a:pt x="6313" y="1"/>
                      <a:pt x="3375" y="1325"/>
                      <a:pt x="502" y="2980"/>
                    </a:cubicBezTo>
                    <a:cubicBezTo>
                      <a:pt x="1" y="3932"/>
                      <a:pt x="101" y="5561"/>
                      <a:pt x="101" y="5561"/>
                    </a:cubicBezTo>
                    <a:cubicBezTo>
                      <a:pt x="687" y="5832"/>
                      <a:pt x="12052" y="8554"/>
                      <a:pt x="14940" y="8554"/>
                    </a:cubicBezTo>
                    <a:cubicBezTo>
                      <a:pt x="15264" y="8554"/>
                      <a:pt x="15481" y="8519"/>
                      <a:pt x="15565" y="8443"/>
                    </a:cubicBezTo>
                    <a:cubicBezTo>
                      <a:pt x="16417" y="7692"/>
                      <a:pt x="15139" y="4860"/>
                      <a:pt x="15239" y="4283"/>
                    </a:cubicBezTo>
                    <a:cubicBezTo>
                      <a:pt x="15339" y="3707"/>
                      <a:pt x="16141" y="2228"/>
                      <a:pt x="12332" y="624"/>
                    </a:cubicBezTo>
                    <a:cubicBezTo>
                      <a:pt x="11293" y="190"/>
                      <a:pt x="10231" y="1"/>
                      <a:pt x="91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49"/>
              <p:cNvSpPr/>
              <p:nvPr/>
            </p:nvSpPr>
            <p:spPr>
              <a:xfrm rot="376776" flipH="1">
                <a:off x="1091256" y="4006289"/>
                <a:ext cx="558373" cy="175665"/>
              </a:xfrm>
              <a:custGeom>
                <a:avLst/>
                <a:gdLst/>
                <a:ahLst/>
                <a:cxnLst/>
                <a:rect l="l" t="t" r="r" b="b"/>
                <a:pathLst>
                  <a:path w="16710" h="5257" extrusionOk="0">
                    <a:moveTo>
                      <a:pt x="7301" y="0"/>
                    </a:moveTo>
                    <a:cubicBezTo>
                      <a:pt x="3363" y="0"/>
                      <a:pt x="0" y="1656"/>
                      <a:pt x="0" y="1656"/>
                    </a:cubicBezTo>
                    <a:cubicBezTo>
                      <a:pt x="4373" y="3898"/>
                      <a:pt x="9937" y="5256"/>
                      <a:pt x="13110" y="5256"/>
                    </a:cubicBezTo>
                    <a:cubicBezTo>
                      <a:pt x="15719" y="5256"/>
                      <a:pt x="16710" y="4337"/>
                      <a:pt x="14085" y="2233"/>
                    </a:cubicBezTo>
                    <a:cubicBezTo>
                      <a:pt x="11982" y="539"/>
                      <a:pt x="9548" y="0"/>
                      <a:pt x="7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49"/>
              <p:cNvSpPr/>
              <p:nvPr/>
            </p:nvSpPr>
            <p:spPr>
              <a:xfrm rot="376776" flipH="1">
                <a:off x="1673051" y="3634359"/>
                <a:ext cx="458126" cy="457258"/>
              </a:xfrm>
              <a:custGeom>
                <a:avLst/>
                <a:gdLst/>
                <a:ahLst/>
                <a:cxnLst/>
                <a:rect l="l" t="t" r="r" b="b"/>
                <a:pathLst>
                  <a:path w="13710" h="13684" extrusionOk="0">
                    <a:moveTo>
                      <a:pt x="5298" y="0"/>
                    </a:moveTo>
                    <a:cubicBezTo>
                      <a:pt x="4185" y="0"/>
                      <a:pt x="3835" y="710"/>
                      <a:pt x="3584" y="976"/>
                    </a:cubicBezTo>
                    <a:cubicBezTo>
                      <a:pt x="3183" y="1402"/>
                      <a:pt x="150" y="2054"/>
                      <a:pt x="75" y="3157"/>
                    </a:cubicBezTo>
                    <a:cubicBezTo>
                      <a:pt x="0" y="4285"/>
                      <a:pt x="11253" y="13357"/>
                      <a:pt x="11930" y="13683"/>
                    </a:cubicBezTo>
                    <a:cubicBezTo>
                      <a:pt x="11930" y="13683"/>
                      <a:pt x="13258" y="12756"/>
                      <a:pt x="13709" y="11753"/>
                    </a:cubicBezTo>
                    <a:cubicBezTo>
                      <a:pt x="13058" y="7267"/>
                      <a:pt x="11830" y="3007"/>
                      <a:pt x="8246" y="1001"/>
                    </a:cubicBezTo>
                    <a:cubicBezTo>
                      <a:pt x="6897" y="252"/>
                      <a:pt x="5962" y="0"/>
                      <a:pt x="52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49"/>
              <p:cNvSpPr/>
              <p:nvPr/>
            </p:nvSpPr>
            <p:spPr>
              <a:xfrm rot="376776" flipH="1">
                <a:off x="1727081" y="3733750"/>
                <a:ext cx="500831" cy="366434"/>
              </a:xfrm>
              <a:custGeom>
                <a:avLst/>
                <a:gdLst/>
                <a:ahLst/>
                <a:cxnLst/>
                <a:rect l="l" t="t" r="r" b="b"/>
                <a:pathLst>
                  <a:path w="14988" h="10966" extrusionOk="0">
                    <a:moveTo>
                      <a:pt x="4290" y="0"/>
                    </a:moveTo>
                    <a:cubicBezTo>
                      <a:pt x="0" y="0"/>
                      <a:pt x="7525" y="7532"/>
                      <a:pt x="14988" y="10965"/>
                    </a:cubicBezTo>
                    <a:cubicBezTo>
                      <a:pt x="14988" y="10965"/>
                      <a:pt x="13083" y="1918"/>
                      <a:pt x="5840" y="213"/>
                    </a:cubicBezTo>
                    <a:cubicBezTo>
                      <a:pt x="5210" y="68"/>
                      <a:pt x="4697" y="0"/>
                      <a:pt x="42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49"/>
              <p:cNvSpPr/>
              <p:nvPr/>
            </p:nvSpPr>
            <p:spPr>
              <a:xfrm rot="376776" flipH="1">
                <a:off x="1511572" y="3871653"/>
                <a:ext cx="296496" cy="274742"/>
              </a:xfrm>
              <a:custGeom>
                <a:avLst/>
                <a:gdLst/>
                <a:ahLst/>
                <a:cxnLst/>
                <a:rect l="l" t="t" r="r" b="b"/>
                <a:pathLst>
                  <a:path w="8873" h="8222" extrusionOk="0">
                    <a:moveTo>
                      <a:pt x="3785" y="1"/>
                    </a:moveTo>
                    <a:cubicBezTo>
                      <a:pt x="3258" y="2482"/>
                      <a:pt x="0" y="4362"/>
                      <a:pt x="0" y="4362"/>
                    </a:cubicBezTo>
                    <a:cubicBezTo>
                      <a:pt x="0" y="4362"/>
                      <a:pt x="3409" y="7996"/>
                      <a:pt x="7920" y="8221"/>
                    </a:cubicBezTo>
                    <a:cubicBezTo>
                      <a:pt x="7694" y="8046"/>
                      <a:pt x="7719" y="4337"/>
                      <a:pt x="8872" y="2031"/>
                    </a:cubicBezTo>
                    <a:lnTo>
                      <a:pt x="8872" y="2031"/>
                    </a:lnTo>
                    <a:cubicBezTo>
                      <a:pt x="8689" y="2093"/>
                      <a:pt x="8490" y="2121"/>
                      <a:pt x="8278" y="2121"/>
                    </a:cubicBezTo>
                    <a:cubicBezTo>
                      <a:pt x="6697" y="2121"/>
                      <a:pt x="4470" y="553"/>
                      <a:pt x="37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5" name="Group 94">
            <a:extLst>
              <a:ext uri="{FF2B5EF4-FFF2-40B4-BE49-F238E27FC236}">
                <a16:creationId xmlns:a16="http://schemas.microsoft.com/office/drawing/2014/main" id="{7114A5F7-EAD1-4CC2-91ED-25533D48DFE4}"/>
              </a:ext>
            </a:extLst>
          </p:cNvPr>
          <p:cNvGrpSpPr/>
          <p:nvPr/>
        </p:nvGrpSpPr>
        <p:grpSpPr>
          <a:xfrm>
            <a:off x="1879284" y="1002556"/>
            <a:ext cx="5833976" cy="1895461"/>
            <a:chOff x="-656413" y="1417684"/>
            <a:chExt cx="6248485" cy="1808100"/>
          </a:xfrm>
        </p:grpSpPr>
        <p:grpSp>
          <p:nvGrpSpPr>
            <p:cNvPr id="96" name="Group 95">
              <a:extLst>
                <a:ext uri="{FF2B5EF4-FFF2-40B4-BE49-F238E27FC236}">
                  <a16:creationId xmlns:a16="http://schemas.microsoft.com/office/drawing/2014/main" id="{D9D87BEA-866B-4EE6-ABB8-99BB847741FA}"/>
                </a:ext>
              </a:extLst>
            </p:cNvPr>
            <p:cNvGrpSpPr/>
            <p:nvPr/>
          </p:nvGrpSpPr>
          <p:grpSpPr>
            <a:xfrm>
              <a:off x="-656413" y="1417684"/>
              <a:ext cx="6248485" cy="1808100"/>
              <a:chOff x="2466174" y="1572177"/>
              <a:chExt cx="4740042" cy="2484000"/>
            </a:xfrm>
          </p:grpSpPr>
          <p:sp>
            <p:nvSpPr>
              <p:cNvPr id="98" name="Rectangle 97">
                <a:extLst>
                  <a:ext uri="{FF2B5EF4-FFF2-40B4-BE49-F238E27FC236}">
                    <a16:creationId xmlns:a16="http://schemas.microsoft.com/office/drawing/2014/main" id="{3C82FB00-84D2-4634-B1E6-B6CDE16EE24E}"/>
                  </a:ext>
                </a:extLst>
              </p:cNvPr>
              <p:cNvSpPr/>
              <p:nvPr/>
            </p:nvSpPr>
            <p:spPr>
              <a:xfrm>
                <a:off x="2466174" y="1572177"/>
                <a:ext cx="4606974" cy="248400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200" dirty="0"/>
              </a:p>
            </p:txBody>
          </p:sp>
          <p:sp>
            <p:nvSpPr>
              <p:cNvPr id="99" name="TextBox 98">
                <a:extLst>
                  <a:ext uri="{FF2B5EF4-FFF2-40B4-BE49-F238E27FC236}">
                    <a16:creationId xmlns:a16="http://schemas.microsoft.com/office/drawing/2014/main" id="{12E9DA14-E7B6-41EB-A7B8-EE66FE940C7B}"/>
                  </a:ext>
                </a:extLst>
              </p:cNvPr>
              <p:cNvSpPr txBox="1"/>
              <p:nvPr/>
            </p:nvSpPr>
            <p:spPr>
              <a:xfrm>
                <a:off x="2507119" y="2226062"/>
                <a:ext cx="4699097" cy="460135"/>
              </a:xfrm>
              <a:prstGeom prst="rect">
                <a:avLst/>
              </a:prstGeom>
              <a:noFill/>
            </p:spPr>
            <p:txBody>
              <a:bodyPr wrap="square" rtlCol="0">
                <a:spAutoFit/>
              </a:bodyPr>
              <a:lstStyle/>
              <a:p>
                <a:r>
                  <a:rPr lang="en-US" sz="2400" dirty="0" err="1">
                    <a:solidFill>
                      <a:schemeClr val="accent1">
                        <a:lumMod val="75000"/>
                      </a:schemeClr>
                    </a:solidFill>
                    <a:latin typeface="HP001 4 hàng" panose="020B0603050302020204" pitchFamily="34" charset="0"/>
                  </a:rPr>
                  <a:t>ȁȁȁȁȁȁȁȁȁȁȁ</a:t>
                </a:r>
                <a:endParaRPr lang="en-US" sz="2400" dirty="0">
                  <a:solidFill>
                    <a:schemeClr val="accent1">
                      <a:lumMod val="75000"/>
                    </a:schemeClr>
                  </a:solidFill>
                  <a:latin typeface="HP001 4 hàng" panose="020B0603050302020204" pitchFamily="34" charset="0"/>
                </a:endParaRPr>
              </a:p>
            </p:txBody>
          </p:sp>
          <p:sp>
            <p:nvSpPr>
              <p:cNvPr id="100" name="TextBox 99">
                <a:extLst>
                  <a:ext uri="{FF2B5EF4-FFF2-40B4-BE49-F238E27FC236}">
                    <a16:creationId xmlns:a16="http://schemas.microsoft.com/office/drawing/2014/main" id="{FF1C789D-962B-488C-BB68-4111FAA35AF1}"/>
                  </a:ext>
                </a:extLst>
              </p:cNvPr>
              <p:cNvSpPr txBox="1"/>
              <p:nvPr/>
            </p:nvSpPr>
            <p:spPr>
              <a:xfrm>
                <a:off x="3050809" y="2224418"/>
                <a:ext cx="3691189" cy="605012"/>
              </a:xfrm>
              <a:prstGeom prst="rect">
                <a:avLst/>
              </a:prstGeom>
              <a:noFill/>
            </p:spPr>
            <p:txBody>
              <a:bodyPr wrap="square" rtlCol="0">
                <a:spAutoFit/>
              </a:bodyPr>
              <a:lstStyle/>
              <a:p>
                <a:r>
                  <a:rPr lang="en-US" sz="2400" b="1" dirty="0">
                    <a:latin typeface="HP001 4 hàng" panose="020B0603050302020204" pitchFamily="34" charset="0"/>
                  </a:rPr>
                  <a:t>Khi </a:t>
                </a:r>
                <a:r>
                  <a:rPr lang="en-US" sz="2400" b="1" dirty="0" err="1">
                    <a:latin typeface="HP001 4 hàng" panose="020B0603050302020204" pitchFamily="34" charset="0"/>
                  </a:rPr>
                  <a:t>đói</a:t>
                </a:r>
                <a:r>
                  <a:rPr lang="en-US" sz="2400" b="1" dirty="0">
                    <a:latin typeface="HP001 4 hàng" panose="020B0603050302020204" pitchFamily="34" charset="0"/>
                  </a:rPr>
                  <a:t> </a:t>
                </a:r>
                <a:r>
                  <a:rPr lang="en-US" sz="2400" b="1" dirty="0" err="1">
                    <a:latin typeface="HP001 4 hàng" panose="020B0603050302020204" pitchFamily="34" charset="0"/>
                  </a:rPr>
                  <a:t>cùng</a:t>
                </a:r>
                <a:r>
                  <a:rPr lang="en-US" sz="2400" b="1" dirty="0">
                    <a:latin typeface="HP001 4 hàng" panose="020B0603050302020204" pitchFamily="34" charset="0"/>
                  </a:rPr>
                  <a:t> </a:t>
                </a:r>
                <a:r>
                  <a:rPr lang="en-US" sz="2400" b="1" dirty="0" err="1">
                    <a:latin typeface="HP001 4 hàng" panose="020B0603050302020204" pitchFamily="34" charset="0"/>
                  </a:rPr>
                  <a:t>chung</a:t>
                </a:r>
                <a:r>
                  <a:rPr lang="en-US" sz="2400" b="1" dirty="0">
                    <a:latin typeface="HP001 4 hàng" panose="020B0603050302020204" pitchFamily="34" charset="0"/>
                  </a:rPr>
                  <a:t> </a:t>
                </a:r>
                <a:r>
                  <a:rPr lang="en-US" sz="2400" b="1" dirty="0" err="1">
                    <a:latin typeface="HP001 4 hàng" panose="020B0603050302020204" pitchFamily="34" charset="0"/>
                  </a:rPr>
                  <a:t>một</a:t>
                </a:r>
                <a:r>
                  <a:rPr lang="en-US" sz="2400" b="1" dirty="0">
                    <a:latin typeface="HP001 4 hàng" panose="020B0603050302020204" pitchFamily="34" charset="0"/>
                  </a:rPr>
                  <a:t> </a:t>
                </a:r>
                <a:r>
                  <a:rPr lang="en-US" sz="2400" b="1" dirty="0" err="1">
                    <a:latin typeface="HP001 4 hàng" panose="020B0603050302020204" pitchFamily="34" charset="0"/>
                  </a:rPr>
                  <a:t>dạ</a:t>
                </a:r>
                <a:endParaRPr lang="en-US" sz="2400" b="1" dirty="0">
                  <a:latin typeface="HP001 4 hàng" panose="020B0603050302020204" pitchFamily="34" charset="0"/>
                </a:endParaRPr>
              </a:p>
            </p:txBody>
          </p:sp>
        </p:grpSp>
        <p:sp>
          <p:nvSpPr>
            <p:cNvPr id="97" name="TextBox 96">
              <a:extLst>
                <a:ext uri="{FF2B5EF4-FFF2-40B4-BE49-F238E27FC236}">
                  <a16:creationId xmlns:a16="http://schemas.microsoft.com/office/drawing/2014/main" id="{947937E4-4C2F-4EE3-BDFC-F231FD98C447}"/>
                </a:ext>
              </a:extLst>
            </p:cNvPr>
            <p:cNvSpPr txBox="1"/>
            <p:nvPr/>
          </p:nvSpPr>
          <p:spPr>
            <a:xfrm>
              <a:off x="-602437" y="2360014"/>
              <a:ext cx="6138943" cy="334932"/>
            </a:xfrm>
            <a:prstGeom prst="rect">
              <a:avLst/>
            </a:prstGeom>
            <a:noFill/>
          </p:spPr>
          <p:txBody>
            <a:bodyPr wrap="square" rtlCol="0">
              <a:spAutoFit/>
            </a:bodyPr>
            <a:lstStyle/>
            <a:p>
              <a:r>
                <a:rPr lang="en-US" sz="2400" dirty="0" err="1">
                  <a:solidFill>
                    <a:schemeClr val="accent1">
                      <a:lumMod val="75000"/>
                    </a:schemeClr>
                  </a:solidFill>
                  <a:latin typeface="HP001 4 hàng" panose="020B0603050302020204" pitchFamily="34" charset="0"/>
                </a:rPr>
                <a:t>ȁȁȁȁȁȁȁȁȁȁȁ</a:t>
              </a:r>
              <a:endParaRPr lang="en-US" sz="2400" dirty="0">
                <a:solidFill>
                  <a:schemeClr val="accent1">
                    <a:lumMod val="75000"/>
                  </a:schemeClr>
                </a:solidFill>
                <a:latin typeface="HP001 4 hàng" panose="020B0603050302020204" pitchFamily="34" charset="0"/>
              </a:endParaRPr>
            </a:p>
          </p:txBody>
        </p:sp>
      </p:grpSp>
      <p:sp>
        <p:nvSpPr>
          <p:cNvPr id="101" name="TextBox 100">
            <a:extLst>
              <a:ext uri="{FF2B5EF4-FFF2-40B4-BE49-F238E27FC236}">
                <a16:creationId xmlns:a16="http://schemas.microsoft.com/office/drawing/2014/main" id="{0D175B91-8529-4CB3-B8E6-D374D3C28433}"/>
              </a:ext>
            </a:extLst>
          </p:cNvPr>
          <p:cNvSpPr txBox="1"/>
          <p:nvPr/>
        </p:nvSpPr>
        <p:spPr>
          <a:xfrm>
            <a:off x="2598308" y="1990416"/>
            <a:ext cx="4355092" cy="461665"/>
          </a:xfrm>
          <a:prstGeom prst="rect">
            <a:avLst/>
          </a:prstGeom>
          <a:noFill/>
        </p:spPr>
        <p:txBody>
          <a:bodyPr wrap="square" rtlCol="0">
            <a:spAutoFit/>
          </a:bodyPr>
          <a:lstStyle/>
          <a:p>
            <a:r>
              <a:rPr lang="en-US" sz="2400" b="1" dirty="0">
                <a:latin typeface="HP001 4 hàng" panose="020B0603050302020204" pitchFamily="34" charset="0"/>
              </a:rPr>
              <a:t>Khi </a:t>
            </a:r>
            <a:r>
              <a:rPr lang="en-US" sz="2400" b="1" dirty="0" err="1">
                <a:latin typeface="HP001 4 hàng" panose="020B0603050302020204" pitchFamily="34" charset="0"/>
              </a:rPr>
              <a:t>rét</a:t>
            </a:r>
            <a:r>
              <a:rPr lang="en-US" sz="2400" b="1" dirty="0">
                <a:latin typeface="HP001 4 hàng" panose="020B0603050302020204" pitchFamily="34" charset="0"/>
              </a:rPr>
              <a:t> </a:t>
            </a:r>
            <a:r>
              <a:rPr lang="en-US" sz="2400" b="1" dirty="0" err="1">
                <a:latin typeface="HP001 4 hàng" panose="020B0603050302020204" pitchFamily="34" charset="0"/>
              </a:rPr>
              <a:t>cùng</a:t>
            </a:r>
            <a:r>
              <a:rPr lang="en-US" sz="2400" b="1" dirty="0">
                <a:latin typeface="HP001 4 hàng" panose="020B0603050302020204" pitchFamily="34" charset="0"/>
              </a:rPr>
              <a:t> </a:t>
            </a:r>
            <a:r>
              <a:rPr lang="en-US" sz="2400" b="1" dirty="0" err="1">
                <a:latin typeface="HP001 4 hàng" panose="020B0603050302020204" pitchFamily="34" charset="0"/>
              </a:rPr>
              <a:t>chung</a:t>
            </a:r>
            <a:r>
              <a:rPr lang="en-US" sz="2400" b="1" dirty="0">
                <a:latin typeface="HP001 4 hàng" panose="020B0603050302020204" pitchFamily="34" charset="0"/>
              </a:rPr>
              <a:t> </a:t>
            </a:r>
            <a:r>
              <a:rPr lang="en-US" sz="2400" b="1" dirty="0" err="1">
                <a:latin typeface="HP001 4 hàng" panose="020B0603050302020204" pitchFamily="34" charset="0"/>
              </a:rPr>
              <a:t>một</a:t>
            </a:r>
            <a:r>
              <a:rPr lang="en-US" sz="2400" b="1" dirty="0">
                <a:latin typeface="HP001 4 hàng" panose="020B0603050302020204" pitchFamily="34" charset="0"/>
              </a:rPr>
              <a:t> </a:t>
            </a:r>
            <a:r>
              <a:rPr lang="en-US" sz="2400" b="1" dirty="0" err="1">
                <a:latin typeface="HP001 4 hàng" panose="020B0603050302020204" pitchFamily="34" charset="0"/>
              </a:rPr>
              <a:t>lòng</a:t>
            </a:r>
            <a:r>
              <a:rPr lang="en-US" sz="2400" b="1" dirty="0">
                <a:latin typeface="HP001 4 hàng" panose="020B0603050302020204" pitchFamily="34" charset="0"/>
              </a:rPr>
              <a:t>.</a:t>
            </a:r>
          </a:p>
        </p:txBody>
      </p:sp>
      <p:grpSp>
        <p:nvGrpSpPr>
          <p:cNvPr id="1663" name="Google Shape;1663;p49"/>
          <p:cNvGrpSpPr/>
          <p:nvPr/>
        </p:nvGrpSpPr>
        <p:grpSpPr>
          <a:xfrm rot="3104691">
            <a:off x="7119038" y="136103"/>
            <a:ext cx="1070200" cy="1293715"/>
            <a:chOff x="6235481" y="1401251"/>
            <a:chExt cx="606471" cy="733134"/>
          </a:xfrm>
        </p:grpSpPr>
        <p:sp>
          <p:nvSpPr>
            <p:cNvPr id="1664" name="Google Shape;1664;p49"/>
            <p:cNvSpPr/>
            <p:nvPr/>
          </p:nvSpPr>
          <p:spPr>
            <a:xfrm rot="-1387446">
              <a:off x="6308876" y="1437045"/>
              <a:ext cx="270058" cy="429024"/>
            </a:xfrm>
            <a:custGeom>
              <a:avLst/>
              <a:gdLst/>
              <a:ahLst/>
              <a:cxnLst/>
              <a:rect l="l" t="t" r="r" b="b"/>
              <a:pathLst>
                <a:path w="10803" h="17162" extrusionOk="0">
                  <a:moveTo>
                    <a:pt x="5113" y="771"/>
                  </a:moveTo>
                  <a:cubicBezTo>
                    <a:pt x="5715" y="771"/>
                    <a:pt x="6366" y="871"/>
                    <a:pt x="7093" y="1172"/>
                  </a:cubicBezTo>
                  <a:cubicBezTo>
                    <a:pt x="7770" y="1447"/>
                    <a:pt x="8246" y="1949"/>
                    <a:pt x="8522" y="2675"/>
                  </a:cubicBezTo>
                  <a:cubicBezTo>
                    <a:pt x="9700" y="5858"/>
                    <a:pt x="6918" y="12325"/>
                    <a:pt x="5765" y="14781"/>
                  </a:cubicBezTo>
                  <a:cubicBezTo>
                    <a:pt x="5364" y="13152"/>
                    <a:pt x="4386" y="9994"/>
                    <a:pt x="2231" y="7538"/>
                  </a:cubicBezTo>
                  <a:cubicBezTo>
                    <a:pt x="928" y="6059"/>
                    <a:pt x="802" y="3954"/>
                    <a:pt x="1905" y="2375"/>
                  </a:cubicBezTo>
                  <a:cubicBezTo>
                    <a:pt x="2532" y="1497"/>
                    <a:pt x="3635" y="771"/>
                    <a:pt x="5113" y="771"/>
                  </a:cubicBezTo>
                  <a:close/>
                  <a:moveTo>
                    <a:pt x="5101" y="0"/>
                  </a:moveTo>
                  <a:cubicBezTo>
                    <a:pt x="3350" y="0"/>
                    <a:pt x="2039" y="891"/>
                    <a:pt x="1304" y="1949"/>
                  </a:cubicBezTo>
                  <a:cubicBezTo>
                    <a:pt x="0" y="3803"/>
                    <a:pt x="151" y="6284"/>
                    <a:pt x="1655" y="8014"/>
                  </a:cubicBezTo>
                  <a:cubicBezTo>
                    <a:pt x="4512" y="11272"/>
                    <a:pt x="5239" y="15959"/>
                    <a:pt x="5239" y="16009"/>
                  </a:cubicBezTo>
                  <a:lnTo>
                    <a:pt x="5414" y="17162"/>
                  </a:lnTo>
                  <a:lnTo>
                    <a:pt x="5940" y="16134"/>
                  </a:lnTo>
                  <a:cubicBezTo>
                    <a:pt x="6141" y="15733"/>
                    <a:pt x="10803" y="6685"/>
                    <a:pt x="9224" y="2425"/>
                  </a:cubicBezTo>
                  <a:cubicBezTo>
                    <a:pt x="8873" y="1472"/>
                    <a:pt x="8246" y="821"/>
                    <a:pt x="7394" y="470"/>
                  </a:cubicBezTo>
                  <a:cubicBezTo>
                    <a:pt x="6566" y="142"/>
                    <a:pt x="5799" y="0"/>
                    <a:pt x="510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49"/>
            <p:cNvSpPr/>
            <p:nvPr/>
          </p:nvSpPr>
          <p:spPr>
            <a:xfrm rot="-1387446">
              <a:off x="6329614" y="1774979"/>
              <a:ext cx="477146" cy="276833"/>
            </a:xfrm>
            <a:custGeom>
              <a:avLst/>
              <a:gdLst/>
              <a:ahLst/>
              <a:cxnLst/>
              <a:rect l="l" t="t" r="r" b="b"/>
              <a:pathLst>
                <a:path w="19087" h="11074" extrusionOk="0">
                  <a:moveTo>
                    <a:pt x="9288" y="0"/>
                  </a:moveTo>
                  <a:cubicBezTo>
                    <a:pt x="9274" y="0"/>
                    <a:pt x="9261" y="1"/>
                    <a:pt x="9248" y="2"/>
                  </a:cubicBezTo>
                  <a:cubicBezTo>
                    <a:pt x="9248" y="2"/>
                    <a:pt x="0" y="5566"/>
                    <a:pt x="351" y="8599"/>
                  </a:cubicBezTo>
                  <a:cubicBezTo>
                    <a:pt x="479" y="9709"/>
                    <a:pt x="1128" y="10083"/>
                    <a:pt x="1940" y="10083"/>
                  </a:cubicBezTo>
                  <a:cubicBezTo>
                    <a:pt x="3363" y="10083"/>
                    <a:pt x="5286" y="8934"/>
                    <a:pt x="5765" y="8599"/>
                  </a:cubicBezTo>
                  <a:cubicBezTo>
                    <a:pt x="6015" y="10244"/>
                    <a:pt x="7909" y="11073"/>
                    <a:pt x="9659" y="11073"/>
                  </a:cubicBezTo>
                  <a:cubicBezTo>
                    <a:pt x="11242" y="11073"/>
                    <a:pt x="12708" y="10394"/>
                    <a:pt x="12732" y="9025"/>
                  </a:cubicBezTo>
                  <a:cubicBezTo>
                    <a:pt x="13881" y="9813"/>
                    <a:pt x="14982" y="10145"/>
                    <a:pt x="15890" y="10145"/>
                  </a:cubicBezTo>
                  <a:cubicBezTo>
                    <a:pt x="18016" y="10145"/>
                    <a:pt x="19087" y="8330"/>
                    <a:pt x="17243" y="6293"/>
                  </a:cubicBezTo>
                  <a:cubicBezTo>
                    <a:pt x="14649" y="3427"/>
                    <a:pt x="10252" y="0"/>
                    <a:pt x="92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 name="TextBox 101">
            <a:extLst>
              <a:ext uri="{FF2B5EF4-FFF2-40B4-BE49-F238E27FC236}">
                <a16:creationId xmlns:a16="http://schemas.microsoft.com/office/drawing/2014/main" id="{22939BBD-01A4-41CC-A1B0-B62AE3C18271}"/>
              </a:ext>
            </a:extLst>
          </p:cNvPr>
          <p:cNvSpPr txBox="1"/>
          <p:nvPr/>
        </p:nvSpPr>
        <p:spPr>
          <a:xfrm>
            <a:off x="2398048" y="3728560"/>
            <a:ext cx="4468418"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Các</a:t>
            </a:r>
            <a:r>
              <a:rPr lang="en-US" sz="2000" dirty="0">
                <a:solidFill>
                  <a:schemeClr val="bg1"/>
                </a:solidFill>
                <a:latin typeface="Times New Roman" panose="02020603050405020304" pitchFamily="18" charset="0"/>
                <a:cs typeface="Times New Roman" panose="02020603050405020304" pitchFamily="18" charset="0"/>
              </a:rPr>
              <a:t> con </a:t>
            </a:r>
            <a:r>
              <a:rPr lang="en-US" sz="2000" dirty="0" err="1">
                <a:solidFill>
                  <a:schemeClr val="bg1"/>
                </a:solidFill>
                <a:latin typeface="Times New Roman" panose="02020603050405020304" pitchFamily="18" charset="0"/>
                <a:cs typeface="Times New Roman" panose="02020603050405020304" pitchFamily="18" charset="0"/>
              </a:rPr>
              <a:t>chữ</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có</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độ</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cao</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như</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thế</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nào</a:t>
            </a:r>
            <a:r>
              <a:rPr lang="en-US" sz="2000" dirty="0">
                <a:solidFill>
                  <a:schemeClr val="bg1"/>
                </a:solidFill>
                <a:latin typeface="Times New Roman" panose="02020603050405020304" pitchFamily="18" charset="0"/>
                <a:cs typeface="Times New Roman" panose="02020603050405020304" pitchFamily="18" charset="0"/>
              </a:rPr>
              <a:t>?</a:t>
            </a:r>
          </a:p>
        </p:txBody>
      </p:sp>
      <p:sp>
        <p:nvSpPr>
          <p:cNvPr id="103" name="TextBox 102">
            <a:extLst>
              <a:ext uri="{FF2B5EF4-FFF2-40B4-BE49-F238E27FC236}">
                <a16:creationId xmlns:a16="http://schemas.microsoft.com/office/drawing/2014/main" id="{0CAF6965-2B99-4240-8DAE-9F4B92665D35}"/>
              </a:ext>
            </a:extLst>
          </p:cNvPr>
          <p:cNvSpPr txBox="1"/>
          <p:nvPr/>
        </p:nvSpPr>
        <p:spPr>
          <a:xfrm>
            <a:off x="2398048" y="3554336"/>
            <a:ext cx="5256090" cy="1015663"/>
          </a:xfrm>
          <a:prstGeom prst="rect">
            <a:avLst/>
          </a:prstGeom>
          <a:noFill/>
        </p:spPr>
        <p:txBody>
          <a:bodyPr wrap="square" rtlCol="0">
            <a:spAutoFit/>
          </a:bodyPr>
          <a:lstStyle/>
          <a:p>
            <a:r>
              <a:rPr lang="pt-BR" sz="2000" dirty="0">
                <a:solidFill>
                  <a:srgbClr val="490200"/>
                </a:solidFill>
                <a:latin typeface="Times New Roman" panose="02020603050405020304" pitchFamily="18" charset="0"/>
                <a:ea typeface="Times New Roman" panose="02020603050405020304" pitchFamily="18" charset="0"/>
                <a:cs typeface="Times New Roman" panose="02020603050405020304" pitchFamily="18" charset="0"/>
              </a:rPr>
              <a:t>+ Chữ hoa K và g, h, l cao 2,5 ô ly. </a:t>
            </a:r>
          </a:p>
          <a:p>
            <a:r>
              <a:rPr lang="pt-BR" sz="2000" dirty="0">
                <a:solidFill>
                  <a:srgbClr val="490200"/>
                </a:solidFill>
                <a:latin typeface="Times New Roman" panose="02020603050405020304" pitchFamily="18" charset="0"/>
                <a:ea typeface="Times New Roman" panose="02020603050405020304" pitchFamily="18" charset="0"/>
                <a:cs typeface="Times New Roman" panose="02020603050405020304" pitchFamily="18" charset="0"/>
              </a:rPr>
              <a:t>   Chữ d, đ cao 2 ô li; chữ t cao 1,5 ô ly.</a:t>
            </a:r>
          </a:p>
          <a:p>
            <a:r>
              <a:rPr lang="pt-BR" sz="2000" dirty="0">
                <a:solidFill>
                  <a:srgbClr val="490200"/>
                </a:solidFill>
                <a:latin typeface="Times New Roman" panose="02020603050405020304" pitchFamily="18" charset="0"/>
                <a:ea typeface="Times New Roman" panose="02020603050405020304" pitchFamily="18" charset="0"/>
                <a:cs typeface="Times New Roman" panose="02020603050405020304" pitchFamily="18" charset="0"/>
              </a:rPr>
              <a:t>   Các chữ còn lại cao 1 ô ly.</a:t>
            </a:r>
            <a:endParaRPr lang="en-US" sz="2000" dirty="0">
              <a:solidFill>
                <a:srgbClr val="490200"/>
              </a:solidFill>
              <a:latin typeface=".VnTime"/>
              <a:ea typeface="Times New Roman" panose="02020603050405020304" pitchFamily="18" charset="0"/>
              <a:cs typeface="Times New Roman" panose="02020603050405020304" pitchFamily="18" charset="0"/>
            </a:endParaRPr>
          </a:p>
        </p:txBody>
      </p:sp>
      <p:sp>
        <p:nvSpPr>
          <p:cNvPr id="104" name="TextBox 103">
            <a:extLst>
              <a:ext uri="{FF2B5EF4-FFF2-40B4-BE49-F238E27FC236}">
                <a16:creationId xmlns:a16="http://schemas.microsoft.com/office/drawing/2014/main" id="{D8B1D5AE-D1C5-4C39-8476-B2525C54A2AC}"/>
              </a:ext>
            </a:extLst>
          </p:cNvPr>
          <p:cNvSpPr txBox="1"/>
          <p:nvPr/>
        </p:nvSpPr>
        <p:spPr>
          <a:xfrm>
            <a:off x="2404618" y="4421698"/>
            <a:ext cx="4965666"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Khoảng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cách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giữa</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các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chữ</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viết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thế</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nào</a:t>
            </a:r>
            <a:r>
              <a:rPr lang="en-US" sz="2000" dirty="0">
                <a:solidFill>
                  <a:schemeClr val="bg1"/>
                </a:solidFill>
                <a:latin typeface="Times New Roman" panose="02020603050405020304" pitchFamily="18" charset="0"/>
                <a:cs typeface="Times New Roman" panose="02020603050405020304" pitchFamily="18" charset="0"/>
              </a:rPr>
              <a:t>?</a:t>
            </a:r>
          </a:p>
        </p:txBody>
      </p:sp>
      <p:sp>
        <p:nvSpPr>
          <p:cNvPr id="105" name="TextBox 104">
            <a:extLst>
              <a:ext uri="{FF2B5EF4-FFF2-40B4-BE49-F238E27FC236}">
                <a16:creationId xmlns:a16="http://schemas.microsoft.com/office/drawing/2014/main" id="{1FCA030C-3A1D-4B8D-9DB8-CFFD4D21E9F1}"/>
              </a:ext>
            </a:extLst>
          </p:cNvPr>
          <p:cNvSpPr txBox="1"/>
          <p:nvPr/>
        </p:nvSpPr>
        <p:spPr>
          <a:xfrm>
            <a:off x="2398048" y="4625966"/>
            <a:ext cx="4965668" cy="400110"/>
          </a:xfrm>
          <a:prstGeom prst="rect">
            <a:avLst/>
          </a:prstGeom>
          <a:noFill/>
        </p:spPr>
        <p:txBody>
          <a:bodyPr wrap="square" rtlCol="0">
            <a:spAutoFit/>
          </a:bodyPr>
          <a:lstStyle/>
          <a:p>
            <a:r>
              <a:rPr lang="en-US" sz="2000" dirty="0">
                <a:solidFill>
                  <a:srgbClr val="4902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000" dirty="0">
                <a:solidFill>
                  <a:srgbClr val="490200"/>
                </a:solidFill>
                <a:latin typeface="Times New Roman" panose="02020603050405020304" pitchFamily="18" charset="0"/>
                <a:ea typeface="Times New Roman" panose="02020603050405020304" pitchFamily="18" charset="0"/>
                <a:cs typeface="Times New Roman" panose="02020603050405020304" pitchFamily="18" charset="0"/>
              </a:rPr>
              <a:t>Khoảng cách giữa các chữ </a:t>
            </a:r>
            <a:r>
              <a:rPr lang="en-US" sz="2000" dirty="0" err="1">
                <a:solidFill>
                  <a:srgbClr val="490200"/>
                </a:solidFill>
                <a:latin typeface="Times New Roman" panose="02020603050405020304" pitchFamily="18" charset="0"/>
                <a:ea typeface="Times New Roman" panose="02020603050405020304" pitchFamily="18" charset="0"/>
                <a:cs typeface="Times New Roman" panose="02020603050405020304" pitchFamily="18" charset="0"/>
              </a:rPr>
              <a:t>bằng</a:t>
            </a:r>
            <a:r>
              <a:rPr lang="vi-VN" sz="2000" dirty="0">
                <a:solidFill>
                  <a:srgbClr val="490200"/>
                </a:solidFill>
                <a:latin typeface="Times New Roman" panose="02020603050405020304" pitchFamily="18" charset="0"/>
                <a:ea typeface="Times New Roman" panose="02020603050405020304" pitchFamily="18" charset="0"/>
                <a:cs typeface="Times New Roman" panose="02020603050405020304" pitchFamily="18" charset="0"/>
              </a:rPr>
              <a:t> 1 con chữ </a:t>
            </a:r>
            <a:r>
              <a:rPr lang="en-US" sz="2000" dirty="0">
                <a:solidFill>
                  <a:srgbClr val="490200"/>
                </a:solidFill>
                <a:latin typeface="Times New Roman" panose="02020603050405020304" pitchFamily="18" charset="0"/>
                <a:ea typeface="Times New Roman" panose="02020603050405020304" pitchFamily="18" charset="0"/>
                <a:cs typeface="Times New Roman" panose="02020603050405020304" pitchFamily="18" charset="0"/>
              </a:rPr>
              <a:t>o.</a:t>
            </a:r>
            <a:r>
              <a:rPr lang="vi-VN" sz="2000" dirty="0">
                <a:solidFill>
                  <a:srgbClr val="4902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solidFill>
                <a:srgbClr val="4902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6" name="TextBox 105">
            <a:extLst>
              <a:ext uri="{FF2B5EF4-FFF2-40B4-BE49-F238E27FC236}">
                <a16:creationId xmlns:a16="http://schemas.microsoft.com/office/drawing/2014/main" id="{ED523E6D-AC59-4149-9318-56C608EA109A}"/>
              </a:ext>
            </a:extLst>
          </p:cNvPr>
          <p:cNvSpPr txBox="1"/>
          <p:nvPr/>
        </p:nvSpPr>
        <p:spPr>
          <a:xfrm>
            <a:off x="2398048" y="3046076"/>
            <a:ext cx="4965668"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Những</a:t>
            </a:r>
            <a:r>
              <a:rPr lang="en-US" sz="2000" dirty="0">
                <a:solidFill>
                  <a:schemeClr val="bg1"/>
                </a:solidFill>
                <a:latin typeface="Times New Roman" panose="02020603050405020304" pitchFamily="18" charset="0"/>
                <a:cs typeface="Times New Roman" panose="02020603050405020304" pitchFamily="18" charset="0"/>
              </a:rPr>
              <a:t> con </a:t>
            </a:r>
            <a:r>
              <a:rPr lang="en-US" sz="2000" dirty="0" err="1">
                <a:solidFill>
                  <a:schemeClr val="bg1"/>
                </a:solidFill>
                <a:latin typeface="Times New Roman" panose="02020603050405020304" pitchFamily="18" charset="0"/>
                <a:cs typeface="Times New Roman" panose="02020603050405020304" pitchFamily="18" charset="0"/>
              </a:rPr>
              <a:t>chữ</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nào</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trong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câu</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viết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hoa</a:t>
            </a:r>
            <a:r>
              <a:rPr lang="en-US" sz="2000" dirty="0">
                <a:solidFill>
                  <a:schemeClr val="bg1"/>
                </a:solidFill>
                <a:latin typeface="Times New Roman" panose="02020603050405020304" pitchFamily="18" charset="0"/>
                <a:cs typeface="Times New Roman" panose="02020603050405020304" pitchFamily="18" charset="0"/>
              </a:rPr>
              <a:t>?</a:t>
            </a:r>
          </a:p>
        </p:txBody>
      </p:sp>
      <p:sp>
        <p:nvSpPr>
          <p:cNvPr id="107" name="TextBox 106">
            <a:extLst>
              <a:ext uri="{FF2B5EF4-FFF2-40B4-BE49-F238E27FC236}">
                <a16:creationId xmlns:a16="http://schemas.microsoft.com/office/drawing/2014/main" id="{DB914F62-9941-4152-AD87-D8208CD1D43F}"/>
              </a:ext>
            </a:extLst>
          </p:cNvPr>
          <p:cNvSpPr txBox="1"/>
          <p:nvPr/>
        </p:nvSpPr>
        <p:spPr>
          <a:xfrm>
            <a:off x="2398048" y="3073516"/>
            <a:ext cx="3829602" cy="400110"/>
          </a:xfrm>
          <a:prstGeom prst="rect">
            <a:avLst/>
          </a:prstGeom>
          <a:noFill/>
        </p:spPr>
        <p:txBody>
          <a:bodyPr wrap="square" rtlCol="0">
            <a:spAutoFit/>
          </a:bodyPr>
          <a:lstStyle/>
          <a:p>
            <a:r>
              <a:rPr lang="en-US" sz="2000" dirty="0">
                <a:solidFill>
                  <a:srgbClr val="4902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490200"/>
                </a:solidFill>
                <a:latin typeface="Times New Roman" panose="02020603050405020304" pitchFamily="18" charset="0"/>
                <a:ea typeface="Times New Roman" panose="02020603050405020304" pitchFamily="18" charset="0"/>
                <a:cs typeface="Times New Roman" panose="02020603050405020304" pitchFamily="18" charset="0"/>
              </a:rPr>
              <a:t>Chữ</a:t>
            </a:r>
            <a:r>
              <a:rPr lang="en-US" sz="2000" dirty="0">
                <a:solidFill>
                  <a:srgbClr val="490200"/>
                </a:solidFill>
                <a:latin typeface="Times New Roman" panose="02020603050405020304" pitchFamily="18" charset="0"/>
                <a:ea typeface="Times New Roman" panose="02020603050405020304" pitchFamily="18" charset="0"/>
                <a:cs typeface="Times New Roman" panose="02020603050405020304" pitchFamily="18" charset="0"/>
              </a:rPr>
              <a:t> K </a:t>
            </a:r>
            <a:r>
              <a:rPr lang="en-US" sz="2000" dirty="0" err="1">
                <a:solidFill>
                  <a:srgbClr val="4902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000" dirty="0">
                <a:solidFill>
                  <a:srgbClr val="4902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490200"/>
                </a:solidFill>
                <a:latin typeface="Times New Roman" panose="02020603050405020304" pitchFamily="18" charset="0"/>
                <a:ea typeface="Times New Roman" panose="02020603050405020304" pitchFamily="18" charset="0"/>
                <a:cs typeface="Times New Roman" panose="02020603050405020304" pitchFamily="18" charset="0"/>
              </a:rPr>
              <a:t>viết</a:t>
            </a:r>
            <a:r>
              <a:rPr lang="en-US" sz="2000" dirty="0">
                <a:solidFill>
                  <a:srgbClr val="4902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490200"/>
                </a:solidFill>
                <a:latin typeface="Times New Roman" panose="02020603050405020304" pitchFamily="18" charset="0"/>
                <a:ea typeface="Times New Roman" panose="02020603050405020304" pitchFamily="18" charset="0"/>
                <a:cs typeface="Times New Roman" panose="02020603050405020304" pitchFamily="18" charset="0"/>
              </a:rPr>
              <a:t>hoa</a:t>
            </a:r>
            <a:r>
              <a:rPr lang="en-US" sz="2000" dirty="0">
                <a:solidFill>
                  <a:srgbClr val="490200"/>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2000" dirty="0">
                <a:solidFill>
                  <a:srgbClr val="4902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solidFill>
                <a:srgbClr val="4902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41788"/>
    </mc:Choice>
    <mc:Fallback xmlns="">
      <p:transition spd="slow" advTm="4178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fade">
                                      <p:cBhvr>
                                        <p:cTn id="7" dur="750"/>
                                        <p:tgtEl>
                                          <p:spTgt spid="102"/>
                                        </p:tgtEl>
                                      </p:cBhvr>
                                    </p:animEffect>
                                    <p:anim calcmode="lin" valueType="num">
                                      <p:cBhvr>
                                        <p:cTn id="8" dur="750" fill="hold"/>
                                        <p:tgtEl>
                                          <p:spTgt spid="102"/>
                                        </p:tgtEl>
                                        <p:attrNameLst>
                                          <p:attrName>ppt_x</p:attrName>
                                        </p:attrNameLst>
                                      </p:cBhvr>
                                      <p:tavLst>
                                        <p:tav tm="0">
                                          <p:val>
                                            <p:strVal val="#ppt_x"/>
                                          </p:val>
                                        </p:tav>
                                        <p:tav tm="100000">
                                          <p:val>
                                            <p:strVal val="#ppt_x"/>
                                          </p:val>
                                        </p:tav>
                                      </p:tavLst>
                                    </p:anim>
                                    <p:anim calcmode="lin" valueType="num">
                                      <p:cBhvr>
                                        <p:cTn id="9" dur="750" fill="hold"/>
                                        <p:tgtEl>
                                          <p:spTgt spid="102"/>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06"/>
                                        </p:tgtEl>
                                        <p:attrNameLst>
                                          <p:attrName>style.visibility</p:attrName>
                                        </p:attrNameLst>
                                      </p:cBhvr>
                                      <p:to>
                                        <p:strVal val="visible"/>
                                      </p:to>
                                    </p:set>
                                    <p:animEffect transition="in" filter="fade">
                                      <p:cBhvr>
                                        <p:cTn id="12" dur="750"/>
                                        <p:tgtEl>
                                          <p:spTgt spid="106"/>
                                        </p:tgtEl>
                                      </p:cBhvr>
                                    </p:animEffect>
                                    <p:anim calcmode="lin" valueType="num">
                                      <p:cBhvr>
                                        <p:cTn id="13" dur="750" fill="hold"/>
                                        <p:tgtEl>
                                          <p:spTgt spid="106"/>
                                        </p:tgtEl>
                                        <p:attrNameLst>
                                          <p:attrName>ppt_x</p:attrName>
                                        </p:attrNameLst>
                                      </p:cBhvr>
                                      <p:tavLst>
                                        <p:tav tm="0">
                                          <p:val>
                                            <p:strVal val="#ppt_x"/>
                                          </p:val>
                                        </p:tav>
                                        <p:tav tm="100000">
                                          <p:val>
                                            <p:strVal val="#ppt_x"/>
                                          </p:val>
                                        </p:tav>
                                      </p:tavLst>
                                    </p:anim>
                                    <p:anim calcmode="lin" valueType="num">
                                      <p:cBhvr>
                                        <p:cTn id="14" dur="750" fill="hold"/>
                                        <p:tgtEl>
                                          <p:spTgt spid="106"/>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104"/>
                                        </p:tgtEl>
                                        <p:attrNameLst>
                                          <p:attrName>style.visibility</p:attrName>
                                        </p:attrNameLst>
                                      </p:cBhvr>
                                      <p:to>
                                        <p:strVal val="visible"/>
                                      </p:to>
                                    </p:set>
                                    <p:animEffect transition="in" filter="fade">
                                      <p:cBhvr>
                                        <p:cTn id="17" dur="750"/>
                                        <p:tgtEl>
                                          <p:spTgt spid="104"/>
                                        </p:tgtEl>
                                      </p:cBhvr>
                                    </p:animEffect>
                                    <p:anim calcmode="lin" valueType="num">
                                      <p:cBhvr>
                                        <p:cTn id="18" dur="750" fill="hold"/>
                                        <p:tgtEl>
                                          <p:spTgt spid="104"/>
                                        </p:tgtEl>
                                        <p:attrNameLst>
                                          <p:attrName>ppt_x</p:attrName>
                                        </p:attrNameLst>
                                      </p:cBhvr>
                                      <p:tavLst>
                                        <p:tav tm="0">
                                          <p:val>
                                            <p:strVal val="#ppt_x"/>
                                          </p:val>
                                        </p:tav>
                                        <p:tav tm="100000">
                                          <p:val>
                                            <p:strVal val="#ppt_x"/>
                                          </p:val>
                                        </p:tav>
                                      </p:tavLst>
                                    </p:anim>
                                    <p:anim calcmode="lin" valueType="num">
                                      <p:cBhvr>
                                        <p:cTn id="19" dur="750" fill="hold"/>
                                        <p:tgtEl>
                                          <p:spTgt spid="10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1" nodeType="clickEffect">
                                  <p:stCondLst>
                                    <p:cond delay="0"/>
                                  </p:stCondLst>
                                  <p:childTnLst>
                                    <p:set>
                                      <p:cBhvr>
                                        <p:cTn id="23" dur="1" fill="hold">
                                          <p:stCondLst>
                                            <p:cond delay="0"/>
                                          </p:stCondLst>
                                        </p:cTn>
                                        <p:tgtEl>
                                          <p:spTgt spid="102"/>
                                        </p:tgtEl>
                                        <p:attrNameLst>
                                          <p:attrName>style.visibility</p:attrName>
                                        </p:attrNameLst>
                                      </p:cBhvr>
                                      <p:to>
                                        <p:strVal val="hidden"/>
                                      </p:to>
                                    </p:set>
                                  </p:childTnLst>
                                </p:cTn>
                              </p:par>
                              <p:par>
                                <p:cTn id="24" presetID="1" presetClass="exit" presetSubtype="0" fill="hold" grpId="1" nodeType="withEffect">
                                  <p:stCondLst>
                                    <p:cond delay="0"/>
                                  </p:stCondLst>
                                  <p:childTnLst>
                                    <p:set>
                                      <p:cBhvr>
                                        <p:cTn id="25" dur="1" fill="hold">
                                          <p:stCondLst>
                                            <p:cond delay="0"/>
                                          </p:stCondLst>
                                        </p:cTn>
                                        <p:tgtEl>
                                          <p:spTgt spid="106"/>
                                        </p:tgtEl>
                                        <p:attrNameLst>
                                          <p:attrName>style.visibility</p:attrName>
                                        </p:attrNameLst>
                                      </p:cBhvr>
                                      <p:to>
                                        <p:strVal val="hidden"/>
                                      </p:to>
                                    </p:set>
                                  </p:childTnLst>
                                </p:cTn>
                              </p:par>
                              <p:par>
                                <p:cTn id="26" presetID="1" presetClass="exit" presetSubtype="0" fill="hold" grpId="1" nodeType="withEffect">
                                  <p:stCondLst>
                                    <p:cond delay="0"/>
                                  </p:stCondLst>
                                  <p:childTnLst>
                                    <p:set>
                                      <p:cBhvr>
                                        <p:cTn id="27" dur="1" fill="hold">
                                          <p:stCondLst>
                                            <p:cond delay="0"/>
                                          </p:stCondLst>
                                        </p:cTn>
                                        <p:tgtEl>
                                          <p:spTgt spid="104"/>
                                        </p:tgtEl>
                                        <p:attrNameLst>
                                          <p:attrName>style.visibility</p:attrName>
                                        </p:attrNameLst>
                                      </p:cBhvr>
                                      <p:to>
                                        <p:strVal val="hidden"/>
                                      </p:to>
                                    </p:set>
                                  </p:childTnLst>
                                </p:cTn>
                              </p:par>
                              <p:par>
                                <p:cTn id="28" presetID="14" presetClass="entr" presetSubtype="10" fill="hold" grpId="0" nodeType="withEffect">
                                  <p:stCondLst>
                                    <p:cond delay="0"/>
                                  </p:stCondLst>
                                  <p:childTnLst>
                                    <p:set>
                                      <p:cBhvr>
                                        <p:cTn id="29" dur="1" fill="hold">
                                          <p:stCondLst>
                                            <p:cond delay="0"/>
                                          </p:stCondLst>
                                        </p:cTn>
                                        <p:tgtEl>
                                          <p:spTgt spid="107"/>
                                        </p:tgtEl>
                                        <p:attrNameLst>
                                          <p:attrName>style.visibility</p:attrName>
                                        </p:attrNameLst>
                                      </p:cBhvr>
                                      <p:to>
                                        <p:strVal val="visible"/>
                                      </p:to>
                                    </p:set>
                                    <p:animEffect transition="in" filter="randombar(horizontal)">
                                      <p:cBhvr>
                                        <p:cTn id="30" dur="500"/>
                                        <p:tgtEl>
                                          <p:spTgt spid="107"/>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103"/>
                                        </p:tgtEl>
                                        <p:attrNameLst>
                                          <p:attrName>style.visibility</p:attrName>
                                        </p:attrNameLst>
                                      </p:cBhvr>
                                      <p:to>
                                        <p:strVal val="visible"/>
                                      </p:to>
                                    </p:set>
                                    <p:animEffect transition="in" filter="randombar(horizontal)">
                                      <p:cBhvr>
                                        <p:cTn id="33" dur="500"/>
                                        <p:tgtEl>
                                          <p:spTgt spid="103"/>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105"/>
                                        </p:tgtEl>
                                        <p:attrNameLst>
                                          <p:attrName>style.visibility</p:attrName>
                                        </p:attrNameLst>
                                      </p:cBhvr>
                                      <p:to>
                                        <p:strVal val="visible"/>
                                      </p:to>
                                    </p:set>
                                    <p:animEffect transition="in" filter="randombar(horizontal)">
                                      <p:cBhvr>
                                        <p:cTn id="36"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p:bldP spid="102" grpId="1"/>
      <p:bldP spid="103" grpId="0"/>
      <p:bldP spid="104" grpId="0"/>
      <p:bldP spid="104" grpId="1"/>
      <p:bldP spid="105" grpId="0"/>
      <p:bldP spid="106" grpId="0"/>
      <p:bldP spid="106" grpId="1"/>
      <p:bldP spid="10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19"/>
        <p:cNvGrpSpPr/>
        <p:nvPr/>
      </p:nvGrpSpPr>
      <p:grpSpPr>
        <a:xfrm>
          <a:off x="0" y="0"/>
          <a:ext cx="0" cy="0"/>
          <a:chOff x="0" y="0"/>
          <a:chExt cx="0" cy="0"/>
        </a:xfrm>
      </p:grpSpPr>
      <p:pic>
        <p:nvPicPr>
          <p:cNvPr id="20" name="Picture 19">
            <a:extLst>
              <a:ext uri="{FF2B5EF4-FFF2-40B4-BE49-F238E27FC236}">
                <a16:creationId xmlns:a16="http://schemas.microsoft.com/office/drawing/2014/main" id="{207B71FA-32E5-4AD4-95DA-96384C9EAF3C}"/>
              </a:ext>
            </a:extLst>
          </p:cNvPr>
          <p:cNvPicPr>
            <a:picLocks noChangeAspect="1"/>
          </p:cNvPicPr>
          <p:nvPr/>
        </p:nvPicPr>
        <p:blipFill>
          <a:blip r:embed="rId3"/>
          <a:stretch>
            <a:fillRect/>
          </a:stretch>
        </p:blipFill>
        <p:spPr>
          <a:xfrm>
            <a:off x="2466262" y="0"/>
            <a:ext cx="4427734"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750" advTm="13622">
        <p14:vortex dir="r"/>
      </p:transition>
    </mc:Choice>
    <mc:Fallback xmlns="">
      <p:transition spd="slow" advTm="13622">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04"/>
        <p:cNvGrpSpPr/>
        <p:nvPr/>
      </p:nvGrpSpPr>
      <p:grpSpPr>
        <a:xfrm>
          <a:off x="0" y="0"/>
          <a:ext cx="0" cy="0"/>
          <a:chOff x="0" y="0"/>
          <a:chExt cx="0" cy="0"/>
        </a:xfrm>
      </p:grpSpPr>
      <p:sp>
        <p:nvSpPr>
          <p:cNvPr id="2305" name="Google Shape;2305;p64"/>
          <p:cNvSpPr txBox="1">
            <a:spLocks noGrp="1"/>
          </p:cNvSpPr>
          <p:nvPr>
            <p:ph type="ctrTitle"/>
          </p:nvPr>
        </p:nvSpPr>
        <p:spPr>
          <a:xfrm>
            <a:off x="864337" y="2034700"/>
            <a:ext cx="7704000" cy="1231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9600"/>
              <a:t>Thanks!</a:t>
            </a:r>
            <a:endParaRPr sz="9600"/>
          </a:p>
        </p:txBody>
      </p:sp>
      <p:sp>
        <p:nvSpPr>
          <p:cNvPr id="2307" name="Google Shape;2307;p64"/>
          <p:cNvSpPr txBox="1"/>
          <p:nvPr/>
        </p:nvSpPr>
        <p:spPr>
          <a:xfrm>
            <a:off x="2692050" y="4238625"/>
            <a:ext cx="3759900" cy="345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accent3"/>
                </a:solidFill>
                <a:latin typeface="Roboto"/>
                <a:ea typeface="Roboto"/>
                <a:cs typeface="Roboto"/>
                <a:sym typeface="Roboto"/>
              </a:rPr>
              <a:t>Please keep this slide for attribution</a:t>
            </a:r>
            <a:endParaRPr sz="1200">
              <a:solidFill>
                <a:schemeClr val="accent3"/>
              </a:solidFill>
              <a:latin typeface="Roboto"/>
              <a:ea typeface="Roboto"/>
              <a:cs typeface="Roboto"/>
              <a:sym typeface="Roboto"/>
            </a:endParaRPr>
          </a:p>
        </p:txBody>
      </p:sp>
      <p:grpSp>
        <p:nvGrpSpPr>
          <p:cNvPr id="2308" name="Google Shape;2308;p64"/>
          <p:cNvGrpSpPr/>
          <p:nvPr/>
        </p:nvGrpSpPr>
        <p:grpSpPr>
          <a:xfrm>
            <a:off x="492262" y="813214"/>
            <a:ext cx="2225399" cy="649616"/>
            <a:chOff x="3459300" y="300775"/>
            <a:chExt cx="2225399" cy="649616"/>
          </a:xfrm>
        </p:grpSpPr>
        <p:sp>
          <p:nvSpPr>
            <p:cNvPr id="2309" name="Google Shape;2309;p64"/>
            <p:cNvSpPr/>
            <p:nvPr/>
          </p:nvSpPr>
          <p:spPr>
            <a:xfrm>
              <a:off x="3542700" y="300775"/>
              <a:ext cx="2029201" cy="649616"/>
            </a:xfrm>
            <a:custGeom>
              <a:avLst/>
              <a:gdLst/>
              <a:ahLst/>
              <a:cxnLst/>
              <a:rect l="l" t="t" r="r" b="b"/>
              <a:pathLst>
                <a:path w="43285" h="13857" extrusionOk="0">
                  <a:moveTo>
                    <a:pt x="13184" y="2854"/>
                  </a:moveTo>
                  <a:cubicBezTo>
                    <a:pt x="13435" y="3255"/>
                    <a:pt x="13560" y="3682"/>
                    <a:pt x="13610" y="4057"/>
                  </a:cubicBezTo>
                  <a:cubicBezTo>
                    <a:pt x="13786" y="5411"/>
                    <a:pt x="13009" y="6940"/>
                    <a:pt x="11831" y="7616"/>
                  </a:cubicBezTo>
                  <a:cubicBezTo>
                    <a:pt x="11590" y="7758"/>
                    <a:pt x="11214" y="7923"/>
                    <a:pt x="10774" y="7923"/>
                  </a:cubicBezTo>
                  <a:cubicBezTo>
                    <a:pt x="10434" y="7923"/>
                    <a:pt x="10057" y="7825"/>
                    <a:pt x="9675" y="7541"/>
                  </a:cubicBezTo>
                  <a:cubicBezTo>
                    <a:pt x="8422" y="6564"/>
                    <a:pt x="9124" y="5336"/>
                    <a:pt x="9475" y="4859"/>
                  </a:cubicBezTo>
                  <a:cubicBezTo>
                    <a:pt x="10176" y="3882"/>
                    <a:pt x="11605" y="3005"/>
                    <a:pt x="13184" y="2854"/>
                  </a:cubicBezTo>
                  <a:close/>
                  <a:moveTo>
                    <a:pt x="20928" y="8143"/>
                  </a:moveTo>
                  <a:cubicBezTo>
                    <a:pt x="21480" y="9095"/>
                    <a:pt x="21831" y="10022"/>
                    <a:pt x="21856" y="10824"/>
                  </a:cubicBezTo>
                  <a:cubicBezTo>
                    <a:pt x="21881" y="11576"/>
                    <a:pt x="21655" y="12203"/>
                    <a:pt x="21129" y="12629"/>
                  </a:cubicBezTo>
                  <a:cubicBezTo>
                    <a:pt x="20779" y="12925"/>
                    <a:pt x="20449" y="13031"/>
                    <a:pt x="20155" y="13031"/>
                  </a:cubicBezTo>
                  <a:cubicBezTo>
                    <a:pt x="19627" y="13031"/>
                    <a:pt x="19217" y="12688"/>
                    <a:pt x="19024" y="12479"/>
                  </a:cubicBezTo>
                  <a:cubicBezTo>
                    <a:pt x="18272" y="11651"/>
                    <a:pt x="17996" y="10173"/>
                    <a:pt x="18923" y="9220"/>
                  </a:cubicBezTo>
                  <a:cubicBezTo>
                    <a:pt x="19450" y="8669"/>
                    <a:pt x="20126" y="8318"/>
                    <a:pt x="20928" y="8143"/>
                  </a:cubicBezTo>
                  <a:close/>
                  <a:moveTo>
                    <a:pt x="8675" y="0"/>
                  </a:moveTo>
                  <a:cubicBezTo>
                    <a:pt x="2993" y="0"/>
                    <a:pt x="23" y="7073"/>
                    <a:pt x="1" y="7140"/>
                  </a:cubicBezTo>
                  <a:lnTo>
                    <a:pt x="778" y="7466"/>
                  </a:lnTo>
                  <a:cubicBezTo>
                    <a:pt x="800" y="7398"/>
                    <a:pt x="3542" y="838"/>
                    <a:pt x="8692" y="838"/>
                  </a:cubicBezTo>
                  <a:cubicBezTo>
                    <a:pt x="9266" y="838"/>
                    <a:pt x="9869" y="919"/>
                    <a:pt x="10502" y="1100"/>
                  </a:cubicBezTo>
                  <a:cubicBezTo>
                    <a:pt x="11405" y="1376"/>
                    <a:pt x="12056" y="1727"/>
                    <a:pt x="12532" y="2103"/>
                  </a:cubicBezTo>
                  <a:cubicBezTo>
                    <a:pt x="10928" y="2428"/>
                    <a:pt x="9550" y="3356"/>
                    <a:pt x="8798" y="4358"/>
                  </a:cubicBezTo>
                  <a:cubicBezTo>
                    <a:pt x="7770" y="5762"/>
                    <a:pt x="7921" y="7240"/>
                    <a:pt x="9174" y="8193"/>
                  </a:cubicBezTo>
                  <a:cubicBezTo>
                    <a:pt x="9660" y="8571"/>
                    <a:pt x="10211" y="8760"/>
                    <a:pt x="10781" y="8760"/>
                  </a:cubicBezTo>
                  <a:cubicBezTo>
                    <a:pt x="11269" y="8760"/>
                    <a:pt x="11771" y="8621"/>
                    <a:pt x="12257" y="8343"/>
                  </a:cubicBezTo>
                  <a:cubicBezTo>
                    <a:pt x="13710" y="7516"/>
                    <a:pt x="14638" y="5611"/>
                    <a:pt x="14437" y="3957"/>
                  </a:cubicBezTo>
                  <a:cubicBezTo>
                    <a:pt x="14412" y="3631"/>
                    <a:pt x="14312" y="3255"/>
                    <a:pt x="14111" y="2829"/>
                  </a:cubicBezTo>
                  <a:lnTo>
                    <a:pt x="14111" y="2829"/>
                  </a:lnTo>
                  <a:cubicBezTo>
                    <a:pt x="14963" y="2905"/>
                    <a:pt x="15816" y="3180"/>
                    <a:pt x="16643" y="3757"/>
                  </a:cubicBezTo>
                  <a:cubicBezTo>
                    <a:pt x="18197" y="4859"/>
                    <a:pt x="19525" y="6138"/>
                    <a:pt x="20427" y="7416"/>
                  </a:cubicBezTo>
                  <a:cubicBezTo>
                    <a:pt x="19600" y="7641"/>
                    <a:pt x="18898" y="8042"/>
                    <a:pt x="18322" y="8644"/>
                  </a:cubicBezTo>
                  <a:cubicBezTo>
                    <a:pt x="17069" y="9947"/>
                    <a:pt x="17395" y="11952"/>
                    <a:pt x="18422" y="13030"/>
                  </a:cubicBezTo>
                  <a:cubicBezTo>
                    <a:pt x="18923" y="13581"/>
                    <a:pt x="19525" y="13857"/>
                    <a:pt x="20151" y="13857"/>
                  </a:cubicBezTo>
                  <a:cubicBezTo>
                    <a:pt x="20678" y="13857"/>
                    <a:pt x="21204" y="13656"/>
                    <a:pt x="21680" y="13255"/>
                  </a:cubicBezTo>
                  <a:cubicBezTo>
                    <a:pt x="22382" y="12654"/>
                    <a:pt x="22733" y="11802"/>
                    <a:pt x="22683" y="10799"/>
                  </a:cubicBezTo>
                  <a:cubicBezTo>
                    <a:pt x="22658" y="9947"/>
                    <a:pt x="22357" y="8995"/>
                    <a:pt x="21831" y="8042"/>
                  </a:cubicBezTo>
                  <a:cubicBezTo>
                    <a:pt x="21920" y="8039"/>
                    <a:pt x="22009" y="8037"/>
                    <a:pt x="22100" y="8037"/>
                  </a:cubicBezTo>
                  <a:cubicBezTo>
                    <a:pt x="23826" y="8037"/>
                    <a:pt x="25873" y="8717"/>
                    <a:pt x="27921" y="10098"/>
                  </a:cubicBezTo>
                  <a:cubicBezTo>
                    <a:pt x="29784" y="11322"/>
                    <a:pt x="32602" y="12019"/>
                    <a:pt x="35290" y="12019"/>
                  </a:cubicBezTo>
                  <a:cubicBezTo>
                    <a:pt x="36398" y="12019"/>
                    <a:pt x="37485" y="11900"/>
                    <a:pt x="38472" y="11651"/>
                  </a:cubicBezTo>
                  <a:cubicBezTo>
                    <a:pt x="40728" y="11100"/>
                    <a:pt x="42407" y="9922"/>
                    <a:pt x="43284" y="8268"/>
                  </a:cubicBezTo>
                  <a:lnTo>
                    <a:pt x="42558" y="7867"/>
                  </a:lnTo>
                  <a:cubicBezTo>
                    <a:pt x="41580" y="9697"/>
                    <a:pt x="39675" y="10499"/>
                    <a:pt x="38272" y="10849"/>
                  </a:cubicBezTo>
                  <a:cubicBezTo>
                    <a:pt x="37338" y="11085"/>
                    <a:pt x="36310" y="11197"/>
                    <a:pt x="35264" y="11197"/>
                  </a:cubicBezTo>
                  <a:cubicBezTo>
                    <a:pt x="32745" y="11197"/>
                    <a:pt x="30115" y="10547"/>
                    <a:pt x="28397" y="9396"/>
                  </a:cubicBezTo>
                  <a:cubicBezTo>
                    <a:pt x="26210" y="7938"/>
                    <a:pt x="23984" y="7200"/>
                    <a:pt x="22080" y="7200"/>
                  </a:cubicBezTo>
                  <a:cubicBezTo>
                    <a:pt x="21824" y="7200"/>
                    <a:pt x="21573" y="7214"/>
                    <a:pt x="21329" y="7240"/>
                  </a:cubicBezTo>
                  <a:cubicBezTo>
                    <a:pt x="20352" y="5787"/>
                    <a:pt x="18898" y="4333"/>
                    <a:pt x="17119" y="3055"/>
                  </a:cubicBezTo>
                  <a:cubicBezTo>
                    <a:pt x="16010" y="2283"/>
                    <a:pt x="14831" y="1976"/>
                    <a:pt x="13717" y="1976"/>
                  </a:cubicBezTo>
                  <a:cubicBezTo>
                    <a:pt x="13673" y="1976"/>
                    <a:pt x="13629" y="1976"/>
                    <a:pt x="13585" y="1977"/>
                  </a:cubicBezTo>
                  <a:cubicBezTo>
                    <a:pt x="13034" y="1326"/>
                    <a:pt x="12131" y="699"/>
                    <a:pt x="10728" y="298"/>
                  </a:cubicBezTo>
                  <a:cubicBezTo>
                    <a:pt x="10008" y="92"/>
                    <a:pt x="9324" y="0"/>
                    <a:pt x="86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64"/>
            <p:cNvSpPr/>
            <p:nvPr/>
          </p:nvSpPr>
          <p:spPr>
            <a:xfrm>
              <a:off x="3459300" y="570854"/>
              <a:ext cx="198631" cy="199803"/>
            </a:xfrm>
            <a:custGeom>
              <a:avLst/>
              <a:gdLst/>
              <a:ahLst/>
              <a:cxnLst/>
              <a:rect l="l" t="t" r="r" b="b"/>
              <a:pathLst>
                <a:path w="4237" h="4262" extrusionOk="0">
                  <a:moveTo>
                    <a:pt x="2131" y="1"/>
                  </a:moveTo>
                  <a:cubicBezTo>
                    <a:pt x="953" y="1"/>
                    <a:pt x="1" y="953"/>
                    <a:pt x="1" y="2131"/>
                  </a:cubicBezTo>
                  <a:cubicBezTo>
                    <a:pt x="1" y="3309"/>
                    <a:pt x="953" y="4261"/>
                    <a:pt x="2131" y="4261"/>
                  </a:cubicBezTo>
                  <a:cubicBezTo>
                    <a:pt x="3309" y="4261"/>
                    <a:pt x="4236" y="3309"/>
                    <a:pt x="4236" y="2131"/>
                  </a:cubicBezTo>
                  <a:cubicBezTo>
                    <a:pt x="4236" y="953"/>
                    <a:pt x="3309" y="1"/>
                    <a:pt x="21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64"/>
            <p:cNvSpPr/>
            <p:nvPr/>
          </p:nvSpPr>
          <p:spPr>
            <a:xfrm>
              <a:off x="5486069" y="570854"/>
              <a:ext cx="198631" cy="199803"/>
            </a:xfrm>
            <a:custGeom>
              <a:avLst/>
              <a:gdLst/>
              <a:ahLst/>
              <a:cxnLst/>
              <a:rect l="l" t="t" r="r" b="b"/>
              <a:pathLst>
                <a:path w="4237" h="4262" extrusionOk="0">
                  <a:moveTo>
                    <a:pt x="2131" y="1"/>
                  </a:moveTo>
                  <a:cubicBezTo>
                    <a:pt x="953" y="1"/>
                    <a:pt x="1" y="953"/>
                    <a:pt x="1" y="2131"/>
                  </a:cubicBezTo>
                  <a:cubicBezTo>
                    <a:pt x="1" y="3309"/>
                    <a:pt x="953" y="4261"/>
                    <a:pt x="2131" y="4261"/>
                  </a:cubicBezTo>
                  <a:cubicBezTo>
                    <a:pt x="3284" y="4261"/>
                    <a:pt x="4236" y="3309"/>
                    <a:pt x="4236" y="2131"/>
                  </a:cubicBezTo>
                  <a:cubicBezTo>
                    <a:pt x="4236" y="953"/>
                    <a:pt x="3284" y="1"/>
                    <a:pt x="21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12" name="Google Shape;2312;p64"/>
          <p:cNvGrpSpPr/>
          <p:nvPr/>
        </p:nvGrpSpPr>
        <p:grpSpPr>
          <a:xfrm flipH="1">
            <a:off x="6426338" y="813214"/>
            <a:ext cx="2225399" cy="649616"/>
            <a:chOff x="3459300" y="300775"/>
            <a:chExt cx="2225399" cy="649616"/>
          </a:xfrm>
        </p:grpSpPr>
        <p:sp>
          <p:nvSpPr>
            <p:cNvPr id="2313" name="Google Shape;2313;p64"/>
            <p:cNvSpPr/>
            <p:nvPr/>
          </p:nvSpPr>
          <p:spPr>
            <a:xfrm>
              <a:off x="3542700" y="300775"/>
              <a:ext cx="2029201" cy="649616"/>
            </a:xfrm>
            <a:custGeom>
              <a:avLst/>
              <a:gdLst/>
              <a:ahLst/>
              <a:cxnLst/>
              <a:rect l="l" t="t" r="r" b="b"/>
              <a:pathLst>
                <a:path w="43285" h="13857" extrusionOk="0">
                  <a:moveTo>
                    <a:pt x="13184" y="2854"/>
                  </a:moveTo>
                  <a:cubicBezTo>
                    <a:pt x="13435" y="3255"/>
                    <a:pt x="13560" y="3682"/>
                    <a:pt x="13610" y="4057"/>
                  </a:cubicBezTo>
                  <a:cubicBezTo>
                    <a:pt x="13786" y="5411"/>
                    <a:pt x="13009" y="6940"/>
                    <a:pt x="11831" y="7616"/>
                  </a:cubicBezTo>
                  <a:cubicBezTo>
                    <a:pt x="11590" y="7758"/>
                    <a:pt x="11214" y="7923"/>
                    <a:pt x="10774" y="7923"/>
                  </a:cubicBezTo>
                  <a:cubicBezTo>
                    <a:pt x="10434" y="7923"/>
                    <a:pt x="10057" y="7825"/>
                    <a:pt x="9675" y="7541"/>
                  </a:cubicBezTo>
                  <a:cubicBezTo>
                    <a:pt x="8422" y="6564"/>
                    <a:pt x="9124" y="5336"/>
                    <a:pt x="9475" y="4859"/>
                  </a:cubicBezTo>
                  <a:cubicBezTo>
                    <a:pt x="10176" y="3882"/>
                    <a:pt x="11605" y="3005"/>
                    <a:pt x="13184" y="2854"/>
                  </a:cubicBezTo>
                  <a:close/>
                  <a:moveTo>
                    <a:pt x="20928" y="8143"/>
                  </a:moveTo>
                  <a:cubicBezTo>
                    <a:pt x="21480" y="9095"/>
                    <a:pt x="21831" y="10022"/>
                    <a:pt x="21856" y="10824"/>
                  </a:cubicBezTo>
                  <a:cubicBezTo>
                    <a:pt x="21881" y="11576"/>
                    <a:pt x="21655" y="12203"/>
                    <a:pt x="21129" y="12629"/>
                  </a:cubicBezTo>
                  <a:cubicBezTo>
                    <a:pt x="20779" y="12925"/>
                    <a:pt x="20449" y="13031"/>
                    <a:pt x="20155" y="13031"/>
                  </a:cubicBezTo>
                  <a:cubicBezTo>
                    <a:pt x="19627" y="13031"/>
                    <a:pt x="19217" y="12688"/>
                    <a:pt x="19024" y="12479"/>
                  </a:cubicBezTo>
                  <a:cubicBezTo>
                    <a:pt x="18272" y="11651"/>
                    <a:pt x="17996" y="10173"/>
                    <a:pt x="18923" y="9220"/>
                  </a:cubicBezTo>
                  <a:cubicBezTo>
                    <a:pt x="19450" y="8669"/>
                    <a:pt x="20126" y="8318"/>
                    <a:pt x="20928" y="8143"/>
                  </a:cubicBezTo>
                  <a:close/>
                  <a:moveTo>
                    <a:pt x="8675" y="0"/>
                  </a:moveTo>
                  <a:cubicBezTo>
                    <a:pt x="2993" y="0"/>
                    <a:pt x="23" y="7073"/>
                    <a:pt x="1" y="7140"/>
                  </a:cubicBezTo>
                  <a:lnTo>
                    <a:pt x="778" y="7466"/>
                  </a:lnTo>
                  <a:cubicBezTo>
                    <a:pt x="800" y="7398"/>
                    <a:pt x="3542" y="838"/>
                    <a:pt x="8692" y="838"/>
                  </a:cubicBezTo>
                  <a:cubicBezTo>
                    <a:pt x="9266" y="838"/>
                    <a:pt x="9869" y="919"/>
                    <a:pt x="10502" y="1100"/>
                  </a:cubicBezTo>
                  <a:cubicBezTo>
                    <a:pt x="11405" y="1376"/>
                    <a:pt x="12056" y="1727"/>
                    <a:pt x="12532" y="2103"/>
                  </a:cubicBezTo>
                  <a:cubicBezTo>
                    <a:pt x="10928" y="2428"/>
                    <a:pt x="9550" y="3356"/>
                    <a:pt x="8798" y="4358"/>
                  </a:cubicBezTo>
                  <a:cubicBezTo>
                    <a:pt x="7770" y="5762"/>
                    <a:pt x="7921" y="7240"/>
                    <a:pt x="9174" y="8193"/>
                  </a:cubicBezTo>
                  <a:cubicBezTo>
                    <a:pt x="9660" y="8571"/>
                    <a:pt x="10211" y="8760"/>
                    <a:pt x="10781" y="8760"/>
                  </a:cubicBezTo>
                  <a:cubicBezTo>
                    <a:pt x="11269" y="8760"/>
                    <a:pt x="11771" y="8621"/>
                    <a:pt x="12257" y="8343"/>
                  </a:cubicBezTo>
                  <a:cubicBezTo>
                    <a:pt x="13710" y="7516"/>
                    <a:pt x="14638" y="5611"/>
                    <a:pt x="14437" y="3957"/>
                  </a:cubicBezTo>
                  <a:cubicBezTo>
                    <a:pt x="14412" y="3631"/>
                    <a:pt x="14312" y="3255"/>
                    <a:pt x="14111" y="2829"/>
                  </a:cubicBezTo>
                  <a:lnTo>
                    <a:pt x="14111" y="2829"/>
                  </a:lnTo>
                  <a:cubicBezTo>
                    <a:pt x="14963" y="2905"/>
                    <a:pt x="15816" y="3180"/>
                    <a:pt x="16643" y="3757"/>
                  </a:cubicBezTo>
                  <a:cubicBezTo>
                    <a:pt x="18197" y="4859"/>
                    <a:pt x="19525" y="6138"/>
                    <a:pt x="20427" y="7416"/>
                  </a:cubicBezTo>
                  <a:cubicBezTo>
                    <a:pt x="19600" y="7641"/>
                    <a:pt x="18898" y="8042"/>
                    <a:pt x="18322" y="8644"/>
                  </a:cubicBezTo>
                  <a:cubicBezTo>
                    <a:pt x="17069" y="9947"/>
                    <a:pt x="17395" y="11952"/>
                    <a:pt x="18422" y="13030"/>
                  </a:cubicBezTo>
                  <a:cubicBezTo>
                    <a:pt x="18923" y="13581"/>
                    <a:pt x="19525" y="13857"/>
                    <a:pt x="20151" y="13857"/>
                  </a:cubicBezTo>
                  <a:cubicBezTo>
                    <a:pt x="20678" y="13857"/>
                    <a:pt x="21204" y="13656"/>
                    <a:pt x="21680" y="13255"/>
                  </a:cubicBezTo>
                  <a:cubicBezTo>
                    <a:pt x="22382" y="12654"/>
                    <a:pt x="22733" y="11802"/>
                    <a:pt x="22683" y="10799"/>
                  </a:cubicBezTo>
                  <a:cubicBezTo>
                    <a:pt x="22658" y="9947"/>
                    <a:pt x="22357" y="8995"/>
                    <a:pt x="21831" y="8042"/>
                  </a:cubicBezTo>
                  <a:cubicBezTo>
                    <a:pt x="21920" y="8039"/>
                    <a:pt x="22009" y="8037"/>
                    <a:pt x="22100" y="8037"/>
                  </a:cubicBezTo>
                  <a:cubicBezTo>
                    <a:pt x="23826" y="8037"/>
                    <a:pt x="25873" y="8717"/>
                    <a:pt x="27921" y="10098"/>
                  </a:cubicBezTo>
                  <a:cubicBezTo>
                    <a:pt x="29784" y="11322"/>
                    <a:pt x="32602" y="12019"/>
                    <a:pt x="35290" y="12019"/>
                  </a:cubicBezTo>
                  <a:cubicBezTo>
                    <a:pt x="36398" y="12019"/>
                    <a:pt x="37485" y="11900"/>
                    <a:pt x="38472" y="11651"/>
                  </a:cubicBezTo>
                  <a:cubicBezTo>
                    <a:pt x="40728" y="11100"/>
                    <a:pt x="42407" y="9922"/>
                    <a:pt x="43284" y="8268"/>
                  </a:cubicBezTo>
                  <a:lnTo>
                    <a:pt x="42558" y="7867"/>
                  </a:lnTo>
                  <a:cubicBezTo>
                    <a:pt x="41580" y="9697"/>
                    <a:pt x="39675" y="10499"/>
                    <a:pt x="38272" y="10849"/>
                  </a:cubicBezTo>
                  <a:cubicBezTo>
                    <a:pt x="37338" y="11085"/>
                    <a:pt x="36310" y="11197"/>
                    <a:pt x="35264" y="11197"/>
                  </a:cubicBezTo>
                  <a:cubicBezTo>
                    <a:pt x="32745" y="11197"/>
                    <a:pt x="30115" y="10547"/>
                    <a:pt x="28397" y="9396"/>
                  </a:cubicBezTo>
                  <a:cubicBezTo>
                    <a:pt x="26210" y="7938"/>
                    <a:pt x="23984" y="7200"/>
                    <a:pt x="22080" y="7200"/>
                  </a:cubicBezTo>
                  <a:cubicBezTo>
                    <a:pt x="21824" y="7200"/>
                    <a:pt x="21573" y="7214"/>
                    <a:pt x="21329" y="7240"/>
                  </a:cubicBezTo>
                  <a:cubicBezTo>
                    <a:pt x="20352" y="5787"/>
                    <a:pt x="18898" y="4333"/>
                    <a:pt x="17119" y="3055"/>
                  </a:cubicBezTo>
                  <a:cubicBezTo>
                    <a:pt x="16010" y="2283"/>
                    <a:pt x="14831" y="1976"/>
                    <a:pt x="13717" y="1976"/>
                  </a:cubicBezTo>
                  <a:cubicBezTo>
                    <a:pt x="13673" y="1976"/>
                    <a:pt x="13629" y="1976"/>
                    <a:pt x="13585" y="1977"/>
                  </a:cubicBezTo>
                  <a:cubicBezTo>
                    <a:pt x="13034" y="1326"/>
                    <a:pt x="12131" y="699"/>
                    <a:pt x="10728" y="298"/>
                  </a:cubicBezTo>
                  <a:cubicBezTo>
                    <a:pt x="10008" y="92"/>
                    <a:pt x="9324" y="0"/>
                    <a:pt x="86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64"/>
            <p:cNvSpPr/>
            <p:nvPr/>
          </p:nvSpPr>
          <p:spPr>
            <a:xfrm>
              <a:off x="3459300" y="570854"/>
              <a:ext cx="198631" cy="199803"/>
            </a:xfrm>
            <a:custGeom>
              <a:avLst/>
              <a:gdLst/>
              <a:ahLst/>
              <a:cxnLst/>
              <a:rect l="l" t="t" r="r" b="b"/>
              <a:pathLst>
                <a:path w="4237" h="4262" extrusionOk="0">
                  <a:moveTo>
                    <a:pt x="2131" y="1"/>
                  </a:moveTo>
                  <a:cubicBezTo>
                    <a:pt x="953" y="1"/>
                    <a:pt x="1" y="953"/>
                    <a:pt x="1" y="2131"/>
                  </a:cubicBezTo>
                  <a:cubicBezTo>
                    <a:pt x="1" y="3309"/>
                    <a:pt x="953" y="4261"/>
                    <a:pt x="2131" y="4261"/>
                  </a:cubicBezTo>
                  <a:cubicBezTo>
                    <a:pt x="3309" y="4261"/>
                    <a:pt x="4236" y="3309"/>
                    <a:pt x="4236" y="2131"/>
                  </a:cubicBezTo>
                  <a:cubicBezTo>
                    <a:pt x="4236" y="953"/>
                    <a:pt x="3309" y="1"/>
                    <a:pt x="21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64"/>
            <p:cNvSpPr/>
            <p:nvPr/>
          </p:nvSpPr>
          <p:spPr>
            <a:xfrm>
              <a:off x="5486069" y="570854"/>
              <a:ext cx="198631" cy="199803"/>
            </a:xfrm>
            <a:custGeom>
              <a:avLst/>
              <a:gdLst/>
              <a:ahLst/>
              <a:cxnLst/>
              <a:rect l="l" t="t" r="r" b="b"/>
              <a:pathLst>
                <a:path w="4237" h="4262" extrusionOk="0">
                  <a:moveTo>
                    <a:pt x="2131" y="1"/>
                  </a:moveTo>
                  <a:cubicBezTo>
                    <a:pt x="953" y="1"/>
                    <a:pt x="1" y="953"/>
                    <a:pt x="1" y="2131"/>
                  </a:cubicBezTo>
                  <a:cubicBezTo>
                    <a:pt x="1" y="3309"/>
                    <a:pt x="953" y="4261"/>
                    <a:pt x="2131" y="4261"/>
                  </a:cubicBezTo>
                  <a:cubicBezTo>
                    <a:pt x="3284" y="4261"/>
                    <a:pt x="4236" y="3309"/>
                    <a:pt x="4236" y="2131"/>
                  </a:cubicBezTo>
                  <a:cubicBezTo>
                    <a:pt x="4236" y="953"/>
                    <a:pt x="3284" y="1"/>
                    <a:pt x="21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Rectangle 3">
            <a:extLst>
              <a:ext uri="{FF2B5EF4-FFF2-40B4-BE49-F238E27FC236}">
                <a16:creationId xmlns:a16="http://schemas.microsoft.com/office/drawing/2014/main" id="{C284FC84-0682-4309-8B9A-35E5438BFD09}"/>
              </a:ext>
            </a:extLst>
          </p:cNvPr>
          <p:cNvSpPr/>
          <p:nvPr/>
        </p:nvSpPr>
        <p:spPr>
          <a:xfrm>
            <a:off x="1744980" y="3627120"/>
            <a:ext cx="5737860" cy="1188720"/>
          </a:xfrm>
          <a:prstGeom prst="rect">
            <a:avLst/>
          </a:prstGeom>
          <a:solidFill>
            <a:srgbClr val="F5EA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Tm="7092">
        <p14:honeycomb/>
      </p:transition>
    </mc:Choice>
    <mc:Fallback xmlns="">
      <p:transition spd="slow" advTm="7092">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61"/>
        <p:cNvGrpSpPr/>
        <p:nvPr/>
      </p:nvGrpSpPr>
      <p:grpSpPr>
        <a:xfrm>
          <a:off x="0" y="0"/>
          <a:ext cx="0" cy="0"/>
          <a:chOff x="0" y="0"/>
          <a:chExt cx="0" cy="0"/>
        </a:xfrm>
      </p:grpSpPr>
      <p:sp>
        <p:nvSpPr>
          <p:cNvPr id="964" name="Google Shape;964;p33"/>
          <p:cNvSpPr txBox="1">
            <a:spLocks noGrp="1"/>
          </p:cNvSpPr>
          <p:nvPr>
            <p:ph type="title"/>
          </p:nvPr>
        </p:nvSpPr>
        <p:spPr>
          <a:xfrm>
            <a:off x="720000" y="540000"/>
            <a:ext cx="7785900" cy="477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latin typeface="Segoe UI Black" panose="020B0A02040204020203" pitchFamily="34" charset="0"/>
                <a:ea typeface="Segoe UI Black" panose="020B0A02040204020203" pitchFamily="34" charset="0"/>
              </a:rPr>
              <a:t>MỤC TIÊU</a:t>
            </a:r>
            <a:endParaRPr dirty="0">
              <a:latin typeface="Segoe UI Black" panose="020B0A02040204020203" pitchFamily="34" charset="0"/>
              <a:ea typeface="Segoe UI Black" panose="020B0A02040204020203" pitchFamily="34" charset="0"/>
            </a:endParaRPr>
          </a:p>
        </p:txBody>
      </p:sp>
      <p:sp>
        <p:nvSpPr>
          <p:cNvPr id="7" name="Google Shape;974;p34">
            <a:extLst>
              <a:ext uri="{FF2B5EF4-FFF2-40B4-BE49-F238E27FC236}">
                <a16:creationId xmlns:a16="http://schemas.microsoft.com/office/drawing/2014/main" id="{EC430A24-CF9A-4EC4-A8C7-A11B03EBF34C}"/>
              </a:ext>
            </a:extLst>
          </p:cNvPr>
          <p:cNvSpPr txBox="1">
            <a:spLocks/>
          </p:cNvSpPr>
          <p:nvPr/>
        </p:nvSpPr>
        <p:spPr>
          <a:xfrm>
            <a:off x="594856" y="1356284"/>
            <a:ext cx="1241088" cy="441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Jua"/>
              <a:buNone/>
              <a:defRPr sz="3000" b="1" i="0" u="none" strike="noStrike" cap="none">
                <a:solidFill>
                  <a:schemeClr val="dk1"/>
                </a:solidFill>
                <a:latin typeface="Jua"/>
                <a:ea typeface="Jua"/>
                <a:cs typeface="Jua"/>
                <a:sym typeface="Jua"/>
              </a:defRPr>
            </a:lvl1pPr>
            <a:lvl2pPr marR="0" lvl="1" algn="l" rtl="0">
              <a:lnSpc>
                <a:spcPct val="100000"/>
              </a:lnSpc>
              <a:spcBef>
                <a:spcPts val="0"/>
              </a:spcBef>
              <a:spcAft>
                <a:spcPts val="0"/>
              </a:spcAft>
              <a:buClr>
                <a:schemeClr val="dk1"/>
              </a:buClr>
              <a:buSzPts val="2800"/>
              <a:buFont typeface="Jua"/>
              <a:buNone/>
              <a:defRPr sz="2800" b="0" i="0" u="none" strike="noStrike" cap="none">
                <a:solidFill>
                  <a:schemeClr val="dk1"/>
                </a:solidFill>
                <a:latin typeface="Jua"/>
                <a:ea typeface="Jua"/>
                <a:cs typeface="Jua"/>
                <a:sym typeface="Jua"/>
              </a:defRPr>
            </a:lvl2pPr>
            <a:lvl3pPr marR="0" lvl="2" algn="l" rtl="0">
              <a:lnSpc>
                <a:spcPct val="100000"/>
              </a:lnSpc>
              <a:spcBef>
                <a:spcPts val="0"/>
              </a:spcBef>
              <a:spcAft>
                <a:spcPts val="0"/>
              </a:spcAft>
              <a:buClr>
                <a:schemeClr val="dk1"/>
              </a:buClr>
              <a:buSzPts val="2800"/>
              <a:buFont typeface="Jua"/>
              <a:buNone/>
              <a:defRPr sz="2800" b="0" i="0" u="none" strike="noStrike" cap="none">
                <a:solidFill>
                  <a:schemeClr val="dk1"/>
                </a:solidFill>
                <a:latin typeface="Jua"/>
                <a:ea typeface="Jua"/>
                <a:cs typeface="Jua"/>
                <a:sym typeface="Jua"/>
              </a:defRPr>
            </a:lvl3pPr>
            <a:lvl4pPr marR="0" lvl="3" algn="l" rtl="0">
              <a:lnSpc>
                <a:spcPct val="100000"/>
              </a:lnSpc>
              <a:spcBef>
                <a:spcPts val="0"/>
              </a:spcBef>
              <a:spcAft>
                <a:spcPts val="0"/>
              </a:spcAft>
              <a:buClr>
                <a:schemeClr val="dk1"/>
              </a:buClr>
              <a:buSzPts val="2800"/>
              <a:buFont typeface="Jua"/>
              <a:buNone/>
              <a:defRPr sz="2800" b="0" i="0" u="none" strike="noStrike" cap="none">
                <a:solidFill>
                  <a:schemeClr val="dk1"/>
                </a:solidFill>
                <a:latin typeface="Jua"/>
                <a:ea typeface="Jua"/>
                <a:cs typeface="Jua"/>
                <a:sym typeface="Jua"/>
              </a:defRPr>
            </a:lvl4pPr>
            <a:lvl5pPr marR="0" lvl="4" algn="l" rtl="0">
              <a:lnSpc>
                <a:spcPct val="100000"/>
              </a:lnSpc>
              <a:spcBef>
                <a:spcPts val="0"/>
              </a:spcBef>
              <a:spcAft>
                <a:spcPts val="0"/>
              </a:spcAft>
              <a:buClr>
                <a:schemeClr val="dk1"/>
              </a:buClr>
              <a:buSzPts val="2800"/>
              <a:buFont typeface="Jua"/>
              <a:buNone/>
              <a:defRPr sz="2800" b="0" i="0" u="none" strike="noStrike" cap="none">
                <a:solidFill>
                  <a:schemeClr val="dk1"/>
                </a:solidFill>
                <a:latin typeface="Jua"/>
                <a:ea typeface="Jua"/>
                <a:cs typeface="Jua"/>
                <a:sym typeface="Jua"/>
              </a:defRPr>
            </a:lvl5pPr>
            <a:lvl6pPr marR="0" lvl="5" algn="l" rtl="0">
              <a:lnSpc>
                <a:spcPct val="100000"/>
              </a:lnSpc>
              <a:spcBef>
                <a:spcPts val="0"/>
              </a:spcBef>
              <a:spcAft>
                <a:spcPts val="0"/>
              </a:spcAft>
              <a:buClr>
                <a:schemeClr val="dk1"/>
              </a:buClr>
              <a:buSzPts val="2800"/>
              <a:buFont typeface="Jua"/>
              <a:buNone/>
              <a:defRPr sz="2800" b="0" i="0" u="none" strike="noStrike" cap="none">
                <a:solidFill>
                  <a:schemeClr val="dk1"/>
                </a:solidFill>
                <a:latin typeface="Jua"/>
                <a:ea typeface="Jua"/>
                <a:cs typeface="Jua"/>
                <a:sym typeface="Jua"/>
              </a:defRPr>
            </a:lvl6pPr>
            <a:lvl7pPr marR="0" lvl="6" algn="l" rtl="0">
              <a:lnSpc>
                <a:spcPct val="100000"/>
              </a:lnSpc>
              <a:spcBef>
                <a:spcPts val="0"/>
              </a:spcBef>
              <a:spcAft>
                <a:spcPts val="0"/>
              </a:spcAft>
              <a:buClr>
                <a:schemeClr val="dk1"/>
              </a:buClr>
              <a:buSzPts val="2800"/>
              <a:buFont typeface="Jua"/>
              <a:buNone/>
              <a:defRPr sz="2800" b="0" i="0" u="none" strike="noStrike" cap="none">
                <a:solidFill>
                  <a:schemeClr val="dk1"/>
                </a:solidFill>
                <a:latin typeface="Jua"/>
                <a:ea typeface="Jua"/>
                <a:cs typeface="Jua"/>
                <a:sym typeface="Jua"/>
              </a:defRPr>
            </a:lvl7pPr>
            <a:lvl8pPr marR="0" lvl="7" algn="l" rtl="0">
              <a:lnSpc>
                <a:spcPct val="100000"/>
              </a:lnSpc>
              <a:spcBef>
                <a:spcPts val="0"/>
              </a:spcBef>
              <a:spcAft>
                <a:spcPts val="0"/>
              </a:spcAft>
              <a:buClr>
                <a:schemeClr val="dk1"/>
              </a:buClr>
              <a:buSzPts val="2800"/>
              <a:buFont typeface="Jua"/>
              <a:buNone/>
              <a:defRPr sz="2800" b="0" i="0" u="none" strike="noStrike" cap="none">
                <a:solidFill>
                  <a:schemeClr val="dk1"/>
                </a:solidFill>
                <a:latin typeface="Jua"/>
                <a:ea typeface="Jua"/>
                <a:cs typeface="Jua"/>
                <a:sym typeface="Jua"/>
              </a:defRPr>
            </a:lvl8pPr>
            <a:lvl9pPr marR="0" lvl="8" algn="l" rtl="0">
              <a:lnSpc>
                <a:spcPct val="100000"/>
              </a:lnSpc>
              <a:spcBef>
                <a:spcPts val="0"/>
              </a:spcBef>
              <a:spcAft>
                <a:spcPts val="0"/>
              </a:spcAft>
              <a:buClr>
                <a:schemeClr val="dk1"/>
              </a:buClr>
              <a:buSzPts val="2800"/>
              <a:buFont typeface="Jua"/>
              <a:buNone/>
              <a:defRPr sz="2800" b="0" i="0" u="none" strike="noStrike" cap="none">
                <a:solidFill>
                  <a:schemeClr val="dk1"/>
                </a:solidFill>
                <a:latin typeface="Jua"/>
                <a:ea typeface="Jua"/>
                <a:cs typeface="Jua"/>
                <a:sym typeface="Jua"/>
              </a:defRPr>
            </a:lvl9pPr>
          </a:lstStyle>
          <a:p>
            <a:r>
              <a:rPr lang="en">
                <a:solidFill>
                  <a:schemeClr val="accent1">
                    <a:lumMod val="50000"/>
                  </a:schemeClr>
                </a:solidFill>
              </a:rPr>
              <a:t>01</a:t>
            </a:r>
          </a:p>
        </p:txBody>
      </p:sp>
      <p:sp>
        <p:nvSpPr>
          <p:cNvPr id="8" name="Google Shape;974;p34">
            <a:extLst>
              <a:ext uri="{FF2B5EF4-FFF2-40B4-BE49-F238E27FC236}">
                <a16:creationId xmlns:a16="http://schemas.microsoft.com/office/drawing/2014/main" id="{A860D50F-689E-45A1-BDE8-923DDD86FA3B}"/>
              </a:ext>
            </a:extLst>
          </p:cNvPr>
          <p:cNvSpPr txBox="1">
            <a:spLocks/>
          </p:cNvSpPr>
          <p:nvPr/>
        </p:nvSpPr>
        <p:spPr>
          <a:xfrm>
            <a:off x="594856" y="3090626"/>
            <a:ext cx="1241088" cy="441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Jua"/>
              <a:buNone/>
              <a:defRPr sz="3000" b="1" i="0" u="none" strike="noStrike" cap="none">
                <a:solidFill>
                  <a:schemeClr val="dk1"/>
                </a:solidFill>
                <a:latin typeface="Jua"/>
                <a:ea typeface="Jua"/>
                <a:cs typeface="Jua"/>
                <a:sym typeface="Jua"/>
              </a:defRPr>
            </a:lvl1pPr>
            <a:lvl2pPr marR="0" lvl="1" algn="l" rtl="0">
              <a:lnSpc>
                <a:spcPct val="100000"/>
              </a:lnSpc>
              <a:spcBef>
                <a:spcPts val="0"/>
              </a:spcBef>
              <a:spcAft>
                <a:spcPts val="0"/>
              </a:spcAft>
              <a:buClr>
                <a:schemeClr val="dk1"/>
              </a:buClr>
              <a:buSzPts val="2800"/>
              <a:buFont typeface="Jua"/>
              <a:buNone/>
              <a:defRPr sz="2800" b="0" i="0" u="none" strike="noStrike" cap="none">
                <a:solidFill>
                  <a:schemeClr val="dk1"/>
                </a:solidFill>
                <a:latin typeface="Jua"/>
                <a:ea typeface="Jua"/>
                <a:cs typeface="Jua"/>
                <a:sym typeface="Jua"/>
              </a:defRPr>
            </a:lvl2pPr>
            <a:lvl3pPr marR="0" lvl="2" algn="l" rtl="0">
              <a:lnSpc>
                <a:spcPct val="100000"/>
              </a:lnSpc>
              <a:spcBef>
                <a:spcPts val="0"/>
              </a:spcBef>
              <a:spcAft>
                <a:spcPts val="0"/>
              </a:spcAft>
              <a:buClr>
                <a:schemeClr val="dk1"/>
              </a:buClr>
              <a:buSzPts val="2800"/>
              <a:buFont typeface="Jua"/>
              <a:buNone/>
              <a:defRPr sz="2800" b="0" i="0" u="none" strike="noStrike" cap="none">
                <a:solidFill>
                  <a:schemeClr val="dk1"/>
                </a:solidFill>
                <a:latin typeface="Jua"/>
                <a:ea typeface="Jua"/>
                <a:cs typeface="Jua"/>
                <a:sym typeface="Jua"/>
              </a:defRPr>
            </a:lvl3pPr>
            <a:lvl4pPr marR="0" lvl="3" algn="l" rtl="0">
              <a:lnSpc>
                <a:spcPct val="100000"/>
              </a:lnSpc>
              <a:spcBef>
                <a:spcPts val="0"/>
              </a:spcBef>
              <a:spcAft>
                <a:spcPts val="0"/>
              </a:spcAft>
              <a:buClr>
                <a:schemeClr val="dk1"/>
              </a:buClr>
              <a:buSzPts val="2800"/>
              <a:buFont typeface="Jua"/>
              <a:buNone/>
              <a:defRPr sz="2800" b="0" i="0" u="none" strike="noStrike" cap="none">
                <a:solidFill>
                  <a:schemeClr val="dk1"/>
                </a:solidFill>
                <a:latin typeface="Jua"/>
                <a:ea typeface="Jua"/>
                <a:cs typeface="Jua"/>
                <a:sym typeface="Jua"/>
              </a:defRPr>
            </a:lvl4pPr>
            <a:lvl5pPr marR="0" lvl="4" algn="l" rtl="0">
              <a:lnSpc>
                <a:spcPct val="100000"/>
              </a:lnSpc>
              <a:spcBef>
                <a:spcPts val="0"/>
              </a:spcBef>
              <a:spcAft>
                <a:spcPts val="0"/>
              </a:spcAft>
              <a:buClr>
                <a:schemeClr val="dk1"/>
              </a:buClr>
              <a:buSzPts val="2800"/>
              <a:buFont typeface="Jua"/>
              <a:buNone/>
              <a:defRPr sz="2800" b="0" i="0" u="none" strike="noStrike" cap="none">
                <a:solidFill>
                  <a:schemeClr val="dk1"/>
                </a:solidFill>
                <a:latin typeface="Jua"/>
                <a:ea typeface="Jua"/>
                <a:cs typeface="Jua"/>
                <a:sym typeface="Jua"/>
              </a:defRPr>
            </a:lvl5pPr>
            <a:lvl6pPr marR="0" lvl="5" algn="l" rtl="0">
              <a:lnSpc>
                <a:spcPct val="100000"/>
              </a:lnSpc>
              <a:spcBef>
                <a:spcPts val="0"/>
              </a:spcBef>
              <a:spcAft>
                <a:spcPts val="0"/>
              </a:spcAft>
              <a:buClr>
                <a:schemeClr val="dk1"/>
              </a:buClr>
              <a:buSzPts val="2800"/>
              <a:buFont typeface="Jua"/>
              <a:buNone/>
              <a:defRPr sz="2800" b="0" i="0" u="none" strike="noStrike" cap="none">
                <a:solidFill>
                  <a:schemeClr val="dk1"/>
                </a:solidFill>
                <a:latin typeface="Jua"/>
                <a:ea typeface="Jua"/>
                <a:cs typeface="Jua"/>
                <a:sym typeface="Jua"/>
              </a:defRPr>
            </a:lvl6pPr>
            <a:lvl7pPr marR="0" lvl="6" algn="l" rtl="0">
              <a:lnSpc>
                <a:spcPct val="100000"/>
              </a:lnSpc>
              <a:spcBef>
                <a:spcPts val="0"/>
              </a:spcBef>
              <a:spcAft>
                <a:spcPts val="0"/>
              </a:spcAft>
              <a:buClr>
                <a:schemeClr val="dk1"/>
              </a:buClr>
              <a:buSzPts val="2800"/>
              <a:buFont typeface="Jua"/>
              <a:buNone/>
              <a:defRPr sz="2800" b="0" i="0" u="none" strike="noStrike" cap="none">
                <a:solidFill>
                  <a:schemeClr val="dk1"/>
                </a:solidFill>
                <a:latin typeface="Jua"/>
                <a:ea typeface="Jua"/>
                <a:cs typeface="Jua"/>
                <a:sym typeface="Jua"/>
              </a:defRPr>
            </a:lvl7pPr>
            <a:lvl8pPr marR="0" lvl="7" algn="l" rtl="0">
              <a:lnSpc>
                <a:spcPct val="100000"/>
              </a:lnSpc>
              <a:spcBef>
                <a:spcPts val="0"/>
              </a:spcBef>
              <a:spcAft>
                <a:spcPts val="0"/>
              </a:spcAft>
              <a:buClr>
                <a:schemeClr val="dk1"/>
              </a:buClr>
              <a:buSzPts val="2800"/>
              <a:buFont typeface="Jua"/>
              <a:buNone/>
              <a:defRPr sz="2800" b="0" i="0" u="none" strike="noStrike" cap="none">
                <a:solidFill>
                  <a:schemeClr val="dk1"/>
                </a:solidFill>
                <a:latin typeface="Jua"/>
                <a:ea typeface="Jua"/>
                <a:cs typeface="Jua"/>
                <a:sym typeface="Jua"/>
              </a:defRPr>
            </a:lvl8pPr>
            <a:lvl9pPr marR="0" lvl="8" algn="l" rtl="0">
              <a:lnSpc>
                <a:spcPct val="100000"/>
              </a:lnSpc>
              <a:spcBef>
                <a:spcPts val="0"/>
              </a:spcBef>
              <a:spcAft>
                <a:spcPts val="0"/>
              </a:spcAft>
              <a:buClr>
                <a:schemeClr val="dk1"/>
              </a:buClr>
              <a:buSzPts val="2800"/>
              <a:buFont typeface="Jua"/>
              <a:buNone/>
              <a:defRPr sz="2800" b="0" i="0" u="none" strike="noStrike" cap="none">
                <a:solidFill>
                  <a:schemeClr val="dk1"/>
                </a:solidFill>
                <a:latin typeface="Jua"/>
                <a:ea typeface="Jua"/>
                <a:cs typeface="Jua"/>
                <a:sym typeface="Jua"/>
              </a:defRPr>
            </a:lvl9pPr>
          </a:lstStyle>
          <a:p>
            <a:r>
              <a:rPr lang="en" dirty="0">
                <a:solidFill>
                  <a:schemeClr val="accent1">
                    <a:lumMod val="50000"/>
                  </a:schemeClr>
                </a:solidFill>
              </a:rPr>
              <a:t>02</a:t>
            </a:r>
          </a:p>
        </p:txBody>
      </p:sp>
      <p:sp>
        <p:nvSpPr>
          <p:cNvPr id="9" name="Google Shape;974;p34">
            <a:extLst>
              <a:ext uri="{FF2B5EF4-FFF2-40B4-BE49-F238E27FC236}">
                <a16:creationId xmlns:a16="http://schemas.microsoft.com/office/drawing/2014/main" id="{DF112A4F-2E1D-451C-9103-F045B15E6E59}"/>
              </a:ext>
            </a:extLst>
          </p:cNvPr>
          <p:cNvSpPr txBox="1">
            <a:spLocks/>
          </p:cNvSpPr>
          <p:nvPr/>
        </p:nvSpPr>
        <p:spPr>
          <a:xfrm>
            <a:off x="594856" y="4178362"/>
            <a:ext cx="1241088" cy="441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Jua"/>
              <a:buNone/>
              <a:defRPr sz="3000" b="1" i="0" u="none" strike="noStrike" cap="none">
                <a:solidFill>
                  <a:schemeClr val="dk1"/>
                </a:solidFill>
                <a:latin typeface="Jua"/>
                <a:ea typeface="Jua"/>
                <a:cs typeface="Jua"/>
                <a:sym typeface="Jua"/>
              </a:defRPr>
            </a:lvl1pPr>
            <a:lvl2pPr marR="0" lvl="1" algn="l" rtl="0">
              <a:lnSpc>
                <a:spcPct val="100000"/>
              </a:lnSpc>
              <a:spcBef>
                <a:spcPts val="0"/>
              </a:spcBef>
              <a:spcAft>
                <a:spcPts val="0"/>
              </a:spcAft>
              <a:buClr>
                <a:schemeClr val="dk1"/>
              </a:buClr>
              <a:buSzPts val="2800"/>
              <a:buFont typeface="Jua"/>
              <a:buNone/>
              <a:defRPr sz="2800" b="0" i="0" u="none" strike="noStrike" cap="none">
                <a:solidFill>
                  <a:schemeClr val="dk1"/>
                </a:solidFill>
                <a:latin typeface="Jua"/>
                <a:ea typeface="Jua"/>
                <a:cs typeface="Jua"/>
                <a:sym typeface="Jua"/>
              </a:defRPr>
            </a:lvl2pPr>
            <a:lvl3pPr marR="0" lvl="2" algn="l" rtl="0">
              <a:lnSpc>
                <a:spcPct val="100000"/>
              </a:lnSpc>
              <a:spcBef>
                <a:spcPts val="0"/>
              </a:spcBef>
              <a:spcAft>
                <a:spcPts val="0"/>
              </a:spcAft>
              <a:buClr>
                <a:schemeClr val="dk1"/>
              </a:buClr>
              <a:buSzPts val="2800"/>
              <a:buFont typeface="Jua"/>
              <a:buNone/>
              <a:defRPr sz="2800" b="0" i="0" u="none" strike="noStrike" cap="none">
                <a:solidFill>
                  <a:schemeClr val="dk1"/>
                </a:solidFill>
                <a:latin typeface="Jua"/>
                <a:ea typeface="Jua"/>
                <a:cs typeface="Jua"/>
                <a:sym typeface="Jua"/>
              </a:defRPr>
            </a:lvl3pPr>
            <a:lvl4pPr marR="0" lvl="3" algn="l" rtl="0">
              <a:lnSpc>
                <a:spcPct val="100000"/>
              </a:lnSpc>
              <a:spcBef>
                <a:spcPts val="0"/>
              </a:spcBef>
              <a:spcAft>
                <a:spcPts val="0"/>
              </a:spcAft>
              <a:buClr>
                <a:schemeClr val="dk1"/>
              </a:buClr>
              <a:buSzPts val="2800"/>
              <a:buFont typeface="Jua"/>
              <a:buNone/>
              <a:defRPr sz="2800" b="0" i="0" u="none" strike="noStrike" cap="none">
                <a:solidFill>
                  <a:schemeClr val="dk1"/>
                </a:solidFill>
                <a:latin typeface="Jua"/>
                <a:ea typeface="Jua"/>
                <a:cs typeface="Jua"/>
                <a:sym typeface="Jua"/>
              </a:defRPr>
            </a:lvl4pPr>
            <a:lvl5pPr marR="0" lvl="4" algn="l" rtl="0">
              <a:lnSpc>
                <a:spcPct val="100000"/>
              </a:lnSpc>
              <a:spcBef>
                <a:spcPts val="0"/>
              </a:spcBef>
              <a:spcAft>
                <a:spcPts val="0"/>
              </a:spcAft>
              <a:buClr>
                <a:schemeClr val="dk1"/>
              </a:buClr>
              <a:buSzPts val="2800"/>
              <a:buFont typeface="Jua"/>
              <a:buNone/>
              <a:defRPr sz="2800" b="0" i="0" u="none" strike="noStrike" cap="none">
                <a:solidFill>
                  <a:schemeClr val="dk1"/>
                </a:solidFill>
                <a:latin typeface="Jua"/>
                <a:ea typeface="Jua"/>
                <a:cs typeface="Jua"/>
                <a:sym typeface="Jua"/>
              </a:defRPr>
            </a:lvl5pPr>
            <a:lvl6pPr marR="0" lvl="5" algn="l" rtl="0">
              <a:lnSpc>
                <a:spcPct val="100000"/>
              </a:lnSpc>
              <a:spcBef>
                <a:spcPts val="0"/>
              </a:spcBef>
              <a:spcAft>
                <a:spcPts val="0"/>
              </a:spcAft>
              <a:buClr>
                <a:schemeClr val="dk1"/>
              </a:buClr>
              <a:buSzPts val="2800"/>
              <a:buFont typeface="Jua"/>
              <a:buNone/>
              <a:defRPr sz="2800" b="0" i="0" u="none" strike="noStrike" cap="none">
                <a:solidFill>
                  <a:schemeClr val="dk1"/>
                </a:solidFill>
                <a:latin typeface="Jua"/>
                <a:ea typeface="Jua"/>
                <a:cs typeface="Jua"/>
                <a:sym typeface="Jua"/>
              </a:defRPr>
            </a:lvl6pPr>
            <a:lvl7pPr marR="0" lvl="6" algn="l" rtl="0">
              <a:lnSpc>
                <a:spcPct val="100000"/>
              </a:lnSpc>
              <a:spcBef>
                <a:spcPts val="0"/>
              </a:spcBef>
              <a:spcAft>
                <a:spcPts val="0"/>
              </a:spcAft>
              <a:buClr>
                <a:schemeClr val="dk1"/>
              </a:buClr>
              <a:buSzPts val="2800"/>
              <a:buFont typeface="Jua"/>
              <a:buNone/>
              <a:defRPr sz="2800" b="0" i="0" u="none" strike="noStrike" cap="none">
                <a:solidFill>
                  <a:schemeClr val="dk1"/>
                </a:solidFill>
                <a:latin typeface="Jua"/>
                <a:ea typeface="Jua"/>
                <a:cs typeface="Jua"/>
                <a:sym typeface="Jua"/>
              </a:defRPr>
            </a:lvl7pPr>
            <a:lvl8pPr marR="0" lvl="7" algn="l" rtl="0">
              <a:lnSpc>
                <a:spcPct val="100000"/>
              </a:lnSpc>
              <a:spcBef>
                <a:spcPts val="0"/>
              </a:spcBef>
              <a:spcAft>
                <a:spcPts val="0"/>
              </a:spcAft>
              <a:buClr>
                <a:schemeClr val="dk1"/>
              </a:buClr>
              <a:buSzPts val="2800"/>
              <a:buFont typeface="Jua"/>
              <a:buNone/>
              <a:defRPr sz="2800" b="0" i="0" u="none" strike="noStrike" cap="none">
                <a:solidFill>
                  <a:schemeClr val="dk1"/>
                </a:solidFill>
                <a:latin typeface="Jua"/>
                <a:ea typeface="Jua"/>
                <a:cs typeface="Jua"/>
                <a:sym typeface="Jua"/>
              </a:defRPr>
            </a:lvl8pPr>
            <a:lvl9pPr marR="0" lvl="8" algn="l" rtl="0">
              <a:lnSpc>
                <a:spcPct val="100000"/>
              </a:lnSpc>
              <a:spcBef>
                <a:spcPts val="0"/>
              </a:spcBef>
              <a:spcAft>
                <a:spcPts val="0"/>
              </a:spcAft>
              <a:buClr>
                <a:schemeClr val="dk1"/>
              </a:buClr>
              <a:buSzPts val="2800"/>
              <a:buFont typeface="Jua"/>
              <a:buNone/>
              <a:defRPr sz="2800" b="0" i="0" u="none" strike="noStrike" cap="none">
                <a:solidFill>
                  <a:schemeClr val="dk1"/>
                </a:solidFill>
                <a:latin typeface="Jua"/>
                <a:ea typeface="Jua"/>
                <a:cs typeface="Jua"/>
                <a:sym typeface="Jua"/>
              </a:defRPr>
            </a:lvl9pPr>
          </a:lstStyle>
          <a:p>
            <a:r>
              <a:rPr lang="en" dirty="0">
                <a:solidFill>
                  <a:schemeClr val="accent1">
                    <a:lumMod val="50000"/>
                  </a:schemeClr>
                </a:solidFill>
              </a:rPr>
              <a:t>03</a:t>
            </a:r>
          </a:p>
        </p:txBody>
      </p:sp>
      <p:sp>
        <p:nvSpPr>
          <p:cNvPr id="6" name="Google Shape;590;p28">
            <a:extLst>
              <a:ext uri="{FF2B5EF4-FFF2-40B4-BE49-F238E27FC236}">
                <a16:creationId xmlns:a16="http://schemas.microsoft.com/office/drawing/2014/main" id="{D4C26B11-4083-43F0-BC24-8B4D8333FAF3}"/>
              </a:ext>
            </a:extLst>
          </p:cNvPr>
          <p:cNvSpPr txBox="1">
            <a:spLocks/>
          </p:cNvSpPr>
          <p:nvPr/>
        </p:nvSpPr>
        <p:spPr>
          <a:xfrm>
            <a:off x="1484826" y="1288062"/>
            <a:ext cx="8263501" cy="168986"/>
          </a:xfrm>
          <a:prstGeom prst="rect">
            <a:avLst/>
          </a:prstGeom>
        </p:spPr>
        <p:txBody>
          <a:bodyPr spcFirstLastPara="1" vert="horz" wrap="square"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0"/>
              </a:spcBef>
              <a:buNone/>
            </a:pPr>
            <a:r>
              <a:rPr lang="nl-NL" sz="2000" dirty="0">
                <a:latin typeface="Times New Roman" panose="02020603050405020304" pitchFamily="18" charset="0"/>
                <a:ea typeface="Times New Roman" panose="02020603050405020304" pitchFamily="18" charset="0"/>
                <a:cs typeface="Times New Roman" panose="02020603050405020304" pitchFamily="18" charset="0"/>
              </a:rPr>
              <a:t>Củng cố cách viết chữ viết hoa K thông qua bài tập ứng dụng: </a:t>
            </a:r>
          </a:p>
          <a:p>
            <a:pPr marL="0" indent="0" algn="just">
              <a:spcBef>
                <a:spcPts val="0"/>
              </a:spcBef>
              <a:buNone/>
            </a:pPr>
            <a:r>
              <a:rPr lang="nl-NL" sz="2000" dirty="0">
                <a:latin typeface="Times New Roman" panose="02020603050405020304" pitchFamily="18" charset="0"/>
                <a:ea typeface="Times New Roman" panose="02020603050405020304" pitchFamily="18" charset="0"/>
                <a:cs typeface="Times New Roman" panose="02020603050405020304" pitchFamily="18" charset="0"/>
              </a:rPr>
              <a:t>+ Viết tên riêng </a:t>
            </a:r>
            <a:r>
              <a:rPr lang="nl-NL" sz="2000" b="1" dirty="0">
                <a:solidFill>
                  <a:schemeClr val="accent6"/>
                </a:solidFill>
                <a:latin typeface="Times New Roman" panose="02020603050405020304" pitchFamily="18" charset="0"/>
                <a:ea typeface="Times New Roman" panose="02020603050405020304" pitchFamily="18" charset="0"/>
                <a:cs typeface="Times New Roman" panose="02020603050405020304" pitchFamily="18" charset="0"/>
              </a:rPr>
              <a:t>Yết Kiêu </a:t>
            </a:r>
            <a:r>
              <a:rPr lang="nl-NL" sz="2000" dirty="0">
                <a:latin typeface="Times New Roman" panose="02020603050405020304" pitchFamily="18" charset="0"/>
                <a:ea typeface="Times New Roman" panose="02020603050405020304" pitchFamily="18" charset="0"/>
                <a:cs typeface="Times New Roman" panose="02020603050405020304" pitchFamily="18" charset="0"/>
              </a:rPr>
              <a:t>bằng cỡ chữ nhỏ. </a:t>
            </a:r>
          </a:p>
          <a:p>
            <a:pPr marL="0" indent="0" algn="just">
              <a:spcBef>
                <a:spcPts val="0"/>
              </a:spcBef>
              <a:buNone/>
            </a:pPr>
            <a:r>
              <a:rPr lang="nl-NL" sz="2000" dirty="0">
                <a:latin typeface="Times New Roman" panose="02020603050405020304" pitchFamily="18" charset="0"/>
                <a:ea typeface="Times New Roman" panose="02020603050405020304" pitchFamily="18" charset="0"/>
                <a:cs typeface="Times New Roman" panose="02020603050405020304" pitchFamily="18" charset="0"/>
              </a:rPr>
              <a:t>+ Viết câu ứng dụng bằng cỡ chữ nhỏ:</a:t>
            </a:r>
          </a:p>
          <a:p>
            <a:pPr marL="0" indent="0" algn="just">
              <a:spcBef>
                <a:spcPts val="0"/>
              </a:spcBef>
              <a:buNone/>
            </a:pPr>
            <a:r>
              <a:rPr lang="nl-NL"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000" dirty="0">
                <a:solidFill>
                  <a:schemeClr val="accent5"/>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000" b="1" dirty="0">
                <a:solidFill>
                  <a:schemeClr val="accent6"/>
                </a:solidFill>
                <a:latin typeface="Times New Roman" panose="02020603050405020304" pitchFamily="18" charset="0"/>
                <a:ea typeface="Times New Roman" panose="02020603050405020304" pitchFamily="18" charset="0"/>
                <a:cs typeface="Times New Roman" panose="02020603050405020304" pitchFamily="18" charset="0"/>
              </a:rPr>
              <a:t>Khi đói cùng chung một dạ</a:t>
            </a:r>
          </a:p>
          <a:p>
            <a:pPr marL="0" indent="0" algn="just">
              <a:spcBef>
                <a:spcPts val="0"/>
              </a:spcBef>
              <a:buNone/>
            </a:pPr>
            <a:r>
              <a:rPr lang="nl-NL" sz="2000" b="1" dirty="0">
                <a:solidFill>
                  <a:schemeClr val="accent6"/>
                </a:solidFill>
                <a:latin typeface="Times New Roman" panose="02020603050405020304" pitchFamily="18" charset="0"/>
                <a:ea typeface="Times New Roman" panose="02020603050405020304" pitchFamily="18" charset="0"/>
                <a:cs typeface="Times New Roman" panose="02020603050405020304" pitchFamily="18" charset="0"/>
              </a:rPr>
              <a:t>	   Khi rét cùng chung một lòng.</a:t>
            </a:r>
          </a:p>
        </p:txBody>
      </p:sp>
      <p:sp>
        <p:nvSpPr>
          <p:cNvPr id="10" name="Google Shape;590;p28">
            <a:extLst>
              <a:ext uri="{FF2B5EF4-FFF2-40B4-BE49-F238E27FC236}">
                <a16:creationId xmlns:a16="http://schemas.microsoft.com/office/drawing/2014/main" id="{44331146-9E0A-4A81-979C-6C22440810DA}"/>
              </a:ext>
            </a:extLst>
          </p:cNvPr>
          <p:cNvSpPr txBox="1">
            <a:spLocks/>
          </p:cNvSpPr>
          <p:nvPr/>
        </p:nvSpPr>
        <p:spPr>
          <a:xfrm>
            <a:off x="1484826" y="3040402"/>
            <a:ext cx="6584656" cy="639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Prompt"/>
              <a:buNone/>
              <a:defRPr sz="1600" b="0" i="0" u="none" strike="noStrike" cap="none">
                <a:solidFill>
                  <a:schemeClr val="dk1"/>
                </a:solidFill>
                <a:latin typeface="Prompt"/>
                <a:ea typeface="Prompt"/>
                <a:cs typeface="Prompt"/>
                <a:sym typeface="Prompt"/>
              </a:defRPr>
            </a:lvl1pPr>
            <a:lvl2pPr marL="914400" marR="0" lvl="1" indent="-330200" algn="ctr" rtl="0">
              <a:lnSpc>
                <a:spcPct val="100000"/>
              </a:lnSpc>
              <a:spcBef>
                <a:spcPts val="0"/>
              </a:spcBef>
              <a:spcAft>
                <a:spcPts val="0"/>
              </a:spcAft>
              <a:buClr>
                <a:schemeClr val="dk1"/>
              </a:buClr>
              <a:buSzPts val="1600"/>
              <a:buFont typeface="Prompt"/>
              <a:buNone/>
              <a:defRPr sz="1600" b="0" i="0" u="none" strike="noStrike" cap="none">
                <a:solidFill>
                  <a:schemeClr val="dk1"/>
                </a:solidFill>
                <a:latin typeface="Prompt"/>
                <a:ea typeface="Prompt"/>
                <a:cs typeface="Prompt"/>
                <a:sym typeface="Prompt"/>
              </a:defRPr>
            </a:lvl2pPr>
            <a:lvl3pPr marL="1371600" marR="0" lvl="2" indent="-330200" algn="ctr" rtl="0">
              <a:lnSpc>
                <a:spcPct val="100000"/>
              </a:lnSpc>
              <a:spcBef>
                <a:spcPts val="0"/>
              </a:spcBef>
              <a:spcAft>
                <a:spcPts val="0"/>
              </a:spcAft>
              <a:buClr>
                <a:schemeClr val="dk1"/>
              </a:buClr>
              <a:buSzPts val="1600"/>
              <a:buFont typeface="Prompt"/>
              <a:buNone/>
              <a:defRPr sz="1600" b="0" i="0" u="none" strike="noStrike" cap="none">
                <a:solidFill>
                  <a:schemeClr val="dk1"/>
                </a:solidFill>
                <a:latin typeface="Prompt"/>
                <a:ea typeface="Prompt"/>
                <a:cs typeface="Prompt"/>
                <a:sym typeface="Prompt"/>
              </a:defRPr>
            </a:lvl3pPr>
            <a:lvl4pPr marL="1828800" marR="0" lvl="3" indent="-330200" algn="ctr" rtl="0">
              <a:lnSpc>
                <a:spcPct val="100000"/>
              </a:lnSpc>
              <a:spcBef>
                <a:spcPts val="0"/>
              </a:spcBef>
              <a:spcAft>
                <a:spcPts val="0"/>
              </a:spcAft>
              <a:buClr>
                <a:schemeClr val="dk1"/>
              </a:buClr>
              <a:buSzPts val="1600"/>
              <a:buFont typeface="Prompt"/>
              <a:buNone/>
              <a:defRPr sz="1600" b="0" i="0" u="none" strike="noStrike" cap="none">
                <a:solidFill>
                  <a:schemeClr val="dk1"/>
                </a:solidFill>
                <a:latin typeface="Prompt"/>
                <a:ea typeface="Prompt"/>
                <a:cs typeface="Prompt"/>
                <a:sym typeface="Prompt"/>
              </a:defRPr>
            </a:lvl4pPr>
            <a:lvl5pPr marL="2286000" marR="0" lvl="4" indent="-330200" algn="ctr" rtl="0">
              <a:lnSpc>
                <a:spcPct val="100000"/>
              </a:lnSpc>
              <a:spcBef>
                <a:spcPts val="0"/>
              </a:spcBef>
              <a:spcAft>
                <a:spcPts val="0"/>
              </a:spcAft>
              <a:buClr>
                <a:schemeClr val="dk1"/>
              </a:buClr>
              <a:buSzPts val="1600"/>
              <a:buFont typeface="Prompt"/>
              <a:buNone/>
              <a:defRPr sz="1600" b="0" i="0" u="none" strike="noStrike" cap="none">
                <a:solidFill>
                  <a:schemeClr val="dk1"/>
                </a:solidFill>
                <a:latin typeface="Prompt"/>
                <a:ea typeface="Prompt"/>
                <a:cs typeface="Prompt"/>
                <a:sym typeface="Prompt"/>
              </a:defRPr>
            </a:lvl5pPr>
            <a:lvl6pPr marL="2743200" marR="0" lvl="5" indent="-330200" algn="ctr" rtl="0">
              <a:lnSpc>
                <a:spcPct val="100000"/>
              </a:lnSpc>
              <a:spcBef>
                <a:spcPts val="0"/>
              </a:spcBef>
              <a:spcAft>
                <a:spcPts val="0"/>
              </a:spcAft>
              <a:buClr>
                <a:schemeClr val="dk1"/>
              </a:buClr>
              <a:buSzPts val="1600"/>
              <a:buFont typeface="Prompt"/>
              <a:buNone/>
              <a:defRPr sz="1600" b="0" i="0" u="none" strike="noStrike" cap="none">
                <a:solidFill>
                  <a:schemeClr val="dk1"/>
                </a:solidFill>
                <a:latin typeface="Prompt"/>
                <a:ea typeface="Prompt"/>
                <a:cs typeface="Prompt"/>
                <a:sym typeface="Prompt"/>
              </a:defRPr>
            </a:lvl6pPr>
            <a:lvl7pPr marL="3200400" marR="0" lvl="6" indent="-330200" algn="ctr" rtl="0">
              <a:lnSpc>
                <a:spcPct val="100000"/>
              </a:lnSpc>
              <a:spcBef>
                <a:spcPts val="0"/>
              </a:spcBef>
              <a:spcAft>
                <a:spcPts val="0"/>
              </a:spcAft>
              <a:buClr>
                <a:schemeClr val="dk1"/>
              </a:buClr>
              <a:buSzPts val="1600"/>
              <a:buFont typeface="Prompt"/>
              <a:buNone/>
              <a:defRPr sz="1600" b="0" i="0" u="none" strike="noStrike" cap="none">
                <a:solidFill>
                  <a:schemeClr val="dk1"/>
                </a:solidFill>
                <a:latin typeface="Prompt"/>
                <a:ea typeface="Prompt"/>
                <a:cs typeface="Prompt"/>
                <a:sym typeface="Prompt"/>
              </a:defRPr>
            </a:lvl7pPr>
            <a:lvl8pPr marL="3657600" marR="0" lvl="7" indent="-330200" algn="ctr" rtl="0">
              <a:lnSpc>
                <a:spcPct val="100000"/>
              </a:lnSpc>
              <a:spcBef>
                <a:spcPts val="0"/>
              </a:spcBef>
              <a:spcAft>
                <a:spcPts val="0"/>
              </a:spcAft>
              <a:buClr>
                <a:schemeClr val="dk1"/>
              </a:buClr>
              <a:buSzPts val="1600"/>
              <a:buFont typeface="Prompt"/>
              <a:buNone/>
              <a:defRPr sz="1600" b="0" i="0" u="none" strike="noStrike" cap="none">
                <a:solidFill>
                  <a:schemeClr val="dk1"/>
                </a:solidFill>
                <a:latin typeface="Prompt"/>
                <a:ea typeface="Prompt"/>
                <a:cs typeface="Prompt"/>
                <a:sym typeface="Prompt"/>
              </a:defRPr>
            </a:lvl8pPr>
            <a:lvl9pPr marL="4114800" marR="0" lvl="8" indent="-330200" algn="ctr" rtl="0">
              <a:lnSpc>
                <a:spcPct val="100000"/>
              </a:lnSpc>
              <a:spcBef>
                <a:spcPts val="0"/>
              </a:spcBef>
              <a:spcAft>
                <a:spcPts val="0"/>
              </a:spcAft>
              <a:buClr>
                <a:schemeClr val="dk1"/>
              </a:buClr>
              <a:buSzPts val="1600"/>
              <a:buFont typeface="Prompt"/>
              <a:buNone/>
              <a:defRPr sz="1600" b="0" i="0" u="none" strike="noStrike" cap="none">
                <a:solidFill>
                  <a:schemeClr val="dk1"/>
                </a:solidFill>
                <a:latin typeface="Prompt"/>
                <a:ea typeface="Prompt"/>
                <a:cs typeface="Prompt"/>
                <a:sym typeface="Prompt"/>
              </a:defRPr>
            </a:lvl9pPr>
          </a:lstStyle>
          <a:p>
            <a:pPr marL="0" marR="0" algn="just">
              <a:spcBef>
                <a:spcPts val="0"/>
              </a:spcBef>
              <a:spcAft>
                <a:spcPts val="0"/>
              </a:spcAft>
            </a:pPr>
            <a:r>
              <a:rPr lang="nl-NL"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Chữ viết rõ ràng, tương đối đều nét và thẳng hàng. Biết nối nét giữa chữ viết hoa với chữ viết thường trong chữ ghi tiếng.</a:t>
            </a:r>
            <a:endParaRPr lang="en-US" sz="2000" dirty="0">
              <a:solidFill>
                <a:schemeClr val="tx1"/>
              </a:solidFill>
              <a:effectLst/>
              <a:latin typeface=".VnTime"/>
              <a:ea typeface="Times New Roman" panose="02020603050405020304" pitchFamily="18" charset="0"/>
              <a:cs typeface="Times New Roman" panose="02020603050405020304" pitchFamily="18" charset="0"/>
            </a:endParaRPr>
          </a:p>
        </p:txBody>
      </p:sp>
      <p:sp>
        <p:nvSpPr>
          <p:cNvPr id="11" name="Google Shape;590;p28">
            <a:extLst>
              <a:ext uri="{FF2B5EF4-FFF2-40B4-BE49-F238E27FC236}">
                <a16:creationId xmlns:a16="http://schemas.microsoft.com/office/drawing/2014/main" id="{B7BF77ED-C00F-4377-9F65-0E80BE7591CB}"/>
              </a:ext>
            </a:extLst>
          </p:cNvPr>
          <p:cNvSpPr txBox="1">
            <a:spLocks/>
          </p:cNvSpPr>
          <p:nvPr/>
        </p:nvSpPr>
        <p:spPr>
          <a:xfrm>
            <a:off x="1484826" y="4127625"/>
            <a:ext cx="7882417" cy="639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Prompt"/>
              <a:buNone/>
              <a:defRPr sz="1600" b="0" i="0" u="none" strike="noStrike" cap="none">
                <a:solidFill>
                  <a:schemeClr val="dk1"/>
                </a:solidFill>
                <a:latin typeface="Prompt"/>
                <a:ea typeface="Prompt"/>
                <a:cs typeface="Prompt"/>
                <a:sym typeface="Prompt"/>
              </a:defRPr>
            </a:lvl1pPr>
            <a:lvl2pPr marL="914400" marR="0" lvl="1" indent="-330200" algn="ctr" rtl="0">
              <a:lnSpc>
                <a:spcPct val="100000"/>
              </a:lnSpc>
              <a:spcBef>
                <a:spcPts val="0"/>
              </a:spcBef>
              <a:spcAft>
                <a:spcPts val="0"/>
              </a:spcAft>
              <a:buClr>
                <a:schemeClr val="dk1"/>
              </a:buClr>
              <a:buSzPts val="1600"/>
              <a:buFont typeface="Prompt"/>
              <a:buNone/>
              <a:defRPr sz="1600" b="0" i="0" u="none" strike="noStrike" cap="none">
                <a:solidFill>
                  <a:schemeClr val="dk1"/>
                </a:solidFill>
                <a:latin typeface="Prompt"/>
                <a:ea typeface="Prompt"/>
                <a:cs typeface="Prompt"/>
                <a:sym typeface="Prompt"/>
              </a:defRPr>
            </a:lvl2pPr>
            <a:lvl3pPr marL="1371600" marR="0" lvl="2" indent="-330200" algn="ctr" rtl="0">
              <a:lnSpc>
                <a:spcPct val="100000"/>
              </a:lnSpc>
              <a:spcBef>
                <a:spcPts val="0"/>
              </a:spcBef>
              <a:spcAft>
                <a:spcPts val="0"/>
              </a:spcAft>
              <a:buClr>
                <a:schemeClr val="dk1"/>
              </a:buClr>
              <a:buSzPts val="1600"/>
              <a:buFont typeface="Prompt"/>
              <a:buNone/>
              <a:defRPr sz="1600" b="0" i="0" u="none" strike="noStrike" cap="none">
                <a:solidFill>
                  <a:schemeClr val="dk1"/>
                </a:solidFill>
                <a:latin typeface="Prompt"/>
                <a:ea typeface="Prompt"/>
                <a:cs typeface="Prompt"/>
                <a:sym typeface="Prompt"/>
              </a:defRPr>
            </a:lvl3pPr>
            <a:lvl4pPr marL="1828800" marR="0" lvl="3" indent="-330200" algn="ctr" rtl="0">
              <a:lnSpc>
                <a:spcPct val="100000"/>
              </a:lnSpc>
              <a:spcBef>
                <a:spcPts val="0"/>
              </a:spcBef>
              <a:spcAft>
                <a:spcPts val="0"/>
              </a:spcAft>
              <a:buClr>
                <a:schemeClr val="dk1"/>
              </a:buClr>
              <a:buSzPts val="1600"/>
              <a:buFont typeface="Prompt"/>
              <a:buNone/>
              <a:defRPr sz="1600" b="0" i="0" u="none" strike="noStrike" cap="none">
                <a:solidFill>
                  <a:schemeClr val="dk1"/>
                </a:solidFill>
                <a:latin typeface="Prompt"/>
                <a:ea typeface="Prompt"/>
                <a:cs typeface="Prompt"/>
                <a:sym typeface="Prompt"/>
              </a:defRPr>
            </a:lvl4pPr>
            <a:lvl5pPr marL="2286000" marR="0" lvl="4" indent="-330200" algn="ctr" rtl="0">
              <a:lnSpc>
                <a:spcPct val="100000"/>
              </a:lnSpc>
              <a:spcBef>
                <a:spcPts val="0"/>
              </a:spcBef>
              <a:spcAft>
                <a:spcPts val="0"/>
              </a:spcAft>
              <a:buClr>
                <a:schemeClr val="dk1"/>
              </a:buClr>
              <a:buSzPts val="1600"/>
              <a:buFont typeface="Prompt"/>
              <a:buNone/>
              <a:defRPr sz="1600" b="0" i="0" u="none" strike="noStrike" cap="none">
                <a:solidFill>
                  <a:schemeClr val="dk1"/>
                </a:solidFill>
                <a:latin typeface="Prompt"/>
                <a:ea typeface="Prompt"/>
                <a:cs typeface="Prompt"/>
                <a:sym typeface="Prompt"/>
              </a:defRPr>
            </a:lvl5pPr>
            <a:lvl6pPr marL="2743200" marR="0" lvl="5" indent="-330200" algn="ctr" rtl="0">
              <a:lnSpc>
                <a:spcPct val="100000"/>
              </a:lnSpc>
              <a:spcBef>
                <a:spcPts val="0"/>
              </a:spcBef>
              <a:spcAft>
                <a:spcPts val="0"/>
              </a:spcAft>
              <a:buClr>
                <a:schemeClr val="dk1"/>
              </a:buClr>
              <a:buSzPts val="1600"/>
              <a:buFont typeface="Prompt"/>
              <a:buNone/>
              <a:defRPr sz="1600" b="0" i="0" u="none" strike="noStrike" cap="none">
                <a:solidFill>
                  <a:schemeClr val="dk1"/>
                </a:solidFill>
                <a:latin typeface="Prompt"/>
                <a:ea typeface="Prompt"/>
                <a:cs typeface="Prompt"/>
                <a:sym typeface="Prompt"/>
              </a:defRPr>
            </a:lvl6pPr>
            <a:lvl7pPr marL="3200400" marR="0" lvl="6" indent="-330200" algn="ctr" rtl="0">
              <a:lnSpc>
                <a:spcPct val="100000"/>
              </a:lnSpc>
              <a:spcBef>
                <a:spcPts val="0"/>
              </a:spcBef>
              <a:spcAft>
                <a:spcPts val="0"/>
              </a:spcAft>
              <a:buClr>
                <a:schemeClr val="dk1"/>
              </a:buClr>
              <a:buSzPts val="1600"/>
              <a:buFont typeface="Prompt"/>
              <a:buNone/>
              <a:defRPr sz="1600" b="0" i="0" u="none" strike="noStrike" cap="none">
                <a:solidFill>
                  <a:schemeClr val="dk1"/>
                </a:solidFill>
                <a:latin typeface="Prompt"/>
                <a:ea typeface="Prompt"/>
                <a:cs typeface="Prompt"/>
                <a:sym typeface="Prompt"/>
              </a:defRPr>
            </a:lvl7pPr>
            <a:lvl8pPr marL="3657600" marR="0" lvl="7" indent="-330200" algn="ctr" rtl="0">
              <a:lnSpc>
                <a:spcPct val="100000"/>
              </a:lnSpc>
              <a:spcBef>
                <a:spcPts val="0"/>
              </a:spcBef>
              <a:spcAft>
                <a:spcPts val="0"/>
              </a:spcAft>
              <a:buClr>
                <a:schemeClr val="dk1"/>
              </a:buClr>
              <a:buSzPts val="1600"/>
              <a:buFont typeface="Prompt"/>
              <a:buNone/>
              <a:defRPr sz="1600" b="0" i="0" u="none" strike="noStrike" cap="none">
                <a:solidFill>
                  <a:schemeClr val="dk1"/>
                </a:solidFill>
                <a:latin typeface="Prompt"/>
                <a:ea typeface="Prompt"/>
                <a:cs typeface="Prompt"/>
                <a:sym typeface="Prompt"/>
              </a:defRPr>
            </a:lvl8pPr>
            <a:lvl9pPr marL="4114800" marR="0" lvl="8" indent="-330200" algn="ctr" rtl="0">
              <a:lnSpc>
                <a:spcPct val="100000"/>
              </a:lnSpc>
              <a:spcBef>
                <a:spcPts val="0"/>
              </a:spcBef>
              <a:spcAft>
                <a:spcPts val="0"/>
              </a:spcAft>
              <a:buClr>
                <a:schemeClr val="dk1"/>
              </a:buClr>
              <a:buSzPts val="1600"/>
              <a:buFont typeface="Prompt"/>
              <a:buNone/>
              <a:defRPr sz="1600" b="0" i="0" u="none" strike="noStrike" cap="none">
                <a:solidFill>
                  <a:schemeClr val="dk1"/>
                </a:solidFill>
                <a:latin typeface="Prompt"/>
                <a:ea typeface="Prompt"/>
                <a:cs typeface="Prompt"/>
                <a:sym typeface="Prompt"/>
              </a:defRPr>
            </a:lvl9pPr>
          </a:lstStyle>
          <a:p>
            <a:pPr marL="0" algn="just"/>
            <a:r>
              <a:rPr lang="nl-NL" sz="2000" dirty="0">
                <a:solidFill>
                  <a:schemeClr val="tx1"/>
                </a:solidFill>
                <a:effectLst/>
                <a:latin typeface="Times New Roman" panose="02020603050405020304" pitchFamily="18" charset="0"/>
                <a:ea typeface="Times New Roman" panose="02020603050405020304" pitchFamily="18" charset="0"/>
              </a:rPr>
              <a:t>Hiểu được ý nghĩ của câu ứng dụng</a:t>
            </a:r>
            <a:r>
              <a:rPr lang="nl-NL" sz="2000" dirty="0">
                <a:solidFill>
                  <a:schemeClr val="tx1"/>
                </a:solidFill>
                <a:latin typeface="Times New Roman" panose="02020603050405020304" pitchFamily="18" charset="0"/>
                <a:ea typeface="Times New Roman" panose="02020603050405020304" pitchFamily="18" charset="0"/>
              </a:rPr>
              <a:t>.</a:t>
            </a:r>
            <a:endParaRPr lang="nl-NL" sz="2000" dirty="0">
              <a:solidFill>
                <a:schemeClr val="tx1"/>
              </a:solidFill>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nl-NL" sz="2000" dirty="0">
                <a:solidFill>
                  <a:schemeClr val="tx1"/>
                </a:solidFill>
                <a:effectLst/>
                <a:latin typeface="Times New Roman" panose="02020603050405020304" pitchFamily="18" charset="0"/>
                <a:ea typeface="Times New Roman" panose="02020603050405020304" pitchFamily="18" charset="0"/>
              </a:rPr>
              <a:t>HS có ý thức rèn chữ, giữ vở sạch đẹp.</a:t>
            </a:r>
            <a:endParaRPr lang="en-US" sz="2000" dirty="0">
              <a:solidFill>
                <a:schemeClr val="tx1"/>
              </a:solidFill>
              <a:effectLst/>
              <a:latin typeface=".VnTime"/>
              <a:ea typeface="Times New Roman" panose="02020603050405020304" pitchFamily="18" charset="0"/>
              <a:cs typeface="Times New Roman" panose="02020603050405020304" pitchFamily="18"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33980"/>
    </mc:Choice>
    <mc:Fallback xmlns="">
      <p:transition spd="slow" advTm="339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0-#ppt_w/2"/>
                                          </p:val>
                                        </p:tav>
                                        <p:tav tm="100000">
                                          <p:val>
                                            <p:strVal val="#ppt_x"/>
                                          </p:val>
                                        </p:tav>
                                      </p:tavLst>
                                    </p:anim>
                                    <p:anim calcmode="lin" valueType="num">
                                      <p:cBhvr additive="base">
                                        <p:cTn id="14"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85"/>
        <p:cNvGrpSpPr/>
        <p:nvPr/>
      </p:nvGrpSpPr>
      <p:grpSpPr>
        <a:xfrm>
          <a:off x="0" y="0"/>
          <a:ext cx="0" cy="0"/>
          <a:chOff x="0" y="0"/>
          <a:chExt cx="0" cy="0"/>
        </a:xfrm>
      </p:grpSpPr>
      <p:sp>
        <p:nvSpPr>
          <p:cNvPr id="1186" name="Google Shape;1186;p40"/>
          <p:cNvSpPr txBox="1">
            <a:spLocks noGrp="1"/>
          </p:cNvSpPr>
          <p:nvPr>
            <p:ph type="title"/>
          </p:nvPr>
        </p:nvSpPr>
        <p:spPr>
          <a:xfrm>
            <a:off x="720000" y="540000"/>
            <a:ext cx="7785900" cy="477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latin typeface="Segoe UI Black" panose="020B0A02040204020203" pitchFamily="34" charset="0"/>
                <a:ea typeface="Segoe UI Black" panose="020B0A02040204020203" pitchFamily="34" charset="0"/>
              </a:rPr>
              <a:t>NỘI DUNG</a:t>
            </a:r>
            <a:endParaRPr dirty="0">
              <a:latin typeface="Segoe UI Black" panose="020B0A02040204020203" pitchFamily="34" charset="0"/>
              <a:ea typeface="Segoe UI Black" panose="020B0A02040204020203" pitchFamily="34" charset="0"/>
            </a:endParaRPr>
          </a:p>
        </p:txBody>
      </p:sp>
      <p:sp>
        <p:nvSpPr>
          <p:cNvPr id="1187" name="Google Shape;1187;p40"/>
          <p:cNvSpPr txBox="1">
            <a:spLocks noGrp="1"/>
          </p:cNvSpPr>
          <p:nvPr>
            <p:ph type="body" idx="5"/>
          </p:nvPr>
        </p:nvSpPr>
        <p:spPr>
          <a:xfrm>
            <a:off x="1193950" y="3907675"/>
            <a:ext cx="1996800" cy="588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dirty="0"/>
              <a:t>Luyện viết chữ hoa</a:t>
            </a:r>
            <a:endParaRPr sz="2400" dirty="0"/>
          </a:p>
        </p:txBody>
      </p:sp>
      <p:sp>
        <p:nvSpPr>
          <p:cNvPr id="1188" name="Google Shape;1188;p40"/>
          <p:cNvSpPr/>
          <p:nvPr/>
        </p:nvSpPr>
        <p:spPr>
          <a:xfrm>
            <a:off x="1530400" y="3430882"/>
            <a:ext cx="1323900" cy="4776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89" name="Google Shape;1189;p40"/>
          <p:cNvSpPr/>
          <p:nvPr/>
        </p:nvSpPr>
        <p:spPr>
          <a:xfrm>
            <a:off x="3910045" y="2594369"/>
            <a:ext cx="1323900" cy="4776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90" name="Google Shape;1190;p40"/>
          <p:cNvSpPr/>
          <p:nvPr/>
        </p:nvSpPr>
        <p:spPr>
          <a:xfrm>
            <a:off x="6289700" y="3430882"/>
            <a:ext cx="1323900" cy="4776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91" name="Google Shape;1191;p40"/>
          <p:cNvSpPr txBox="1">
            <a:spLocks noGrp="1"/>
          </p:cNvSpPr>
          <p:nvPr>
            <p:ph type="body" idx="1"/>
          </p:nvPr>
        </p:nvSpPr>
        <p:spPr>
          <a:xfrm>
            <a:off x="3573598" y="3071162"/>
            <a:ext cx="1996800" cy="588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dirty="0"/>
              <a:t>Luyện viết từ ứng dụng</a:t>
            </a:r>
            <a:endParaRPr sz="2400" dirty="0"/>
          </a:p>
        </p:txBody>
      </p:sp>
      <p:sp>
        <p:nvSpPr>
          <p:cNvPr id="1192" name="Google Shape;1192;p40"/>
          <p:cNvSpPr txBox="1">
            <a:spLocks noGrp="1"/>
          </p:cNvSpPr>
          <p:nvPr>
            <p:ph type="body" idx="2"/>
          </p:nvPr>
        </p:nvSpPr>
        <p:spPr>
          <a:xfrm>
            <a:off x="5817519" y="3869323"/>
            <a:ext cx="2447800" cy="588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dirty="0"/>
              <a:t>Luyện viết câu ứng dụng</a:t>
            </a:r>
            <a:endParaRPr sz="2400" dirty="0"/>
          </a:p>
        </p:txBody>
      </p:sp>
      <p:sp>
        <p:nvSpPr>
          <p:cNvPr id="1193" name="Google Shape;1193;p40"/>
          <p:cNvSpPr txBox="1">
            <a:spLocks noGrp="1"/>
          </p:cNvSpPr>
          <p:nvPr>
            <p:ph type="subTitle" idx="3"/>
          </p:nvPr>
        </p:nvSpPr>
        <p:spPr>
          <a:xfrm>
            <a:off x="3573598" y="2604713"/>
            <a:ext cx="1996800" cy="456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t>02</a:t>
            </a:r>
            <a:endParaRPr dirty="0"/>
          </a:p>
        </p:txBody>
      </p:sp>
      <p:sp>
        <p:nvSpPr>
          <p:cNvPr id="1194" name="Google Shape;1194;p40"/>
          <p:cNvSpPr txBox="1">
            <a:spLocks noGrp="1"/>
          </p:cNvSpPr>
          <p:nvPr>
            <p:ph type="subTitle" idx="4"/>
          </p:nvPr>
        </p:nvSpPr>
        <p:spPr>
          <a:xfrm>
            <a:off x="5953250" y="3441238"/>
            <a:ext cx="1996800" cy="456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03</a:t>
            </a:r>
            <a:endParaRPr dirty="0"/>
          </a:p>
        </p:txBody>
      </p:sp>
      <p:sp>
        <p:nvSpPr>
          <p:cNvPr id="1195" name="Google Shape;1195;p40"/>
          <p:cNvSpPr txBox="1">
            <a:spLocks noGrp="1"/>
          </p:cNvSpPr>
          <p:nvPr>
            <p:ph type="subTitle" idx="6"/>
          </p:nvPr>
        </p:nvSpPr>
        <p:spPr>
          <a:xfrm>
            <a:off x="1193950" y="3441225"/>
            <a:ext cx="1996800" cy="456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01</a:t>
            </a:r>
            <a:endParaRPr dirty="0"/>
          </a:p>
        </p:txBody>
      </p:sp>
      <p:grpSp>
        <p:nvGrpSpPr>
          <p:cNvPr id="1196" name="Google Shape;1196;p40"/>
          <p:cNvGrpSpPr/>
          <p:nvPr/>
        </p:nvGrpSpPr>
        <p:grpSpPr>
          <a:xfrm>
            <a:off x="1704599" y="2320528"/>
            <a:ext cx="856439" cy="1017407"/>
            <a:chOff x="1693512" y="1522810"/>
            <a:chExt cx="856439" cy="1017407"/>
          </a:xfrm>
        </p:grpSpPr>
        <p:sp>
          <p:nvSpPr>
            <p:cNvPr id="1197" name="Google Shape;1197;p40"/>
            <p:cNvSpPr/>
            <p:nvPr/>
          </p:nvSpPr>
          <p:spPr>
            <a:xfrm>
              <a:off x="1834751" y="1827117"/>
              <a:ext cx="715200" cy="7131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8" name="Google Shape;1198;p40"/>
            <p:cNvGrpSpPr/>
            <p:nvPr/>
          </p:nvGrpSpPr>
          <p:grpSpPr>
            <a:xfrm rot="-2168986">
              <a:off x="1777167" y="1571928"/>
              <a:ext cx="290017" cy="378211"/>
              <a:chOff x="1316300" y="311200"/>
              <a:chExt cx="274475" cy="357950"/>
            </a:xfrm>
          </p:grpSpPr>
          <p:sp>
            <p:nvSpPr>
              <p:cNvPr id="1199" name="Google Shape;1199;p40"/>
              <p:cNvSpPr/>
              <p:nvPr/>
            </p:nvSpPr>
            <p:spPr>
              <a:xfrm>
                <a:off x="1328825" y="493075"/>
                <a:ext cx="261950" cy="156025"/>
              </a:xfrm>
              <a:custGeom>
                <a:avLst/>
                <a:gdLst/>
                <a:ahLst/>
                <a:cxnLst/>
                <a:rect l="l" t="t" r="r" b="b"/>
                <a:pathLst>
                  <a:path w="10478" h="6241" extrusionOk="0">
                    <a:moveTo>
                      <a:pt x="4011" y="0"/>
                    </a:moveTo>
                    <a:cubicBezTo>
                      <a:pt x="1" y="0"/>
                      <a:pt x="1429" y="1504"/>
                      <a:pt x="1354" y="6015"/>
                    </a:cubicBezTo>
                    <a:lnTo>
                      <a:pt x="7194" y="6241"/>
                    </a:lnTo>
                    <a:cubicBezTo>
                      <a:pt x="8246" y="2406"/>
                      <a:pt x="10477" y="0"/>
                      <a:pt x="40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40"/>
              <p:cNvSpPr/>
              <p:nvPr/>
            </p:nvSpPr>
            <p:spPr>
              <a:xfrm>
                <a:off x="1316300" y="583300"/>
                <a:ext cx="231225" cy="85850"/>
              </a:xfrm>
              <a:custGeom>
                <a:avLst/>
                <a:gdLst/>
                <a:ahLst/>
                <a:cxnLst/>
                <a:rect l="l" t="t" r="r" b="b"/>
                <a:pathLst>
                  <a:path w="9249" h="3434" extrusionOk="0">
                    <a:moveTo>
                      <a:pt x="1028" y="0"/>
                    </a:moveTo>
                    <a:lnTo>
                      <a:pt x="1" y="2281"/>
                    </a:lnTo>
                    <a:cubicBezTo>
                      <a:pt x="928" y="2682"/>
                      <a:pt x="2006" y="2958"/>
                      <a:pt x="3209" y="3158"/>
                    </a:cubicBezTo>
                    <a:cubicBezTo>
                      <a:pt x="4387" y="3334"/>
                      <a:pt x="5665" y="3434"/>
                      <a:pt x="6868" y="3434"/>
                    </a:cubicBezTo>
                    <a:cubicBezTo>
                      <a:pt x="7695" y="3434"/>
                      <a:pt x="8522" y="3384"/>
                      <a:pt x="9249" y="3309"/>
                    </a:cubicBezTo>
                    <a:lnTo>
                      <a:pt x="8948" y="802"/>
                    </a:lnTo>
                    <a:cubicBezTo>
                      <a:pt x="8321" y="877"/>
                      <a:pt x="7620" y="928"/>
                      <a:pt x="6868" y="928"/>
                    </a:cubicBezTo>
                    <a:cubicBezTo>
                      <a:pt x="5790" y="928"/>
                      <a:pt x="4637" y="852"/>
                      <a:pt x="3584" y="677"/>
                    </a:cubicBezTo>
                    <a:cubicBezTo>
                      <a:pt x="2557" y="527"/>
                      <a:pt x="1630" y="276"/>
                      <a:pt x="10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40"/>
              <p:cNvSpPr/>
              <p:nvPr/>
            </p:nvSpPr>
            <p:spPr>
              <a:xfrm>
                <a:off x="1386850" y="311200"/>
                <a:ext cx="200775" cy="232400"/>
              </a:xfrm>
              <a:custGeom>
                <a:avLst/>
                <a:gdLst/>
                <a:ahLst/>
                <a:cxnLst/>
                <a:rect l="l" t="t" r="r" b="b"/>
                <a:pathLst>
                  <a:path w="8031" h="9296" extrusionOk="0">
                    <a:moveTo>
                      <a:pt x="3610" y="941"/>
                    </a:moveTo>
                    <a:cubicBezTo>
                      <a:pt x="4201" y="941"/>
                      <a:pt x="4597" y="1705"/>
                      <a:pt x="4597" y="2263"/>
                    </a:cubicBezTo>
                    <a:cubicBezTo>
                      <a:pt x="4622" y="3015"/>
                      <a:pt x="4321" y="3817"/>
                      <a:pt x="4046" y="4518"/>
                    </a:cubicBezTo>
                    <a:cubicBezTo>
                      <a:pt x="3690" y="5496"/>
                      <a:pt x="3221" y="6436"/>
                      <a:pt x="2746" y="7365"/>
                    </a:cubicBezTo>
                    <a:lnTo>
                      <a:pt x="2746" y="7365"/>
                    </a:lnTo>
                    <a:cubicBezTo>
                      <a:pt x="2671" y="6523"/>
                      <a:pt x="2559" y="5677"/>
                      <a:pt x="2492" y="4819"/>
                    </a:cubicBezTo>
                    <a:cubicBezTo>
                      <a:pt x="2417" y="3791"/>
                      <a:pt x="2116" y="1812"/>
                      <a:pt x="3118" y="1110"/>
                    </a:cubicBezTo>
                    <a:cubicBezTo>
                      <a:pt x="3293" y="992"/>
                      <a:pt x="3458" y="941"/>
                      <a:pt x="3610" y="941"/>
                    </a:cubicBezTo>
                    <a:close/>
                    <a:moveTo>
                      <a:pt x="3660" y="0"/>
                    </a:moveTo>
                    <a:cubicBezTo>
                      <a:pt x="0" y="0"/>
                      <a:pt x="1716" y="6488"/>
                      <a:pt x="1765" y="8604"/>
                    </a:cubicBezTo>
                    <a:cubicBezTo>
                      <a:pt x="1765" y="8927"/>
                      <a:pt x="2005" y="9095"/>
                      <a:pt x="2256" y="9110"/>
                    </a:cubicBezTo>
                    <a:lnTo>
                      <a:pt x="2256" y="9110"/>
                    </a:lnTo>
                    <a:cubicBezTo>
                      <a:pt x="2364" y="9224"/>
                      <a:pt x="2517" y="9295"/>
                      <a:pt x="2666" y="9295"/>
                    </a:cubicBezTo>
                    <a:cubicBezTo>
                      <a:pt x="2822" y="9295"/>
                      <a:pt x="2974" y="9217"/>
                      <a:pt x="3068" y="9030"/>
                    </a:cubicBezTo>
                    <a:cubicBezTo>
                      <a:pt x="3820" y="7526"/>
                      <a:pt x="8031" y="233"/>
                      <a:pt x="3870" y="7"/>
                    </a:cubicBezTo>
                    <a:cubicBezTo>
                      <a:pt x="3798" y="2"/>
                      <a:pt x="3728" y="0"/>
                      <a:pt x="36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02" name="Google Shape;1202;p40"/>
          <p:cNvGrpSpPr/>
          <p:nvPr/>
        </p:nvGrpSpPr>
        <p:grpSpPr>
          <a:xfrm>
            <a:off x="6448930" y="2320522"/>
            <a:ext cx="856439" cy="1017407"/>
            <a:chOff x="6492512" y="1522810"/>
            <a:chExt cx="856439" cy="1017407"/>
          </a:xfrm>
        </p:grpSpPr>
        <p:sp>
          <p:nvSpPr>
            <p:cNvPr id="1203" name="Google Shape;1203;p40"/>
            <p:cNvSpPr/>
            <p:nvPr/>
          </p:nvSpPr>
          <p:spPr>
            <a:xfrm>
              <a:off x="6633751" y="1827117"/>
              <a:ext cx="715200" cy="7131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04" name="Google Shape;1204;p40"/>
            <p:cNvGrpSpPr/>
            <p:nvPr/>
          </p:nvGrpSpPr>
          <p:grpSpPr>
            <a:xfrm rot="-2168986">
              <a:off x="6576167" y="1571928"/>
              <a:ext cx="290017" cy="378211"/>
              <a:chOff x="1316300" y="311200"/>
              <a:chExt cx="274475" cy="357950"/>
            </a:xfrm>
          </p:grpSpPr>
          <p:sp>
            <p:nvSpPr>
              <p:cNvPr id="1205" name="Google Shape;1205;p40"/>
              <p:cNvSpPr/>
              <p:nvPr/>
            </p:nvSpPr>
            <p:spPr>
              <a:xfrm>
                <a:off x="1328825" y="493075"/>
                <a:ext cx="261950" cy="156025"/>
              </a:xfrm>
              <a:custGeom>
                <a:avLst/>
                <a:gdLst/>
                <a:ahLst/>
                <a:cxnLst/>
                <a:rect l="l" t="t" r="r" b="b"/>
                <a:pathLst>
                  <a:path w="10478" h="6241" extrusionOk="0">
                    <a:moveTo>
                      <a:pt x="4011" y="0"/>
                    </a:moveTo>
                    <a:cubicBezTo>
                      <a:pt x="1" y="0"/>
                      <a:pt x="1429" y="1504"/>
                      <a:pt x="1354" y="6015"/>
                    </a:cubicBezTo>
                    <a:lnTo>
                      <a:pt x="7194" y="6241"/>
                    </a:lnTo>
                    <a:cubicBezTo>
                      <a:pt x="8246" y="2406"/>
                      <a:pt x="10477" y="0"/>
                      <a:pt x="40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40"/>
              <p:cNvSpPr/>
              <p:nvPr/>
            </p:nvSpPr>
            <p:spPr>
              <a:xfrm>
                <a:off x="1316300" y="583300"/>
                <a:ext cx="231225" cy="85850"/>
              </a:xfrm>
              <a:custGeom>
                <a:avLst/>
                <a:gdLst/>
                <a:ahLst/>
                <a:cxnLst/>
                <a:rect l="l" t="t" r="r" b="b"/>
                <a:pathLst>
                  <a:path w="9249" h="3434" extrusionOk="0">
                    <a:moveTo>
                      <a:pt x="1028" y="0"/>
                    </a:moveTo>
                    <a:lnTo>
                      <a:pt x="1" y="2281"/>
                    </a:lnTo>
                    <a:cubicBezTo>
                      <a:pt x="928" y="2682"/>
                      <a:pt x="2006" y="2958"/>
                      <a:pt x="3209" y="3158"/>
                    </a:cubicBezTo>
                    <a:cubicBezTo>
                      <a:pt x="4387" y="3334"/>
                      <a:pt x="5665" y="3434"/>
                      <a:pt x="6868" y="3434"/>
                    </a:cubicBezTo>
                    <a:cubicBezTo>
                      <a:pt x="7695" y="3434"/>
                      <a:pt x="8522" y="3384"/>
                      <a:pt x="9249" y="3309"/>
                    </a:cubicBezTo>
                    <a:lnTo>
                      <a:pt x="8948" y="802"/>
                    </a:lnTo>
                    <a:cubicBezTo>
                      <a:pt x="8321" y="877"/>
                      <a:pt x="7620" y="928"/>
                      <a:pt x="6868" y="928"/>
                    </a:cubicBezTo>
                    <a:cubicBezTo>
                      <a:pt x="5790" y="928"/>
                      <a:pt x="4637" y="852"/>
                      <a:pt x="3584" y="677"/>
                    </a:cubicBezTo>
                    <a:cubicBezTo>
                      <a:pt x="2557" y="527"/>
                      <a:pt x="1630" y="276"/>
                      <a:pt x="10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40"/>
              <p:cNvSpPr/>
              <p:nvPr/>
            </p:nvSpPr>
            <p:spPr>
              <a:xfrm>
                <a:off x="1386850" y="311200"/>
                <a:ext cx="200775" cy="232400"/>
              </a:xfrm>
              <a:custGeom>
                <a:avLst/>
                <a:gdLst/>
                <a:ahLst/>
                <a:cxnLst/>
                <a:rect l="l" t="t" r="r" b="b"/>
                <a:pathLst>
                  <a:path w="8031" h="9296" extrusionOk="0">
                    <a:moveTo>
                      <a:pt x="3610" y="941"/>
                    </a:moveTo>
                    <a:cubicBezTo>
                      <a:pt x="4201" y="941"/>
                      <a:pt x="4597" y="1705"/>
                      <a:pt x="4597" y="2263"/>
                    </a:cubicBezTo>
                    <a:cubicBezTo>
                      <a:pt x="4622" y="3015"/>
                      <a:pt x="4321" y="3817"/>
                      <a:pt x="4046" y="4518"/>
                    </a:cubicBezTo>
                    <a:cubicBezTo>
                      <a:pt x="3690" y="5496"/>
                      <a:pt x="3221" y="6436"/>
                      <a:pt x="2746" y="7365"/>
                    </a:cubicBezTo>
                    <a:lnTo>
                      <a:pt x="2746" y="7365"/>
                    </a:lnTo>
                    <a:cubicBezTo>
                      <a:pt x="2671" y="6523"/>
                      <a:pt x="2559" y="5677"/>
                      <a:pt x="2492" y="4819"/>
                    </a:cubicBezTo>
                    <a:cubicBezTo>
                      <a:pt x="2417" y="3791"/>
                      <a:pt x="2116" y="1812"/>
                      <a:pt x="3118" y="1110"/>
                    </a:cubicBezTo>
                    <a:cubicBezTo>
                      <a:pt x="3293" y="992"/>
                      <a:pt x="3458" y="941"/>
                      <a:pt x="3610" y="941"/>
                    </a:cubicBezTo>
                    <a:close/>
                    <a:moveTo>
                      <a:pt x="3660" y="0"/>
                    </a:moveTo>
                    <a:cubicBezTo>
                      <a:pt x="0" y="0"/>
                      <a:pt x="1716" y="6488"/>
                      <a:pt x="1765" y="8604"/>
                    </a:cubicBezTo>
                    <a:cubicBezTo>
                      <a:pt x="1765" y="8927"/>
                      <a:pt x="2005" y="9095"/>
                      <a:pt x="2256" y="9110"/>
                    </a:cubicBezTo>
                    <a:lnTo>
                      <a:pt x="2256" y="9110"/>
                    </a:lnTo>
                    <a:cubicBezTo>
                      <a:pt x="2364" y="9224"/>
                      <a:pt x="2517" y="9295"/>
                      <a:pt x="2666" y="9295"/>
                    </a:cubicBezTo>
                    <a:cubicBezTo>
                      <a:pt x="2822" y="9295"/>
                      <a:pt x="2974" y="9217"/>
                      <a:pt x="3068" y="9030"/>
                    </a:cubicBezTo>
                    <a:cubicBezTo>
                      <a:pt x="3820" y="7526"/>
                      <a:pt x="8031" y="233"/>
                      <a:pt x="3870" y="7"/>
                    </a:cubicBezTo>
                    <a:cubicBezTo>
                      <a:pt x="3798" y="2"/>
                      <a:pt x="3728" y="0"/>
                      <a:pt x="36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08" name="Google Shape;1208;p40"/>
          <p:cNvGrpSpPr/>
          <p:nvPr/>
        </p:nvGrpSpPr>
        <p:grpSpPr>
          <a:xfrm>
            <a:off x="4210451" y="1483435"/>
            <a:ext cx="856439" cy="1017407"/>
            <a:chOff x="4163637" y="2277085"/>
            <a:chExt cx="856439" cy="1017407"/>
          </a:xfrm>
        </p:grpSpPr>
        <p:sp>
          <p:nvSpPr>
            <p:cNvPr id="1209" name="Google Shape;1209;p40"/>
            <p:cNvSpPr/>
            <p:nvPr/>
          </p:nvSpPr>
          <p:spPr>
            <a:xfrm flipH="1">
              <a:off x="4163637" y="2581392"/>
              <a:ext cx="715200" cy="7131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10" name="Google Shape;1210;p40"/>
            <p:cNvGrpSpPr/>
            <p:nvPr/>
          </p:nvGrpSpPr>
          <p:grpSpPr>
            <a:xfrm rot="2168986" flipH="1">
              <a:off x="4646403" y="2326203"/>
              <a:ext cx="290017" cy="378211"/>
              <a:chOff x="1316300" y="311200"/>
              <a:chExt cx="274475" cy="357950"/>
            </a:xfrm>
          </p:grpSpPr>
          <p:sp>
            <p:nvSpPr>
              <p:cNvPr id="1211" name="Google Shape;1211;p40"/>
              <p:cNvSpPr/>
              <p:nvPr/>
            </p:nvSpPr>
            <p:spPr>
              <a:xfrm>
                <a:off x="1328825" y="493075"/>
                <a:ext cx="261950" cy="156025"/>
              </a:xfrm>
              <a:custGeom>
                <a:avLst/>
                <a:gdLst/>
                <a:ahLst/>
                <a:cxnLst/>
                <a:rect l="l" t="t" r="r" b="b"/>
                <a:pathLst>
                  <a:path w="10478" h="6241" extrusionOk="0">
                    <a:moveTo>
                      <a:pt x="4011" y="0"/>
                    </a:moveTo>
                    <a:cubicBezTo>
                      <a:pt x="1" y="0"/>
                      <a:pt x="1429" y="1504"/>
                      <a:pt x="1354" y="6015"/>
                    </a:cubicBezTo>
                    <a:lnTo>
                      <a:pt x="7194" y="6241"/>
                    </a:lnTo>
                    <a:cubicBezTo>
                      <a:pt x="8246" y="2406"/>
                      <a:pt x="10477" y="0"/>
                      <a:pt x="40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40"/>
              <p:cNvSpPr/>
              <p:nvPr/>
            </p:nvSpPr>
            <p:spPr>
              <a:xfrm>
                <a:off x="1316300" y="583300"/>
                <a:ext cx="231225" cy="85850"/>
              </a:xfrm>
              <a:custGeom>
                <a:avLst/>
                <a:gdLst/>
                <a:ahLst/>
                <a:cxnLst/>
                <a:rect l="l" t="t" r="r" b="b"/>
                <a:pathLst>
                  <a:path w="9249" h="3434" extrusionOk="0">
                    <a:moveTo>
                      <a:pt x="1028" y="0"/>
                    </a:moveTo>
                    <a:lnTo>
                      <a:pt x="1" y="2281"/>
                    </a:lnTo>
                    <a:cubicBezTo>
                      <a:pt x="928" y="2682"/>
                      <a:pt x="2006" y="2958"/>
                      <a:pt x="3209" y="3158"/>
                    </a:cubicBezTo>
                    <a:cubicBezTo>
                      <a:pt x="4387" y="3334"/>
                      <a:pt x="5665" y="3434"/>
                      <a:pt x="6868" y="3434"/>
                    </a:cubicBezTo>
                    <a:cubicBezTo>
                      <a:pt x="7695" y="3434"/>
                      <a:pt x="8522" y="3384"/>
                      <a:pt x="9249" y="3309"/>
                    </a:cubicBezTo>
                    <a:lnTo>
                      <a:pt x="8948" y="802"/>
                    </a:lnTo>
                    <a:cubicBezTo>
                      <a:pt x="8321" y="877"/>
                      <a:pt x="7620" y="928"/>
                      <a:pt x="6868" y="928"/>
                    </a:cubicBezTo>
                    <a:cubicBezTo>
                      <a:pt x="5790" y="928"/>
                      <a:pt x="4637" y="852"/>
                      <a:pt x="3584" y="677"/>
                    </a:cubicBezTo>
                    <a:cubicBezTo>
                      <a:pt x="2557" y="527"/>
                      <a:pt x="1630" y="276"/>
                      <a:pt x="10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40"/>
              <p:cNvSpPr/>
              <p:nvPr/>
            </p:nvSpPr>
            <p:spPr>
              <a:xfrm>
                <a:off x="1386850" y="311200"/>
                <a:ext cx="200775" cy="232400"/>
              </a:xfrm>
              <a:custGeom>
                <a:avLst/>
                <a:gdLst/>
                <a:ahLst/>
                <a:cxnLst/>
                <a:rect l="l" t="t" r="r" b="b"/>
                <a:pathLst>
                  <a:path w="8031" h="9296" extrusionOk="0">
                    <a:moveTo>
                      <a:pt x="3610" y="941"/>
                    </a:moveTo>
                    <a:cubicBezTo>
                      <a:pt x="4201" y="941"/>
                      <a:pt x="4597" y="1705"/>
                      <a:pt x="4597" y="2263"/>
                    </a:cubicBezTo>
                    <a:cubicBezTo>
                      <a:pt x="4622" y="3015"/>
                      <a:pt x="4321" y="3817"/>
                      <a:pt x="4046" y="4518"/>
                    </a:cubicBezTo>
                    <a:cubicBezTo>
                      <a:pt x="3690" y="5496"/>
                      <a:pt x="3221" y="6436"/>
                      <a:pt x="2746" y="7365"/>
                    </a:cubicBezTo>
                    <a:lnTo>
                      <a:pt x="2746" y="7365"/>
                    </a:lnTo>
                    <a:cubicBezTo>
                      <a:pt x="2671" y="6523"/>
                      <a:pt x="2559" y="5677"/>
                      <a:pt x="2492" y="4819"/>
                    </a:cubicBezTo>
                    <a:cubicBezTo>
                      <a:pt x="2417" y="3791"/>
                      <a:pt x="2116" y="1812"/>
                      <a:pt x="3118" y="1110"/>
                    </a:cubicBezTo>
                    <a:cubicBezTo>
                      <a:pt x="3293" y="992"/>
                      <a:pt x="3458" y="941"/>
                      <a:pt x="3610" y="941"/>
                    </a:cubicBezTo>
                    <a:close/>
                    <a:moveTo>
                      <a:pt x="3660" y="0"/>
                    </a:moveTo>
                    <a:cubicBezTo>
                      <a:pt x="0" y="0"/>
                      <a:pt x="1716" y="6488"/>
                      <a:pt x="1765" y="8604"/>
                    </a:cubicBezTo>
                    <a:cubicBezTo>
                      <a:pt x="1765" y="8927"/>
                      <a:pt x="2005" y="9095"/>
                      <a:pt x="2256" y="9110"/>
                    </a:cubicBezTo>
                    <a:lnTo>
                      <a:pt x="2256" y="9110"/>
                    </a:lnTo>
                    <a:cubicBezTo>
                      <a:pt x="2364" y="9224"/>
                      <a:pt x="2517" y="9295"/>
                      <a:pt x="2666" y="9295"/>
                    </a:cubicBezTo>
                    <a:cubicBezTo>
                      <a:pt x="2822" y="9295"/>
                      <a:pt x="2974" y="9217"/>
                      <a:pt x="3068" y="9030"/>
                    </a:cubicBezTo>
                    <a:cubicBezTo>
                      <a:pt x="3820" y="7526"/>
                      <a:pt x="8031" y="233"/>
                      <a:pt x="3870" y="7"/>
                    </a:cubicBezTo>
                    <a:cubicBezTo>
                      <a:pt x="3798" y="2"/>
                      <a:pt x="3728" y="0"/>
                      <a:pt x="36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14" name="Google Shape;1214;p40"/>
          <p:cNvGrpSpPr/>
          <p:nvPr/>
        </p:nvGrpSpPr>
        <p:grpSpPr>
          <a:xfrm>
            <a:off x="4352735" y="1925387"/>
            <a:ext cx="438525" cy="438935"/>
            <a:chOff x="1193050" y="238125"/>
            <a:chExt cx="5214325" cy="5219200"/>
          </a:xfrm>
        </p:grpSpPr>
        <p:sp>
          <p:nvSpPr>
            <p:cNvPr id="1215" name="Google Shape;1215;p40"/>
            <p:cNvSpPr/>
            <p:nvPr/>
          </p:nvSpPr>
          <p:spPr>
            <a:xfrm>
              <a:off x="1193050" y="238125"/>
              <a:ext cx="5214325" cy="2779825"/>
            </a:xfrm>
            <a:custGeom>
              <a:avLst/>
              <a:gdLst/>
              <a:ahLst/>
              <a:cxnLst/>
              <a:rect l="l" t="t" r="r" b="b"/>
              <a:pathLst>
                <a:path w="208573" h="111193" extrusionOk="0">
                  <a:moveTo>
                    <a:pt x="116535" y="24864"/>
                  </a:moveTo>
                  <a:cubicBezTo>
                    <a:pt x="118101" y="24864"/>
                    <a:pt x="119667" y="25460"/>
                    <a:pt x="120857" y="26650"/>
                  </a:cubicBezTo>
                  <a:cubicBezTo>
                    <a:pt x="123239" y="29064"/>
                    <a:pt x="123239" y="32913"/>
                    <a:pt x="120857" y="35327"/>
                  </a:cubicBezTo>
                  <a:lnTo>
                    <a:pt x="108625" y="47560"/>
                  </a:lnTo>
                  <a:cubicBezTo>
                    <a:pt x="107434" y="48750"/>
                    <a:pt x="105869" y="49346"/>
                    <a:pt x="104303" y="49346"/>
                  </a:cubicBezTo>
                  <a:cubicBezTo>
                    <a:pt x="102737" y="49346"/>
                    <a:pt x="101171" y="48750"/>
                    <a:pt x="99981" y="47560"/>
                  </a:cubicBezTo>
                  <a:cubicBezTo>
                    <a:pt x="97599" y="45146"/>
                    <a:pt x="97599" y="41297"/>
                    <a:pt x="99981" y="38883"/>
                  </a:cubicBezTo>
                  <a:lnTo>
                    <a:pt x="112213" y="26650"/>
                  </a:lnTo>
                  <a:cubicBezTo>
                    <a:pt x="113404" y="25460"/>
                    <a:pt x="114970" y="24864"/>
                    <a:pt x="116535" y="24864"/>
                  </a:cubicBezTo>
                  <a:close/>
                  <a:moveTo>
                    <a:pt x="79822" y="37121"/>
                  </a:moveTo>
                  <a:cubicBezTo>
                    <a:pt x="83214" y="37121"/>
                    <a:pt x="85954" y="39829"/>
                    <a:pt x="85954" y="43221"/>
                  </a:cubicBezTo>
                  <a:cubicBezTo>
                    <a:pt x="85954" y="46614"/>
                    <a:pt x="83214" y="49354"/>
                    <a:pt x="79822" y="49354"/>
                  </a:cubicBezTo>
                  <a:lnTo>
                    <a:pt x="67589" y="49354"/>
                  </a:lnTo>
                  <a:cubicBezTo>
                    <a:pt x="64229" y="49354"/>
                    <a:pt x="61489" y="46614"/>
                    <a:pt x="61489" y="43221"/>
                  </a:cubicBezTo>
                  <a:cubicBezTo>
                    <a:pt x="61489" y="39829"/>
                    <a:pt x="64229" y="37121"/>
                    <a:pt x="67589" y="37121"/>
                  </a:cubicBezTo>
                  <a:close/>
                  <a:moveTo>
                    <a:pt x="141000" y="37097"/>
                  </a:moveTo>
                  <a:cubicBezTo>
                    <a:pt x="142566" y="37097"/>
                    <a:pt x="144132" y="37692"/>
                    <a:pt x="145322" y="38883"/>
                  </a:cubicBezTo>
                  <a:lnTo>
                    <a:pt x="157555" y="51115"/>
                  </a:lnTo>
                  <a:cubicBezTo>
                    <a:pt x="159936" y="53529"/>
                    <a:pt x="159936" y="57378"/>
                    <a:pt x="157555" y="59792"/>
                  </a:cubicBezTo>
                  <a:cubicBezTo>
                    <a:pt x="156364" y="60983"/>
                    <a:pt x="154798" y="61578"/>
                    <a:pt x="153233" y="61578"/>
                  </a:cubicBezTo>
                  <a:cubicBezTo>
                    <a:pt x="151667" y="61578"/>
                    <a:pt x="150101" y="60983"/>
                    <a:pt x="148911" y="59792"/>
                  </a:cubicBezTo>
                  <a:lnTo>
                    <a:pt x="136678" y="47560"/>
                  </a:lnTo>
                  <a:cubicBezTo>
                    <a:pt x="134297" y="45146"/>
                    <a:pt x="134297" y="41297"/>
                    <a:pt x="136678" y="38883"/>
                  </a:cubicBezTo>
                  <a:cubicBezTo>
                    <a:pt x="137869" y="37692"/>
                    <a:pt x="139434" y="37097"/>
                    <a:pt x="141000" y="37097"/>
                  </a:cubicBezTo>
                  <a:close/>
                  <a:moveTo>
                    <a:pt x="43141" y="61562"/>
                  </a:moveTo>
                  <a:cubicBezTo>
                    <a:pt x="44706" y="61562"/>
                    <a:pt x="46272" y="62157"/>
                    <a:pt x="47463" y="63348"/>
                  </a:cubicBezTo>
                  <a:lnTo>
                    <a:pt x="59695" y="75580"/>
                  </a:lnTo>
                  <a:cubicBezTo>
                    <a:pt x="62076" y="77994"/>
                    <a:pt x="62076" y="81843"/>
                    <a:pt x="59695" y="84257"/>
                  </a:cubicBezTo>
                  <a:cubicBezTo>
                    <a:pt x="58505" y="85448"/>
                    <a:pt x="56939" y="86043"/>
                    <a:pt x="55373" y="86043"/>
                  </a:cubicBezTo>
                  <a:cubicBezTo>
                    <a:pt x="53807" y="86043"/>
                    <a:pt x="52242" y="85448"/>
                    <a:pt x="51051" y="84257"/>
                  </a:cubicBezTo>
                  <a:lnTo>
                    <a:pt x="38819" y="72025"/>
                  </a:lnTo>
                  <a:cubicBezTo>
                    <a:pt x="36437" y="69611"/>
                    <a:pt x="36437" y="65762"/>
                    <a:pt x="38819" y="63348"/>
                  </a:cubicBezTo>
                  <a:cubicBezTo>
                    <a:pt x="40009" y="62157"/>
                    <a:pt x="41575" y="61562"/>
                    <a:pt x="43141" y="61562"/>
                  </a:cubicBezTo>
                  <a:close/>
                  <a:moveTo>
                    <a:pt x="177681" y="73819"/>
                  </a:moveTo>
                  <a:cubicBezTo>
                    <a:pt x="181074" y="73819"/>
                    <a:pt x="183814" y="76526"/>
                    <a:pt x="183814" y="79919"/>
                  </a:cubicBezTo>
                  <a:cubicBezTo>
                    <a:pt x="183814" y="83311"/>
                    <a:pt x="181074" y="86051"/>
                    <a:pt x="177681" y="86051"/>
                  </a:cubicBezTo>
                  <a:lnTo>
                    <a:pt x="165449" y="86051"/>
                  </a:lnTo>
                  <a:cubicBezTo>
                    <a:pt x="162089" y="86051"/>
                    <a:pt x="159349" y="83311"/>
                    <a:pt x="159349" y="79919"/>
                  </a:cubicBezTo>
                  <a:cubicBezTo>
                    <a:pt x="159349" y="76526"/>
                    <a:pt x="162089" y="73819"/>
                    <a:pt x="165449" y="73819"/>
                  </a:cubicBezTo>
                  <a:close/>
                  <a:moveTo>
                    <a:pt x="104287" y="0"/>
                  </a:moveTo>
                  <a:cubicBezTo>
                    <a:pt x="47561" y="0"/>
                    <a:pt x="979" y="46092"/>
                    <a:pt x="1" y="102589"/>
                  </a:cubicBezTo>
                  <a:lnTo>
                    <a:pt x="1" y="102589"/>
                  </a:lnTo>
                  <a:cubicBezTo>
                    <a:pt x="3556" y="99882"/>
                    <a:pt x="8254" y="98284"/>
                    <a:pt x="12853" y="98284"/>
                  </a:cubicBezTo>
                  <a:cubicBezTo>
                    <a:pt x="19834" y="98284"/>
                    <a:pt x="26325" y="101741"/>
                    <a:pt x="30174" y="107548"/>
                  </a:cubicBezTo>
                  <a:cubicBezTo>
                    <a:pt x="31789" y="109978"/>
                    <a:pt x="34553" y="111193"/>
                    <a:pt x="37318" y="111193"/>
                  </a:cubicBezTo>
                  <a:cubicBezTo>
                    <a:pt x="40083" y="111193"/>
                    <a:pt x="42847" y="109978"/>
                    <a:pt x="44462" y="107548"/>
                  </a:cubicBezTo>
                  <a:cubicBezTo>
                    <a:pt x="48196" y="101946"/>
                    <a:pt x="54472" y="98314"/>
                    <a:pt x="61816" y="98314"/>
                  </a:cubicBezTo>
                  <a:cubicBezTo>
                    <a:pt x="61914" y="98314"/>
                    <a:pt x="62011" y="98315"/>
                    <a:pt x="62109" y="98316"/>
                  </a:cubicBezTo>
                  <a:cubicBezTo>
                    <a:pt x="65077" y="77603"/>
                    <a:pt x="82757" y="61586"/>
                    <a:pt x="104287" y="61586"/>
                  </a:cubicBezTo>
                  <a:cubicBezTo>
                    <a:pt x="125848" y="61586"/>
                    <a:pt x="143561" y="77635"/>
                    <a:pt x="146497" y="98382"/>
                  </a:cubicBezTo>
                  <a:cubicBezTo>
                    <a:pt x="146822" y="98368"/>
                    <a:pt x="147145" y="98361"/>
                    <a:pt x="147465" y="98361"/>
                  </a:cubicBezTo>
                  <a:cubicBezTo>
                    <a:pt x="154949" y="98361"/>
                    <a:pt x="161040" y="101980"/>
                    <a:pt x="164731" y="107548"/>
                  </a:cubicBezTo>
                  <a:cubicBezTo>
                    <a:pt x="166346" y="109978"/>
                    <a:pt x="169110" y="111193"/>
                    <a:pt x="171875" y="111193"/>
                  </a:cubicBezTo>
                  <a:cubicBezTo>
                    <a:pt x="174639" y="111193"/>
                    <a:pt x="177404" y="109978"/>
                    <a:pt x="179019" y="107548"/>
                  </a:cubicBezTo>
                  <a:cubicBezTo>
                    <a:pt x="182900" y="101741"/>
                    <a:pt x="189783" y="98284"/>
                    <a:pt x="196764" y="98284"/>
                  </a:cubicBezTo>
                  <a:cubicBezTo>
                    <a:pt x="201070" y="98284"/>
                    <a:pt x="205115" y="99752"/>
                    <a:pt x="208572" y="102133"/>
                  </a:cubicBezTo>
                  <a:cubicBezTo>
                    <a:pt x="207365" y="45831"/>
                    <a:pt x="160882" y="0"/>
                    <a:pt x="1042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40"/>
            <p:cNvSpPr/>
            <p:nvPr/>
          </p:nvSpPr>
          <p:spPr>
            <a:xfrm>
              <a:off x="1219150" y="3005300"/>
              <a:ext cx="5164575" cy="2452025"/>
            </a:xfrm>
            <a:custGeom>
              <a:avLst/>
              <a:gdLst/>
              <a:ahLst/>
              <a:cxnLst/>
              <a:rect l="l" t="t" r="r" b="b"/>
              <a:pathLst>
                <a:path w="206583" h="98081" extrusionOk="0">
                  <a:moveTo>
                    <a:pt x="11613" y="0"/>
                  </a:moveTo>
                  <a:cubicBezTo>
                    <a:pt x="8751" y="0"/>
                    <a:pt x="5889" y="1215"/>
                    <a:pt x="4274" y="3646"/>
                  </a:cubicBezTo>
                  <a:cubicBezTo>
                    <a:pt x="3100" y="5407"/>
                    <a:pt x="1599" y="6875"/>
                    <a:pt x="1" y="8180"/>
                  </a:cubicBezTo>
                  <a:cubicBezTo>
                    <a:pt x="7079" y="58675"/>
                    <a:pt x="50855" y="98080"/>
                    <a:pt x="103243" y="98080"/>
                  </a:cubicBezTo>
                  <a:cubicBezTo>
                    <a:pt x="155793" y="98080"/>
                    <a:pt x="199667" y="58480"/>
                    <a:pt x="206582" y="7788"/>
                  </a:cubicBezTo>
                  <a:cubicBezTo>
                    <a:pt x="205180" y="6581"/>
                    <a:pt x="203907" y="5211"/>
                    <a:pt x="202864" y="3646"/>
                  </a:cubicBezTo>
                  <a:cubicBezTo>
                    <a:pt x="201233" y="1215"/>
                    <a:pt x="198362" y="0"/>
                    <a:pt x="195496" y="0"/>
                  </a:cubicBezTo>
                  <a:cubicBezTo>
                    <a:pt x="192629" y="0"/>
                    <a:pt x="189767" y="1215"/>
                    <a:pt x="188152" y="3646"/>
                  </a:cubicBezTo>
                  <a:cubicBezTo>
                    <a:pt x="184303" y="9452"/>
                    <a:pt x="177812" y="12910"/>
                    <a:pt x="170831" y="12910"/>
                  </a:cubicBezTo>
                  <a:cubicBezTo>
                    <a:pt x="163850" y="12910"/>
                    <a:pt x="157392" y="9452"/>
                    <a:pt x="153510" y="3646"/>
                  </a:cubicBezTo>
                  <a:cubicBezTo>
                    <a:pt x="151931" y="1234"/>
                    <a:pt x="149240" y="162"/>
                    <a:pt x="146527" y="162"/>
                  </a:cubicBezTo>
                  <a:cubicBezTo>
                    <a:pt x="146157" y="162"/>
                    <a:pt x="145788" y="181"/>
                    <a:pt x="145420" y="221"/>
                  </a:cubicBezTo>
                  <a:cubicBezTo>
                    <a:pt x="142223" y="20706"/>
                    <a:pt x="124641" y="36526"/>
                    <a:pt x="103243" y="36526"/>
                  </a:cubicBezTo>
                  <a:cubicBezTo>
                    <a:pt x="81844" y="36526"/>
                    <a:pt x="64197" y="20641"/>
                    <a:pt x="61098" y="57"/>
                  </a:cubicBezTo>
                  <a:cubicBezTo>
                    <a:pt x="60983" y="54"/>
                    <a:pt x="60869" y="52"/>
                    <a:pt x="60755" y="52"/>
                  </a:cubicBezTo>
                  <a:cubicBezTo>
                    <a:pt x="57968" y="52"/>
                    <a:pt x="55225" y="1201"/>
                    <a:pt x="53595" y="3646"/>
                  </a:cubicBezTo>
                  <a:cubicBezTo>
                    <a:pt x="49746" y="9452"/>
                    <a:pt x="43255" y="12910"/>
                    <a:pt x="36274" y="12910"/>
                  </a:cubicBezTo>
                  <a:cubicBezTo>
                    <a:pt x="29293" y="12910"/>
                    <a:pt x="22835" y="9452"/>
                    <a:pt x="18953" y="3646"/>
                  </a:cubicBezTo>
                  <a:cubicBezTo>
                    <a:pt x="17338" y="1215"/>
                    <a:pt x="14476" y="0"/>
                    <a:pt x="116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7" name="Google Shape;1217;p40"/>
          <p:cNvGrpSpPr/>
          <p:nvPr/>
        </p:nvGrpSpPr>
        <p:grpSpPr>
          <a:xfrm>
            <a:off x="6703550" y="2735944"/>
            <a:ext cx="432995" cy="456160"/>
            <a:chOff x="1292550" y="238100"/>
            <a:chExt cx="4954175" cy="5219225"/>
          </a:xfrm>
        </p:grpSpPr>
        <p:sp>
          <p:nvSpPr>
            <p:cNvPr id="1218" name="Google Shape;1218;p40"/>
            <p:cNvSpPr/>
            <p:nvPr/>
          </p:nvSpPr>
          <p:spPr>
            <a:xfrm>
              <a:off x="2271950" y="4530075"/>
              <a:ext cx="3974775" cy="927250"/>
            </a:xfrm>
            <a:custGeom>
              <a:avLst/>
              <a:gdLst/>
              <a:ahLst/>
              <a:cxnLst/>
              <a:rect l="l" t="t" r="r" b="b"/>
              <a:pathLst>
                <a:path w="158991" h="37090" extrusionOk="0">
                  <a:moveTo>
                    <a:pt x="12233" y="0"/>
                  </a:moveTo>
                  <a:cubicBezTo>
                    <a:pt x="5481" y="0"/>
                    <a:pt x="1" y="5480"/>
                    <a:pt x="1" y="12233"/>
                  </a:cubicBezTo>
                  <a:lnTo>
                    <a:pt x="1" y="24857"/>
                  </a:lnTo>
                  <a:cubicBezTo>
                    <a:pt x="1" y="31609"/>
                    <a:pt x="5481" y="37089"/>
                    <a:pt x="12233" y="37089"/>
                  </a:cubicBezTo>
                  <a:lnTo>
                    <a:pt x="146758" y="37089"/>
                  </a:lnTo>
                  <a:cubicBezTo>
                    <a:pt x="153510" y="37089"/>
                    <a:pt x="158990" y="31609"/>
                    <a:pt x="158990" y="24857"/>
                  </a:cubicBezTo>
                  <a:lnTo>
                    <a:pt x="158990" y="12233"/>
                  </a:lnTo>
                  <a:cubicBezTo>
                    <a:pt x="158990" y="5480"/>
                    <a:pt x="153510" y="0"/>
                    <a:pt x="1467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40"/>
            <p:cNvSpPr/>
            <p:nvPr/>
          </p:nvSpPr>
          <p:spPr>
            <a:xfrm>
              <a:off x="4106825" y="2389400"/>
              <a:ext cx="305850" cy="305825"/>
            </a:xfrm>
            <a:custGeom>
              <a:avLst/>
              <a:gdLst/>
              <a:ahLst/>
              <a:cxnLst/>
              <a:rect l="l" t="t" r="r" b="b"/>
              <a:pathLst>
                <a:path w="12234" h="12233" extrusionOk="0">
                  <a:moveTo>
                    <a:pt x="6101" y="0"/>
                  </a:moveTo>
                  <a:cubicBezTo>
                    <a:pt x="2741" y="0"/>
                    <a:pt x="1" y="2740"/>
                    <a:pt x="1" y="6133"/>
                  </a:cubicBezTo>
                  <a:cubicBezTo>
                    <a:pt x="1" y="9493"/>
                    <a:pt x="2741" y="12233"/>
                    <a:pt x="6101" y="12233"/>
                  </a:cubicBezTo>
                  <a:cubicBezTo>
                    <a:pt x="9493" y="12233"/>
                    <a:pt x="12233" y="9493"/>
                    <a:pt x="12233" y="6133"/>
                  </a:cubicBezTo>
                  <a:cubicBezTo>
                    <a:pt x="12233" y="2740"/>
                    <a:pt x="9493" y="0"/>
                    <a:pt x="61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40"/>
            <p:cNvSpPr/>
            <p:nvPr/>
          </p:nvSpPr>
          <p:spPr>
            <a:xfrm>
              <a:off x="1292550" y="238100"/>
              <a:ext cx="4648350" cy="3986175"/>
            </a:xfrm>
            <a:custGeom>
              <a:avLst/>
              <a:gdLst/>
              <a:ahLst/>
              <a:cxnLst/>
              <a:rect l="l" t="t" r="r" b="b"/>
              <a:pathLst>
                <a:path w="185934" h="159447" extrusionOk="0">
                  <a:moveTo>
                    <a:pt x="118672" y="49355"/>
                  </a:moveTo>
                  <a:cubicBezTo>
                    <a:pt x="122064" y="49355"/>
                    <a:pt x="124804" y="52095"/>
                    <a:pt x="124804" y="55487"/>
                  </a:cubicBezTo>
                  <a:lnTo>
                    <a:pt x="124804" y="74961"/>
                  </a:lnTo>
                  <a:cubicBezTo>
                    <a:pt x="126924" y="75712"/>
                    <a:pt x="128816" y="76853"/>
                    <a:pt x="130513" y="78289"/>
                  </a:cubicBezTo>
                  <a:lnTo>
                    <a:pt x="147377" y="68535"/>
                  </a:lnTo>
                  <a:cubicBezTo>
                    <a:pt x="148349" y="67974"/>
                    <a:pt x="149411" y="67705"/>
                    <a:pt x="150457" y="67705"/>
                  </a:cubicBezTo>
                  <a:cubicBezTo>
                    <a:pt x="152572" y="67705"/>
                    <a:pt x="154626" y="68801"/>
                    <a:pt x="155760" y="70786"/>
                  </a:cubicBezTo>
                  <a:cubicBezTo>
                    <a:pt x="157424" y="73689"/>
                    <a:pt x="156445" y="77441"/>
                    <a:pt x="153510" y="79137"/>
                  </a:cubicBezTo>
                  <a:lnTo>
                    <a:pt x="136678" y="88825"/>
                  </a:lnTo>
                  <a:cubicBezTo>
                    <a:pt x="136873" y="89934"/>
                    <a:pt x="137037" y="91043"/>
                    <a:pt x="137037" y="92185"/>
                  </a:cubicBezTo>
                  <a:cubicBezTo>
                    <a:pt x="137037" y="93326"/>
                    <a:pt x="136873" y="94436"/>
                    <a:pt x="136678" y="95512"/>
                  </a:cubicBezTo>
                  <a:lnTo>
                    <a:pt x="153510" y="105233"/>
                  </a:lnTo>
                  <a:cubicBezTo>
                    <a:pt x="156445" y="106896"/>
                    <a:pt x="157424" y="110648"/>
                    <a:pt x="155760" y="113583"/>
                  </a:cubicBezTo>
                  <a:cubicBezTo>
                    <a:pt x="154605" y="115545"/>
                    <a:pt x="152547" y="116618"/>
                    <a:pt x="150452" y="116618"/>
                  </a:cubicBezTo>
                  <a:cubicBezTo>
                    <a:pt x="149412" y="116618"/>
                    <a:pt x="148362" y="116354"/>
                    <a:pt x="147410" y="115802"/>
                  </a:cubicBezTo>
                  <a:lnTo>
                    <a:pt x="130513" y="106081"/>
                  </a:lnTo>
                  <a:cubicBezTo>
                    <a:pt x="128816" y="107516"/>
                    <a:pt x="126924" y="108625"/>
                    <a:pt x="124804" y="109375"/>
                  </a:cubicBezTo>
                  <a:lnTo>
                    <a:pt x="124804" y="128849"/>
                  </a:lnTo>
                  <a:cubicBezTo>
                    <a:pt x="124804" y="132242"/>
                    <a:pt x="122064" y="134982"/>
                    <a:pt x="118672" y="134982"/>
                  </a:cubicBezTo>
                  <a:cubicBezTo>
                    <a:pt x="115279" y="134982"/>
                    <a:pt x="112572" y="132242"/>
                    <a:pt x="112572" y="128849"/>
                  </a:cubicBezTo>
                  <a:lnTo>
                    <a:pt x="112572" y="109375"/>
                  </a:lnTo>
                  <a:cubicBezTo>
                    <a:pt x="110451" y="108625"/>
                    <a:pt x="108527" y="107516"/>
                    <a:pt x="106831" y="106081"/>
                  </a:cubicBezTo>
                  <a:lnTo>
                    <a:pt x="89966" y="115802"/>
                  </a:lnTo>
                  <a:cubicBezTo>
                    <a:pt x="89003" y="116354"/>
                    <a:pt x="87946" y="116618"/>
                    <a:pt x="86902" y="116618"/>
                  </a:cubicBezTo>
                  <a:cubicBezTo>
                    <a:pt x="84800" y="116618"/>
                    <a:pt x="82749" y="115545"/>
                    <a:pt x="81615" y="113583"/>
                  </a:cubicBezTo>
                  <a:cubicBezTo>
                    <a:pt x="79919" y="110648"/>
                    <a:pt x="80930" y="106896"/>
                    <a:pt x="83834" y="105233"/>
                  </a:cubicBezTo>
                  <a:lnTo>
                    <a:pt x="100665" y="95512"/>
                  </a:lnTo>
                  <a:cubicBezTo>
                    <a:pt x="100470" y="94436"/>
                    <a:pt x="100339" y="93326"/>
                    <a:pt x="100339" y="92185"/>
                  </a:cubicBezTo>
                  <a:cubicBezTo>
                    <a:pt x="100339" y="91043"/>
                    <a:pt x="100470" y="89934"/>
                    <a:pt x="100665" y="88825"/>
                  </a:cubicBezTo>
                  <a:lnTo>
                    <a:pt x="83834" y="79137"/>
                  </a:lnTo>
                  <a:cubicBezTo>
                    <a:pt x="80930" y="77441"/>
                    <a:pt x="79919" y="73689"/>
                    <a:pt x="81615" y="70786"/>
                  </a:cubicBezTo>
                  <a:cubicBezTo>
                    <a:pt x="82728" y="68801"/>
                    <a:pt x="84775" y="67705"/>
                    <a:pt x="86887" y="67705"/>
                  </a:cubicBezTo>
                  <a:cubicBezTo>
                    <a:pt x="87933" y="67705"/>
                    <a:pt x="88994" y="67974"/>
                    <a:pt x="89966" y="68535"/>
                  </a:cubicBezTo>
                  <a:lnTo>
                    <a:pt x="106831" y="78289"/>
                  </a:lnTo>
                  <a:cubicBezTo>
                    <a:pt x="108527" y="76853"/>
                    <a:pt x="110451" y="75712"/>
                    <a:pt x="112572" y="74961"/>
                  </a:cubicBezTo>
                  <a:lnTo>
                    <a:pt x="112572" y="55487"/>
                  </a:lnTo>
                  <a:cubicBezTo>
                    <a:pt x="112572" y="52095"/>
                    <a:pt x="115279" y="49355"/>
                    <a:pt x="118672" y="49355"/>
                  </a:cubicBezTo>
                  <a:close/>
                  <a:moveTo>
                    <a:pt x="118619" y="1"/>
                  </a:moveTo>
                  <a:cubicBezTo>
                    <a:pt x="79633" y="1"/>
                    <a:pt x="51409" y="36420"/>
                    <a:pt x="51409" y="70003"/>
                  </a:cubicBezTo>
                  <a:lnTo>
                    <a:pt x="51409" y="100405"/>
                  </a:lnTo>
                  <a:lnTo>
                    <a:pt x="44233" y="93229"/>
                  </a:lnTo>
                  <a:cubicBezTo>
                    <a:pt x="39585" y="88580"/>
                    <a:pt x="33256" y="86264"/>
                    <a:pt x="26936" y="86264"/>
                  </a:cubicBezTo>
                  <a:cubicBezTo>
                    <a:pt x="20616" y="86264"/>
                    <a:pt x="14304" y="88580"/>
                    <a:pt x="9689" y="93196"/>
                  </a:cubicBezTo>
                  <a:cubicBezTo>
                    <a:pt x="0" y="102754"/>
                    <a:pt x="66" y="118378"/>
                    <a:pt x="9656" y="127806"/>
                  </a:cubicBezTo>
                  <a:lnTo>
                    <a:pt x="41297" y="159447"/>
                  </a:lnTo>
                  <a:lnTo>
                    <a:pt x="185934" y="159447"/>
                  </a:lnTo>
                  <a:lnTo>
                    <a:pt x="185934" y="67720"/>
                  </a:lnTo>
                  <a:cubicBezTo>
                    <a:pt x="185934" y="29913"/>
                    <a:pt x="155238" y="34"/>
                    <a:pt x="118672" y="1"/>
                  </a:cubicBezTo>
                  <a:cubicBezTo>
                    <a:pt x="118654" y="1"/>
                    <a:pt x="118637" y="1"/>
                    <a:pt x="1186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1" name="Google Shape;1221;p40"/>
          <p:cNvGrpSpPr/>
          <p:nvPr/>
        </p:nvGrpSpPr>
        <p:grpSpPr>
          <a:xfrm>
            <a:off x="1991892" y="2735945"/>
            <a:ext cx="400921" cy="456158"/>
            <a:chOff x="1507025" y="238125"/>
            <a:chExt cx="4587200" cy="5219200"/>
          </a:xfrm>
        </p:grpSpPr>
        <p:sp>
          <p:nvSpPr>
            <p:cNvPr id="1222" name="Google Shape;1222;p40"/>
            <p:cNvSpPr/>
            <p:nvPr/>
          </p:nvSpPr>
          <p:spPr>
            <a:xfrm>
              <a:off x="1507025" y="4234050"/>
              <a:ext cx="4587200" cy="1223275"/>
            </a:xfrm>
            <a:custGeom>
              <a:avLst/>
              <a:gdLst/>
              <a:ahLst/>
              <a:cxnLst/>
              <a:rect l="l" t="t" r="r" b="b"/>
              <a:pathLst>
                <a:path w="183488" h="48931" extrusionOk="0">
                  <a:moveTo>
                    <a:pt x="18333" y="0"/>
                  </a:moveTo>
                  <a:cubicBezTo>
                    <a:pt x="8221" y="0"/>
                    <a:pt x="1" y="8221"/>
                    <a:pt x="1" y="18365"/>
                  </a:cubicBezTo>
                  <a:lnTo>
                    <a:pt x="1" y="30598"/>
                  </a:lnTo>
                  <a:cubicBezTo>
                    <a:pt x="1" y="40710"/>
                    <a:pt x="8221" y="48930"/>
                    <a:pt x="18333" y="48930"/>
                  </a:cubicBezTo>
                  <a:lnTo>
                    <a:pt x="24465" y="48930"/>
                  </a:lnTo>
                  <a:lnTo>
                    <a:pt x="24465" y="30598"/>
                  </a:lnTo>
                  <a:cubicBezTo>
                    <a:pt x="24465" y="27205"/>
                    <a:pt x="27173" y="24465"/>
                    <a:pt x="30565" y="24465"/>
                  </a:cubicBezTo>
                  <a:cubicBezTo>
                    <a:pt x="33958" y="24465"/>
                    <a:pt x="36698" y="27205"/>
                    <a:pt x="36698" y="30598"/>
                  </a:cubicBezTo>
                  <a:lnTo>
                    <a:pt x="36698" y="48930"/>
                  </a:lnTo>
                  <a:lnTo>
                    <a:pt x="48930" y="48930"/>
                  </a:lnTo>
                  <a:lnTo>
                    <a:pt x="48930" y="30598"/>
                  </a:lnTo>
                  <a:cubicBezTo>
                    <a:pt x="48930" y="27205"/>
                    <a:pt x="51638" y="24465"/>
                    <a:pt x="55030" y="24465"/>
                  </a:cubicBezTo>
                  <a:cubicBezTo>
                    <a:pt x="58423" y="24465"/>
                    <a:pt x="61163" y="27205"/>
                    <a:pt x="61163" y="30598"/>
                  </a:cubicBezTo>
                  <a:lnTo>
                    <a:pt x="61163" y="48930"/>
                  </a:lnTo>
                  <a:lnTo>
                    <a:pt x="73395" y="48930"/>
                  </a:lnTo>
                  <a:lnTo>
                    <a:pt x="73395" y="30598"/>
                  </a:lnTo>
                  <a:cubicBezTo>
                    <a:pt x="73395" y="27205"/>
                    <a:pt x="76103" y="24465"/>
                    <a:pt x="79495" y="24465"/>
                  </a:cubicBezTo>
                  <a:cubicBezTo>
                    <a:pt x="82888" y="24465"/>
                    <a:pt x="85628" y="27205"/>
                    <a:pt x="85628" y="30598"/>
                  </a:cubicBezTo>
                  <a:lnTo>
                    <a:pt x="85628" y="48930"/>
                  </a:lnTo>
                  <a:lnTo>
                    <a:pt x="97860" y="48930"/>
                  </a:lnTo>
                  <a:lnTo>
                    <a:pt x="97860" y="30598"/>
                  </a:lnTo>
                  <a:cubicBezTo>
                    <a:pt x="97860" y="27205"/>
                    <a:pt x="100568" y="24465"/>
                    <a:pt x="103960" y="24465"/>
                  </a:cubicBezTo>
                  <a:cubicBezTo>
                    <a:pt x="107352" y="24465"/>
                    <a:pt x="110093" y="27205"/>
                    <a:pt x="110093" y="30598"/>
                  </a:cubicBezTo>
                  <a:lnTo>
                    <a:pt x="110093" y="48930"/>
                  </a:lnTo>
                  <a:lnTo>
                    <a:pt x="122325" y="48930"/>
                  </a:lnTo>
                  <a:lnTo>
                    <a:pt x="122325" y="30598"/>
                  </a:lnTo>
                  <a:cubicBezTo>
                    <a:pt x="122325" y="27205"/>
                    <a:pt x="125032" y="24465"/>
                    <a:pt x="128425" y="24465"/>
                  </a:cubicBezTo>
                  <a:cubicBezTo>
                    <a:pt x="131817" y="24465"/>
                    <a:pt x="134557" y="27205"/>
                    <a:pt x="134557" y="30598"/>
                  </a:cubicBezTo>
                  <a:lnTo>
                    <a:pt x="134557" y="48930"/>
                  </a:lnTo>
                  <a:lnTo>
                    <a:pt x="146790" y="48930"/>
                  </a:lnTo>
                  <a:lnTo>
                    <a:pt x="146790" y="30598"/>
                  </a:lnTo>
                  <a:cubicBezTo>
                    <a:pt x="146790" y="27205"/>
                    <a:pt x="149497" y="24465"/>
                    <a:pt x="152890" y="24465"/>
                  </a:cubicBezTo>
                  <a:cubicBezTo>
                    <a:pt x="156282" y="24465"/>
                    <a:pt x="159022" y="27205"/>
                    <a:pt x="159022" y="30598"/>
                  </a:cubicBezTo>
                  <a:lnTo>
                    <a:pt x="159022" y="48930"/>
                  </a:lnTo>
                  <a:lnTo>
                    <a:pt x="165122" y="48930"/>
                  </a:lnTo>
                  <a:cubicBezTo>
                    <a:pt x="175234" y="48930"/>
                    <a:pt x="183487" y="40710"/>
                    <a:pt x="183487" y="30598"/>
                  </a:cubicBezTo>
                  <a:lnTo>
                    <a:pt x="183487" y="18365"/>
                  </a:lnTo>
                  <a:cubicBezTo>
                    <a:pt x="183487" y="8221"/>
                    <a:pt x="175234" y="0"/>
                    <a:pt x="1651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40"/>
            <p:cNvSpPr/>
            <p:nvPr/>
          </p:nvSpPr>
          <p:spPr>
            <a:xfrm>
              <a:off x="3341900" y="238125"/>
              <a:ext cx="917450" cy="917450"/>
            </a:xfrm>
            <a:custGeom>
              <a:avLst/>
              <a:gdLst/>
              <a:ahLst/>
              <a:cxnLst/>
              <a:rect l="l" t="t" r="r" b="b"/>
              <a:pathLst>
                <a:path w="36698" h="36698" extrusionOk="0">
                  <a:moveTo>
                    <a:pt x="18333" y="0"/>
                  </a:moveTo>
                  <a:cubicBezTo>
                    <a:pt x="8220" y="0"/>
                    <a:pt x="0" y="8220"/>
                    <a:pt x="0" y="18365"/>
                  </a:cubicBezTo>
                  <a:cubicBezTo>
                    <a:pt x="0" y="28477"/>
                    <a:pt x="8220" y="36697"/>
                    <a:pt x="18333" y="36697"/>
                  </a:cubicBezTo>
                  <a:cubicBezTo>
                    <a:pt x="28445" y="36697"/>
                    <a:pt x="36698" y="28477"/>
                    <a:pt x="36698" y="18365"/>
                  </a:cubicBezTo>
                  <a:cubicBezTo>
                    <a:pt x="36698" y="8220"/>
                    <a:pt x="28445" y="0"/>
                    <a:pt x="183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40"/>
            <p:cNvSpPr/>
            <p:nvPr/>
          </p:nvSpPr>
          <p:spPr>
            <a:xfrm>
              <a:off x="1989800" y="1232200"/>
              <a:ext cx="3620825" cy="1705225"/>
            </a:xfrm>
            <a:custGeom>
              <a:avLst/>
              <a:gdLst/>
              <a:ahLst/>
              <a:cxnLst/>
              <a:rect l="l" t="t" r="r" b="b"/>
              <a:pathLst>
                <a:path w="144833" h="68209" extrusionOk="0">
                  <a:moveTo>
                    <a:pt x="50659" y="1"/>
                  </a:moveTo>
                  <a:cubicBezTo>
                    <a:pt x="27532" y="6590"/>
                    <a:pt x="9395" y="23650"/>
                    <a:pt x="0" y="44722"/>
                  </a:cubicBezTo>
                  <a:lnTo>
                    <a:pt x="23487" y="68209"/>
                  </a:lnTo>
                  <a:lnTo>
                    <a:pt x="43613" y="48050"/>
                  </a:lnTo>
                  <a:cubicBezTo>
                    <a:pt x="44820" y="46859"/>
                    <a:pt x="46386" y="46264"/>
                    <a:pt x="47952" y="46264"/>
                  </a:cubicBezTo>
                  <a:cubicBezTo>
                    <a:pt x="49517" y="46264"/>
                    <a:pt x="51083" y="46859"/>
                    <a:pt x="52290" y="48050"/>
                  </a:cubicBezTo>
                  <a:lnTo>
                    <a:pt x="72417" y="68209"/>
                  </a:lnTo>
                  <a:lnTo>
                    <a:pt x="92543" y="48050"/>
                  </a:lnTo>
                  <a:cubicBezTo>
                    <a:pt x="93750" y="46859"/>
                    <a:pt x="95316" y="46264"/>
                    <a:pt x="96881" y="46264"/>
                  </a:cubicBezTo>
                  <a:cubicBezTo>
                    <a:pt x="98447" y="46264"/>
                    <a:pt x="100013" y="46859"/>
                    <a:pt x="101220" y="48050"/>
                  </a:cubicBezTo>
                  <a:lnTo>
                    <a:pt x="121346" y="68209"/>
                  </a:lnTo>
                  <a:lnTo>
                    <a:pt x="144833" y="44722"/>
                  </a:lnTo>
                  <a:cubicBezTo>
                    <a:pt x="135438" y="23650"/>
                    <a:pt x="117302" y="6590"/>
                    <a:pt x="94174" y="1"/>
                  </a:cubicBezTo>
                  <a:cubicBezTo>
                    <a:pt x="88629" y="5644"/>
                    <a:pt x="80930" y="9167"/>
                    <a:pt x="72417" y="9167"/>
                  </a:cubicBezTo>
                  <a:cubicBezTo>
                    <a:pt x="63903" y="9167"/>
                    <a:pt x="56204" y="5644"/>
                    <a:pt x="50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40"/>
            <p:cNvSpPr/>
            <p:nvPr/>
          </p:nvSpPr>
          <p:spPr>
            <a:xfrm>
              <a:off x="1812825" y="2671550"/>
              <a:ext cx="3975575" cy="1256700"/>
            </a:xfrm>
            <a:custGeom>
              <a:avLst/>
              <a:gdLst/>
              <a:ahLst/>
              <a:cxnLst/>
              <a:rect l="l" t="t" r="r" b="b"/>
              <a:pathLst>
                <a:path w="159023" h="50268" extrusionOk="0">
                  <a:moveTo>
                    <a:pt x="2643" y="1"/>
                  </a:moveTo>
                  <a:cubicBezTo>
                    <a:pt x="1077" y="6231"/>
                    <a:pt x="1" y="12625"/>
                    <a:pt x="1" y="19279"/>
                  </a:cubicBezTo>
                  <a:lnTo>
                    <a:pt x="1" y="50268"/>
                  </a:lnTo>
                  <a:lnTo>
                    <a:pt x="159023" y="50268"/>
                  </a:lnTo>
                  <a:lnTo>
                    <a:pt x="159023" y="19279"/>
                  </a:lnTo>
                  <a:cubicBezTo>
                    <a:pt x="159023" y="12625"/>
                    <a:pt x="157914" y="6231"/>
                    <a:pt x="156348" y="1"/>
                  </a:cubicBezTo>
                  <a:lnTo>
                    <a:pt x="132764" y="23617"/>
                  </a:lnTo>
                  <a:cubicBezTo>
                    <a:pt x="131557" y="24792"/>
                    <a:pt x="129991" y="25412"/>
                    <a:pt x="128425" y="25412"/>
                  </a:cubicBezTo>
                  <a:cubicBezTo>
                    <a:pt x="126860" y="25412"/>
                    <a:pt x="125294" y="24792"/>
                    <a:pt x="124087" y="23617"/>
                  </a:cubicBezTo>
                  <a:lnTo>
                    <a:pt x="103960" y="3458"/>
                  </a:lnTo>
                  <a:lnTo>
                    <a:pt x="83834" y="23617"/>
                  </a:lnTo>
                  <a:cubicBezTo>
                    <a:pt x="82627" y="24808"/>
                    <a:pt x="81061" y="25403"/>
                    <a:pt x="79496" y="25403"/>
                  </a:cubicBezTo>
                  <a:cubicBezTo>
                    <a:pt x="77930" y="25403"/>
                    <a:pt x="76364" y="24808"/>
                    <a:pt x="75157" y="23617"/>
                  </a:cubicBezTo>
                  <a:lnTo>
                    <a:pt x="55031" y="3458"/>
                  </a:lnTo>
                  <a:lnTo>
                    <a:pt x="34904" y="23617"/>
                  </a:lnTo>
                  <a:cubicBezTo>
                    <a:pt x="33697" y="24808"/>
                    <a:pt x="32132" y="25403"/>
                    <a:pt x="30566" y="25403"/>
                  </a:cubicBezTo>
                  <a:cubicBezTo>
                    <a:pt x="29000" y="25403"/>
                    <a:pt x="27434" y="24808"/>
                    <a:pt x="26227" y="23617"/>
                  </a:cubicBezTo>
                  <a:lnTo>
                    <a:pt x="264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1225"/>
    </mc:Choice>
    <mc:Fallback xmlns="">
      <p:transition spd="slow" advTm="1122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187">
                                            <p:txEl>
                                              <p:pRg st="0" end="0"/>
                                            </p:txEl>
                                          </p:spTgt>
                                        </p:tgtEl>
                                        <p:attrNameLst>
                                          <p:attrName>style.visibility</p:attrName>
                                        </p:attrNameLst>
                                      </p:cBhvr>
                                      <p:to>
                                        <p:strVal val="visible"/>
                                      </p:to>
                                    </p:set>
                                    <p:animEffect transition="in" filter="wipe(down)">
                                      <p:cBhvr>
                                        <p:cTn id="7" dur="290">
                                          <p:stCondLst>
                                            <p:cond delay="0"/>
                                          </p:stCondLst>
                                        </p:cTn>
                                        <p:tgtEl>
                                          <p:spTgt spid="1187">
                                            <p:txEl>
                                              <p:pRg st="0" end="0"/>
                                            </p:txEl>
                                          </p:spTgt>
                                        </p:tgtEl>
                                      </p:cBhvr>
                                    </p:animEffect>
                                    <p:anim calcmode="lin" valueType="num">
                                      <p:cBhvr>
                                        <p:cTn id="8" dur="911" tmFilter="0,0; 0.14,0.36; 0.43,0.73; 0.71,0.91; 1.0,1.0">
                                          <p:stCondLst>
                                            <p:cond delay="0"/>
                                          </p:stCondLst>
                                        </p:cTn>
                                        <p:tgtEl>
                                          <p:spTgt spid="1187">
                                            <p:txEl>
                                              <p:pRg st="0" end="0"/>
                                            </p:txEl>
                                          </p:spTgt>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1187">
                                            <p:txEl>
                                              <p:pRg st="0" end="0"/>
                                            </p:txEl>
                                          </p:spTgt>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1187">
                                            <p:txEl>
                                              <p:pRg st="0" end="0"/>
                                            </p:txEl>
                                          </p:spTgt>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1187">
                                            <p:txEl>
                                              <p:pRg st="0" end="0"/>
                                            </p:txEl>
                                          </p:spTgt>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1187">
                                            <p:txEl>
                                              <p:pRg st="0" end="0"/>
                                            </p:txEl>
                                          </p:spTgt>
                                        </p:tgtEl>
                                        <p:attrNameLst>
                                          <p:attrName>ppt_y</p:attrName>
                                        </p:attrNameLst>
                                      </p:cBhvr>
                                      <p:tavLst>
                                        <p:tav tm="0" fmla="#ppt_y-sin(pi*$)/81">
                                          <p:val>
                                            <p:fltVal val="0"/>
                                          </p:val>
                                        </p:tav>
                                        <p:tav tm="100000">
                                          <p:val>
                                            <p:fltVal val="1"/>
                                          </p:val>
                                        </p:tav>
                                      </p:tavLst>
                                    </p:anim>
                                    <p:animScale>
                                      <p:cBhvr>
                                        <p:cTn id="13" dur="13">
                                          <p:stCondLst>
                                            <p:cond delay="325"/>
                                          </p:stCondLst>
                                        </p:cTn>
                                        <p:tgtEl>
                                          <p:spTgt spid="1187">
                                            <p:txEl>
                                              <p:pRg st="0" end="0"/>
                                            </p:txEl>
                                          </p:spTgt>
                                        </p:tgtEl>
                                      </p:cBhvr>
                                      <p:to x="100000" y="60000"/>
                                    </p:animScale>
                                    <p:animScale>
                                      <p:cBhvr>
                                        <p:cTn id="14" dur="83" decel="50000">
                                          <p:stCondLst>
                                            <p:cond delay="338"/>
                                          </p:stCondLst>
                                        </p:cTn>
                                        <p:tgtEl>
                                          <p:spTgt spid="1187">
                                            <p:txEl>
                                              <p:pRg st="0" end="0"/>
                                            </p:txEl>
                                          </p:spTgt>
                                        </p:tgtEl>
                                      </p:cBhvr>
                                      <p:to x="100000" y="100000"/>
                                    </p:animScale>
                                    <p:animScale>
                                      <p:cBhvr>
                                        <p:cTn id="15" dur="13">
                                          <p:stCondLst>
                                            <p:cond delay="656"/>
                                          </p:stCondLst>
                                        </p:cTn>
                                        <p:tgtEl>
                                          <p:spTgt spid="1187">
                                            <p:txEl>
                                              <p:pRg st="0" end="0"/>
                                            </p:txEl>
                                          </p:spTgt>
                                        </p:tgtEl>
                                      </p:cBhvr>
                                      <p:to x="100000" y="80000"/>
                                    </p:animScale>
                                    <p:animScale>
                                      <p:cBhvr>
                                        <p:cTn id="16" dur="83" decel="50000">
                                          <p:stCondLst>
                                            <p:cond delay="669"/>
                                          </p:stCondLst>
                                        </p:cTn>
                                        <p:tgtEl>
                                          <p:spTgt spid="1187">
                                            <p:txEl>
                                              <p:pRg st="0" end="0"/>
                                            </p:txEl>
                                          </p:spTgt>
                                        </p:tgtEl>
                                      </p:cBhvr>
                                      <p:to x="100000" y="100000"/>
                                    </p:animScale>
                                    <p:animScale>
                                      <p:cBhvr>
                                        <p:cTn id="17" dur="13">
                                          <p:stCondLst>
                                            <p:cond delay="821"/>
                                          </p:stCondLst>
                                        </p:cTn>
                                        <p:tgtEl>
                                          <p:spTgt spid="1187">
                                            <p:txEl>
                                              <p:pRg st="0" end="0"/>
                                            </p:txEl>
                                          </p:spTgt>
                                        </p:tgtEl>
                                      </p:cBhvr>
                                      <p:to x="100000" y="90000"/>
                                    </p:animScale>
                                    <p:animScale>
                                      <p:cBhvr>
                                        <p:cTn id="18" dur="83" decel="50000">
                                          <p:stCondLst>
                                            <p:cond delay="834"/>
                                          </p:stCondLst>
                                        </p:cTn>
                                        <p:tgtEl>
                                          <p:spTgt spid="1187">
                                            <p:txEl>
                                              <p:pRg st="0" end="0"/>
                                            </p:txEl>
                                          </p:spTgt>
                                        </p:tgtEl>
                                      </p:cBhvr>
                                      <p:to x="100000" y="100000"/>
                                    </p:animScale>
                                    <p:animScale>
                                      <p:cBhvr>
                                        <p:cTn id="19" dur="13">
                                          <p:stCondLst>
                                            <p:cond delay="904"/>
                                          </p:stCondLst>
                                        </p:cTn>
                                        <p:tgtEl>
                                          <p:spTgt spid="1187">
                                            <p:txEl>
                                              <p:pRg st="0" end="0"/>
                                            </p:txEl>
                                          </p:spTgt>
                                        </p:tgtEl>
                                      </p:cBhvr>
                                      <p:to x="100000" y="95000"/>
                                    </p:animScale>
                                    <p:animScale>
                                      <p:cBhvr>
                                        <p:cTn id="20" dur="83" decel="50000">
                                          <p:stCondLst>
                                            <p:cond delay="917"/>
                                          </p:stCondLst>
                                        </p:cTn>
                                        <p:tgtEl>
                                          <p:spTgt spid="1187">
                                            <p:txEl>
                                              <p:pRg st="0" end="0"/>
                                            </p:txEl>
                                          </p:spTgt>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188"/>
                                        </p:tgtEl>
                                        <p:attrNameLst>
                                          <p:attrName>style.visibility</p:attrName>
                                        </p:attrNameLst>
                                      </p:cBhvr>
                                      <p:to>
                                        <p:strVal val="visible"/>
                                      </p:to>
                                    </p:set>
                                    <p:animEffect transition="in" filter="wipe(down)">
                                      <p:cBhvr>
                                        <p:cTn id="23" dur="290">
                                          <p:stCondLst>
                                            <p:cond delay="0"/>
                                          </p:stCondLst>
                                        </p:cTn>
                                        <p:tgtEl>
                                          <p:spTgt spid="1188"/>
                                        </p:tgtEl>
                                      </p:cBhvr>
                                    </p:animEffect>
                                    <p:anim calcmode="lin" valueType="num">
                                      <p:cBhvr>
                                        <p:cTn id="24" dur="911" tmFilter="0,0; 0.14,0.36; 0.43,0.73; 0.71,0.91; 1.0,1.0">
                                          <p:stCondLst>
                                            <p:cond delay="0"/>
                                          </p:stCondLst>
                                        </p:cTn>
                                        <p:tgtEl>
                                          <p:spTgt spid="1188"/>
                                        </p:tgtEl>
                                        <p:attrNameLst>
                                          <p:attrName>ppt_x</p:attrName>
                                        </p:attrNameLst>
                                      </p:cBhvr>
                                      <p:tavLst>
                                        <p:tav tm="0">
                                          <p:val>
                                            <p:strVal val="#ppt_x-0.25"/>
                                          </p:val>
                                        </p:tav>
                                        <p:tav tm="100000">
                                          <p:val>
                                            <p:strVal val="#ppt_x"/>
                                          </p:val>
                                        </p:tav>
                                      </p:tavLst>
                                    </p:anim>
                                    <p:anim calcmode="lin" valueType="num">
                                      <p:cBhvr>
                                        <p:cTn id="25" dur="332" tmFilter="0.0,0.0; 0.25,0.07; 0.50,0.2; 0.75,0.467; 1.0,1.0">
                                          <p:stCondLst>
                                            <p:cond delay="0"/>
                                          </p:stCondLst>
                                        </p:cTn>
                                        <p:tgtEl>
                                          <p:spTgt spid="1188"/>
                                        </p:tgtEl>
                                        <p:attrNameLst>
                                          <p:attrName>ppt_y</p:attrName>
                                        </p:attrNameLst>
                                      </p:cBhvr>
                                      <p:tavLst>
                                        <p:tav tm="0" fmla="#ppt_y-sin(pi*$)/3">
                                          <p:val>
                                            <p:fltVal val="0.5"/>
                                          </p:val>
                                        </p:tav>
                                        <p:tav tm="100000">
                                          <p:val>
                                            <p:fltVal val="1"/>
                                          </p:val>
                                        </p:tav>
                                      </p:tavLst>
                                    </p:anim>
                                    <p:anim calcmode="lin" valueType="num">
                                      <p:cBhvr>
                                        <p:cTn id="26" dur="332" tmFilter="0, 0; 0.125,0.2665; 0.25,0.4; 0.375,0.465; 0.5,0.5;  0.625,0.535; 0.75,0.6; 0.875,0.7335; 1,1">
                                          <p:stCondLst>
                                            <p:cond delay="332"/>
                                          </p:stCondLst>
                                        </p:cTn>
                                        <p:tgtEl>
                                          <p:spTgt spid="1188"/>
                                        </p:tgtEl>
                                        <p:attrNameLst>
                                          <p:attrName>ppt_y</p:attrName>
                                        </p:attrNameLst>
                                      </p:cBhvr>
                                      <p:tavLst>
                                        <p:tav tm="0" fmla="#ppt_y-sin(pi*$)/9">
                                          <p:val>
                                            <p:fltVal val="0"/>
                                          </p:val>
                                        </p:tav>
                                        <p:tav tm="100000">
                                          <p:val>
                                            <p:fltVal val="1"/>
                                          </p:val>
                                        </p:tav>
                                      </p:tavLst>
                                    </p:anim>
                                    <p:anim calcmode="lin" valueType="num">
                                      <p:cBhvr>
                                        <p:cTn id="27" dur="166" tmFilter="0, 0; 0.125,0.2665; 0.25,0.4; 0.375,0.465; 0.5,0.5;  0.625,0.535; 0.75,0.6; 0.875,0.7335; 1,1">
                                          <p:stCondLst>
                                            <p:cond delay="662"/>
                                          </p:stCondLst>
                                        </p:cTn>
                                        <p:tgtEl>
                                          <p:spTgt spid="1188"/>
                                        </p:tgtEl>
                                        <p:attrNameLst>
                                          <p:attrName>ppt_y</p:attrName>
                                        </p:attrNameLst>
                                      </p:cBhvr>
                                      <p:tavLst>
                                        <p:tav tm="0" fmla="#ppt_y-sin(pi*$)/27">
                                          <p:val>
                                            <p:fltVal val="0"/>
                                          </p:val>
                                        </p:tav>
                                        <p:tav tm="100000">
                                          <p:val>
                                            <p:fltVal val="1"/>
                                          </p:val>
                                        </p:tav>
                                      </p:tavLst>
                                    </p:anim>
                                    <p:anim calcmode="lin" valueType="num">
                                      <p:cBhvr>
                                        <p:cTn id="28" dur="82" tmFilter="0, 0; 0.125,0.2665; 0.25,0.4; 0.375,0.465; 0.5,0.5;  0.625,0.535; 0.75,0.6; 0.875,0.7335; 1,1">
                                          <p:stCondLst>
                                            <p:cond delay="828"/>
                                          </p:stCondLst>
                                        </p:cTn>
                                        <p:tgtEl>
                                          <p:spTgt spid="1188"/>
                                        </p:tgtEl>
                                        <p:attrNameLst>
                                          <p:attrName>ppt_y</p:attrName>
                                        </p:attrNameLst>
                                      </p:cBhvr>
                                      <p:tavLst>
                                        <p:tav tm="0" fmla="#ppt_y-sin(pi*$)/81">
                                          <p:val>
                                            <p:fltVal val="0"/>
                                          </p:val>
                                        </p:tav>
                                        <p:tav tm="100000">
                                          <p:val>
                                            <p:fltVal val="1"/>
                                          </p:val>
                                        </p:tav>
                                      </p:tavLst>
                                    </p:anim>
                                    <p:animScale>
                                      <p:cBhvr>
                                        <p:cTn id="29" dur="13">
                                          <p:stCondLst>
                                            <p:cond delay="325"/>
                                          </p:stCondLst>
                                        </p:cTn>
                                        <p:tgtEl>
                                          <p:spTgt spid="1188"/>
                                        </p:tgtEl>
                                      </p:cBhvr>
                                      <p:to x="100000" y="60000"/>
                                    </p:animScale>
                                    <p:animScale>
                                      <p:cBhvr>
                                        <p:cTn id="30" dur="83" decel="50000">
                                          <p:stCondLst>
                                            <p:cond delay="338"/>
                                          </p:stCondLst>
                                        </p:cTn>
                                        <p:tgtEl>
                                          <p:spTgt spid="1188"/>
                                        </p:tgtEl>
                                      </p:cBhvr>
                                      <p:to x="100000" y="100000"/>
                                    </p:animScale>
                                    <p:animScale>
                                      <p:cBhvr>
                                        <p:cTn id="31" dur="13">
                                          <p:stCondLst>
                                            <p:cond delay="656"/>
                                          </p:stCondLst>
                                        </p:cTn>
                                        <p:tgtEl>
                                          <p:spTgt spid="1188"/>
                                        </p:tgtEl>
                                      </p:cBhvr>
                                      <p:to x="100000" y="80000"/>
                                    </p:animScale>
                                    <p:animScale>
                                      <p:cBhvr>
                                        <p:cTn id="32" dur="83" decel="50000">
                                          <p:stCondLst>
                                            <p:cond delay="669"/>
                                          </p:stCondLst>
                                        </p:cTn>
                                        <p:tgtEl>
                                          <p:spTgt spid="1188"/>
                                        </p:tgtEl>
                                      </p:cBhvr>
                                      <p:to x="100000" y="100000"/>
                                    </p:animScale>
                                    <p:animScale>
                                      <p:cBhvr>
                                        <p:cTn id="33" dur="13">
                                          <p:stCondLst>
                                            <p:cond delay="821"/>
                                          </p:stCondLst>
                                        </p:cTn>
                                        <p:tgtEl>
                                          <p:spTgt spid="1188"/>
                                        </p:tgtEl>
                                      </p:cBhvr>
                                      <p:to x="100000" y="90000"/>
                                    </p:animScale>
                                    <p:animScale>
                                      <p:cBhvr>
                                        <p:cTn id="34" dur="83" decel="50000">
                                          <p:stCondLst>
                                            <p:cond delay="834"/>
                                          </p:stCondLst>
                                        </p:cTn>
                                        <p:tgtEl>
                                          <p:spTgt spid="1188"/>
                                        </p:tgtEl>
                                      </p:cBhvr>
                                      <p:to x="100000" y="100000"/>
                                    </p:animScale>
                                    <p:animScale>
                                      <p:cBhvr>
                                        <p:cTn id="35" dur="13">
                                          <p:stCondLst>
                                            <p:cond delay="904"/>
                                          </p:stCondLst>
                                        </p:cTn>
                                        <p:tgtEl>
                                          <p:spTgt spid="1188"/>
                                        </p:tgtEl>
                                      </p:cBhvr>
                                      <p:to x="100000" y="95000"/>
                                    </p:animScale>
                                    <p:animScale>
                                      <p:cBhvr>
                                        <p:cTn id="36" dur="83" decel="50000">
                                          <p:stCondLst>
                                            <p:cond delay="917"/>
                                          </p:stCondLst>
                                        </p:cTn>
                                        <p:tgtEl>
                                          <p:spTgt spid="1188"/>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1195">
                                            <p:txEl>
                                              <p:pRg st="0" end="0"/>
                                            </p:txEl>
                                          </p:spTgt>
                                        </p:tgtEl>
                                        <p:attrNameLst>
                                          <p:attrName>style.visibility</p:attrName>
                                        </p:attrNameLst>
                                      </p:cBhvr>
                                      <p:to>
                                        <p:strVal val="visible"/>
                                      </p:to>
                                    </p:set>
                                    <p:animEffect transition="in" filter="wipe(down)">
                                      <p:cBhvr>
                                        <p:cTn id="39" dur="290">
                                          <p:stCondLst>
                                            <p:cond delay="0"/>
                                          </p:stCondLst>
                                        </p:cTn>
                                        <p:tgtEl>
                                          <p:spTgt spid="1195">
                                            <p:txEl>
                                              <p:pRg st="0" end="0"/>
                                            </p:txEl>
                                          </p:spTgt>
                                        </p:tgtEl>
                                      </p:cBhvr>
                                    </p:animEffect>
                                    <p:anim calcmode="lin" valueType="num">
                                      <p:cBhvr>
                                        <p:cTn id="40" dur="911" tmFilter="0,0; 0.14,0.36; 0.43,0.73; 0.71,0.91; 1.0,1.0">
                                          <p:stCondLst>
                                            <p:cond delay="0"/>
                                          </p:stCondLst>
                                        </p:cTn>
                                        <p:tgtEl>
                                          <p:spTgt spid="1195">
                                            <p:txEl>
                                              <p:pRg st="0" end="0"/>
                                            </p:txEl>
                                          </p:spTgt>
                                        </p:tgtEl>
                                        <p:attrNameLst>
                                          <p:attrName>ppt_x</p:attrName>
                                        </p:attrNameLst>
                                      </p:cBhvr>
                                      <p:tavLst>
                                        <p:tav tm="0">
                                          <p:val>
                                            <p:strVal val="#ppt_x-0.25"/>
                                          </p:val>
                                        </p:tav>
                                        <p:tav tm="100000">
                                          <p:val>
                                            <p:strVal val="#ppt_x"/>
                                          </p:val>
                                        </p:tav>
                                      </p:tavLst>
                                    </p:anim>
                                    <p:anim calcmode="lin" valueType="num">
                                      <p:cBhvr>
                                        <p:cTn id="41" dur="332" tmFilter="0.0,0.0; 0.25,0.07; 0.50,0.2; 0.75,0.467; 1.0,1.0">
                                          <p:stCondLst>
                                            <p:cond delay="0"/>
                                          </p:stCondLst>
                                        </p:cTn>
                                        <p:tgtEl>
                                          <p:spTgt spid="1195">
                                            <p:txEl>
                                              <p:pRg st="0" end="0"/>
                                            </p:txEl>
                                          </p:spTgt>
                                        </p:tgtEl>
                                        <p:attrNameLst>
                                          <p:attrName>ppt_y</p:attrName>
                                        </p:attrNameLst>
                                      </p:cBhvr>
                                      <p:tavLst>
                                        <p:tav tm="0" fmla="#ppt_y-sin(pi*$)/3">
                                          <p:val>
                                            <p:fltVal val="0.5"/>
                                          </p:val>
                                        </p:tav>
                                        <p:tav tm="100000">
                                          <p:val>
                                            <p:fltVal val="1"/>
                                          </p:val>
                                        </p:tav>
                                      </p:tavLst>
                                    </p:anim>
                                    <p:anim calcmode="lin" valueType="num">
                                      <p:cBhvr>
                                        <p:cTn id="42" dur="332" tmFilter="0, 0; 0.125,0.2665; 0.25,0.4; 0.375,0.465; 0.5,0.5;  0.625,0.535; 0.75,0.6; 0.875,0.7335; 1,1">
                                          <p:stCondLst>
                                            <p:cond delay="332"/>
                                          </p:stCondLst>
                                        </p:cTn>
                                        <p:tgtEl>
                                          <p:spTgt spid="1195">
                                            <p:txEl>
                                              <p:pRg st="0" end="0"/>
                                            </p:txEl>
                                          </p:spTgt>
                                        </p:tgtEl>
                                        <p:attrNameLst>
                                          <p:attrName>ppt_y</p:attrName>
                                        </p:attrNameLst>
                                      </p:cBhvr>
                                      <p:tavLst>
                                        <p:tav tm="0" fmla="#ppt_y-sin(pi*$)/9">
                                          <p:val>
                                            <p:fltVal val="0"/>
                                          </p:val>
                                        </p:tav>
                                        <p:tav tm="100000">
                                          <p:val>
                                            <p:fltVal val="1"/>
                                          </p:val>
                                        </p:tav>
                                      </p:tavLst>
                                    </p:anim>
                                    <p:anim calcmode="lin" valueType="num">
                                      <p:cBhvr>
                                        <p:cTn id="43" dur="166" tmFilter="0, 0; 0.125,0.2665; 0.25,0.4; 0.375,0.465; 0.5,0.5;  0.625,0.535; 0.75,0.6; 0.875,0.7335; 1,1">
                                          <p:stCondLst>
                                            <p:cond delay="662"/>
                                          </p:stCondLst>
                                        </p:cTn>
                                        <p:tgtEl>
                                          <p:spTgt spid="1195">
                                            <p:txEl>
                                              <p:pRg st="0" end="0"/>
                                            </p:txEl>
                                          </p:spTgt>
                                        </p:tgtEl>
                                        <p:attrNameLst>
                                          <p:attrName>ppt_y</p:attrName>
                                        </p:attrNameLst>
                                      </p:cBhvr>
                                      <p:tavLst>
                                        <p:tav tm="0" fmla="#ppt_y-sin(pi*$)/27">
                                          <p:val>
                                            <p:fltVal val="0"/>
                                          </p:val>
                                        </p:tav>
                                        <p:tav tm="100000">
                                          <p:val>
                                            <p:fltVal val="1"/>
                                          </p:val>
                                        </p:tav>
                                      </p:tavLst>
                                    </p:anim>
                                    <p:anim calcmode="lin" valueType="num">
                                      <p:cBhvr>
                                        <p:cTn id="44" dur="82" tmFilter="0, 0; 0.125,0.2665; 0.25,0.4; 0.375,0.465; 0.5,0.5;  0.625,0.535; 0.75,0.6; 0.875,0.7335; 1,1">
                                          <p:stCondLst>
                                            <p:cond delay="828"/>
                                          </p:stCondLst>
                                        </p:cTn>
                                        <p:tgtEl>
                                          <p:spTgt spid="1195">
                                            <p:txEl>
                                              <p:pRg st="0" end="0"/>
                                            </p:txEl>
                                          </p:spTgt>
                                        </p:tgtEl>
                                        <p:attrNameLst>
                                          <p:attrName>ppt_y</p:attrName>
                                        </p:attrNameLst>
                                      </p:cBhvr>
                                      <p:tavLst>
                                        <p:tav tm="0" fmla="#ppt_y-sin(pi*$)/81">
                                          <p:val>
                                            <p:fltVal val="0"/>
                                          </p:val>
                                        </p:tav>
                                        <p:tav tm="100000">
                                          <p:val>
                                            <p:fltVal val="1"/>
                                          </p:val>
                                        </p:tav>
                                      </p:tavLst>
                                    </p:anim>
                                    <p:animScale>
                                      <p:cBhvr>
                                        <p:cTn id="45" dur="13">
                                          <p:stCondLst>
                                            <p:cond delay="325"/>
                                          </p:stCondLst>
                                        </p:cTn>
                                        <p:tgtEl>
                                          <p:spTgt spid="1195">
                                            <p:txEl>
                                              <p:pRg st="0" end="0"/>
                                            </p:txEl>
                                          </p:spTgt>
                                        </p:tgtEl>
                                      </p:cBhvr>
                                      <p:to x="100000" y="60000"/>
                                    </p:animScale>
                                    <p:animScale>
                                      <p:cBhvr>
                                        <p:cTn id="46" dur="83" decel="50000">
                                          <p:stCondLst>
                                            <p:cond delay="338"/>
                                          </p:stCondLst>
                                        </p:cTn>
                                        <p:tgtEl>
                                          <p:spTgt spid="1195">
                                            <p:txEl>
                                              <p:pRg st="0" end="0"/>
                                            </p:txEl>
                                          </p:spTgt>
                                        </p:tgtEl>
                                      </p:cBhvr>
                                      <p:to x="100000" y="100000"/>
                                    </p:animScale>
                                    <p:animScale>
                                      <p:cBhvr>
                                        <p:cTn id="47" dur="13">
                                          <p:stCondLst>
                                            <p:cond delay="656"/>
                                          </p:stCondLst>
                                        </p:cTn>
                                        <p:tgtEl>
                                          <p:spTgt spid="1195">
                                            <p:txEl>
                                              <p:pRg st="0" end="0"/>
                                            </p:txEl>
                                          </p:spTgt>
                                        </p:tgtEl>
                                      </p:cBhvr>
                                      <p:to x="100000" y="80000"/>
                                    </p:animScale>
                                    <p:animScale>
                                      <p:cBhvr>
                                        <p:cTn id="48" dur="83" decel="50000">
                                          <p:stCondLst>
                                            <p:cond delay="669"/>
                                          </p:stCondLst>
                                        </p:cTn>
                                        <p:tgtEl>
                                          <p:spTgt spid="1195">
                                            <p:txEl>
                                              <p:pRg st="0" end="0"/>
                                            </p:txEl>
                                          </p:spTgt>
                                        </p:tgtEl>
                                      </p:cBhvr>
                                      <p:to x="100000" y="100000"/>
                                    </p:animScale>
                                    <p:animScale>
                                      <p:cBhvr>
                                        <p:cTn id="49" dur="13">
                                          <p:stCondLst>
                                            <p:cond delay="821"/>
                                          </p:stCondLst>
                                        </p:cTn>
                                        <p:tgtEl>
                                          <p:spTgt spid="1195">
                                            <p:txEl>
                                              <p:pRg st="0" end="0"/>
                                            </p:txEl>
                                          </p:spTgt>
                                        </p:tgtEl>
                                      </p:cBhvr>
                                      <p:to x="100000" y="90000"/>
                                    </p:animScale>
                                    <p:animScale>
                                      <p:cBhvr>
                                        <p:cTn id="50" dur="83" decel="50000">
                                          <p:stCondLst>
                                            <p:cond delay="834"/>
                                          </p:stCondLst>
                                        </p:cTn>
                                        <p:tgtEl>
                                          <p:spTgt spid="1195">
                                            <p:txEl>
                                              <p:pRg st="0" end="0"/>
                                            </p:txEl>
                                          </p:spTgt>
                                        </p:tgtEl>
                                      </p:cBhvr>
                                      <p:to x="100000" y="100000"/>
                                    </p:animScale>
                                    <p:animScale>
                                      <p:cBhvr>
                                        <p:cTn id="51" dur="13">
                                          <p:stCondLst>
                                            <p:cond delay="904"/>
                                          </p:stCondLst>
                                        </p:cTn>
                                        <p:tgtEl>
                                          <p:spTgt spid="1195">
                                            <p:txEl>
                                              <p:pRg st="0" end="0"/>
                                            </p:txEl>
                                          </p:spTgt>
                                        </p:tgtEl>
                                      </p:cBhvr>
                                      <p:to x="100000" y="95000"/>
                                    </p:animScale>
                                    <p:animScale>
                                      <p:cBhvr>
                                        <p:cTn id="52" dur="83" decel="50000">
                                          <p:stCondLst>
                                            <p:cond delay="917"/>
                                          </p:stCondLst>
                                        </p:cTn>
                                        <p:tgtEl>
                                          <p:spTgt spid="1195">
                                            <p:txEl>
                                              <p:pRg st="0" end="0"/>
                                            </p:txEl>
                                          </p:spTgt>
                                        </p:tgtEl>
                                      </p:cBhvr>
                                      <p:to x="100000" y="100000"/>
                                    </p:animScale>
                                  </p:childTnLst>
                                </p:cTn>
                              </p:par>
                              <p:par>
                                <p:cTn id="53" presetID="26" presetClass="entr" presetSubtype="0" fill="hold" nodeType="withEffect">
                                  <p:stCondLst>
                                    <p:cond delay="0"/>
                                  </p:stCondLst>
                                  <p:childTnLst>
                                    <p:set>
                                      <p:cBhvr>
                                        <p:cTn id="54" dur="1" fill="hold">
                                          <p:stCondLst>
                                            <p:cond delay="0"/>
                                          </p:stCondLst>
                                        </p:cTn>
                                        <p:tgtEl>
                                          <p:spTgt spid="1196"/>
                                        </p:tgtEl>
                                        <p:attrNameLst>
                                          <p:attrName>style.visibility</p:attrName>
                                        </p:attrNameLst>
                                      </p:cBhvr>
                                      <p:to>
                                        <p:strVal val="visible"/>
                                      </p:to>
                                    </p:set>
                                    <p:animEffect transition="in" filter="wipe(down)">
                                      <p:cBhvr>
                                        <p:cTn id="55" dur="290">
                                          <p:stCondLst>
                                            <p:cond delay="0"/>
                                          </p:stCondLst>
                                        </p:cTn>
                                        <p:tgtEl>
                                          <p:spTgt spid="1196"/>
                                        </p:tgtEl>
                                      </p:cBhvr>
                                    </p:animEffect>
                                    <p:anim calcmode="lin" valueType="num">
                                      <p:cBhvr>
                                        <p:cTn id="56" dur="911" tmFilter="0,0; 0.14,0.36; 0.43,0.73; 0.71,0.91; 1.0,1.0">
                                          <p:stCondLst>
                                            <p:cond delay="0"/>
                                          </p:stCondLst>
                                        </p:cTn>
                                        <p:tgtEl>
                                          <p:spTgt spid="1196"/>
                                        </p:tgtEl>
                                        <p:attrNameLst>
                                          <p:attrName>ppt_x</p:attrName>
                                        </p:attrNameLst>
                                      </p:cBhvr>
                                      <p:tavLst>
                                        <p:tav tm="0">
                                          <p:val>
                                            <p:strVal val="#ppt_x-0.25"/>
                                          </p:val>
                                        </p:tav>
                                        <p:tav tm="100000">
                                          <p:val>
                                            <p:strVal val="#ppt_x"/>
                                          </p:val>
                                        </p:tav>
                                      </p:tavLst>
                                    </p:anim>
                                    <p:anim calcmode="lin" valueType="num">
                                      <p:cBhvr>
                                        <p:cTn id="57" dur="332" tmFilter="0.0,0.0; 0.25,0.07; 0.50,0.2; 0.75,0.467; 1.0,1.0">
                                          <p:stCondLst>
                                            <p:cond delay="0"/>
                                          </p:stCondLst>
                                        </p:cTn>
                                        <p:tgtEl>
                                          <p:spTgt spid="1196"/>
                                        </p:tgtEl>
                                        <p:attrNameLst>
                                          <p:attrName>ppt_y</p:attrName>
                                        </p:attrNameLst>
                                      </p:cBhvr>
                                      <p:tavLst>
                                        <p:tav tm="0" fmla="#ppt_y-sin(pi*$)/3">
                                          <p:val>
                                            <p:fltVal val="0.5"/>
                                          </p:val>
                                        </p:tav>
                                        <p:tav tm="100000">
                                          <p:val>
                                            <p:fltVal val="1"/>
                                          </p:val>
                                        </p:tav>
                                      </p:tavLst>
                                    </p:anim>
                                    <p:anim calcmode="lin" valueType="num">
                                      <p:cBhvr>
                                        <p:cTn id="58" dur="332" tmFilter="0, 0; 0.125,0.2665; 0.25,0.4; 0.375,0.465; 0.5,0.5;  0.625,0.535; 0.75,0.6; 0.875,0.7335; 1,1">
                                          <p:stCondLst>
                                            <p:cond delay="332"/>
                                          </p:stCondLst>
                                        </p:cTn>
                                        <p:tgtEl>
                                          <p:spTgt spid="1196"/>
                                        </p:tgtEl>
                                        <p:attrNameLst>
                                          <p:attrName>ppt_y</p:attrName>
                                        </p:attrNameLst>
                                      </p:cBhvr>
                                      <p:tavLst>
                                        <p:tav tm="0" fmla="#ppt_y-sin(pi*$)/9">
                                          <p:val>
                                            <p:fltVal val="0"/>
                                          </p:val>
                                        </p:tav>
                                        <p:tav tm="100000">
                                          <p:val>
                                            <p:fltVal val="1"/>
                                          </p:val>
                                        </p:tav>
                                      </p:tavLst>
                                    </p:anim>
                                    <p:anim calcmode="lin" valueType="num">
                                      <p:cBhvr>
                                        <p:cTn id="59" dur="166" tmFilter="0, 0; 0.125,0.2665; 0.25,0.4; 0.375,0.465; 0.5,0.5;  0.625,0.535; 0.75,0.6; 0.875,0.7335; 1,1">
                                          <p:stCondLst>
                                            <p:cond delay="662"/>
                                          </p:stCondLst>
                                        </p:cTn>
                                        <p:tgtEl>
                                          <p:spTgt spid="1196"/>
                                        </p:tgtEl>
                                        <p:attrNameLst>
                                          <p:attrName>ppt_y</p:attrName>
                                        </p:attrNameLst>
                                      </p:cBhvr>
                                      <p:tavLst>
                                        <p:tav tm="0" fmla="#ppt_y-sin(pi*$)/27">
                                          <p:val>
                                            <p:fltVal val="0"/>
                                          </p:val>
                                        </p:tav>
                                        <p:tav tm="100000">
                                          <p:val>
                                            <p:fltVal val="1"/>
                                          </p:val>
                                        </p:tav>
                                      </p:tavLst>
                                    </p:anim>
                                    <p:anim calcmode="lin" valueType="num">
                                      <p:cBhvr>
                                        <p:cTn id="60" dur="82" tmFilter="0, 0; 0.125,0.2665; 0.25,0.4; 0.375,0.465; 0.5,0.5;  0.625,0.535; 0.75,0.6; 0.875,0.7335; 1,1">
                                          <p:stCondLst>
                                            <p:cond delay="828"/>
                                          </p:stCondLst>
                                        </p:cTn>
                                        <p:tgtEl>
                                          <p:spTgt spid="1196"/>
                                        </p:tgtEl>
                                        <p:attrNameLst>
                                          <p:attrName>ppt_y</p:attrName>
                                        </p:attrNameLst>
                                      </p:cBhvr>
                                      <p:tavLst>
                                        <p:tav tm="0" fmla="#ppt_y-sin(pi*$)/81">
                                          <p:val>
                                            <p:fltVal val="0"/>
                                          </p:val>
                                        </p:tav>
                                        <p:tav tm="100000">
                                          <p:val>
                                            <p:fltVal val="1"/>
                                          </p:val>
                                        </p:tav>
                                      </p:tavLst>
                                    </p:anim>
                                    <p:animScale>
                                      <p:cBhvr>
                                        <p:cTn id="61" dur="13">
                                          <p:stCondLst>
                                            <p:cond delay="325"/>
                                          </p:stCondLst>
                                        </p:cTn>
                                        <p:tgtEl>
                                          <p:spTgt spid="1196"/>
                                        </p:tgtEl>
                                      </p:cBhvr>
                                      <p:to x="100000" y="60000"/>
                                    </p:animScale>
                                    <p:animScale>
                                      <p:cBhvr>
                                        <p:cTn id="62" dur="83" decel="50000">
                                          <p:stCondLst>
                                            <p:cond delay="338"/>
                                          </p:stCondLst>
                                        </p:cTn>
                                        <p:tgtEl>
                                          <p:spTgt spid="1196"/>
                                        </p:tgtEl>
                                      </p:cBhvr>
                                      <p:to x="100000" y="100000"/>
                                    </p:animScale>
                                    <p:animScale>
                                      <p:cBhvr>
                                        <p:cTn id="63" dur="13">
                                          <p:stCondLst>
                                            <p:cond delay="656"/>
                                          </p:stCondLst>
                                        </p:cTn>
                                        <p:tgtEl>
                                          <p:spTgt spid="1196"/>
                                        </p:tgtEl>
                                      </p:cBhvr>
                                      <p:to x="100000" y="80000"/>
                                    </p:animScale>
                                    <p:animScale>
                                      <p:cBhvr>
                                        <p:cTn id="64" dur="83" decel="50000">
                                          <p:stCondLst>
                                            <p:cond delay="669"/>
                                          </p:stCondLst>
                                        </p:cTn>
                                        <p:tgtEl>
                                          <p:spTgt spid="1196"/>
                                        </p:tgtEl>
                                      </p:cBhvr>
                                      <p:to x="100000" y="100000"/>
                                    </p:animScale>
                                    <p:animScale>
                                      <p:cBhvr>
                                        <p:cTn id="65" dur="13">
                                          <p:stCondLst>
                                            <p:cond delay="821"/>
                                          </p:stCondLst>
                                        </p:cTn>
                                        <p:tgtEl>
                                          <p:spTgt spid="1196"/>
                                        </p:tgtEl>
                                      </p:cBhvr>
                                      <p:to x="100000" y="90000"/>
                                    </p:animScale>
                                    <p:animScale>
                                      <p:cBhvr>
                                        <p:cTn id="66" dur="83" decel="50000">
                                          <p:stCondLst>
                                            <p:cond delay="834"/>
                                          </p:stCondLst>
                                        </p:cTn>
                                        <p:tgtEl>
                                          <p:spTgt spid="1196"/>
                                        </p:tgtEl>
                                      </p:cBhvr>
                                      <p:to x="100000" y="100000"/>
                                    </p:animScale>
                                    <p:animScale>
                                      <p:cBhvr>
                                        <p:cTn id="67" dur="13">
                                          <p:stCondLst>
                                            <p:cond delay="904"/>
                                          </p:stCondLst>
                                        </p:cTn>
                                        <p:tgtEl>
                                          <p:spTgt spid="1196"/>
                                        </p:tgtEl>
                                      </p:cBhvr>
                                      <p:to x="100000" y="95000"/>
                                    </p:animScale>
                                    <p:animScale>
                                      <p:cBhvr>
                                        <p:cTn id="68" dur="83" decel="50000">
                                          <p:stCondLst>
                                            <p:cond delay="917"/>
                                          </p:stCondLst>
                                        </p:cTn>
                                        <p:tgtEl>
                                          <p:spTgt spid="1196"/>
                                        </p:tgtEl>
                                      </p:cBhvr>
                                      <p:to x="100000" y="100000"/>
                                    </p:animScale>
                                  </p:childTnLst>
                                </p:cTn>
                              </p:par>
                              <p:par>
                                <p:cTn id="69" presetID="26" presetClass="entr" presetSubtype="0" fill="hold" nodeType="withEffect">
                                  <p:stCondLst>
                                    <p:cond delay="0"/>
                                  </p:stCondLst>
                                  <p:childTnLst>
                                    <p:set>
                                      <p:cBhvr>
                                        <p:cTn id="70" dur="1" fill="hold">
                                          <p:stCondLst>
                                            <p:cond delay="0"/>
                                          </p:stCondLst>
                                        </p:cTn>
                                        <p:tgtEl>
                                          <p:spTgt spid="1221"/>
                                        </p:tgtEl>
                                        <p:attrNameLst>
                                          <p:attrName>style.visibility</p:attrName>
                                        </p:attrNameLst>
                                      </p:cBhvr>
                                      <p:to>
                                        <p:strVal val="visible"/>
                                      </p:to>
                                    </p:set>
                                    <p:animEffect transition="in" filter="wipe(down)">
                                      <p:cBhvr>
                                        <p:cTn id="71" dur="290">
                                          <p:stCondLst>
                                            <p:cond delay="0"/>
                                          </p:stCondLst>
                                        </p:cTn>
                                        <p:tgtEl>
                                          <p:spTgt spid="1221"/>
                                        </p:tgtEl>
                                      </p:cBhvr>
                                    </p:animEffect>
                                    <p:anim calcmode="lin" valueType="num">
                                      <p:cBhvr>
                                        <p:cTn id="72" dur="911" tmFilter="0,0; 0.14,0.36; 0.43,0.73; 0.71,0.91; 1.0,1.0">
                                          <p:stCondLst>
                                            <p:cond delay="0"/>
                                          </p:stCondLst>
                                        </p:cTn>
                                        <p:tgtEl>
                                          <p:spTgt spid="1221"/>
                                        </p:tgtEl>
                                        <p:attrNameLst>
                                          <p:attrName>ppt_x</p:attrName>
                                        </p:attrNameLst>
                                      </p:cBhvr>
                                      <p:tavLst>
                                        <p:tav tm="0">
                                          <p:val>
                                            <p:strVal val="#ppt_x-0.25"/>
                                          </p:val>
                                        </p:tav>
                                        <p:tav tm="100000">
                                          <p:val>
                                            <p:strVal val="#ppt_x"/>
                                          </p:val>
                                        </p:tav>
                                      </p:tavLst>
                                    </p:anim>
                                    <p:anim calcmode="lin" valueType="num">
                                      <p:cBhvr>
                                        <p:cTn id="73" dur="332" tmFilter="0.0,0.0; 0.25,0.07; 0.50,0.2; 0.75,0.467; 1.0,1.0">
                                          <p:stCondLst>
                                            <p:cond delay="0"/>
                                          </p:stCondLst>
                                        </p:cTn>
                                        <p:tgtEl>
                                          <p:spTgt spid="1221"/>
                                        </p:tgtEl>
                                        <p:attrNameLst>
                                          <p:attrName>ppt_y</p:attrName>
                                        </p:attrNameLst>
                                      </p:cBhvr>
                                      <p:tavLst>
                                        <p:tav tm="0" fmla="#ppt_y-sin(pi*$)/3">
                                          <p:val>
                                            <p:fltVal val="0.5"/>
                                          </p:val>
                                        </p:tav>
                                        <p:tav tm="100000">
                                          <p:val>
                                            <p:fltVal val="1"/>
                                          </p:val>
                                        </p:tav>
                                      </p:tavLst>
                                    </p:anim>
                                    <p:anim calcmode="lin" valueType="num">
                                      <p:cBhvr>
                                        <p:cTn id="74" dur="332" tmFilter="0, 0; 0.125,0.2665; 0.25,0.4; 0.375,0.465; 0.5,0.5;  0.625,0.535; 0.75,0.6; 0.875,0.7335; 1,1">
                                          <p:stCondLst>
                                            <p:cond delay="332"/>
                                          </p:stCondLst>
                                        </p:cTn>
                                        <p:tgtEl>
                                          <p:spTgt spid="1221"/>
                                        </p:tgtEl>
                                        <p:attrNameLst>
                                          <p:attrName>ppt_y</p:attrName>
                                        </p:attrNameLst>
                                      </p:cBhvr>
                                      <p:tavLst>
                                        <p:tav tm="0" fmla="#ppt_y-sin(pi*$)/9">
                                          <p:val>
                                            <p:fltVal val="0"/>
                                          </p:val>
                                        </p:tav>
                                        <p:tav tm="100000">
                                          <p:val>
                                            <p:fltVal val="1"/>
                                          </p:val>
                                        </p:tav>
                                      </p:tavLst>
                                    </p:anim>
                                    <p:anim calcmode="lin" valueType="num">
                                      <p:cBhvr>
                                        <p:cTn id="75" dur="166" tmFilter="0, 0; 0.125,0.2665; 0.25,0.4; 0.375,0.465; 0.5,0.5;  0.625,0.535; 0.75,0.6; 0.875,0.7335; 1,1">
                                          <p:stCondLst>
                                            <p:cond delay="662"/>
                                          </p:stCondLst>
                                        </p:cTn>
                                        <p:tgtEl>
                                          <p:spTgt spid="1221"/>
                                        </p:tgtEl>
                                        <p:attrNameLst>
                                          <p:attrName>ppt_y</p:attrName>
                                        </p:attrNameLst>
                                      </p:cBhvr>
                                      <p:tavLst>
                                        <p:tav tm="0" fmla="#ppt_y-sin(pi*$)/27">
                                          <p:val>
                                            <p:fltVal val="0"/>
                                          </p:val>
                                        </p:tav>
                                        <p:tav tm="100000">
                                          <p:val>
                                            <p:fltVal val="1"/>
                                          </p:val>
                                        </p:tav>
                                      </p:tavLst>
                                    </p:anim>
                                    <p:anim calcmode="lin" valueType="num">
                                      <p:cBhvr>
                                        <p:cTn id="76" dur="82" tmFilter="0, 0; 0.125,0.2665; 0.25,0.4; 0.375,0.465; 0.5,0.5;  0.625,0.535; 0.75,0.6; 0.875,0.7335; 1,1">
                                          <p:stCondLst>
                                            <p:cond delay="828"/>
                                          </p:stCondLst>
                                        </p:cTn>
                                        <p:tgtEl>
                                          <p:spTgt spid="1221"/>
                                        </p:tgtEl>
                                        <p:attrNameLst>
                                          <p:attrName>ppt_y</p:attrName>
                                        </p:attrNameLst>
                                      </p:cBhvr>
                                      <p:tavLst>
                                        <p:tav tm="0" fmla="#ppt_y-sin(pi*$)/81">
                                          <p:val>
                                            <p:fltVal val="0"/>
                                          </p:val>
                                        </p:tav>
                                        <p:tav tm="100000">
                                          <p:val>
                                            <p:fltVal val="1"/>
                                          </p:val>
                                        </p:tav>
                                      </p:tavLst>
                                    </p:anim>
                                    <p:animScale>
                                      <p:cBhvr>
                                        <p:cTn id="77" dur="13">
                                          <p:stCondLst>
                                            <p:cond delay="325"/>
                                          </p:stCondLst>
                                        </p:cTn>
                                        <p:tgtEl>
                                          <p:spTgt spid="1221"/>
                                        </p:tgtEl>
                                      </p:cBhvr>
                                      <p:to x="100000" y="60000"/>
                                    </p:animScale>
                                    <p:animScale>
                                      <p:cBhvr>
                                        <p:cTn id="78" dur="83" decel="50000">
                                          <p:stCondLst>
                                            <p:cond delay="338"/>
                                          </p:stCondLst>
                                        </p:cTn>
                                        <p:tgtEl>
                                          <p:spTgt spid="1221"/>
                                        </p:tgtEl>
                                      </p:cBhvr>
                                      <p:to x="100000" y="100000"/>
                                    </p:animScale>
                                    <p:animScale>
                                      <p:cBhvr>
                                        <p:cTn id="79" dur="13">
                                          <p:stCondLst>
                                            <p:cond delay="656"/>
                                          </p:stCondLst>
                                        </p:cTn>
                                        <p:tgtEl>
                                          <p:spTgt spid="1221"/>
                                        </p:tgtEl>
                                      </p:cBhvr>
                                      <p:to x="100000" y="80000"/>
                                    </p:animScale>
                                    <p:animScale>
                                      <p:cBhvr>
                                        <p:cTn id="80" dur="83" decel="50000">
                                          <p:stCondLst>
                                            <p:cond delay="669"/>
                                          </p:stCondLst>
                                        </p:cTn>
                                        <p:tgtEl>
                                          <p:spTgt spid="1221"/>
                                        </p:tgtEl>
                                      </p:cBhvr>
                                      <p:to x="100000" y="100000"/>
                                    </p:animScale>
                                    <p:animScale>
                                      <p:cBhvr>
                                        <p:cTn id="81" dur="13">
                                          <p:stCondLst>
                                            <p:cond delay="821"/>
                                          </p:stCondLst>
                                        </p:cTn>
                                        <p:tgtEl>
                                          <p:spTgt spid="1221"/>
                                        </p:tgtEl>
                                      </p:cBhvr>
                                      <p:to x="100000" y="90000"/>
                                    </p:animScale>
                                    <p:animScale>
                                      <p:cBhvr>
                                        <p:cTn id="82" dur="83" decel="50000">
                                          <p:stCondLst>
                                            <p:cond delay="834"/>
                                          </p:stCondLst>
                                        </p:cTn>
                                        <p:tgtEl>
                                          <p:spTgt spid="1221"/>
                                        </p:tgtEl>
                                      </p:cBhvr>
                                      <p:to x="100000" y="100000"/>
                                    </p:animScale>
                                    <p:animScale>
                                      <p:cBhvr>
                                        <p:cTn id="83" dur="13">
                                          <p:stCondLst>
                                            <p:cond delay="904"/>
                                          </p:stCondLst>
                                        </p:cTn>
                                        <p:tgtEl>
                                          <p:spTgt spid="1221"/>
                                        </p:tgtEl>
                                      </p:cBhvr>
                                      <p:to x="100000" y="95000"/>
                                    </p:animScale>
                                    <p:animScale>
                                      <p:cBhvr>
                                        <p:cTn id="84" dur="83" decel="50000">
                                          <p:stCondLst>
                                            <p:cond delay="917"/>
                                          </p:stCondLst>
                                        </p:cTn>
                                        <p:tgtEl>
                                          <p:spTgt spid="1221"/>
                                        </p:tgtEl>
                                      </p:cBhvr>
                                      <p:to x="100000" y="100000"/>
                                    </p:animScale>
                                  </p:childTnLst>
                                </p:cTn>
                              </p:par>
                            </p:childTnLst>
                          </p:cTn>
                        </p:par>
                      </p:childTnLst>
                    </p:cTn>
                  </p:par>
                  <p:par>
                    <p:cTn id="85" fill="hold">
                      <p:stCondLst>
                        <p:cond delay="indefinite"/>
                      </p:stCondLst>
                      <p:childTnLst>
                        <p:par>
                          <p:cTn id="86" fill="hold">
                            <p:stCondLst>
                              <p:cond delay="0"/>
                            </p:stCondLst>
                            <p:childTnLst>
                              <p:par>
                                <p:cTn id="87" presetID="26" presetClass="entr" presetSubtype="0" fill="hold" grpId="0" nodeType="clickEffect">
                                  <p:stCondLst>
                                    <p:cond delay="0"/>
                                  </p:stCondLst>
                                  <p:childTnLst>
                                    <p:set>
                                      <p:cBhvr>
                                        <p:cTn id="88" dur="1" fill="hold">
                                          <p:stCondLst>
                                            <p:cond delay="0"/>
                                          </p:stCondLst>
                                        </p:cTn>
                                        <p:tgtEl>
                                          <p:spTgt spid="1189"/>
                                        </p:tgtEl>
                                        <p:attrNameLst>
                                          <p:attrName>style.visibility</p:attrName>
                                        </p:attrNameLst>
                                      </p:cBhvr>
                                      <p:to>
                                        <p:strVal val="visible"/>
                                      </p:to>
                                    </p:set>
                                    <p:animEffect transition="in" filter="wipe(down)">
                                      <p:cBhvr>
                                        <p:cTn id="89" dur="290">
                                          <p:stCondLst>
                                            <p:cond delay="0"/>
                                          </p:stCondLst>
                                        </p:cTn>
                                        <p:tgtEl>
                                          <p:spTgt spid="1189"/>
                                        </p:tgtEl>
                                      </p:cBhvr>
                                    </p:animEffect>
                                    <p:anim calcmode="lin" valueType="num">
                                      <p:cBhvr>
                                        <p:cTn id="90" dur="911" tmFilter="0,0; 0.14,0.36; 0.43,0.73; 0.71,0.91; 1.0,1.0">
                                          <p:stCondLst>
                                            <p:cond delay="0"/>
                                          </p:stCondLst>
                                        </p:cTn>
                                        <p:tgtEl>
                                          <p:spTgt spid="1189"/>
                                        </p:tgtEl>
                                        <p:attrNameLst>
                                          <p:attrName>ppt_x</p:attrName>
                                        </p:attrNameLst>
                                      </p:cBhvr>
                                      <p:tavLst>
                                        <p:tav tm="0">
                                          <p:val>
                                            <p:strVal val="#ppt_x-0.25"/>
                                          </p:val>
                                        </p:tav>
                                        <p:tav tm="100000">
                                          <p:val>
                                            <p:strVal val="#ppt_x"/>
                                          </p:val>
                                        </p:tav>
                                      </p:tavLst>
                                    </p:anim>
                                    <p:anim calcmode="lin" valueType="num">
                                      <p:cBhvr>
                                        <p:cTn id="91" dur="332" tmFilter="0.0,0.0; 0.25,0.07; 0.50,0.2; 0.75,0.467; 1.0,1.0">
                                          <p:stCondLst>
                                            <p:cond delay="0"/>
                                          </p:stCondLst>
                                        </p:cTn>
                                        <p:tgtEl>
                                          <p:spTgt spid="1189"/>
                                        </p:tgtEl>
                                        <p:attrNameLst>
                                          <p:attrName>ppt_y</p:attrName>
                                        </p:attrNameLst>
                                      </p:cBhvr>
                                      <p:tavLst>
                                        <p:tav tm="0" fmla="#ppt_y-sin(pi*$)/3">
                                          <p:val>
                                            <p:fltVal val="0.5"/>
                                          </p:val>
                                        </p:tav>
                                        <p:tav tm="100000">
                                          <p:val>
                                            <p:fltVal val="1"/>
                                          </p:val>
                                        </p:tav>
                                      </p:tavLst>
                                    </p:anim>
                                    <p:anim calcmode="lin" valueType="num">
                                      <p:cBhvr>
                                        <p:cTn id="92" dur="332" tmFilter="0, 0; 0.125,0.2665; 0.25,0.4; 0.375,0.465; 0.5,0.5;  0.625,0.535; 0.75,0.6; 0.875,0.7335; 1,1">
                                          <p:stCondLst>
                                            <p:cond delay="332"/>
                                          </p:stCondLst>
                                        </p:cTn>
                                        <p:tgtEl>
                                          <p:spTgt spid="1189"/>
                                        </p:tgtEl>
                                        <p:attrNameLst>
                                          <p:attrName>ppt_y</p:attrName>
                                        </p:attrNameLst>
                                      </p:cBhvr>
                                      <p:tavLst>
                                        <p:tav tm="0" fmla="#ppt_y-sin(pi*$)/9">
                                          <p:val>
                                            <p:fltVal val="0"/>
                                          </p:val>
                                        </p:tav>
                                        <p:tav tm="100000">
                                          <p:val>
                                            <p:fltVal val="1"/>
                                          </p:val>
                                        </p:tav>
                                      </p:tavLst>
                                    </p:anim>
                                    <p:anim calcmode="lin" valueType="num">
                                      <p:cBhvr>
                                        <p:cTn id="93" dur="166" tmFilter="0, 0; 0.125,0.2665; 0.25,0.4; 0.375,0.465; 0.5,0.5;  0.625,0.535; 0.75,0.6; 0.875,0.7335; 1,1">
                                          <p:stCondLst>
                                            <p:cond delay="662"/>
                                          </p:stCondLst>
                                        </p:cTn>
                                        <p:tgtEl>
                                          <p:spTgt spid="1189"/>
                                        </p:tgtEl>
                                        <p:attrNameLst>
                                          <p:attrName>ppt_y</p:attrName>
                                        </p:attrNameLst>
                                      </p:cBhvr>
                                      <p:tavLst>
                                        <p:tav tm="0" fmla="#ppt_y-sin(pi*$)/27">
                                          <p:val>
                                            <p:fltVal val="0"/>
                                          </p:val>
                                        </p:tav>
                                        <p:tav tm="100000">
                                          <p:val>
                                            <p:fltVal val="1"/>
                                          </p:val>
                                        </p:tav>
                                      </p:tavLst>
                                    </p:anim>
                                    <p:anim calcmode="lin" valueType="num">
                                      <p:cBhvr>
                                        <p:cTn id="94" dur="82" tmFilter="0, 0; 0.125,0.2665; 0.25,0.4; 0.375,0.465; 0.5,0.5;  0.625,0.535; 0.75,0.6; 0.875,0.7335; 1,1">
                                          <p:stCondLst>
                                            <p:cond delay="828"/>
                                          </p:stCondLst>
                                        </p:cTn>
                                        <p:tgtEl>
                                          <p:spTgt spid="1189"/>
                                        </p:tgtEl>
                                        <p:attrNameLst>
                                          <p:attrName>ppt_y</p:attrName>
                                        </p:attrNameLst>
                                      </p:cBhvr>
                                      <p:tavLst>
                                        <p:tav tm="0" fmla="#ppt_y-sin(pi*$)/81">
                                          <p:val>
                                            <p:fltVal val="0"/>
                                          </p:val>
                                        </p:tav>
                                        <p:tav tm="100000">
                                          <p:val>
                                            <p:fltVal val="1"/>
                                          </p:val>
                                        </p:tav>
                                      </p:tavLst>
                                    </p:anim>
                                    <p:animScale>
                                      <p:cBhvr>
                                        <p:cTn id="95" dur="13">
                                          <p:stCondLst>
                                            <p:cond delay="325"/>
                                          </p:stCondLst>
                                        </p:cTn>
                                        <p:tgtEl>
                                          <p:spTgt spid="1189"/>
                                        </p:tgtEl>
                                      </p:cBhvr>
                                      <p:to x="100000" y="60000"/>
                                    </p:animScale>
                                    <p:animScale>
                                      <p:cBhvr>
                                        <p:cTn id="96" dur="83" decel="50000">
                                          <p:stCondLst>
                                            <p:cond delay="338"/>
                                          </p:stCondLst>
                                        </p:cTn>
                                        <p:tgtEl>
                                          <p:spTgt spid="1189"/>
                                        </p:tgtEl>
                                      </p:cBhvr>
                                      <p:to x="100000" y="100000"/>
                                    </p:animScale>
                                    <p:animScale>
                                      <p:cBhvr>
                                        <p:cTn id="97" dur="13">
                                          <p:stCondLst>
                                            <p:cond delay="656"/>
                                          </p:stCondLst>
                                        </p:cTn>
                                        <p:tgtEl>
                                          <p:spTgt spid="1189"/>
                                        </p:tgtEl>
                                      </p:cBhvr>
                                      <p:to x="100000" y="80000"/>
                                    </p:animScale>
                                    <p:animScale>
                                      <p:cBhvr>
                                        <p:cTn id="98" dur="83" decel="50000">
                                          <p:stCondLst>
                                            <p:cond delay="669"/>
                                          </p:stCondLst>
                                        </p:cTn>
                                        <p:tgtEl>
                                          <p:spTgt spid="1189"/>
                                        </p:tgtEl>
                                      </p:cBhvr>
                                      <p:to x="100000" y="100000"/>
                                    </p:animScale>
                                    <p:animScale>
                                      <p:cBhvr>
                                        <p:cTn id="99" dur="13">
                                          <p:stCondLst>
                                            <p:cond delay="821"/>
                                          </p:stCondLst>
                                        </p:cTn>
                                        <p:tgtEl>
                                          <p:spTgt spid="1189"/>
                                        </p:tgtEl>
                                      </p:cBhvr>
                                      <p:to x="100000" y="90000"/>
                                    </p:animScale>
                                    <p:animScale>
                                      <p:cBhvr>
                                        <p:cTn id="100" dur="83" decel="50000">
                                          <p:stCondLst>
                                            <p:cond delay="834"/>
                                          </p:stCondLst>
                                        </p:cTn>
                                        <p:tgtEl>
                                          <p:spTgt spid="1189"/>
                                        </p:tgtEl>
                                      </p:cBhvr>
                                      <p:to x="100000" y="100000"/>
                                    </p:animScale>
                                    <p:animScale>
                                      <p:cBhvr>
                                        <p:cTn id="101" dur="13">
                                          <p:stCondLst>
                                            <p:cond delay="904"/>
                                          </p:stCondLst>
                                        </p:cTn>
                                        <p:tgtEl>
                                          <p:spTgt spid="1189"/>
                                        </p:tgtEl>
                                      </p:cBhvr>
                                      <p:to x="100000" y="95000"/>
                                    </p:animScale>
                                    <p:animScale>
                                      <p:cBhvr>
                                        <p:cTn id="102" dur="83" decel="50000">
                                          <p:stCondLst>
                                            <p:cond delay="917"/>
                                          </p:stCondLst>
                                        </p:cTn>
                                        <p:tgtEl>
                                          <p:spTgt spid="1189"/>
                                        </p:tgtEl>
                                      </p:cBhvr>
                                      <p:to x="100000" y="100000"/>
                                    </p:animScale>
                                  </p:childTnLst>
                                </p:cTn>
                              </p:par>
                              <p:par>
                                <p:cTn id="103" presetID="26" presetClass="entr" presetSubtype="0" fill="hold" grpId="0" nodeType="withEffect">
                                  <p:stCondLst>
                                    <p:cond delay="0"/>
                                  </p:stCondLst>
                                  <p:childTnLst>
                                    <p:set>
                                      <p:cBhvr>
                                        <p:cTn id="104" dur="1" fill="hold">
                                          <p:stCondLst>
                                            <p:cond delay="0"/>
                                          </p:stCondLst>
                                        </p:cTn>
                                        <p:tgtEl>
                                          <p:spTgt spid="1191">
                                            <p:txEl>
                                              <p:pRg st="0" end="0"/>
                                            </p:txEl>
                                          </p:spTgt>
                                        </p:tgtEl>
                                        <p:attrNameLst>
                                          <p:attrName>style.visibility</p:attrName>
                                        </p:attrNameLst>
                                      </p:cBhvr>
                                      <p:to>
                                        <p:strVal val="visible"/>
                                      </p:to>
                                    </p:set>
                                    <p:animEffect transition="in" filter="wipe(down)">
                                      <p:cBhvr>
                                        <p:cTn id="105" dur="290">
                                          <p:stCondLst>
                                            <p:cond delay="0"/>
                                          </p:stCondLst>
                                        </p:cTn>
                                        <p:tgtEl>
                                          <p:spTgt spid="1191">
                                            <p:txEl>
                                              <p:pRg st="0" end="0"/>
                                            </p:txEl>
                                          </p:spTgt>
                                        </p:tgtEl>
                                      </p:cBhvr>
                                    </p:animEffect>
                                    <p:anim calcmode="lin" valueType="num">
                                      <p:cBhvr>
                                        <p:cTn id="106" dur="911" tmFilter="0,0; 0.14,0.36; 0.43,0.73; 0.71,0.91; 1.0,1.0">
                                          <p:stCondLst>
                                            <p:cond delay="0"/>
                                          </p:stCondLst>
                                        </p:cTn>
                                        <p:tgtEl>
                                          <p:spTgt spid="1191">
                                            <p:txEl>
                                              <p:pRg st="0" end="0"/>
                                            </p:txEl>
                                          </p:spTgt>
                                        </p:tgtEl>
                                        <p:attrNameLst>
                                          <p:attrName>ppt_x</p:attrName>
                                        </p:attrNameLst>
                                      </p:cBhvr>
                                      <p:tavLst>
                                        <p:tav tm="0">
                                          <p:val>
                                            <p:strVal val="#ppt_x-0.25"/>
                                          </p:val>
                                        </p:tav>
                                        <p:tav tm="100000">
                                          <p:val>
                                            <p:strVal val="#ppt_x"/>
                                          </p:val>
                                        </p:tav>
                                      </p:tavLst>
                                    </p:anim>
                                    <p:anim calcmode="lin" valueType="num">
                                      <p:cBhvr>
                                        <p:cTn id="107" dur="332" tmFilter="0.0,0.0; 0.25,0.07; 0.50,0.2; 0.75,0.467; 1.0,1.0">
                                          <p:stCondLst>
                                            <p:cond delay="0"/>
                                          </p:stCondLst>
                                        </p:cTn>
                                        <p:tgtEl>
                                          <p:spTgt spid="1191">
                                            <p:txEl>
                                              <p:pRg st="0" end="0"/>
                                            </p:txEl>
                                          </p:spTgt>
                                        </p:tgtEl>
                                        <p:attrNameLst>
                                          <p:attrName>ppt_y</p:attrName>
                                        </p:attrNameLst>
                                      </p:cBhvr>
                                      <p:tavLst>
                                        <p:tav tm="0" fmla="#ppt_y-sin(pi*$)/3">
                                          <p:val>
                                            <p:fltVal val="0.5"/>
                                          </p:val>
                                        </p:tav>
                                        <p:tav tm="100000">
                                          <p:val>
                                            <p:fltVal val="1"/>
                                          </p:val>
                                        </p:tav>
                                      </p:tavLst>
                                    </p:anim>
                                    <p:anim calcmode="lin" valueType="num">
                                      <p:cBhvr>
                                        <p:cTn id="108" dur="332" tmFilter="0, 0; 0.125,0.2665; 0.25,0.4; 0.375,0.465; 0.5,0.5;  0.625,0.535; 0.75,0.6; 0.875,0.7335; 1,1">
                                          <p:stCondLst>
                                            <p:cond delay="332"/>
                                          </p:stCondLst>
                                        </p:cTn>
                                        <p:tgtEl>
                                          <p:spTgt spid="1191">
                                            <p:txEl>
                                              <p:pRg st="0" end="0"/>
                                            </p:txEl>
                                          </p:spTgt>
                                        </p:tgtEl>
                                        <p:attrNameLst>
                                          <p:attrName>ppt_y</p:attrName>
                                        </p:attrNameLst>
                                      </p:cBhvr>
                                      <p:tavLst>
                                        <p:tav tm="0" fmla="#ppt_y-sin(pi*$)/9">
                                          <p:val>
                                            <p:fltVal val="0"/>
                                          </p:val>
                                        </p:tav>
                                        <p:tav tm="100000">
                                          <p:val>
                                            <p:fltVal val="1"/>
                                          </p:val>
                                        </p:tav>
                                      </p:tavLst>
                                    </p:anim>
                                    <p:anim calcmode="lin" valueType="num">
                                      <p:cBhvr>
                                        <p:cTn id="109" dur="166" tmFilter="0, 0; 0.125,0.2665; 0.25,0.4; 0.375,0.465; 0.5,0.5;  0.625,0.535; 0.75,0.6; 0.875,0.7335; 1,1">
                                          <p:stCondLst>
                                            <p:cond delay="662"/>
                                          </p:stCondLst>
                                        </p:cTn>
                                        <p:tgtEl>
                                          <p:spTgt spid="1191">
                                            <p:txEl>
                                              <p:pRg st="0" end="0"/>
                                            </p:txEl>
                                          </p:spTgt>
                                        </p:tgtEl>
                                        <p:attrNameLst>
                                          <p:attrName>ppt_y</p:attrName>
                                        </p:attrNameLst>
                                      </p:cBhvr>
                                      <p:tavLst>
                                        <p:tav tm="0" fmla="#ppt_y-sin(pi*$)/27">
                                          <p:val>
                                            <p:fltVal val="0"/>
                                          </p:val>
                                        </p:tav>
                                        <p:tav tm="100000">
                                          <p:val>
                                            <p:fltVal val="1"/>
                                          </p:val>
                                        </p:tav>
                                      </p:tavLst>
                                    </p:anim>
                                    <p:anim calcmode="lin" valueType="num">
                                      <p:cBhvr>
                                        <p:cTn id="110" dur="82" tmFilter="0, 0; 0.125,0.2665; 0.25,0.4; 0.375,0.465; 0.5,0.5;  0.625,0.535; 0.75,0.6; 0.875,0.7335; 1,1">
                                          <p:stCondLst>
                                            <p:cond delay="828"/>
                                          </p:stCondLst>
                                        </p:cTn>
                                        <p:tgtEl>
                                          <p:spTgt spid="1191">
                                            <p:txEl>
                                              <p:pRg st="0" end="0"/>
                                            </p:txEl>
                                          </p:spTgt>
                                        </p:tgtEl>
                                        <p:attrNameLst>
                                          <p:attrName>ppt_y</p:attrName>
                                        </p:attrNameLst>
                                      </p:cBhvr>
                                      <p:tavLst>
                                        <p:tav tm="0" fmla="#ppt_y-sin(pi*$)/81">
                                          <p:val>
                                            <p:fltVal val="0"/>
                                          </p:val>
                                        </p:tav>
                                        <p:tav tm="100000">
                                          <p:val>
                                            <p:fltVal val="1"/>
                                          </p:val>
                                        </p:tav>
                                      </p:tavLst>
                                    </p:anim>
                                    <p:animScale>
                                      <p:cBhvr>
                                        <p:cTn id="111" dur="13">
                                          <p:stCondLst>
                                            <p:cond delay="325"/>
                                          </p:stCondLst>
                                        </p:cTn>
                                        <p:tgtEl>
                                          <p:spTgt spid="1191">
                                            <p:txEl>
                                              <p:pRg st="0" end="0"/>
                                            </p:txEl>
                                          </p:spTgt>
                                        </p:tgtEl>
                                      </p:cBhvr>
                                      <p:to x="100000" y="60000"/>
                                    </p:animScale>
                                    <p:animScale>
                                      <p:cBhvr>
                                        <p:cTn id="112" dur="83" decel="50000">
                                          <p:stCondLst>
                                            <p:cond delay="338"/>
                                          </p:stCondLst>
                                        </p:cTn>
                                        <p:tgtEl>
                                          <p:spTgt spid="1191">
                                            <p:txEl>
                                              <p:pRg st="0" end="0"/>
                                            </p:txEl>
                                          </p:spTgt>
                                        </p:tgtEl>
                                      </p:cBhvr>
                                      <p:to x="100000" y="100000"/>
                                    </p:animScale>
                                    <p:animScale>
                                      <p:cBhvr>
                                        <p:cTn id="113" dur="13">
                                          <p:stCondLst>
                                            <p:cond delay="656"/>
                                          </p:stCondLst>
                                        </p:cTn>
                                        <p:tgtEl>
                                          <p:spTgt spid="1191">
                                            <p:txEl>
                                              <p:pRg st="0" end="0"/>
                                            </p:txEl>
                                          </p:spTgt>
                                        </p:tgtEl>
                                      </p:cBhvr>
                                      <p:to x="100000" y="80000"/>
                                    </p:animScale>
                                    <p:animScale>
                                      <p:cBhvr>
                                        <p:cTn id="114" dur="83" decel="50000">
                                          <p:stCondLst>
                                            <p:cond delay="669"/>
                                          </p:stCondLst>
                                        </p:cTn>
                                        <p:tgtEl>
                                          <p:spTgt spid="1191">
                                            <p:txEl>
                                              <p:pRg st="0" end="0"/>
                                            </p:txEl>
                                          </p:spTgt>
                                        </p:tgtEl>
                                      </p:cBhvr>
                                      <p:to x="100000" y="100000"/>
                                    </p:animScale>
                                    <p:animScale>
                                      <p:cBhvr>
                                        <p:cTn id="115" dur="13">
                                          <p:stCondLst>
                                            <p:cond delay="821"/>
                                          </p:stCondLst>
                                        </p:cTn>
                                        <p:tgtEl>
                                          <p:spTgt spid="1191">
                                            <p:txEl>
                                              <p:pRg st="0" end="0"/>
                                            </p:txEl>
                                          </p:spTgt>
                                        </p:tgtEl>
                                      </p:cBhvr>
                                      <p:to x="100000" y="90000"/>
                                    </p:animScale>
                                    <p:animScale>
                                      <p:cBhvr>
                                        <p:cTn id="116" dur="83" decel="50000">
                                          <p:stCondLst>
                                            <p:cond delay="834"/>
                                          </p:stCondLst>
                                        </p:cTn>
                                        <p:tgtEl>
                                          <p:spTgt spid="1191">
                                            <p:txEl>
                                              <p:pRg st="0" end="0"/>
                                            </p:txEl>
                                          </p:spTgt>
                                        </p:tgtEl>
                                      </p:cBhvr>
                                      <p:to x="100000" y="100000"/>
                                    </p:animScale>
                                    <p:animScale>
                                      <p:cBhvr>
                                        <p:cTn id="117" dur="13">
                                          <p:stCondLst>
                                            <p:cond delay="904"/>
                                          </p:stCondLst>
                                        </p:cTn>
                                        <p:tgtEl>
                                          <p:spTgt spid="1191">
                                            <p:txEl>
                                              <p:pRg st="0" end="0"/>
                                            </p:txEl>
                                          </p:spTgt>
                                        </p:tgtEl>
                                      </p:cBhvr>
                                      <p:to x="100000" y="95000"/>
                                    </p:animScale>
                                    <p:animScale>
                                      <p:cBhvr>
                                        <p:cTn id="118" dur="83" decel="50000">
                                          <p:stCondLst>
                                            <p:cond delay="917"/>
                                          </p:stCondLst>
                                        </p:cTn>
                                        <p:tgtEl>
                                          <p:spTgt spid="1191">
                                            <p:txEl>
                                              <p:pRg st="0" end="0"/>
                                            </p:txEl>
                                          </p:spTgt>
                                        </p:tgtEl>
                                      </p:cBhvr>
                                      <p:to x="100000" y="100000"/>
                                    </p:animScale>
                                  </p:childTnLst>
                                </p:cTn>
                              </p:par>
                              <p:par>
                                <p:cTn id="119" presetID="26" presetClass="entr" presetSubtype="0" fill="hold" grpId="0" nodeType="withEffect">
                                  <p:stCondLst>
                                    <p:cond delay="0"/>
                                  </p:stCondLst>
                                  <p:childTnLst>
                                    <p:set>
                                      <p:cBhvr>
                                        <p:cTn id="120" dur="1" fill="hold">
                                          <p:stCondLst>
                                            <p:cond delay="0"/>
                                          </p:stCondLst>
                                        </p:cTn>
                                        <p:tgtEl>
                                          <p:spTgt spid="1193">
                                            <p:txEl>
                                              <p:pRg st="0" end="0"/>
                                            </p:txEl>
                                          </p:spTgt>
                                        </p:tgtEl>
                                        <p:attrNameLst>
                                          <p:attrName>style.visibility</p:attrName>
                                        </p:attrNameLst>
                                      </p:cBhvr>
                                      <p:to>
                                        <p:strVal val="visible"/>
                                      </p:to>
                                    </p:set>
                                    <p:animEffect transition="in" filter="wipe(down)">
                                      <p:cBhvr>
                                        <p:cTn id="121" dur="290">
                                          <p:stCondLst>
                                            <p:cond delay="0"/>
                                          </p:stCondLst>
                                        </p:cTn>
                                        <p:tgtEl>
                                          <p:spTgt spid="1193">
                                            <p:txEl>
                                              <p:pRg st="0" end="0"/>
                                            </p:txEl>
                                          </p:spTgt>
                                        </p:tgtEl>
                                      </p:cBhvr>
                                    </p:animEffect>
                                    <p:anim calcmode="lin" valueType="num">
                                      <p:cBhvr>
                                        <p:cTn id="122" dur="911" tmFilter="0,0; 0.14,0.36; 0.43,0.73; 0.71,0.91; 1.0,1.0">
                                          <p:stCondLst>
                                            <p:cond delay="0"/>
                                          </p:stCondLst>
                                        </p:cTn>
                                        <p:tgtEl>
                                          <p:spTgt spid="1193">
                                            <p:txEl>
                                              <p:pRg st="0" end="0"/>
                                            </p:txEl>
                                          </p:spTgt>
                                        </p:tgtEl>
                                        <p:attrNameLst>
                                          <p:attrName>ppt_x</p:attrName>
                                        </p:attrNameLst>
                                      </p:cBhvr>
                                      <p:tavLst>
                                        <p:tav tm="0">
                                          <p:val>
                                            <p:strVal val="#ppt_x-0.25"/>
                                          </p:val>
                                        </p:tav>
                                        <p:tav tm="100000">
                                          <p:val>
                                            <p:strVal val="#ppt_x"/>
                                          </p:val>
                                        </p:tav>
                                      </p:tavLst>
                                    </p:anim>
                                    <p:anim calcmode="lin" valueType="num">
                                      <p:cBhvr>
                                        <p:cTn id="123" dur="332" tmFilter="0.0,0.0; 0.25,0.07; 0.50,0.2; 0.75,0.467; 1.0,1.0">
                                          <p:stCondLst>
                                            <p:cond delay="0"/>
                                          </p:stCondLst>
                                        </p:cTn>
                                        <p:tgtEl>
                                          <p:spTgt spid="1193">
                                            <p:txEl>
                                              <p:pRg st="0" end="0"/>
                                            </p:txEl>
                                          </p:spTgt>
                                        </p:tgtEl>
                                        <p:attrNameLst>
                                          <p:attrName>ppt_y</p:attrName>
                                        </p:attrNameLst>
                                      </p:cBhvr>
                                      <p:tavLst>
                                        <p:tav tm="0" fmla="#ppt_y-sin(pi*$)/3">
                                          <p:val>
                                            <p:fltVal val="0.5"/>
                                          </p:val>
                                        </p:tav>
                                        <p:tav tm="100000">
                                          <p:val>
                                            <p:fltVal val="1"/>
                                          </p:val>
                                        </p:tav>
                                      </p:tavLst>
                                    </p:anim>
                                    <p:anim calcmode="lin" valueType="num">
                                      <p:cBhvr>
                                        <p:cTn id="124" dur="332" tmFilter="0, 0; 0.125,0.2665; 0.25,0.4; 0.375,0.465; 0.5,0.5;  0.625,0.535; 0.75,0.6; 0.875,0.7335; 1,1">
                                          <p:stCondLst>
                                            <p:cond delay="332"/>
                                          </p:stCondLst>
                                        </p:cTn>
                                        <p:tgtEl>
                                          <p:spTgt spid="1193">
                                            <p:txEl>
                                              <p:pRg st="0" end="0"/>
                                            </p:txEl>
                                          </p:spTgt>
                                        </p:tgtEl>
                                        <p:attrNameLst>
                                          <p:attrName>ppt_y</p:attrName>
                                        </p:attrNameLst>
                                      </p:cBhvr>
                                      <p:tavLst>
                                        <p:tav tm="0" fmla="#ppt_y-sin(pi*$)/9">
                                          <p:val>
                                            <p:fltVal val="0"/>
                                          </p:val>
                                        </p:tav>
                                        <p:tav tm="100000">
                                          <p:val>
                                            <p:fltVal val="1"/>
                                          </p:val>
                                        </p:tav>
                                      </p:tavLst>
                                    </p:anim>
                                    <p:anim calcmode="lin" valueType="num">
                                      <p:cBhvr>
                                        <p:cTn id="125" dur="166" tmFilter="0, 0; 0.125,0.2665; 0.25,0.4; 0.375,0.465; 0.5,0.5;  0.625,0.535; 0.75,0.6; 0.875,0.7335; 1,1">
                                          <p:stCondLst>
                                            <p:cond delay="662"/>
                                          </p:stCondLst>
                                        </p:cTn>
                                        <p:tgtEl>
                                          <p:spTgt spid="1193">
                                            <p:txEl>
                                              <p:pRg st="0" end="0"/>
                                            </p:txEl>
                                          </p:spTgt>
                                        </p:tgtEl>
                                        <p:attrNameLst>
                                          <p:attrName>ppt_y</p:attrName>
                                        </p:attrNameLst>
                                      </p:cBhvr>
                                      <p:tavLst>
                                        <p:tav tm="0" fmla="#ppt_y-sin(pi*$)/27">
                                          <p:val>
                                            <p:fltVal val="0"/>
                                          </p:val>
                                        </p:tav>
                                        <p:tav tm="100000">
                                          <p:val>
                                            <p:fltVal val="1"/>
                                          </p:val>
                                        </p:tav>
                                      </p:tavLst>
                                    </p:anim>
                                    <p:anim calcmode="lin" valueType="num">
                                      <p:cBhvr>
                                        <p:cTn id="126" dur="82" tmFilter="0, 0; 0.125,0.2665; 0.25,0.4; 0.375,0.465; 0.5,0.5;  0.625,0.535; 0.75,0.6; 0.875,0.7335; 1,1">
                                          <p:stCondLst>
                                            <p:cond delay="828"/>
                                          </p:stCondLst>
                                        </p:cTn>
                                        <p:tgtEl>
                                          <p:spTgt spid="1193">
                                            <p:txEl>
                                              <p:pRg st="0" end="0"/>
                                            </p:txEl>
                                          </p:spTgt>
                                        </p:tgtEl>
                                        <p:attrNameLst>
                                          <p:attrName>ppt_y</p:attrName>
                                        </p:attrNameLst>
                                      </p:cBhvr>
                                      <p:tavLst>
                                        <p:tav tm="0" fmla="#ppt_y-sin(pi*$)/81">
                                          <p:val>
                                            <p:fltVal val="0"/>
                                          </p:val>
                                        </p:tav>
                                        <p:tav tm="100000">
                                          <p:val>
                                            <p:fltVal val="1"/>
                                          </p:val>
                                        </p:tav>
                                      </p:tavLst>
                                    </p:anim>
                                    <p:animScale>
                                      <p:cBhvr>
                                        <p:cTn id="127" dur="13">
                                          <p:stCondLst>
                                            <p:cond delay="325"/>
                                          </p:stCondLst>
                                        </p:cTn>
                                        <p:tgtEl>
                                          <p:spTgt spid="1193">
                                            <p:txEl>
                                              <p:pRg st="0" end="0"/>
                                            </p:txEl>
                                          </p:spTgt>
                                        </p:tgtEl>
                                      </p:cBhvr>
                                      <p:to x="100000" y="60000"/>
                                    </p:animScale>
                                    <p:animScale>
                                      <p:cBhvr>
                                        <p:cTn id="128" dur="83" decel="50000">
                                          <p:stCondLst>
                                            <p:cond delay="338"/>
                                          </p:stCondLst>
                                        </p:cTn>
                                        <p:tgtEl>
                                          <p:spTgt spid="1193">
                                            <p:txEl>
                                              <p:pRg st="0" end="0"/>
                                            </p:txEl>
                                          </p:spTgt>
                                        </p:tgtEl>
                                      </p:cBhvr>
                                      <p:to x="100000" y="100000"/>
                                    </p:animScale>
                                    <p:animScale>
                                      <p:cBhvr>
                                        <p:cTn id="129" dur="13">
                                          <p:stCondLst>
                                            <p:cond delay="656"/>
                                          </p:stCondLst>
                                        </p:cTn>
                                        <p:tgtEl>
                                          <p:spTgt spid="1193">
                                            <p:txEl>
                                              <p:pRg st="0" end="0"/>
                                            </p:txEl>
                                          </p:spTgt>
                                        </p:tgtEl>
                                      </p:cBhvr>
                                      <p:to x="100000" y="80000"/>
                                    </p:animScale>
                                    <p:animScale>
                                      <p:cBhvr>
                                        <p:cTn id="130" dur="83" decel="50000">
                                          <p:stCondLst>
                                            <p:cond delay="669"/>
                                          </p:stCondLst>
                                        </p:cTn>
                                        <p:tgtEl>
                                          <p:spTgt spid="1193">
                                            <p:txEl>
                                              <p:pRg st="0" end="0"/>
                                            </p:txEl>
                                          </p:spTgt>
                                        </p:tgtEl>
                                      </p:cBhvr>
                                      <p:to x="100000" y="100000"/>
                                    </p:animScale>
                                    <p:animScale>
                                      <p:cBhvr>
                                        <p:cTn id="131" dur="13">
                                          <p:stCondLst>
                                            <p:cond delay="821"/>
                                          </p:stCondLst>
                                        </p:cTn>
                                        <p:tgtEl>
                                          <p:spTgt spid="1193">
                                            <p:txEl>
                                              <p:pRg st="0" end="0"/>
                                            </p:txEl>
                                          </p:spTgt>
                                        </p:tgtEl>
                                      </p:cBhvr>
                                      <p:to x="100000" y="90000"/>
                                    </p:animScale>
                                    <p:animScale>
                                      <p:cBhvr>
                                        <p:cTn id="132" dur="83" decel="50000">
                                          <p:stCondLst>
                                            <p:cond delay="834"/>
                                          </p:stCondLst>
                                        </p:cTn>
                                        <p:tgtEl>
                                          <p:spTgt spid="1193">
                                            <p:txEl>
                                              <p:pRg st="0" end="0"/>
                                            </p:txEl>
                                          </p:spTgt>
                                        </p:tgtEl>
                                      </p:cBhvr>
                                      <p:to x="100000" y="100000"/>
                                    </p:animScale>
                                    <p:animScale>
                                      <p:cBhvr>
                                        <p:cTn id="133" dur="13">
                                          <p:stCondLst>
                                            <p:cond delay="904"/>
                                          </p:stCondLst>
                                        </p:cTn>
                                        <p:tgtEl>
                                          <p:spTgt spid="1193">
                                            <p:txEl>
                                              <p:pRg st="0" end="0"/>
                                            </p:txEl>
                                          </p:spTgt>
                                        </p:tgtEl>
                                      </p:cBhvr>
                                      <p:to x="100000" y="95000"/>
                                    </p:animScale>
                                    <p:animScale>
                                      <p:cBhvr>
                                        <p:cTn id="134" dur="83" decel="50000">
                                          <p:stCondLst>
                                            <p:cond delay="917"/>
                                          </p:stCondLst>
                                        </p:cTn>
                                        <p:tgtEl>
                                          <p:spTgt spid="1193">
                                            <p:txEl>
                                              <p:pRg st="0" end="0"/>
                                            </p:txEl>
                                          </p:spTgt>
                                        </p:tgtEl>
                                      </p:cBhvr>
                                      <p:to x="100000" y="100000"/>
                                    </p:animScale>
                                  </p:childTnLst>
                                </p:cTn>
                              </p:par>
                              <p:par>
                                <p:cTn id="135" presetID="26" presetClass="entr" presetSubtype="0" fill="hold" nodeType="withEffect">
                                  <p:stCondLst>
                                    <p:cond delay="0"/>
                                  </p:stCondLst>
                                  <p:childTnLst>
                                    <p:set>
                                      <p:cBhvr>
                                        <p:cTn id="136" dur="1" fill="hold">
                                          <p:stCondLst>
                                            <p:cond delay="0"/>
                                          </p:stCondLst>
                                        </p:cTn>
                                        <p:tgtEl>
                                          <p:spTgt spid="1208"/>
                                        </p:tgtEl>
                                        <p:attrNameLst>
                                          <p:attrName>style.visibility</p:attrName>
                                        </p:attrNameLst>
                                      </p:cBhvr>
                                      <p:to>
                                        <p:strVal val="visible"/>
                                      </p:to>
                                    </p:set>
                                    <p:animEffect transition="in" filter="wipe(down)">
                                      <p:cBhvr>
                                        <p:cTn id="137" dur="290">
                                          <p:stCondLst>
                                            <p:cond delay="0"/>
                                          </p:stCondLst>
                                        </p:cTn>
                                        <p:tgtEl>
                                          <p:spTgt spid="1208"/>
                                        </p:tgtEl>
                                      </p:cBhvr>
                                    </p:animEffect>
                                    <p:anim calcmode="lin" valueType="num">
                                      <p:cBhvr>
                                        <p:cTn id="138" dur="911" tmFilter="0,0; 0.14,0.36; 0.43,0.73; 0.71,0.91; 1.0,1.0">
                                          <p:stCondLst>
                                            <p:cond delay="0"/>
                                          </p:stCondLst>
                                        </p:cTn>
                                        <p:tgtEl>
                                          <p:spTgt spid="1208"/>
                                        </p:tgtEl>
                                        <p:attrNameLst>
                                          <p:attrName>ppt_x</p:attrName>
                                        </p:attrNameLst>
                                      </p:cBhvr>
                                      <p:tavLst>
                                        <p:tav tm="0">
                                          <p:val>
                                            <p:strVal val="#ppt_x-0.25"/>
                                          </p:val>
                                        </p:tav>
                                        <p:tav tm="100000">
                                          <p:val>
                                            <p:strVal val="#ppt_x"/>
                                          </p:val>
                                        </p:tav>
                                      </p:tavLst>
                                    </p:anim>
                                    <p:anim calcmode="lin" valueType="num">
                                      <p:cBhvr>
                                        <p:cTn id="139" dur="332" tmFilter="0.0,0.0; 0.25,0.07; 0.50,0.2; 0.75,0.467; 1.0,1.0">
                                          <p:stCondLst>
                                            <p:cond delay="0"/>
                                          </p:stCondLst>
                                        </p:cTn>
                                        <p:tgtEl>
                                          <p:spTgt spid="1208"/>
                                        </p:tgtEl>
                                        <p:attrNameLst>
                                          <p:attrName>ppt_y</p:attrName>
                                        </p:attrNameLst>
                                      </p:cBhvr>
                                      <p:tavLst>
                                        <p:tav tm="0" fmla="#ppt_y-sin(pi*$)/3">
                                          <p:val>
                                            <p:fltVal val="0.5"/>
                                          </p:val>
                                        </p:tav>
                                        <p:tav tm="100000">
                                          <p:val>
                                            <p:fltVal val="1"/>
                                          </p:val>
                                        </p:tav>
                                      </p:tavLst>
                                    </p:anim>
                                    <p:anim calcmode="lin" valueType="num">
                                      <p:cBhvr>
                                        <p:cTn id="140" dur="332" tmFilter="0, 0; 0.125,0.2665; 0.25,0.4; 0.375,0.465; 0.5,0.5;  0.625,0.535; 0.75,0.6; 0.875,0.7335; 1,1">
                                          <p:stCondLst>
                                            <p:cond delay="332"/>
                                          </p:stCondLst>
                                        </p:cTn>
                                        <p:tgtEl>
                                          <p:spTgt spid="1208"/>
                                        </p:tgtEl>
                                        <p:attrNameLst>
                                          <p:attrName>ppt_y</p:attrName>
                                        </p:attrNameLst>
                                      </p:cBhvr>
                                      <p:tavLst>
                                        <p:tav tm="0" fmla="#ppt_y-sin(pi*$)/9">
                                          <p:val>
                                            <p:fltVal val="0"/>
                                          </p:val>
                                        </p:tav>
                                        <p:tav tm="100000">
                                          <p:val>
                                            <p:fltVal val="1"/>
                                          </p:val>
                                        </p:tav>
                                      </p:tavLst>
                                    </p:anim>
                                    <p:anim calcmode="lin" valueType="num">
                                      <p:cBhvr>
                                        <p:cTn id="141" dur="166" tmFilter="0, 0; 0.125,0.2665; 0.25,0.4; 0.375,0.465; 0.5,0.5;  0.625,0.535; 0.75,0.6; 0.875,0.7335; 1,1">
                                          <p:stCondLst>
                                            <p:cond delay="662"/>
                                          </p:stCondLst>
                                        </p:cTn>
                                        <p:tgtEl>
                                          <p:spTgt spid="1208"/>
                                        </p:tgtEl>
                                        <p:attrNameLst>
                                          <p:attrName>ppt_y</p:attrName>
                                        </p:attrNameLst>
                                      </p:cBhvr>
                                      <p:tavLst>
                                        <p:tav tm="0" fmla="#ppt_y-sin(pi*$)/27">
                                          <p:val>
                                            <p:fltVal val="0"/>
                                          </p:val>
                                        </p:tav>
                                        <p:tav tm="100000">
                                          <p:val>
                                            <p:fltVal val="1"/>
                                          </p:val>
                                        </p:tav>
                                      </p:tavLst>
                                    </p:anim>
                                    <p:anim calcmode="lin" valueType="num">
                                      <p:cBhvr>
                                        <p:cTn id="142" dur="82" tmFilter="0, 0; 0.125,0.2665; 0.25,0.4; 0.375,0.465; 0.5,0.5;  0.625,0.535; 0.75,0.6; 0.875,0.7335; 1,1">
                                          <p:stCondLst>
                                            <p:cond delay="828"/>
                                          </p:stCondLst>
                                        </p:cTn>
                                        <p:tgtEl>
                                          <p:spTgt spid="1208"/>
                                        </p:tgtEl>
                                        <p:attrNameLst>
                                          <p:attrName>ppt_y</p:attrName>
                                        </p:attrNameLst>
                                      </p:cBhvr>
                                      <p:tavLst>
                                        <p:tav tm="0" fmla="#ppt_y-sin(pi*$)/81">
                                          <p:val>
                                            <p:fltVal val="0"/>
                                          </p:val>
                                        </p:tav>
                                        <p:tav tm="100000">
                                          <p:val>
                                            <p:fltVal val="1"/>
                                          </p:val>
                                        </p:tav>
                                      </p:tavLst>
                                    </p:anim>
                                    <p:animScale>
                                      <p:cBhvr>
                                        <p:cTn id="143" dur="13">
                                          <p:stCondLst>
                                            <p:cond delay="325"/>
                                          </p:stCondLst>
                                        </p:cTn>
                                        <p:tgtEl>
                                          <p:spTgt spid="1208"/>
                                        </p:tgtEl>
                                      </p:cBhvr>
                                      <p:to x="100000" y="60000"/>
                                    </p:animScale>
                                    <p:animScale>
                                      <p:cBhvr>
                                        <p:cTn id="144" dur="83" decel="50000">
                                          <p:stCondLst>
                                            <p:cond delay="338"/>
                                          </p:stCondLst>
                                        </p:cTn>
                                        <p:tgtEl>
                                          <p:spTgt spid="1208"/>
                                        </p:tgtEl>
                                      </p:cBhvr>
                                      <p:to x="100000" y="100000"/>
                                    </p:animScale>
                                    <p:animScale>
                                      <p:cBhvr>
                                        <p:cTn id="145" dur="13">
                                          <p:stCondLst>
                                            <p:cond delay="656"/>
                                          </p:stCondLst>
                                        </p:cTn>
                                        <p:tgtEl>
                                          <p:spTgt spid="1208"/>
                                        </p:tgtEl>
                                      </p:cBhvr>
                                      <p:to x="100000" y="80000"/>
                                    </p:animScale>
                                    <p:animScale>
                                      <p:cBhvr>
                                        <p:cTn id="146" dur="83" decel="50000">
                                          <p:stCondLst>
                                            <p:cond delay="669"/>
                                          </p:stCondLst>
                                        </p:cTn>
                                        <p:tgtEl>
                                          <p:spTgt spid="1208"/>
                                        </p:tgtEl>
                                      </p:cBhvr>
                                      <p:to x="100000" y="100000"/>
                                    </p:animScale>
                                    <p:animScale>
                                      <p:cBhvr>
                                        <p:cTn id="147" dur="13">
                                          <p:stCondLst>
                                            <p:cond delay="821"/>
                                          </p:stCondLst>
                                        </p:cTn>
                                        <p:tgtEl>
                                          <p:spTgt spid="1208"/>
                                        </p:tgtEl>
                                      </p:cBhvr>
                                      <p:to x="100000" y="90000"/>
                                    </p:animScale>
                                    <p:animScale>
                                      <p:cBhvr>
                                        <p:cTn id="148" dur="83" decel="50000">
                                          <p:stCondLst>
                                            <p:cond delay="834"/>
                                          </p:stCondLst>
                                        </p:cTn>
                                        <p:tgtEl>
                                          <p:spTgt spid="1208"/>
                                        </p:tgtEl>
                                      </p:cBhvr>
                                      <p:to x="100000" y="100000"/>
                                    </p:animScale>
                                    <p:animScale>
                                      <p:cBhvr>
                                        <p:cTn id="149" dur="13">
                                          <p:stCondLst>
                                            <p:cond delay="904"/>
                                          </p:stCondLst>
                                        </p:cTn>
                                        <p:tgtEl>
                                          <p:spTgt spid="1208"/>
                                        </p:tgtEl>
                                      </p:cBhvr>
                                      <p:to x="100000" y="95000"/>
                                    </p:animScale>
                                    <p:animScale>
                                      <p:cBhvr>
                                        <p:cTn id="150" dur="83" decel="50000">
                                          <p:stCondLst>
                                            <p:cond delay="917"/>
                                          </p:stCondLst>
                                        </p:cTn>
                                        <p:tgtEl>
                                          <p:spTgt spid="1208"/>
                                        </p:tgtEl>
                                      </p:cBhvr>
                                      <p:to x="100000" y="100000"/>
                                    </p:animScale>
                                  </p:childTnLst>
                                </p:cTn>
                              </p:par>
                              <p:par>
                                <p:cTn id="151" presetID="26" presetClass="entr" presetSubtype="0" fill="hold" nodeType="withEffect">
                                  <p:stCondLst>
                                    <p:cond delay="0"/>
                                  </p:stCondLst>
                                  <p:childTnLst>
                                    <p:set>
                                      <p:cBhvr>
                                        <p:cTn id="152" dur="1" fill="hold">
                                          <p:stCondLst>
                                            <p:cond delay="0"/>
                                          </p:stCondLst>
                                        </p:cTn>
                                        <p:tgtEl>
                                          <p:spTgt spid="1214"/>
                                        </p:tgtEl>
                                        <p:attrNameLst>
                                          <p:attrName>style.visibility</p:attrName>
                                        </p:attrNameLst>
                                      </p:cBhvr>
                                      <p:to>
                                        <p:strVal val="visible"/>
                                      </p:to>
                                    </p:set>
                                    <p:animEffect transition="in" filter="wipe(down)">
                                      <p:cBhvr>
                                        <p:cTn id="153" dur="290">
                                          <p:stCondLst>
                                            <p:cond delay="0"/>
                                          </p:stCondLst>
                                        </p:cTn>
                                        <p:tgtEl>
                                          <p:spTgt spid="1214"/>
                                        </p:tgtEl>
                                      </p:cBhvr>
                                    </p:animEffect>
                                    <p:anim calcmode="lin" valueType="num">
                                      <p:cBhvr>
                                        <p:cTn id="154" dur="911" tmFilter="0,0; 0.14,0.36; 0.43,0.73; 0.71,0.91; 1.0,1.0">
                                          <p:stCondLst>
                                            <p:cond delay="0"/>
                                          </p:stCondLst>
                                        </p:cTn>
                                        <p:tgtEl>
                                          <p:spTgt spid="1214"/>
                                        </p:tgtEl>
                                        <p:attrNameLst>
                                          <p:attrName>ppt_x</p:attrName>
                                        </p:attrNameLst>
                                      </p:cBhvr>
                                      <p:tavLst>
                                        <p:tav tm="0">
                                          <p:val>
                                            <p:strVal val="#ppt_x-0.25"/>
                                          </p:val>
                                        </p:tav>
                                        <p:tav tm="100000">
                                          <p:val>
                                            <p:strVal val="#ppt_x"/>
                                          </p:val>
                                        </p:tav>
                                      </p:tavLst>
                                    </p:anim>
                                    <p:anim calcmode="lin" valueType="num">
                                      <p:cBhvr>
                                        <p:cTn id="155" dur="332" tmFilter="0.0,0.0; 0.25,0.07; 0.50,0.2; 0.75,0.467; 1.0,1.0">
                                          <p:stCondLst>
                                            <p:cond delay="0"/>
                                          </p:stCondLst>
                                        </p:cTn>
                                        <p:tgtEl>
                                          <p:spTgt spid="1214"/>
                                        </p:tgtEl>
                                        <p:attrNameLst>
                                          <p:attrName>ppt_y</p:attrName>
                                        </p:attrNameLst>
                                      </p:cBhvr>
                                      <p:tavLst>
                                        <p:tav tm="0" fmla="#ppt_y-sin(pi*$)/3">
                                          <p:val>
                                            <p:fltVal val="0.5"/>
                                          </p:val>
                                        </p:tav>
                                        <p:tav tm="100000">
                                          <p:val>
                                            <p:fltVal val="1"/>
                                          </p:val>
                                        </p:tav>
                                      </p:tavLst>
                                    </p:anim>
                                    <p:anim calcmode="lin" valueType="num">
                                      <p:cBhvr>
                                        <p:cTn id="156" dur="332" tmFilter="0, 0; 0.125,0.2665; 0.25,0.4; 0.375,0.465; 0.5,0.5;  0.625,0.535; 0.75,0.6; 0.875,0.7335; 1,1">
                                          <p:stCondLst>
                                            <p:cond delay="332"/>
                                          </p:stCondLst>
                                        </p:cTn>
                                        <p:tgtEl>
                                          <p:spTgt spid="1214"/>
                                        </p:tgtEl>
                                        <p:attrNameLst>
                                          <p:attrName>ppt_y</p:attrName>
                                        </p:attrNameLst>
                                      </p:cBhvr>
                                      <p:tavLst>
                                        <p:tav tm="0" fmla="#ppt_y-sin(pi*$)/9">
                                          <p:val>
                                            <p:fltVal val="0"/>
                                          </p:val>
                                        </p:tav>
                                        <p:tav tm="100000">
                                          <p:val>
                                            <p:fltVal val="1"/>
                                          </p:val>
                                        </p:tav>
                                      </p:tavLst>
                                    </p:anim>
                                    <p:anim calcmode="lin" valueType="num">
                                      <p:cBhvr>
                                        <p:cTn id="157" dur="166" tmFilter="0, 0; 0.125,0.2665; 0.25,0.4; 0.375,0.465; 0.5,0.5;  0.625,0.535; 0.75,0.6; 0.875,0.7335; 1,1">
                                          <p:stCondLst>
                                            <p:cond delay="662"/>
                                          </p:stCondLst>
                                        </p:cTn>
                                        <p:tgtEl>
                                          <p:spTgt spid="1214"/>
                                        </p:tgtEl>
                                        <p:attrNameLst>
                                          <p:attrName>ppt_y</p:attrName>
                                        </p:attrNameLst>
                                      </p:cBhvr>
                                      <p:tavLst>
                                        <p:tav tm="0" fmla="#ppt_y-sin(pi*$)/27">
                                          <p:val>
                                            <p:fltVal val="0"/>
                                          </p:val>
                                        </p:tav>
                                        <p:tav tm="100000">
                                          <p:val>
                                            <p:fltVal val="1"/>
                                          </p:val>
                                        </p:tav>
                                      </p:tavLst>
                                    </p:anim>
                                    <p:anim calcmode="lin" valueType="num">
                                      <p:cBhvr>
                                        <p:cTn id="158" dur="82" tmFilter="0, 0; 0.125,0.2665; 0.25,0.4; 0.375,0.465; 0.5,0.5;  0.625,0.535; 0.75,0.6; 0.875,0.7335; 1,1">
                                          <p:stCondLst>
                                            <p:cond delay="828"/>
                                          </p:stCondLst>
                                        </p:cTn>
                                        <p:tgtEl>
                                          <p:spTgt spid="1214"/>
                                        </p:tgtEl>
                                        <p:attrNameLst>
                                          <p:attrName>ppt_y</p:attrName>
                                        </p:attrNameLst>
                                      </p:cBhvr>
                                      <p:tavLst>
                                        <p:tav tm="0" fmla="#ppt_y-sin(pi*$)/81">
                                          <p:val>
                                            <p:fltVal val="0"/>
                                          </p:val>
                                        </p:tav>
                                        <p:tav tm="100000">
                                          <p:val>
                                            <p:fltVal val="1"/>
                                          </p:val>
                                        </p:tav>
                                      </p:tavLst>
                                    </p:anim>
                                    <p:animScale>
                                      <p:cBhvr>
                                        <p:cTn id="159" dur="13">
                                          <p:stCondLst>
                                            <p:cond delay="325"/>
                                          </p:stCondLst>
                                        </p:cTn>
                                        <p:tgtEl>
                                          <p:spTgt spid="1214"/>
                                        </p:tgtEl>
                                      </p:cBhvr>
                                      <p:to x="100000" y="60000"/>
                                    </p:animScale>
                                    <p:animScale>
                                      <p:cBhvr>
                                        <p:cTn id="160" dur="83" decel="50000">
                                          <p:stCondLst>
                                            <p:cond delay="338"/>
                                          </p:stCondLst>
                                        </p:cTn>
                                        <p:tgtEl>
                                          <p:spTgt spid="1214"/>
                                        </p:tgtEl>
                                      </p:cBhvr>
                                      <p:to x="100000" y="100000"/>
                                    </p:animScale>
                                    <p:animScale>
                                      <p:cBhvr>
                                        <p:cTn id="161" dur="13">
                                          <p:stCondLst>
                                            <p:cond delay="656"/>
                                          </p:stCondLst>
                                        </p:cTn>
                                        <p:tgtEl>
                                          <p:spTgt spid="1214"/>
                                        </p:tgtEl>
                                      </p:cBhvr>
                                      <p:to x="100000" y="80000"/>
                                    </p:animScale>
                                    <p:animScale>
                                      <p:cBhvr>
                                        <p:cTn id="162" dur="83" decel="50000">
                                          <p:stCondLst>
                                            <p:cond delay="669"/>
                                          </p:stCondLst>
                                        </p:cTn>
                                        <p:tgtEl>
                                          <p:spTgt spid="1214"/>
                                        </p:tgtEl>
                                      </p:cBhvr>
                                      <p:to x="100000" y="100000"/>
                                    </p:animScale>
                                    <p:animScale>
                                      <p:cBhvr>
                                        <p:cTn id="163" dur="13">
                                          <p:stCondLst>
                                            <p:cond delay="821"/>
                                          </p:stCondLst>
                                        </p:cTn>
                                        <p:tgtEl>
                                          <p:spTgt spid="1214"/>
                                        </p:tgtEl>
                                      </p:cBhvr>
                                      <p:to x="100000" y="90000"/>
                                    </p:animScale>
                                    <p:animScale>
                                      <p:cBhvr>
                                        <p:cTn id="164" dur="83" decel="50000">
                                          <p:stCondLst>
                                            <p:cond delay="834"/>
                                          </p:stCondLst>
                                        </p:cTn>
                                        <p:tgtEl>
                                          <p:spTgt spid="1214"/>
                                        </p:tgtEl>
                                      </p:cBhvr>
                                      <p:to x="100000" y="100000"/>
                                    </p:animScale>
                                    <p:animScale>
                                      <p:cBhvr>
                                        <p:cTn id="165" dur="13">
                                          <p:stCondLst>
                                            <p:cond delay="904"/>
                                          </p:stCondLst>
                                        </p:cTn>
                                        <p:tgtEl>
                                          <p:spTgt spid="1214"/>
                                        </p:tgtEl>
                                      </p:cBhvr>
                                      <p:to x="100000" y="95000"/>
                                    </p:animScale>
                                    <p:animScale>
                                      <p:cBhvr>
                                        <p:cTn id="166" dur="83" decel="50000">
                                          <p:stCondLst>
                                            <p:cond delay="917"/>
                                          </p:stCondLst>
                                        </p:cTn>
                                        <p:tgtEl>
                                          <p:spTgt spid="1214"/>
                                        </p:tgtEl>
                                      </p:cBhvr>
                                      <p:to x="100000" y="100000"/>
                                    </p:animScale>
                                  </p:childTnLst>
                                </p:cTn>
                              </p:par>
                            </p:childTnLst>
                          </p:cTn>
                        </p:par>
                      </p:childTnLst>
                    </p:cTn>
                  </p:par>
                  <p:par>
                    <p:cTn id="167" fill="hold">
                      <p:stCondLst>
                        <p:cond delay="indefinite"/>
                      </p:stCondLst>
                      <p:childTnLst>
                        <p:par>
                          <p:cTn id="168" fill="hold">
                            <p:stCondLst>
                              <p:cond delay="0"/>
                            </p:stCondLst>
                            <p:childTnLst>
                              <p:par>
                                <p:cTn id="169" presetID="26" presetClass="entr" presetSubtype="0" fill="hold" grpId="0" nodeType="clickEffect">
                                  <p:stCondLst>
                                    <p:cond delay="0"/>
                                  </p:stCondLst>
                                  <p:childTnLst>
                                    <p:set>
                                      <p:cBhvr>
                                        <p:cTn id="170" dur="1" fill="hold">
                                          <p:stCondLst>
                                            <p:cond delay="0"/>
                                          </p:stCondLst>
                                        </p:cTn>
                                        <p:tgtEl>
                                          <p:spTgt spid="1190"/>
                                        </p:tgtEl>
                                        <p:attrNameLst>
                                          <p:attrName>style.visibility</p:attrName>
                                        </p:attrNameLst>
                                      </p:cBhvr>
                                      <p:to>
                                        <p:strVal val="visible"/>
                                      </p:to>
                                    </p:set>
                                    <p:animEffect transition="in" filter="wipe(down)">
                                      <p:cBhvr>
                                        <p:cTn id="171" dur="290">
                                          <p:stCondLst>
                                            <p:cond delay="0"/>
                                          </p:stCondLst>
                                        </p:cTn>
                                        <p:tgtEl>
                                          <p:spTgt spid="1190"/>
                                        </p:tgtEl>
                                      </p:cBhvr>
                                    </p:animEffect>
                                    <p:anim calcmode="lin" valueType="num">
                                      <p:cBhvr>
                                        <p:cTn id="172" dur="911" tmFilter="0,0; 0.14,0.36; 0.43,0.73; 0.71,0.91; 1.0,1.0">
                                          <p:stCondLst>
                                            <p:cond delay="0"/>
                                          </p:stCondLst>
                                        </p:cTn>
                                        <p:tgtEl>
                                          <p:spTgt spid="1190"/>
                                        </p:tgtEl>
                                        <p:attrNameLst>
                                          <p:attrName>ppt_x</p:attrName>
                                        </p:attrNameLst>
                                      </p:cBhvr>
                                      <p:tavLst>
                                        <p:tav tm="0">
                                          <p:val>
                                            <p:strVal val="#ppt_x-0.25"/>
                                          </p:val>
                                        </p:tav>
                                        <p:tav tm="100000">
                                          <p:val>
                                            <p:strVal val="#ppt_x"/>
                                          </p:val>
                                        </p:tav>
                                      </p:tavLst>
                                    </p:anim>
                                    <p:anim calcmode="lin" valueType="num">
                                      <p:cBhvr>
                                        <p:cTn id="173" dur="332" tmFilter="0.0,0.0; 0.25,0.07; 0.50,0.2; 0.75,0.467; 1.0,1.0">
                                          <p:stCondLst>
                                            <p:cond delay="0"/>
                                          </p:stCondLst>
                                        </p:cTn>
                                        <p:tgtEl>
                                          <p:spTgt spid="1190"/>
                                        </p:tgtEl>
                                        <p:attrNameLst>
                                          <p:attrName>ppt_y</p:attrName>
                                        </p:attrNameLst>
                                      </p:cBhvr>
                                      <p:tavLst>
                                        <p:tav tm="0" fmla="#ppt_y-sin(pi*$)/3">
                                          <p:val>
                                            <p:fltVal val="0.5"/>
                                          </p:val>
                                        </p:tav>
                                        <p:tav tm="100000">
                                          <p:val>
                                            <p:fltVal val="1"/>
                                          </p:val>
                                        </p:tav>
                                      </p:tavLst>
                                    </p:anim>
                                    <p:anim calcmode="lin" valueType="num">
                                      <p:cBhvr>
                                        <p:cTn id="174" dur="332" tmFilter="0, 0; 0.125,0.2665; 0.25,0.4; 0.375,0.465; 0.5,0.5;  0.625,0.535; 0.75,0.6; 0.875,0.7335; 1,1">
                                          <p:stCondLst>
                                            <p:cond delay="332"/>
                                          </p:stCondLst>
                                        </p:cTn>
                                        <p:tgtEl>
                                          <p:spTgt spid="1190"/>
                                        </p:tgtEl>
                                        <p:attrNameLst>
                                          <p:attrName>ppt_y</p:attrName>
                                        </p:attrNameLst>
                                      </p:cBhvr>
                                      <p:tavLst>
                                        <p:tav tm="0" fmla="#ppt_y-sin(pi*$)/9">
                                          <p:val>
                                            <p:fltVal val="0"/>
                                          </p:val>
                                        </p:tav>
                                        <p:tav tm="100000">
                                          <p:val>
                                            <p:fltVal val="1"/>
                                          </p:val>
                                        </p:tav>
                                      </p:tavLst>
                                    </p:anim>
                                    <p:anim calcmode="lin" valueType="num">
                                      <p:cBhvr>
                                        <p:cTn id="175" dur="166" tmFilter="0, 0; 0.125,0.2665; 0.25,0.4; 0.375,0.465; 0.5,0.5;  0.625,0.535; 0.75,0.6; 0.875,0.7335; 1,1">
                                          <p:stCondLst>
                                            <p:cond delay="662"/>
                                          </p:stCondLst>
                                        </p:cTn>
                                        <p:tgtEl>
                                          <p:spTgt spid="1190"/>
                                        </p:tgtEl>
                                        <p:attrNameLst>
                                          <p:attrName>ppt_y</p:attrName>
                                        </p:attrNameLst>
                                      </p:cBhvr>
                                      <p:tavLst>
                                        <p:tav tm="0" fmla="#ppt_y-sin(pi*$)/27">
                                          <p:val>
                                            <p:fltVal val="0"/>
                                          </p:val>
                                        </p:tav>
                                        <p:tav tm="100000">
                                          <p:val>
                                            <p:fltVal val="1"/>
                                          </p:val>
                                        </p:tav>
                                      </p:tavLst>
                                    </p:anim>
                                    <p:anim calcmode="lin" valueType="num">
                                      <p:cBhvr>
                                        <p:cTn id="176" dur="82" tmFilter="0, 0; 0.125,0.2665; 0.25,0.4; 0.375,0.465; 0.5,0.5;  0.625,0.535; 0.75,0.6; 0.875,0.7335; 1,1">
                                          <p:stCondLst>
                                            <p:cond delay="828"/>
                                          </p:stCondLst>
                                        </p:cTn>
                                        <p:tgtEl>
                                          <p:spTgt spid="1190"/>
                                        </p:tgtEl>
                                        <p:attrNameLst>
                                          <p:attrName>ppt_y</p:attrName>
                                        </p:attrNameLst>
                                      </p:cBhvr>
                                      <p:tavLst>
                                        <p:tav tm="0" fmla="#ppt_y-sin(pi*$)/81">
                                          <p:val>
                                            <p:fltVal val="0"/>
                                          </p:val>
                                        </p:tav>
                                        <p:tav tm="100000">
                                          <p:val>
                                            <p:fltVal val="1"/>
                                          </p:val>
                                        </p:tav>
                                      </p:tavLst>
                                    </p:anim>
                                    <p:animScale>
                                      <p:cBhvr>
                                        <p:cTn id="177" dur="13">
                                          <p:stCondLst>
                                            <p:cond delay="325"/>
                                          </p:stCondLst>
                                        </p:cTn>
                                        <p:tgtEl>
                                          <p:spTgt spid="1190"/>
                                        </p:tgtEl>
                                      </p:cBhvr>
                                      <p:to x="100000" y="60000"/>
                                    </p:animScale>
                                    <p:animScale>
                                      <p:cBhvr>
                                        <p:cTn id="178" dur="83" decel="50000">
                                          <p:stCondLst>
                                            <p:cond delay="338"/>
                                          </p:stCondLst>
                                        </p:cTn>
                                        <p:tgtEl>
                                          <p:spTgt spid="1190"/>
                                        </p:tgtEl>
                                      </p:cBhvr>
                                      <p:to x="100000" y="100000"/>
                                    </p:animScale>
                                    <p:animScale>
                                      <p:cBhvr>
                                        <p:cTn id="179" dur="13">
                                          <p:stCondLst>
                                            <p:cond delay="656"/>
                                          </p:stCondLst>
                                        </p:cTn>
                                        <p:tgtEl>
                                          <p:spTgt spid="1190"/>
                                        </p:tgtEl>
                                      </p:cBhvr>
                                      <p:to x="100000" y="80000"/>
                                    </p:animScale>
                                    <p:animScale>
                                      <p:cBhvr>
                                        <p:cTn id="180" dur="83" decel="50000">
                                          <p:stCondLst>
                                            <p:cond delay="669"/>
                                          </p:stCondLst>
                                        </p:cTn>
                                        <p:tgtEl>
                                          <p:spTgt spid="1190"/>
                                        </p:tgtEl>
                                      </p:cBhvr>
                                      <p:to x="100000" y="100000"/>
                                    </p:animScale>
                                    <p:animScale>
                                      <p:cBhvr>
                                        <p:cTn id="181" dur="13">
                                          <p:stCondLst>
                                            <p:cond delay="821"/>
                                          </p:stCondLst>
                                        </p:cTn>
                                        <p:tgtEl>
                                          <p:spTgt spid="1190"/>
                                        </p:tgtEl>
                                      </p:cBhvr>
                                      <p:to x="100000" y="90000"/>
                                    </p:animScale>
                                    <p:animScale>
                                      <p:cBhvr>
                                        <p:cTn id="182" dur="83" decel="50000">
                                          <p:stCondLst>
                                            <p:cond delay="834"/>
                                          </p:stCondLst>
                                        </p:cTn>
                                        <p:tgtEl>
                                          <p:spTgt spid="1190"/>
                                        </p:tgtEl>
                                      </p:cBhvr>
                                      <p:to x="100000" y="100000"/>
                                    </p:animScale>
                                    <p:animScale>
                                      <p:cBhvr>
                                        <p:cTn id="183" dur="13">
                                          <p:stCondLst>
                                            <p:cond delay="904"/>
                                          </p:stCondLst>
                                        </p:cTn>
                                        <p:tgtEl>
                                          <p:spTgt spid="1190"/>
                                        </p:tgtEl>
                                      </p:cBhvr>
                                      <p:to x="100000" y="95000"/>
                                    </p:animScale>
                                    <p:animScale>
                                      <p:cBhvr>
                                        <p:cTn id="184" dur="83" decel="50000">
                                          <p:stCondLst>
                                            <p:cond delay="917"/>
                                          </p:stCondLst>
                                        </p:cTn>
                                        <p:tgtEl>
                                          <p:spTgt spid="1190"/>
                                        </p:tgtEl>
                                      </p:cBhvr>
                                      <p:to x="100000" y="100000"/>
                                    </p:animScale>
                                  </p:childTnLst>
                                </p:cTn>
                              </p:par>
                              <p:par>
                                <p:cTn id="185" presetID="26" presetClass="entr" presetSubtype="0" fill="hold" grpId="0" nodeType="withEffect">
                                  <p:stCondLst>
                                    <p:cond delay="0"/>
                                  </p:stCondLst>
                                  <p:childTnLst>
                                    <p:set>
                                      <p:cBhvr>
                                        <p:cTn id="186" dur="1" fill="hold">
                                          <p:stCondLst>
                                            <p:cond delay="0"/>
                                          </p:stCondLst>
                                        </p:cTn>
                                        <p:tgtEl>
                                          <p:spTgt spid="1194">
                                            <p:txEl>
                                              <p:pRg st="0" end="0"/>
                                            </p:txEl>
                                          </p:spTgt>
                                        </p:tgtEl>
                                        <p:attrNameLst>
                                          <p:attrName>style.visibility</p:attrName>
                                        </p:attrNameLst>
                                      </p:cBhvr>
                                      <p:to>
                                        <p:strVal val="visible"/>
                                      </p:to>
                                    </p:set>
                                    <p:animEffect transition="in" filter="wipe(down)">
                                      <p:cBhvr>
                                        <p:cTn id="187" dur="290">
                                          <p:stCondLst>
                                            <p:cond delay="0"/>
                                          </p:stCondLst>
                                        </p:cTn>
                                        <p:tgtEl>
                                          <p:spTgt spid="1194">
                                            <p:txEl>
                                              <p:pRg st="0" end="0"/>
                                            </p:txEl>
                                          </p:spTgt>
                                        </p:tgtEl>
                                      </p:cBhvr>
                                    </p:animEffect>
                                    <p:anim calcmode="lin" valueType="num">
                                      <p:cBhvr>
                                        <p:cTn id="188" dur="911" tmFilter="0,0; 0.14,0.36; 0.43,0.73; 0.71,0.91; 1.0,1.0">
                                          <p:stCondLst>
                                            <p:cond delay="0"/>
                                          </p:stCondLst>
                                        </p:cTn>
                                        <p:tgtEl>
                                          <p:spTgt spid="1194">
                                            <p:txEl>
                                              <p:pRg st="0" end="0"/>
                                            </p:txEl>
                                          </p:spTgt>
                                        </p:tgtEl>
                                        <p:attrNameLst>
                                          <p:attrName>ppt_x</p:attrName>
                                        </p:attrNameLst>
                                      </p:cBhvr>
                                      <p:tavLst>
                                        <p:tav tm="0">
                                          <p:val>
                                            <p:strVal val="#ppt_x-0.25"/>
                                          </p:val>
                                        </p:tav>
                                        <p:tav tm="100000">
                                          <p:val>
                                            <p:strVal val="#ppt_x"/>
                                          </p:val>
                                        </p:tav>
                                      </p:tavLst>
                                    </p:anim>
                                    <p:anim calcmode="lin" valueType="num">
                                      <p:cBhvr>
                                        <p:cTn id="189" dur="332" tmFilter="0.0,0.0; 0.25,0.07; 0.50,0.2; 0.75,0.467; 1.0,1.0">
                                          <p:stCondLst>
                                            <p:cond delay="0"/>
                                          </p:stCondLst>
                                        </p:cTn>
                                        <p:tgtEl>
                                          <p:spTgt spid="1194">
                                            <p:txEl>
                                              <p:pRg st="0" end="0"/>
                                            </p:txEl>
                                          </p:spTgt>
                                        </p:tgtEl>
                                        <p:attrNameLst>
                                          <p:attrName>ppt_y</p:attrName>
                                        </p:attrNameLst>
                                      </p:cBhvr>
                                      <p:tavLst>
                                        <p:tav tm="0" fmla="#ppt_y-sin(pi*$)/3">
                                          <p:val>
                                            <p:fltVal val="0.5"/>
                                          </p:val>
                                        </p:tav>
                                        <p:tav tm="100000">
                                          <p:val>
                                            <p:fltVal val="1"/>
                                          </p:val>
                                        </p:tav>
                                      </p:tavLst>
                                    </p:anim>
                                    <p:anim calcmode="lin" valueType="num">
                                      <p:cBhvr>
                                        <p:cTn id="190" dur="332" tmFilter="0, 0; 0.125,0.2665; 0.25,0.4; 0.375,0.465; 0.5,0.5;  0.625,0.535; 0.75,0.6; 0.875,0.7335; 1,1">
                                          <p:stCondLst>
                                            <p:cond delay="332"/>
                                          </p:stCondLst>
                                        </p:cTn>
                                        <p:tgtEl>
                                          <p:spTgt spid="1194">
                                            <p:txEl>
                                              <p:pRg st="0" end="0"/>
                                            </p:txEl>
                                          </p:spTgt>
                                        </p:tgtEl>
                                        <p:attrNameLst>
                                          <p:attrName>ppt_y</p:attrName>
                                        </p:attrNameLst>
                                      </p:cBhvr>
                                      <p:tavLst>
                                        <p:tav tm="0" fmla="#ppt_y-sin(pi*$)/9">
                                          <p:val>
                                            <p:fltVal val="0"/>
                                          </p:val>
                                        </p:tav>
                                        <p:tav tm="100000">
                                          <p:val>
                                            <p:fltVal val="1"/>
                                          </p:val>
                                        </p:tav>
                                      </p:tavLst>
                                    </p:anim>
                                    <p:anim calcmode="lin" valueType="num">
                                      <p:cBhvr>
                                        <p:cTn id="191" dur="166" tmFilter="0, 0; 0.125,0.2665; 0.25,0.4; 0.375,0.465; 0.5,0.5;  0.625,0.535; 0.75,0.6; 0.875,0.7335; 1,1">
                                          <p:stCondLst>
                                            <p:cond delay="662"/>
                                          </p:stCondLst>
                                        </p:cTn>
                                        <p:tgtEl>
                                          <p:spTgt spid="1194">
                                            <p:txEl>
                                              <p:pRg st="0" end="0"/>
                                            </p:txEl>
                                          </p:spTgt>
                                        </p:tgtEl>
                                        <p:attrNameLst>
                                          <p:attrName>ppt_y</p:attrName>
                                        </p:attrNameLst>
                                      </p:cBhvr>
                                      <p:tavLst>
                                        <p:tav tm="0" fmla="#ppt_y-sin(pi*$)/27">
                                          <p:val>
                                            <p:fltVal val="0"/>
                                          </p:val>
                                        </p:tav>
                                        <p:tav tm="100000">
                                          <p:val>
                                            <p:fltVal val="1"/>
                                          </p:val>
                                        </p:tav>
                                      </p:tavLst>
                                    </p:anim>
                                    <p:anim calcmode="lin" valueType="num">
                                      <p:cBhvr>
                                        <p:cTn id="192" dur="82" tmFilter="0, 0; 0.125,0.2665; 0.25,0.4; 0.375,0.465; 0.5,0.5;  0.625,0.535; 0.75,0.6; 0.875,0.7335; 1,1">
                                          <p:stCondLst>
                                            <p:cond delay="828"/>
                                          </p:stCondLst>
                                        </p:cTn>
                                        <p:tgtEl>
                                          <p:spTgt spid="1194">
                                            <p:txEl>
                                              <p:pRg st="0" end="0"/>
                                            </p:txEl>
                                          </p:spTgt>
                                        </p:tgtEl>
                                        <p:attrNameLst>
                                          <p:attrName>ppt_y</p:attrName>
                                        </p:attrNameLst>
                                      </p:cBhvr>
                                      <p:tavLst>
                                        <p:tav tm="0" fmla="#ppt_y-sin(pi*$)/81">
                                          <p:val>
                                            <p:fltVal val="0"/>
                                          </p:val>
                                        </p:tav>
                                        <p:tav tm="100000">
                                          <p:val>
                                            <p:fltVal val="1"/>
                                          </p:val>
                                        </p:tav>
                                      </p:tavLst>
                                    </p:anim>
                                    <p:animScale>
                                      <p:cBhvr>
                                        <p:cTn id="193" dur="13">
                                          <p:stCondLst>
                                            <p:cond delay="325"/>
                                          </p:stCondLst>
                                        </p:cTn>
                                        <p:tgtEl>
                                          <p:spTgt spid="1194">
                                            <p:txEl>
                                              <p:pRg st="0" end="0"/>
                                            </p:txEl>
                                          </p:spTgt>
                                        </p:tgtEl>
                                      </p:cBhvr>
                                      <p:to x="100000" y="60000"/>
                                    </p:animScale>
                                    <p:animScale>
                                      <p:cBhvr>
                                        <p:cTn id="194" dur="83" decel="50000">
                                          <p:stCondLst>
                                            <p:cond delay="338"/>
                                          </p:stCondLst>
                                        </p:cTn>
                                        <p:tgtEl>
                                          <p:spTgt spid="1194">
                                            <p:txEl>
                                              <p:pRg st="0" end="0"/>
                                            </p:txEl>
                                          </p:spTgt>
                                        </p:tgtEl>
                                      </p:cBhvr>
                                      <p:to x="100000" y="100000"/>
                                    </p:animScale>
                                    <p:animScale>
                                      <p:cBhvr>
                                        <p:cTn id="195" dur="13">
                                          <p:stCondLst>
                                            <p:cond delay="656"/>
                                          </p:stCondLst>
                                        </p:cTn>
                                        <p:tgtEl>
                                          <p:spTgt spid="1194">
                                            <p:txEl>
                                              <p:pRg st="0" end="0"/>
                                            </p:txEl>
                                          </p:spTgt>
                                        </p:tgtEl>
                                      </p:cBhvr>
                                      <p:to x="100000" y="80000"/>
                                    </p:animScale>
                                    <p:animScale>
                                      <p:cBhvr>
                                        <p:cTn id="196" dur="83" decel="50000">
                                          <p:stCondLst>
                                            <p:cond delay="669"/>
                                          </p:stCondLst>
                                        </p:cTn>
                                        <p:tgtEl>
                                          <p:spTgt spid="1194">
                                            <p:txEl>
                                              <p:pRg st="0" end="0"/>
                                            </p:txEl>
                                          </p:spTgt>
                                        </p:tgtEl>
                                      </p:cBhvr>
                                      <p:to x="100000" y="100000"/>
                                    </p:animScale>
                                    <p:animScale>
                                      <p:cBhvr>
                                        <p:cTn id="197" dur="13">
                                          <p:stCondLst>
                                            <p:cond delay="821"/>
                                          </p:stCondLst>
                                        </p:cTn>
                                        <p:tgtEl>
                                          <p:spTgt spid="1194">
                                            <p:txEl>
                                              <p:pRg st="0" end="0"/>
                                            </p:txEl>
                                          </p:spTgt>
                                        </p:tgtEl>
                                      </p:cBhvr>
                                      <p:to x="100000" y="90000"/>
                                    </p:animScale>
                                    <p:animScale>
                                      <p:cBhvr>
                                        <p:cTn id="198" dur="83" decel="50000">
                                          <p:stCondLst>
                                            <p:cond delay="834"/>
                                          </p:stCondLst>
                                        </p:cTn>
                                        <p:tgtEl>
                                          <p:spTgt spid="1194">
                                            <p:txEl>
                                              <p:pRg st="0" end="0"/>
                                            </p:txEl>
                                          </p:spTgt>
                                        </p:tgtEl>
                                      </p:cBhvr>
                                      <p:to x="100000" y="100000"/>
                                    </p:animScale>
                                    <p:animScale>
                                      <p:cBhvr>
                                        <p:cTn id="199" dur="13">
                                          <p:stCondLst>
                                            <p:cond delay="904"/>
                                          </p:stCondLst>
                                        </p:cTn>
                                        <p:tgtEl>
                                          <p:spTgt spid="1194">
                                            <p:txEl>
                                              <p:pRg st="0" end="0"/>
                                            </p:txEl>
                                          </p:spTgt>
                                        </p:tgtEl>
                                      </p:cBhvr>
                                      <p:to x="100000" y="95000"/>
                                    </p:animScale>
                                    <p:animScale>
                                      <p:cBhvr>
                                        <p:cTn id="200" dur="83" decel="50000">
                                          <p:stCondLst>
                                            <p:cond delay="917"/>
                                          </p:stCondLst>
                                        </p:cTn>
                                        <p:tgtEl>
                                          <p:spTgt spid="1194">
                                            <p:txEl>
                                              <p:pRg st="0" end="0"/>
                                            </p:txEl>
                                          </p:spTgt>
                                        </p:tgtEl>
                                      </p:cBhvr>
                                      <p:to x="100000" y="100000"/>
                                    </p:animScale>
                                  </p:childTnLst>
                                </p:cTn>
                              </p:par>
                              <p:par>
                                <p:cTn id="201" presetID="26" presetClass="entr" presetSubtype="0" fill="hold" nodeType="withEffect">
                                  <p:stCondLst>
                                    <p:cond delay="0"/>
                                  </p:stCondLst>
                                  <p:childTnLst>
                                    <p:set>
                                      <p:cBhvr>
                                        <p:cTn id="202" dur="1" fill="hold">
                                          <p:stCondLst>
                                            <p:cond delay="0"/>
                                          </p:stCondLst>
                                        </p:cTn>
                                        <p:tgtEl>
                                          <p:spTgt spid="1202"/>
                                        </p:tgtEl>
                                        <p:attrNameLst>
                                          <p:attrName>style.visibility</p:attrName>
                                        </p:attrNameLst>
                                      </p:cBhvr>
                                      <p:to>
                                        <p:strVal val="visible"/>
                                      </p:to>
                                    </p:set>
                                    <p:animEffect transition="in" filter="wipe(down)">
                                      <p:cBhvr>
                                        <p:cTn id="203" dur="290">
                                          <p:stCondLst>
                                            <p:cond delay="0"/>
                                          </p:stCondLst>
                                        </p:cTn>
                                        <p:tgtEl>
                                          <p:spTgt spid="1202"/>
                                        </p:tgtEl>
                                      </p:cBhvr>
                                    </p:animEffect>
                                    <p:anim calcmode="lin" valueType="num">
                                      <p:cBhvr>
                                        <p:cTn id="204" dur="911" tmFilter="0,0; 0.14,0.36; 0.43,0.73; 0.71,0.91; 1.0,1.0">
                                          <p:stCondLst>
                                            <p:cond delay="0"/>
                                          </p:stCondLst>
                                        </p:cTn>
                                        <p:tgtEl>
                                          <p:spTgt spid="1202"/>
                                        </p:tgtEl>
                                        <p:attrNameLst>
                                          <p:attrName>ppt_x</p:attrName>
                                        </p:attrNameLst>
                                      </p:cBhvr>
                                      <p:tavLst>
                                        <p:tav tm="0">
                                          <p:val>
                                            <p:strVal val="#ppt_x-0.25"/>
                                          </p:val>
                                        </p:tav>
                                        <p:tav tm="100000">
                                          <p:val>
                                            <p:strVal val="#ppt_x"/>
                                          </p:val>
                                        </p:tav>
                                      </p:tavLst>
                                    </p:anim>
                                    <p:anim calcmode="lin" valueType="num">
                                      <p:cBhvr>
                                        <p:cTn id="205" dur="332" tmFilter="0.0,0.0; 0.25,0.07; 0.50,0.2; 0.75,0.467; 1.0,1.0">
                                          <p:stCondLst>
                                            <p:cond delay="0"/>
                                          </p:stCondLst>
                                        </p:cTn>
                                        <p:tgtEl>
                                          <p:spTgt spid="1202"/>
                                        </p:tgtEl>
                                        <p:attrNameLst>
                                          <p:attrName>ppt_y</p:attrName>
                                        </p:attrNameLst>
                                      </p:cBhvr>
                                      <p:tavLst>
                                        <p:tav tm="0" fmla="#ppt_y-sin(pi*$)/3">
                                          <p:val>
                                            <p:fltVal val="0.5"/>
                                          </p:val>
                                        </p:tav>
                                        <p:tav tm="100000">
                                          <p:val>
                                            <p:fltVal val="1"/>
                                          </p:val>
                                        </p:tav>
                                      </p:tavLst>
                                    </p:anim>
                                    <p:anim calcmode="lin" valueType="num">
                                      <p:cBhvr>
                                        <p:cTn id="206" dur="332" tmFilter="0, 0; 0.125,0.2665; 0.25,0.4; 0.375,0.465; 0.5,0.5;  0.625,0.535; 0.75,0.6; 0.875,0.7335; 1,1">
                                          <p:stCondLst>
                                            <p:cond delay="332"/>
                                          </p:stCondLst>
                                        </p:cTn>
                                        <p:tgtEl>
                                          <p:spTgt spid="1202"/>
                                        </p:tgtEl>
                                        <p:attrNameLst>
                                          <p:attrName>ppt_y</p:attrName>
                                        </p:attrNameLst>
                                      </p:cBhvr>
                                      <p:tavLst>
                                        <p:tav tm="0" fmla="#ppt_y-sin(pi*$)/9">
                                          <p:val>
                                            <p:fltVal val="0"/>
                                          </p:val>
                                        </p:tav>
                                        <p:tav tm="100000">
                                          <p:val>
                                            <p:fltVal val="1"/>
                                          </p:val>
                                        </p:tav>
                                      </p:tavLst>
                                    </p:anim>
                                    <p:anim calcmode="lin" valueType="num">
                                      <p:cBhvr>
                                        <p:cTn id="207" dur="166" tmFilter="0, 0; 0.125,0.2665; 0.25,0.4; 0.375,0.465; 0.5,0.5;  0.625,0.535; 0.75,0.6; 0.875,0.7335; 1,1">
                                          <p:stCondLst>
                                            <p:cond delay="662"/>
                                          </p:stCondLst>
                                        </p:cTn>
                                        <p:tgtEl>
                                          <p:spTgt spid="1202"/>
                                        </p:tgtEl>
                                        <p:attrNameLst>
                                          <p:attrName>ppt_y</p:attrName>
                                        </p:attrNameLst>
                                      </p:cBhvr>
                                      <p:tavLst>
                                        <p:tav tm="0" fmla="#ppt_y-sin(pi*$)/27">
                                          <p:val>
                                            <p:fltVal val="0"/>
                                          </p:val>
                                        </p:tav>
                                        <p:tav tm="100000">
                                          <p:val>
                                            <p:fltVal val="1"/>
                                          </p:val>
                                        </p:tav>
                                      </p:tavLst>
                                    </p:anim>
                                    <p:anim calcmode="lin" valueType="num">
                                      <p:cBhvr>
                                        <p:cTn id="208" dur="82" tmFilter="0, 0; 0.125,0.2665; 0.25,0.4; 0.375,0.465; 0.5,0.5;  0.625,0.535; 0.75,0.6; 0.875,0.7335; 1,1">
                                          <p:stCondLst>
                                            <p:cond delay="828"/>
                                          </p:stCondLst>
                                        </p:cTn>
                                        <p:tgtEl>
                                          <p:spTgt spid="1202"/>
                                        </p:tgtEl>
                                        <p:attrNameLst>
                                          <p:attrName>ppt_y</p:attrName>
                                        </p:attrNameLst>
                                      </p:cBhvr>
                                      <p:tavLst>
                                        <p:tav tm="0" fmla="#ppt_y-sin(pi*$)/81">
                                          <p:val>
                                            <p:fltVal val="0"/>
                                          </p:val>
                                        </p:tav>
                                        <p:tav tm="100000">
                                          <p:val>
                                            <p:fltVal val="1"/>
                                          </p:val>
                                        </p:tav>
                                      </p:tavLst>
                                    </p:anim>
                                    <p:animScale>
                                      <p:cBhvr>
                                        <p:cTn id="209" dur="13">
                                          <p:stCondLst>
                                            <p:cond delay="325"/>
                                          </p:stCondLst>
                                        </p:cTn>
                                        <p:tgtEl>
                                          <p:spTgt spid="1202"/>
                                        </p:tgtEl>
                                      </p:cBhvr>
                                      <p:to x="100000" y="60000"/>
                                    </p:animScale>
                                    <p:animScale>
                                      <p:cBhvr>
                                        <p:cTn id="210" dur="83" decel="50000">
                                          <p:stCondLst>
                                            <p:cond delay="338"/>
                                          </p:stCondLst>
                                        </p:cTn>
                                        <p:tgtEl>
                                          <p:spTgt spid="1202"/>
                                        </p:tgtEl>
                                      </p:cBhvr>
                                      <p:to x="100000" y="100000"/>
                                    </p:animScale>
                                    <p:animScale>
                                      <p:cBhvr>
                                        <p:cTn id="211" dur="13">
                                          <p:stCondLst>
                                            <p:cond delay="656"/>
                                          </p:stCondLst>
                                        </p:cTn>
                                        <p:tgtEl>
                                          <p:spTgt spid="1202"/>
                                        </p:tgtEl>
                                      </p:cBhvr>
                                      <p:to x="100000" y="80000"/>
                                    </p:animScale>
                                    <p:animScale>
                                      <p:cBhvr>
                                        <p:cTn id="212" dur="83" decel="50000">
                                          <p:stCondLst>
                                            <p:cond delay="669"/>
                                          </p:stCondLst>
                                        </p:cTn>
                                        <p:tgtEl>
                                          <p:spTgt spid="1202"/>
                                        </p:tgtEl>
                                      </p:cBhvr>
                                      <p:to x="100000" y="100000"/>
                                    </p:animScale>
                                    <p:animScale>
                                      <p:cBhvr>
                                        <p:cTn id="213" dur="13">
                                          <p:stCondLst>
                                            <p:cond delay="821"/>
                                          </p:stCondLst>
                                        </p:cTn>
                                        <p:tgtEl>
                                          <p:spTgt spid="1202"/>
                                        </p:tgtEl>
                                      </p:cBhvr>
                                      <p:to x="100000" y="90000"/>
                                    </p:animScale>
                                    <p:animScale>
                                      <p:cBhvr>
                                        <p:cTn id="214" dur="83" decel="50000">
                                          <p:stCondLst>
                                            <p:cond delay="834"/>
                                          </p:stCondLst>
                                        </p:cTn>
                                        <p:tgtEl>
                                          <p:spTgt spid="1202"/>
                                        </p:tgtEl>
                                      </p:cBhvr>
                                      <p:to x="100000" y="100000"/>
                                    </p:animScale>
                                    <p:animScale>
                                      <p:cBhvr>
                                        <p:cTn id="215" dur="13">
                                          <p:stCondLst>
                                            <p:cond delay="904"/>
                                          </p:stCondLst>
                                        </p:cTn>
                                        <p:tgtEl>
                                          <p:spTgt spid="1202"/>
                                        </p:tgtEl>
                                      </p:cBhvr>
                                      <p:to x="100000" y="95000"/>
                                    </p:animScale>
                                    <p:animScale>
                                      <p:cBhvr>
                                        <p:cTn id="216" dur="83" decel="50000">
                                          <p:stCondLst>
                                            <p:cond delay="917"/>
                                          </p:stCondLst>
                                        </p:cTn>
                                        <p:tgtEl>
                                          <p:spTgt spid="1202"/>
                                        </p:tgtEl>
                                      </p:cBhvr>
                                      <p:to x="100000" y="100000"/>
                                    </p:animScale>
                                  </p:childTnLst>
                                </p:cTn>
                              </p:par>
                              <p:par>
                                <p:cTn id="217" presetID="26" presetClass="entr" presetSubtype="0" fill="hold" nodeType="withEffect">
                                  <p:stCondLst>
                                    <p:cond delay="0"/>
                                  </p:stCondLst>
                                  <p:childTnLst>
                                    <p:set>
                                      <p:cBhvr>
                                        <p:cTn id="218" dur="1" fill="hold">
                                          <p:stCondLst>
                                            <p:cond delay="0"/>
                                          </p:stCondLst>
                                        </p:cTn>
                                        <p:tgtEl>
                                          <p:spTgt spid="1217"/>
                                        </p:tgtEl>
                                        <p:attrNameLst>
                                          <p:attrName>style.visibility</p:attrName>
                                        </p:attrNameLst>
                                      </p:cBhvr>
                                      <p:to>
                                        <p:strVal val="visible"/>
                                      </p:to>
                                    </p:set>
                                    <p:animEffect transition="in" filter="wipe(down)">
                                      <p:cBhvr>
                                        <p:cTn id="219" dur="290">
                                          <p:stCondLst>
                                            <p:cond delay="0"/>
                                          </p:stCondLst>
                                        </p:cTn>
                                        <p:tgtEl>
                                          <p:spTgt spid="1217"/>
                                        </p:tgtEl>
                                      </p:cBhvr>
                                    </p:animEffect>
                                    <p:anim calcmode="lin" valueType="num">
                                      <p:cBhvr>
                                        <p:cTn id="220" dur="911" tmFilter="0,0; 0.14,0.36; 0.43,0.73; 0.71,0.91; 1.0,1.0">
                                          <p:stCondLst>
                                            <p:cond delay="0"/>
                                          </p:stCondLst>
                                        </p:cTn>
                                        <p:tgtEl>
                                          <p:spTgt spid="1217"/>
                                        </p:tgtEl>
                                        <p:attrNameLst>
                                          <p:attrName>ppt_x</p:attrName>
                                        </p:attrNameLst>
                                      </p:cBhvr>
                                      <p:tavLst>
                                        <p:tav tm="0">
                                          <p:val>
                                            <p:strVal val="#ppt_x-0.25"/>
                                          </p:val>
                                        </p:tav>
                                        <p:tav tm="100000">
                                          <p:val>
                                            <p:strVal val="#ppt_x"/>
                                          </p:val>
                                        </p:tav>
                                      </p:tavLst>
                                    </p:anim>
                                    <p:anim calcmode="lin" valueType="num">
                                      <p:cBhvr>
                                        <p:cTn id="221" dur="332" tmFilter="0.0,0.0; 0.25,0.07; 0.50,0.2; 0.75,0.467; 1.0,1.0">
                                          <p:stCondLst>
                                            <p:cond delay="0"/>
                                          </p:stCondLst>
                                        </p:cTn>
                                        <p:tgtEl>
                                          <p:spTgt spid="1217"/>
                                        </p:tgtEl>
                                        <p:attrNameLst>
                                          <p:attrName>ppt_y</p:attrName>
                                        </p:attrNameLst>
                                      </p:cBhvr>
                                      <p:tavLst>
                                        <p:tav tm="0" fmla="#ppt_y-sin(pi*$)/3">
                                          <p:val>
                                            <p:fltVal val="0.5"/>
                                          </p:val>
                                        </p:tav>
                                        <p:tav tm="100000">
                                          <p:val>
                                            <p:fltVal val="1"/>
                                          </p:val>
                                        </p:tav>
                                      </p:tavLst>
                                    </p:anim>
                                    <p:anim calcmode="lin" valueType="num">
                                      <p:cBhvr>
                                        <p:cTn id="222" dur="332" tmFilter="0, 0; 0.125,0.2665; 0.25,0.4; 0.375,0.465; 0.5,0.5;  0.625,0.535; 0.75,0.6; 0.875,0.7335; 1,1">
                                          <p:stCondLst>
                                            <p:cond delay="332"/>
                                          </p:stCondLst>
                                        </p:cTn>
                                        <p:tgtEl>
                                          <p:spTgt spid="1217"/>
                                        </p:tgtEl>
                                        <p:attrNameLst>
                                          <p:attrName>ppt_y</p:attrName>
                                        </p:attrNameLst>
                                      </p:cBhvr>
                                      <p:tavLst>
                                        <p:tav tm="0" fmla="#ppt_y-sin(pi*$)/9">
                                          <p:val>
                                            <p:fltVal val="0"/>
                                          </p:val>
                                        </p:tav>
                                        <p:tav tm="100000">
                                          <p:val>
                                            <p:fltVal val="1"/>
                                          </p:val>
                                        </p:tav>
                                      </p:tavLst>
                                    </p:anim>
                                    <p:anim calcmode="lin" valueType="num">
                                      <p:cBhvr>
                                        <p:cTn id="223" dur="166" tmFilter="0, 0; 0.125,0.2665; 0.25,0.4; 0.375,0.465; 0.5,0.5;  0.625,0.535; 0.75,0.6; 0.875,0.7335; 1,1">
                                          <p:stCondLst>
                                            <p:cond delay="662"/>
                                          </p:stCondLst>
                                        </p:cTn>
                                        <p:tgtEl>
                                          <p:spTgt spid="1217"/>
                                        </p:tgtEl>
                                        <p:attrNameLst>
                                          <p:attrName>ppt_y</p:attrName>
                                        </p:attrNameLst>
                                      </p:cBhvr>
                                      <p:tavLst>
                                        <p:tav tm="0" fmla="#ppt_y-sin(pi*$)/27">
                                          <p:val>
                                            <p:fltVal val="0"/>
                                          </p:val>
                                        </p:tav>
                                        <p:tav tm="100000">
                                          <p:val>
                                            <p:fltVal val="1"/>
                                          </p:val>
                                        </p:tav>
                                      </p:tavLst>
                                    </p:anim>
                                    <p:anim calcmode="lin" valueType="num">
                                      <p:cBhvr>
                                        <p:cTn id="224" dur="82" tmFilter="0, 0; 0.125,0.2665; 0.25,0.4; 0.375,0.465; 0.5,0.5;  0.625,0.535; 0.75,0.6; 0.875,0.7335; 1,1">
                                          <p:stCondLst>
                                            <p:cond delay="828"/>
                                          </p:stCondLst>
                                        </p:cTn>
                                        <p:tgtEl>
                                          <p:spTgt spid="1217"/>
                                        </p:tgtEl>
                                        <p:attrNameLst>
                                          <p:attrName>ppt_y</p:attrName>
                                        </p:attrNameLst>
                                      </p:cBhvr>
                                      <p:tavLst>
                                        <p:tav tm="0" fmla="#ppt_y-sin(pi*$)/81">
                                          <p:val>
                                            <p:fltVal val="0"/>
                                          </p:val>
                                        </p:tav>
                                        <p:tav tm="100000">
                                          <p:val>
                                            <p:fltVal val="1"/>
                                          </p:val>
                                        </p:tav>
                                      </p:tavLst>
                                    </p:anim>
                                    <p:animScale>
                                      <p:cBhvr>
                                        <p:cTn id="225" dur="13">
                                          <p:stCondLst>
                                            <p:cond delay="325"/>
                                          </p:stCondLst>
                                        </p:cTn>
                                        <p:tgtEl>
                                          <p:spTgt spid="1217"/>
                                        </p:tgtEl>
                                      </p:cBhvr>
                                      <p:to x="100000" y="60000"/>
                                    </p:animScale>
                                    <p:animScale>
                                      <p:cBhvr>
                                        <p:cTn id="226" dur="83" decel="50000">
                                          <p:stCondLst>
                                            <p:cond delay="338"/>
                                          </p:stCondLst>
                                        </p:cTn>
                                        <p:tgtEl>
                                          <p:spTgt spid="1217"/>
                                        </p:tgtEl>
                                      </p:cBhvr>
                                      <p:to x="100000" y="100000"/>
                                    </p:animScale>
                                    <p:animScale>
                                      <p:cBhvr>
                                        <p:cTn id="227" dur="13">
                                          <p:stCondLst>
                                            <p:cond delay="656"/>
                                          </p:stCondLst>
                                        </p:cTn>
                                        <p:tgtEl>
                                          <p:spTgt spid="1217"/>
                                        </p:tgtEl>
                                      </p:cBhvr>
                                      <p:to x="100000" y="80000"/>
                                    </p:animScale>
                                    <p:animScale>
                                      <p:cBhvr>
                                        <p:cTn id="228" dur="83" decel="50000">
                                          <p:stCondLst>
                                            <p:cond delay="669"/>
                                          </p:stCondLst>
                                        </p:cTn>
                                        <p:tgtEl>
                                          <p:spTgt spid="1217"/>
                                        </p:tgtEl>
                                      </p:cBhvr>
                                      <p:to x="100000" y="100000"/>
                                    </p:animScale>
                                    <p:animScale>
                                      <p:cBhvr>
                                        <p:cTn id="229" dur="13">
                                          <p:stCondLst>
                                            <p:cond delay="821"/>
                                          </p:stCondLst>
                                        </p:cTn>
                                        <p:tgtEl>
                                          <p:spTgt spid="1217"/>
                                        </p:tgtEl>
                                      </p:cBhvr>
                                      <p:to x="100000" y="90000"/>
                                    </p:animScale>
                                    <p:animScale>
                                      <p:cBhvr>
                                        <p:cTn id="230" dur="83" decel="50000">
                                          <p:stCondLst>
                                            <p:cond delay="834"/>
                                          </p:stCondLst>
                                        </p:cTn>
                                        <p:tgtEl>
                                          <p:spTgt spid="1217"/>
                                        </p:tgtEl>
                                      </p:cBhvr>
                                      <p:to x="100000" y="100000"/>
                                    </p:animScale>
                                    <p:animScale>
                                      <p:cBhvr>
                                        <p:cTn id="231" dur="13">
                                          <p:stCondLst>
                                            <p:cond delay="904"/>
                                          </p:stCondLst>
                                        </p:cTn>
                                        <p:tgtEl>
                                          <p:spTgt spid="1217"/>
                                        </p:tgtEl>
                                      </p:cBhvr>
                                      <p:to x="100000" y="95000"/>
                                    </p:animScale>
                                    <p:animScale>
                                      <p:cBhvr>
                                        <p:cTn id="232" dur="83" decel="50000">
                                          <p:stCondLst>
                                            <p:cond delay="917"/>
                                          </p:stCondLst>
                                        </p:cTn>
                                        <p:tgtEl>
                                          <p:spTgt spid="1217"/>
                                        </p:tgtEl>
                                      </p:cBhvr>
                                      <p:to x="100000" y="100000"/>
                                    </p:animScale>
                                  </p:childTnLst>
                                </p:cTn>
                              </p:par>
                              <p:par>
                                <p:cTn id="233" presetID="26" presetClass="entr" presetSubtype="0" fill="hold" grpId="0" nodeType="withEffect">
                                  <p:stCondLst>
                                    <p:cond delay="0"/>
                                  </p:stCondLst>
                                  <p:childTnLst>
                                    <p:set>
                                      <p:cBhvr>
                                        <p:cTn id="234" dur="1" fill="hold">
                                          <p:stCondLst>
                                            <p:cond delay="0"/>
                                          </p:stCondLst>
                                        </p:cTn>
                                        <p:tgtEl>
                                          <p:spTgt spid="1192">
                                            <p:txEl>
                                              <p:pRg st="0" end="0"/>
                                            </p:txEl>
                                          </p:spTgt>
                                        </p:tgtEl>
                                        <p:attrNameLst>
                                          <p:attrName>style.visibility</p:attrName>
                                        </p:attrNameLst>
                                      </p:cBhvr>
                                      <p:to>
                                        <p:strVal val="visible"/>
                                      </p:to>
                                    </p:set>
                                    <p:animEffect transition="in" filter="wipe(down)">
                                      <p:cBhvr>
                                        <p:cTn id="235" dur="290">
                                          <p:stCondLst>
                                            <p:cond delay="0"/>
                                          </p:stCondLst>
                                        </p:cTn>
                                        <p:tgtEl>
                                          <p:spTgt spid="1192">
                                            <p:txEl>
                                              <p:pRg st="0" end="0"/>
                                            </p:txEl>
                                          </p:spTgt>
                                        </p:tgtEl>
                                      </p:cBhvr>
                                    </p:animEffect>
                                    <p:anim calcmode="lin" valueType="num">
                                      <p:cBhvr>
                                        <p:cTn id="236" dur="911" tmFilter="0,0; 0.14,0.36; 0.43,0.73; 0.71,0.91; 1.0,1.0">
                                          <p:stCondLst>
                                            <p:cond delay="0"/>
                                          </p:stCondLst>
                                        </p:cTn>
                                        <p:tgtEl>
                                          <p:spTgt spid="1192">
                                            <p:txEl>
                                              <p:pRg st="0" end="0"/>
                                            </p:txEl>
                                          </p:spTgt>
                                        </p:tgtEl>
                                        <p:attrNameLst>
                                          <p:attrName>ppt_x</p:attrName>
                                        </p:attrNameLst>
                                      </p:cBhvr>
                                      <p:tavLst>
                                        <p:tav tm="0">
                                          <p:val>
                                            <p:strVal val="#ppt_x-0.25"/>
                                          </p:val>
                                        </p:tav>
                                        <p:tav tm="100000">
                                          <p:val>
                                            <p:strVal val="#ppt_x"/>
                                          </p:val>
                                        </p:tav>
                                      </p:tavLst>
                                    </p:anim>
                                    <p:anim calcmode="lin" valueType="num">
                                      <p:cBhvr>
                                        <p:cTn id="237" dur="332" tmFilter="0.0,0.0; 0.25,0.07; 0.50,0.2; 0.75,0.467; 1.0,1.0">
                                          <p:stCondLst>
                                            <p:cond delay="0"/>
                                          </p:stCondLst>
                                        </p:cTn>
                                        <p:tgtEl>
                                          <p:spTgt spid="1192">
                                            <p:txEl>
                                              <p:pRg st="0" end="0"/>
                                            </p:txEl>
                                          </p:spTgt>
                                        </p:tgtEl>
                                        <p:attrNameLst>
                                          <p:attrName>ppt_y</p:attrName>
                                        </p:attrNameLst>
                                      </p:cBhvr>
                                      <p:tavLst>
                                        <p:tav tm="0" fmla="#ppt_y-sin(pi*$)/3">
                                          <p:val>
                                            <p:fltVal val="0.5"/>
                                          </p:val>
                                        </p:tav>
                                        <p:tav tm="100000">
                                          <p:val>
                                            <p:fltVal val="1"/>
                                          </p:val>
                                        </p:tav>
                                      </p:tavLst>
                                    </p:anim>
                                    <p:anim calcmode="lin" valueType="num">
                                      <p:cBhvr>
                                        <p:cTn id="238" dur="332" tmFilter="0, 0; 0.125,0.2665; 0.25,0.4; 0.375,0.465; 0.5,0.5;  0.625,0.535; 0.75,0.6; 0.875,0.7335; 1,1">
                                          <p:stCondLst>
                                            <p:cond delay="332"/>
                                          </p:stCondLst>
                                        </p:cTn>
                                        <p:tgtEl>
                                          <p:spTgt spid="1192">
                                            <p:txEl>
                                              <p:pRg st="0" end="0"/>
                                            </p:txEl>
                                          </p:spTgt>
                                        </p:tgtEl>
                                        <p:attrNameLst>
                                          <p:attrName>ppt_y</p:attrName>
                                        </p:attrNameLst>
                                      </p:cBhvr>
                                      <p:tavLst>
                                        <p:tav tm="0" fmla="#ppt_y-sin(pi*$)/9">
                                          <p:val>
                                            <p:fltVal val="0"/>
                                          </p:val>
                                        </p:tav>
                                        <p:tav tm="100000">
                                          <p:val>
                                            <p:fltVal val="1"/>
                                          </p:val>
                                        </p:tav>
                                      </p:tavLst>
                                    </p:anim>
                                    <p:anim calcmode="lin" valueType="num">
                                      <p:cBhvr>
                                        <p:cTn id="239" dur="166" tmFilter="0, 0; 0.125,0.2665; 0.25,0.4; 0.375,0.465; 0.5,0.5;  0.625,0.535; 0.75,0.6; 0.875,0.7335; 1,1">
                                          <p:stCondLst>
                                            <p:cond delay="662"/>
                                          </p:stCondLst>
                                        </p:cTn>
                                        <p:tgtEl>
                                          <p:spTgt spid="1192">
                                            <p:txEl>
                                              <p:pRg st="0" end="0"/>
                                            </p:txEl>
                                          </p:spTgt>
                                        </p:tgtEl>
                                        <p:attrNameLst>
                                          <p:attrName>ppt_y</p:attrName>
                                        </p:attrNameLst>
                                      </p:cBhvr>
                                      <p:tavLst>
                                        <p:tav tm="0" fmla="#ppt_y-sin(pi*$)/27">
                                          <p:val>
                                            <p:fltVal val="0"/>
                                          </p:val>
                                        </p:tav>
                                        <p:tav tm="100000">
                                          <p:val>
                                            <p:fltVal val="1"/>
                                          </p:val>
                                        </p:tav>
                                      </p:tavLst>
                                    </p:anim>
                                    <p:anim calcmode="lin" valueType="num">
                                      <p:cBhvr>
                                        <p:cTn id="240" dur="82" tmFilter="0, 0; 0.125,0.2665; 0.25,0.4; 0.375,0.465; 0.5,0.5;  0.625,0.535; 0.75,0.6; 0.875,0.7335; 1,1">
                                          <p:stCondLst>
                                            <p:cond delay="828"/>
                                          </p:stCondLst>
                                        </p:cTn>
                                        <p:tgtEl>
                                          <p:spTgt spid="1192">
                                            <p:txEl>
                                              <p:pRg st="0" end="0"/>
                                            </p:txEl>
                                          </p:spTgt>
                                        </p:tgtEl>
                                        <p:attrNameLst>
                                          <p:attrName>ppt_y</p:attrName>
                                        </p:attrNameLst>
                                      </p:cBhvr>
                                      <p:tavLst>
                                        <p:tav tm="0" fmla="#ppt_y-sin(pi*$)/81">
                                          <p:val>
                                            <p:fltVal val="0"/>
                                          </p:val>
                                        </p:tav>
                                        <p:tav tm="100000">
                                          <p:val>
                                            <p:fltVal val="1"/>
                                          </p:val>
                                        </p:tav>
                                      </p:tavLst>
                                    </p:anim>
                                    <p:animScale>
                                      <p:cBhvr>
                                        <p:cTn id="241" dur="13">
                                          <p:stCondLst>
                                            <p:cond delay="325"/>
                                          </p:stCondLst>
                                        </p:cTn>
                                        <p:tgtEl>
                                          <p:spTgt spid="1192">
                                            <p:txEl>
                                              <p:pRg st="0" end="0"/>
                                            </p:txEl>
                                          </p:spTgt>
                                        </p:tgtEl>
                                      </p:cBhvr>
                                      <p:to x="100000" y="60000"/>
                                    </p:animScale>
                                    <p:animScale>
                                      <p:cBhvr>
                                        <p:cTn id="242" dur="83" decel="50000">
                                          <p:stCondLst>
                                            <p:cond delay="338"/>
                                          </p:stCondLst>
                                        </p:cTn>
                                        <p:tgtEl>
                                          <p:spTgt spid="1192">
                                            <p:txEl>
                                              <p:pRg st="0" end="0"/>
                                            </p:txEl>
                                          </p:spTgt>
                                        </p:tgtEl>
                                      </p:cBhvr>
                                      <p:to x="100000" y="100000"/>
                                    </p:animScale>
                                    <p:animScale>
                                      <p:cBhvr>
                                        <p:cTn id="243" dur="13">
                                          <p:stCondLst>
                                            <p:cond delay="656"/>
                                          </p:stCondLst>
                                        </p:cTn>
                                        <p:tgtEl>
                                          <p:spTgt spid="1192">
                                            <p:txEl>
                                              <p:pRg st="0" end="0"/>
                                            </p:txEl>
                                          </p:spTgt>
                                        </p:tgtEl>
                                      </p:cBhvr>
                                      <p:to x="100000" y="80000"/>
                                    </p:animScale>
                                    <p:animScale>
                                      <p:cBhvr>
                                        <p:cTn id="244" dur="83" decel="50000">
                                          <p:stCondLst>
                                            <p:cond delay="669"/>
                                          </p:stCondLst>
                                        </p:cTn>
                                        <p:tgtEl>
                                          <p:spTgt spid="1192">
                                            <p:txEl>
                                              <p:pRg st="0" end="0"/>
                                            </p:txEl>
                                          </p:spTgt>
                                        </p:tgtEl>
                                      </p:cBhvr>
                                      <p:to x="100000" y="100000"/>
                                    </p:animScale>
                                    <p:animScale>
                                      <p:cBhvr>
                                        <p:cTn id="245" dur="13">
                                          <p:stCondLst>
                                            <p:cond delay="821"/>
                                          </p:stCondLst>
                                        </p:cTn>
                                        <p:tgtEl>
                                          <p:spTgt spid="1192">
                                            <p:txEl>
                                              <p:pRg st="0" end="0"/>
                                            </p:txEl>
                                          </p:spTgt>
                                        </p:tgtEl>
                                      </p:cBhvr>
                                      <p:to x="100000" y="90000"/>
                                    </p:animScale>
                                    <p:animScale>
                                      <p:cBhvr>
                                        <p:cTn id="246" dur="83" decel="50000">
                                          <p:stCondLst>
                                            <p:cond delay="834"/>
                                          </p:stCondLst>
                                        </p:cTn>
                                        <p:tgtEl>
                                          <p:spTgt spid="1192">
                                            <p:txEl>
                                              <p:pRg st="0" end="0"/>
                                            </p:txEl>
                                          </p:spTgt>
                                        </p:tgtEl>
                                      </p:cBhvr>
                                      <p:to x="100000" y="100000"/>
                                    </p:animScale>
                                    <p:animScale>
                                      <p:cBhvr>
                                        <p:cTn id="247" dur="13">
                                          <p:stCondLst>
                                            <p:cond delay="904"/>
                                          </p:stCondLst>
                                        </p:cTn>
                                        <p:tgtEl>
                                          <p:spTgt spid="1192">
                                            <p:txEl>
                                              <p:pRg st="0" end="0"/>
                                            </p:txEl>
                                          </p:spTgt>
                                        </p:tgtEl>
                                      </p:cBhvr>
                                      <p:to x="100000" y="95000"/>
                                    </p:animScale>
                                    <p:animScale>
                                      <p:cBhvr>
                                        <p:cTn id="248" dur="83" decel="50000">
                                          <p:stCondLst>
                                            <p:cond delay="917"/>
                                          </p:stCondLst>
                                        </p:cTn>
                                        <p:tgtEl>
                                          <p:spTgt spid="1192">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 grpId="0" build="p"/>
      <p:bldP spid="1188" grpId="0" animBg="1"/>
      <p:bldP spid="1189" grpId="0" animBg="1"/>
      <p:bldP spid="1190" grpId="0" animBg="1"/>
      <p:bldP spid="1191" grpId="0" build="p"/>
      <p:bldP spid="1192" grpId="0" build="p"/>
      <p:bldP spid="1193" grpId="0" build="p"/>
      <p:bldP spid="1194" grpId="0" build="p"/>
      <p:bldP spid="1195"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68"/>
        <p:cNvGrpSpPr/>
        <p:nvPr/>
      </p:nvGrpSpPr>
      <p:grpSpPr>
        <a:xfrm>
          <a:off x="0" y="0"/>
          <a:ext cx="0" cy="0"/>
          <a:chOff x="0" y="0"/>
          <a:chExt cx="0" cy="0"/>
        </a:xfrm>
      </p:grpSpPr>
      <p:sp>
        <p:nvSpPr>
          <p:cNvPr id="45" name="Google Shape;1187;p40">
            <a:extLst>
              <a:ext uri="{FF2B5EF4-FFF2-40B4-BE49-F238E27FC236}">
                <a16:creationId xmlns:a16="http://schemas.microsoft.com/office/drawing/2014/main" id="{B9268FE0-9272-49DE-9568-ACAF43DDA433}"/>
              </a:ext>
            </a:extLst>
          </p:cNvPr>
          <p:cNvSpPr txBox="1">
            <a:spLocks/>
          </p:cNvSpPr>
          <p:nvPr/>
        </p:nvSpPr>
        <p:spPr>
          <a:xfrm>
            <a:off x="3521867" y="1769587"/>
            <a:ext cx="4043363" cy="588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000"/>
              <a:buFont typeface="Jua"/>
              <a:buNone/>
              <a:defRPr sz="3000" b="1" i="0" u="none" strike="noStrike" cap="none">
                <a:solidFill>
                  <a:schemeClr val="accent2"/>
                </a:solidFill>
                <a:latin typeface="Jua"/>
                <a:ea typeface="Jua"/>
                <a:cs typeface="Jua"/>
                <a:sym typeface="Jua"/>
              </a:defRPr>
            </a:lvl1pPr>
            <a:lvl2pPr marR="0" lvl="1" algn="ctr" rtl="0">
              <a:lnSpc>
                <a:spcPct val="100000"/>
              </a:lnSpc>
              <a:spcBef>
                <a:spcPts val="0"/>
              </a:spcBef>
              <a:spcAft>
                <a:spcPts val="0"/>
              </a:spcAft>
              <a:buClr>
                <a:schemeClr val="dk1"/>
              </a:buClr>
              <a:buSzPts val="5000"/>
              <a:buFont typeface="Jua"/>
              <a:buNone/>
              <a:defRPr sz="5000" b="0" i="0" u="none" strike="noStrike" cap="none">
                <a:solidFill>
                  <a:schemeClr val="dk1"/>
                </a:solidFill>
                <a:latin typeface="Jua"/>
                <a:ea typeface="Jua"/>
                <a:cs typeface="Jua"/>
                <a:sym typeface="Jua"/>
              </a:defRPr>
            </a:lvl2pPr>
            <a:lvl3pPr marR="0" lvl="2" algn="ctr" rtl="0">
              <a:lnSpc>
                <a:spcPct val="100000"/>
              </a:lnSpc>
              <a:spcBef>
                <a:spcPts val="0"/>
              </a:spcBef>
              <a:spcAft>
                <a:spcPts val="0"/>
              </a:spcAft>
              <a:buClr>
                <a:schemeClr val="dk1"/>
              </a:buClr>
              <a:buSzPts val="5000"/>
              <a:buFont typeface="Jua"/>
              <a:buNone/>
              <a:defRPr sz="5000" b="0" i="0" u="none" strike="noStrike" cap="none">
                <a:solidFill>
                  <a:schemeClr val="dk1"/>
                </a:solidFill>
                <a:latin typeface="Jua"/>
                <a:ea typeface="Jua"/>
                <a:cs typeface="Jua"/>
                <a:sym typeface="Jua"/>
              </a:defRPr>
            </a:lvl3pPr>
            <a:lvl4pPr marR="0" lvl="3" algn="ctr" rtl="0">
              <a:lnSpc>
                <a:spcPct val="100000"/>
              </a:lnSpc>
              <a:spcBef>
                <a:spcPts val="0"/>
              </a:spcBef>
              <a:spcAft>
                <a:spcPts val="0"/>
              </a:spcAft>
              <a:buClr>
                <a:schemeClr val="dk1"/>
              </a:buClr>
              <a:buSzPts val="5000"/>
              <a:buFont typeface="Jua"/>
              <a:buNone/>
              <a:defRPr sz="5000" b="0" i="0" u="none" strike="noStrike" cap="none">
                <a:solidFill>
                  <a:schemeClr val="dk1"/>
                </a:solidFill>
                <a:latin typeface="Jua"/>
                <a:ea typeface="Jua"/>
                <a:cs typeface="Jua"/>
                <a:sym typeface="Jua"/>
              </a:defRPr>
            </a:lvl4pPr>
            <a:lvl5pPr marR="0" lvl="4" algn="ctr" rtl="0">
              <a:lnSpc>
                <a:spcPct val="100000"/>
              </a:lnSpc>
              <a:spcBef>
                <a:spcPts val="0"/>
              </a:spcBef>
              <a:spcAft>
                <a:spcPts val="0"/>
              </a:spcAft>
              <a:buClr>
                <a:schemeClr val="dk1"/>
              </a:buClr>
              <a:buSzPts val="5000"/>
              <a:buFont typeface="Jua"/>
              <a:buNone/>
              <a:defRPr sz="5000" b="0" i="0" u="none" strike="noStrike" cap="none">
                <a:solidFill>
                  <a:schemeClr val="dk1"/>
                </a:solidFill>
                <a:latin typeface="Jua"/>
                <a:ea typeface="Jua"/>
                <a:cs typeface="Jua"/>
                <a:sym typeface="Jua"/>
              </a:defRPr>
            </a:lvl5pPr>
            <a:lvl6pPr marR="0" lvl="5" algn="ctr" rtl="0">
              <a:lnSpc>
                <a:spcPct val="100000"/>
              </a:lnSpc>
              <a:spcBef>
                <a:spcPts val="0"/>
              </a:spcBef>
              <a:spcAft>
                <a:spcPts val="0"/>
              </a:spcAft>
              <a:buClr>
                <a:schemeClr val="dk1"/>
              </a:buClr>
              <a:buSzPts val="5000"/>
              <a:buFont typeface="Jua"/>
              <a:buNone/>
              <a:defRPr sz="5000" b="0" i="0" u="none" strike="noStrike" cap="none">
                <a:solidFill>
                  <a:schemeClr val="dk1"/>
                </a:solidFill>
                <a:latin typeface="Jua"/>
                <a:ea typeface="Jua"/>
                <a:cs typeface="Jua"/>
                <a:sym typeface="Jua"/>
              </a:defRPr>
            </a:lvl6pPr>
            <a:lvl7pPr marR="0" lvl="6" algn="ctr" rtl="0">
              <a:lnSpc>
                <a:spcPct val="100000"/>
              </a:lnSpc>
              <a:spcBef>
                <a:spcPts val="0"/>
              </a:spcBef>
              <a:spcAft>
                <a:spcPts val="0"/>
              </a:spcAft>
              <a:buClr>
                <a:schemeClr val="dk1"/>
              </a:buClr>
              <a:buSzPts val="5000"/>
              <a:buFont typeface="Jua"/>
              <a:buNone/>
              <a:defRPr sz="5000" b="0" i="0" u="none" strike="noStrike" cap="none">
                <a:solidFill>
                  <a:schemeClr val="dk1"/>
                </a:solidFill>
                <a:latin typeface="Jua"/>
                <a:ea typeface="Jua"/>
                <a:cs typeface="Jua"/>
                <a:sym typeface="Jua"/>
              </a:defRPr>
            </a:lvl7pPr>
            <a:lvl8pPr marR="0" lvl="7" algn="ctr" rtl="0">
              <a:lnSpc>
                <a:spcPct val="100000"/>
              </a:lnSpc>
              <a:spcBef>
                <a:spcPts val="0"/>
              </a:spcBef>
              <a:spcAft>
                <a:spcPts val="0"/>
              </a:spcAft>
              <a:buClr>
                <a:schemeClr val="dk1"/>
              </a:buClr>
              <a:buSzPts val="5000"/>
              <a:buFont typeface="Jua"/>
              <a:buNone/>
              <a:defRPr sz="5000" b="0" i="0" u="none" strike="noStrike" cap="none">
                <a:solidFill>
                  <a:schemeClr val="dk1"/>
                </a:solidFill>
                <a:latin typeface="Jua"/>
                <a:ea typeface="Jua"/>
                <a:cs typeface="Jua"/>
                <a:sym typeface="Jua"/>
              </a:defRPr>
            </a:lvl8pPr>
            <a:lvl9pPr marR="0" lvl="8" algn="ctr" rtl="0">
              <a:lnSpc>
                <a:spcPct val="100000"/>
              </a:lnSpc>
              <a:spcBef>
                <a:spcPts val="0"/>
              </a:spcBef>
              <a:spcAft>
                <a:spcPts val="0"/>
              </a:spcAft>
              <a:buClr>
                <a:schemeClr val="dk1"/>
              </a:buClr>
              <a:buSzPts val="5000"/>
              <a:buFont typeface="Jua"/>
              <a:buNone/>
              <a:defRPr sz="5000" b="0" i="0" u="none" strike="noStrike" cap="none">
                <a:solidFill>
                  <a:schemeClr val="dk1"/>
                </a:solidFill>
                <a:latin typeface="Jua"/>
                <a:ea typeface="Jua"/>
                <a:cs typeface="Jua"/>
                <a:sym typeface="Jua"/>
              </a:defRPr>
            </a:lvl9pPr>
          </a:lstStyle>
          <a:p>
            <a:r>
              <a:rPr lang="en-US" sz="6000" dirty="0" err="1">
                <a:solidFill>
                  <a:schemeClr val="tx1">
                    <a:lumMod val="75000"/>
                  </a:schemeClr>
                </a:solidFill>
                <a:latin typeface="Roboto" panose="02000000000000000000" pitchFamily="2" charset="0"/>
                <a:ea typeface="Roboto" panose="02000000000000000000" pitchFamily="2" charset="0"/>
              </a:rPr>
              <a:t>Luyện</a:t>
            </a:r>
            <a:r>
              <a:rPr lang="en-US" sz="6000" dirty="0">
                <a:solidFill>
                  <a:schemeClr val="tx1">
                    <a:lumMod val="75000"/>
                  </a:schemeClr>
                </a:solidFill>
                <a:latin typeface="Roboto" panose="02000000000000000000" pitchFamily="2" charset="0"/>
                <a:ea typeface="Roboto" panose="02000000000000000000" pitchFamily="2" charset="0"/>
              </a:rPr>
              <a:t> </a:t>
            </a:r>
            <a:r>
              <a:rPr lang="en-US" sz="6000" dirty="0" err="1">
                <a:solidFill>
                  <a:schemeClr val="tx1">
                    <a:lumMod val="75000"/>
                  </a:schemeClr>
                </a:solidFill>
                <a:latin typeface="Roboto" panose="02000000000000000000" pitchFamily="2" charset="0"/>
                <a:ea typeface="Roboto" panose="02000000000000000000" pitchFamily="2" charset="0"/>
              </a:rPr>
              <a:t>viết</a:t>
            </a:r>
            <a:r>
              <a:rPr lang="en-US" sz="6000" dirty="0">
                <a:solidFill>
                  <a:schemeClr val="tx1">
                    <a:lumMod val="75000"/>
                  </a:schemeClr>
                </a:solidFill>
                <a:latin typeface="Roboto" panose="02000000000000000000" pitchFamily="2" charset="0"/>
                <a:ea typeface="Roboto" panose="02000000000000000000" pitchFamily="2" charset="0"/>
              </a:rPr>
              <a:t> </a:t>
            </a:r>
            <a:r>
              <a:rPr lang="en-US" sz="6000" dirty="0" err="1">
                <a:solidFill>
                  <a:schemeClr val="tx1">
                    <a:lumMod val="75000"/>
                  </a:schemeClr>
                </a:solidFill>
                <a:latin typeface="Roboto" panose="02000000000000000000" pitchFamily="2" charset="0"/>
                <a:ea typeface="Roboto" panose="02000000000000000000" pitchFamily="2" charset="0"/>
              </a:rPr>
              <a:t>chữ</a:t>
            </a:r>
            <a:r>
              <a:rPr lang="en-US" sz="6000" dirty="0">
                <a:solidFill>
                  <a:schemeClr val="tx1">
                    <a:lumMod val="75000"/>
                  </a:schemeClr>
                </a:solidFill>
                <a:latin typeface="Roboto" panose="02000000000000000000" pitchFamily="2" charset="0"/>
                <a:ea typeface="Roboto" panose="02000000000000000000" pitchFamily="2" charset="0"/>
              </a:rPr>
              <a:t> </a:t>
            </a:r>
            <a:r>
              <a:rPr lang="en-US" sz="6000" dirty="0" err="1">
                <a:solidFill>
                  <a:schemeClr val="tx1">
                    <a:lumMod val="75000"/>
                  </a:schemeClr>
                </a:solidFill>
                <a:latin typeface="Roboto" panose="02000000000000000000" pitchFamily="2" charset="0"/>
                <a:ea typeface="Roboto" panose="02000000000000000000" pitchFamily="2" charset="0"/>
              </a:rPr>
              <a:t>hoa</a:t>
            </a:r>
            <a:endParaRPr lang="en-US" sz="6000" dirty="0">
              <a:solidFill>
                <a:schemeClr val="tx1">
                  <a:lumMod val="75000"/>
                </a:schemeClr>
              </a:solidFill>
              <a:latin typeface="Roboto" panose="02000000000000000000" pitchFamily="2" charset="0"/>
              <a:ea typeface="Roboto" panose="02000000000000000000" pitchFamily="2" charset="0"/>
            </a:endParaRPr>
          </a:p>
        </p:txBody>
      </p:sp>
      <p:sp>
        <p:nvSpPr>
          <p:cNvPr id="46" name="Google Shape;1188;p40">
            <a:extLst>
              <a:ext uri="{FF2B5EF4-FFF2-40B4-BE49-F238E27FC236}">
                <a16:creationId xmlns:a16="http://schemas.microsoft.com/office/drawing/2014/main" id="{6F73281F-253F-489A-B720-140F3DCA2E37}"/>
              </a:ext>
            </a:extLst>
          </p:cNvPr>
          <p:cNvSpPr/>
          <p:nvPr/>
        </p:nvSpPr>
        <p:spPr>
          <a:xfrm>
            <a:off x="1458963" y="2137906"/>
            <a:ext cx="1491406" cy="1355387"/>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7" name="Google Shape;1195;p40">
            <a:extLst>
              <a:ext uri="{FF2B5EF4-FFF2-40B4-BE49-F238E27FC236}">
                <a16:creationId xmlns:a16="http://schemas.microsoft.com/office/drawing/2014/main" id="{2C29AD54-E891-4FBB-BE01-38DC0FD88118}"/>
              </a:ext>
            </a:extLst>
          </p:cNvPr>
          <p:cNvSpPr txBox="1">
            <a:spLocks/>
          </p:cNvSpPr>
          <p:nvPr/>
        </p:nvSpPr>
        <p:spPr>
          <a:xfrm>
            <a:off x="1215381" y="2180545"/>
            <a:ext cx="1996800" cy="456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accent3"/>
              </a:buClr>
              <a:buSzPts val="1400"/>
              <a:buFont typeface="Roboto"/>
              <a:buChar char="●"/>
              <a:defRPr sz="1400" b="0" i="0" u="none" strike="noStrike" cap="none">
                <a:solidFill>
                  <a:schemeClr val="accent3"/>
                </a:solidFill>
                <a:latin typeface="Roboto"/>
                <a:ea typeface="Roboto"/>
                <a:cs typeface="Roboto"/>
                <a:sym typeface="Roboto"/>
              </a:defRPr>
            </a:lvl1pPr>
            <a:lvl2pPr marL="914400" marR="0" lvl="1" indent="-304800" algn="l" rtl="0">
              <a:lnSpc>
                <a:spcPct val="115000"/>
              </a:lnSpc>
              <a:spcBef>
                <a:spcPts val="0"/>
              </a:spcBef>
              <a:spcAft>
                <a:spcPts val="0"/>
              </a:spcAft>
              <a:buClr>
                <a:schemeClr val="accent3"/>
              </a:buClr>
              <a:buSzPts val="1200"/>
              <a:buFont typeface="Roboto"/>
              <a:buChar char="○"/>
              <a:defRPr sz="1200" b="0" i="0" u="none" strike="noStrike" cap="none">
                <a:solidFill>
                  <a:schemeClr val="accent3"/>
                </a:solidFill>
                <a:latin typeface="Roboto"/>
                <a:ea typeface="Roboto"/>
                <a:cs typeface="Roboto"/>
                <a:sym typeface="Roboto"/>
              </a:defRPr>
            </a:lvl2pPr>
            <a:lvl3pPr marL="1371600" marR="0" lvl="2" indent="-304800" algn="l" rtl="0">
              <a:lnSpc>
                <a:spcPct val="115000"/>
              </a:lnSpc>
              <a:spcBef>
                <a:spcPts val="0"/>
              </a:spcBef>
              <a:spcAft>
                <a:spcPts val="0"/>
              </a:spcAft>
              <a:buClr>
                <a:schemeClr val="accent3"/>
              </a:buClr>
              <a:buSzPts val="1200"/>
              <a:buFont typeface="Roboto"/>
              <a:buChar char="■"/>
              <a:defRPr sz="1200" b="0" i="0" u="none" strike="noStrike" cap="none">
                <a:solidFill>
                  <a:schemeClr val="accent3"/>
                </a:solidFill>
                <a:latin typeface="Roboto"/>
                <a:ea typeface="Roboto"/>
                <a:cs typeface="Roboto"/>
                <a:sym typeface="Roboto"/>
              </a:defRPr>
            </a:lvl3pPr>
            <a:lvl4pPr marL="1828800" marR="0" lvl="3" indent="-304800" algn="l" rtl="0">
              <a:lnSpc>
                <a:spcPct val="115000"/>
              </a:lnSpc>
              <a:spcBef>
                <a:spcPts val="1600"/>
              </a:spcBef>
              <a:spcAft>
                <a:spcPts val="0"/>
              </a:spcAft>
              <a:buClr>
                <a:schemeClr val="accent3"/>
              </a:buClr>
              <a:buSzPts val="1200"/>
              <a:buFont typeface="Roboto"/>
              <a:buChar char="●"/>
              <a:defRPr sz="1200" b="0" i="0" u="none" strike="noStrike" cap="none">
                <a:solidFill>
                  <a:schemeClr val="accent3"/>
                </a:solidFill>
                <a:latin typeface="Roboto"/>
                <a:ea typeface="Roboto"/>
                <a:cs typeface="Roboto"/>
                <a:sym typeface="Roboto"/>
              </a:defRPr>
            </a:lvl4pPr>
            <a:lvl5pPr marL="2286000" marR="0" lvl="4" indent="-304800" algn="l" rtl="0">
              <a:lnSpc>
                <a:spcPct val="115000"/>
              </a:lnSpc>
              <a:spcBef>
                <a:spcPts val="1600"/>
              </a:spcBef>
              <a:spcAft>
                <a:spcPts val="0"/>
              </a:spcAft>
              <a:buClr>
                <a:schemeClr val="accent3"/>
              </a:buClr>
              <a:buSzPts val="1200"/>
              <a:buFont typeface="Roboto"/>
              <a:buChar char="○"/>
              <a:defRPr sz="1200" b="0" i="0" u="none" strike="noStrike" cap="none">
                <a:solidFill>
                  <a:schemeClr val="accent3"/>
                </a:solidFill>
                <a:latin typeface="Roboto"/>
                <a:ea typeface="Roboto"/>
                <a:cs typeface="Roboto"/>
                <a:sym typeface="Roboto"/>
              </a:defRPr>
            </a:lvl5pPr>
            <a:lvl6pPr marL="2743200" marR="0" lvl="5" indent="-304800" algn="l" rtl="0">
              <a:lnSpc>
                <a:spcPct val="115000"/>
              </a:lnSpc>
              <a:spcBef>
                <a:spcPts val="0"/>
              </a:spcBef>
              <a:spcAft>
                <a:spcPts val="0"/>
              </a:spcAft>
              <a:buClr>
                <a:schemeClr val="accent3"/>
              </a:buClr>
              <a:buSzPts val="1200"/>
              <a:buFont typeface="Roboto"/>
              <a:buChar char="■"/>
              <a:defRPr sz="1200" b="0" i="0" u="none" strike="noStrike" cap="none">
                <a:solidFill>
                  <a:schemeClr val="accent3"/>
                </a:solidFill>
                <a:latin typeface="Roboto"/>
                <a:ea typeface="Roboto"/>
                <a:cs typeface="Roboto"/>
                <a:sym typeface="Roboto"/>
              </a:defRPr>
            </a:lvl6pPr>
            <a:lvl7pPr marL="3200400" marR="0" lvl="6" indent="-304800" algn="l" rtl="0">
              <a:lnSpc>
                <a:spcPct val="115000"/>
              </a:lnSpc>
              <a:spcBef>
                <a:spcPts val="1600"/>
              </a:spcBef>
              <a:spcAft>
                <a:spcPts val="0"/>
              </a:spcAft>
              <a:buClr>
                <a:schemeClr val="accent3"/>
              </a:buClr>
              <a:buSzPts val="1200"/>
              <a:buFont typeface="Roboto"/>
              <a:buChar char="●"/>
              <a:defRPr sz="1200" b="0" i="0" u="none" strike="noStrike" cap="none">
                <a:solidFill>
                  <a:schemeClr val="accent3"/>
                </a:solidFill>
                <a:latin typeface="Roboto"/>
                <a:ea typeface="Roboto"/>
                <a:cs typeface="Roboto"/>
                <a:sym typeface="Roboto"/>
              </a:defRPr>
            </a:lvl7pPr>
            <a:lvl8pPr marL="3657600" marR="0" lvl="7" indent="-304800" algn="l" rtl="0">
              <a:lnSpc>
                <a:spcPct val="115000"/>
              </a:lnSpc>
              <a:spcBef>
                <a:spcPts val="1600"/>
              </a:spcBef>
              <a:spcAft>
                <a:spcPts val="0"/>
              </a:spcAft>
              <a:buClr>
                <a:schemeClr val="accent3"/>
              </a:buClr>
              <a:buSzPts val="1200"/>
              <a:buFont typeface="Roboto"/>
              <a:buChar char="○"/>
              <a:defRPr sz="1200" b="0" i="0" u="none" strike="noStrike" cap="none">
                <a:solidFill>
                  <a:schemeClr val="accent3"/>
                </a:solidFill>
                <a:latin typeface="Roboto"/>
                <a:ea typeface="Roboto"/>
                <a:cs typeface="Roboto"/>
                <a:sym typeface="Roboto"/>
              </a:defRPr>
            </a:lvl8pPr>
            <a:lvl9pPr marL="4114800" marR="0" lvl="8" indent="-304800" algn="l" rtl="0">
              <a:lnSpc>
                <a:spcPct val="115000"/>
              </a:lnSpc>
              <a:spcBef>
                <a:spcPts val="1600"/>
              </a:spcBef>
              <a:spcAft>
                <a:spcPts val="1600"/>
              </a:spcAft>
              <a:buClr>
                <a:schemeClr val="dk2"/>
              </a:buClr>
              <a:buSzPts val="1200"/>
              <a:buFont typeface="Roboto"/>
              <a:buChar char="■"/>
              <a:defRPr sz="1200" b="0" i="0" u="none" strike="noStrike" cap="none">
                <a:solidFill>
                  <a:schemeClr val="dk2"/>
                </a:solidFill>
                <a:latin typeface="Roboto"/>
                <a:ea typeface="Roboto"/>
                <a:cs typeface="Roboto"/>
                <a:sym typeface="Roboto"/>
              </a:defRPr>
            </a:lvl9pPr>
          </a:lstStyle>
          <a:p>
            <a:pPr marL="0" indent="0">
              <a:buFont typeface="Roboto"/>
              <a:buNone/>
            </a:pPr>
            <a:r>
              <a:rPr lang="en" sz="7200" dirty="0">
                <a:solidFill>
                  <a:schemeClr val="accent4"/>
                </a:solidFill>
              </a:rPr>
              <a:t>01</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600" advTm="6441">
        <p14:prism dir="d" isContent="1" isInverted="1"/>
      </p:transition>
    </mc:Choice>
    <mc:Fallback xmlns="">
      <p:transition spd="slow" advTm="644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5">
                                            <p:txEl>
                                              <p:pRg st="0" end="0"/>
                                            </p:txEl>
                                          </p:spTgt>
                                        </p:tgtEl>
                                        <p:attrNameLst>
                                          <p:attrName>style.visibility</p:attrName>
                                        </p:attrNameLst>
                                      </p:cBhvr>
                                      <p:to>
                                        <p:strVal val="visible"/>
                                      </p:to>
                                    </p:set>
                                    <p:animEffect transition="in" filter="wipe(down)">
                                      <p:cBhvr>
                                        <p:cTn id="7" dur="290">
                                          <p:stCondLst>
                                            <p:cond delay="0"/>
                                          </p:stCondLst>
                                        </p:cTn>
                                        <p:tgtEl>
                                          <p:spTgt spid="45">
                                            <p:txEl>
                                              <p:pRg st="0" end="0"/>
                                            </p:txEl>
                                          </p:spTgt>
                                        </p:tgtEl>
                                      </p:cBhvr>
                                    </p:animEffect>
                                    <p:anim calcmode="lin" valueType="num">
                                      <p:cBhvr>
                                        <p:cTn id="8" dur="911" tmFilter="0,0; 0.14,0.36; 0.43,0.73; 0.71,0.91; 1.0,1.0">
                                          <p:stCondLst>
                                            <p:cond delay="0"/>
                                          </p:stCondLst>
                                        </p:cTn>
                                        <p:tgtEl>
                                          <p:spTgt spid="45">
                                            <p:txEl>
                                              <p:pRg st="0" end="0"/>
                                            </p:txEl>
                                          </p:spTgt>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45">
                                            <p:txEl>
                                              <p:pRg st="0" end="0"/>
                                            </p:txEl>
                                          </p:spTgt>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45">
                                            <p:txEl>
                                              <p:pRg st="0" end="0"/>
                                            </p:txEl>
                                          </p:spTgt>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45">
                                            <p:txEl>
                                              <p:pRg st="0" end="0"/>
                                            </p:txEl>
                                          </p:spTgt>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45">
                                            <p:txEl>
                                              <p:pRg st="0" end="0"/>
                                            </p:txEl>
                                          </p:spTgt>
                                        </p:tgtEl>
                                        <p:attrNameLst>
                                          <p:attrName>ppt_y</p:attrName>
                                        </p:attrNameLst>
                                      </p:cBhvr>
                                      <p:tavLst>
                                        <p:tav tm="0" fmla="#ppt_y-sin(pi*$)/81">
                                          <p:val>
                                            <p:fltVal val="0"/>
                                          </p:val>
                                        </p:tav>
                                        <p:tav tm="100000">
                                          <p:val>
                                            <p:fltVal val="1"/>
                                          </p:val>
                                        </p:tav>
                                      </p:tavLst>
                                    </p:anim>
                                    <p:animScale>
                                      <p:cBhvr>
                                        <p:cTn id="13" dur="13">
                                          <p:stCondLst>
                                            <p:cond delay="325"/>
                                          </p:stCondLst>
                                        </p:cTn>
                                        <p:tgtEl>
                                          <p:spTgt spid="45">
                                            <p:txEl>
                                              <p:pRg st="0" end="0"/>
                                            </p:txEl>
                                          </p:spTgt>
                                        </p:tgtEl>
                                      </p:cBhvr>
                                      <p:to x="100000" y="60000"/>
                                    </p:animScale>
                                    <p:animScale>
                                      <p:cBhvr>
                                        <p:cTn id="14" dur="83" decel="50000">
                                          <p:stCondLst>
                                            <p:cond delay="338"/>
                                          </p:stCondLst>
                                        </p:cTn>
                                        <p:tgtEl>
                                          <p:spTgt spid="45">
                                            <p:txEl>
                                              <p:pRg st="0" end="0"/>
                                            </p:txEl>
                                          </p:spTgt>
                                        </p:tgtEl>
                                      </p:cBhvr>
                                      <p:to x="100000" y="100000"/>
                                    </p:animScale>
                                    <p:animScale>
                                      <p:cBhvr>
                                        <p:cTn id="15" dur="13">
                                          <p:stCondLst>
                                            <p:cond delay="656"/>
                                          </p:stCondLst>
                                        </p:cTn>
                                        <p:tgtEl>
                                          <p:spTgt spid="45">
                                            <p:txEl>
                                              <p:pRg st="0" end="0"/>
                                            </p:txEl>
                                          </p:spTgt>
                                        </p:tgtEl>
                                      </p:cBhvr>
                                      <p:to x="100000" y="80000"/>
                                    </p:animScale>
                                    <p:animScale>
                                      <p:cBhvr>
                                        <p:cTn id="16" dur="83" decel="50000">
                                          <p:stCondLst>
                                            <p:cond delay="669"/>
                                          </p:stCondLst>
                                        </p:cTn>
                                        <p:tgtEl>
                                          <p:spTgt spid="45">
                                            <p:txEl>
                                              <p:pRg st="0" end="0"/>
                                            </p:txEl>
                                          </p:spTgt>
                                        </p:tgtEl>
                                      </p:cBhvr>
                                      <p:to x="100000" y="100000"/>
                                    </p:animScale>
                                    <p:animScale>
                                      <p:cBhvr>
                                        <p:cTn id="17" dur="13">
                                          <p:stCondLst>
                                            <p:cond delay="821"/>
                                          </p:stCondLst>
                                        </p:cTn>
                                        <p:tgtEl>
                                          <p:spTgt spid="45">
                                            <p:txEl>
                                              <p:pRg st="0" end="0"/>
                                            </p:txEl>
                                          </p:spTgt>
                                        </p:tgtEl>
                                      </p:cBhvr>
                                      <p:to x="100000" y="90000"/>
                                    </p:animScale>
                                    <p:animScale>
                                      <p:cBhvr>
                                        <p:cTn id="18" dur="83" decel="50000">
                                          <p:stCondLst>
                                            <p:cond delay="834"/>
                                          </p:stCondLst>
                                        </p:cTn>
                                        <p:tgtEl>
                                          <p:spTgt spid="45">
                                            <p:txEl>
                                              <p:pRg st="0" end="0"/>
                                            </p:txEl>
                                          </p:spTgt>
                                        </p:tgtEl>
                                      </p:cBhvr>
                                      <p:to x="100000" y="100000"/>
                                    </p:animScale>
                                    <p:animScale>
                                      <p:cBhvr>
                                        <p:cTn id="19" dur="13">
                                          <p:stCondLst>
                                            <p:cond delay="904"/>
                                          </p:stCondLst>
                                        </p:cTn>
                                        <p:tgtEl>
                                          <p:spTgt spid="45">
                                            <p:txEl>
                                              <p:pRg st="0" end="0"/>
                                            </p:txEl>
                                          </p:spTgt>
                                        </p:tgtEl>
                                      </p:cBhvr>
                                      <p:to x="100000" y="95000"/>
                                    </p:animScale>
                                    <p:animScale>
                                      <p:cBhvr>
                                        <p:cTn id="20" dur="83" decel="50000">
                                          <p:stCondLst>
                                            <p:cond delay="917"/>
                                          </p:stCondLst>
                                        </p:cTn>
                                        <p:tgtEl>
                                          <p:spTgt spid="45">
                                            <p:txEl>
                                              <p:pRg st="0" end="0"/>
                                            </p:txEl>
                                          </p:spTgt>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wipe(down)">
                                      <p:cBhvr>
                                        <p:cTn id="23" dur="290">
                                          <p:stCondLst>
                                            <p:cond delay="0"/>
                                          </p:stCondLst>
                                        </p:cTn>
                                        <p:tgtEl>
                                          <p:spTgt spid="46"/>
                                        </p:tgtEl>
                                      </p:cBhvr>
                                    </p:animEffect>
                                    <p:anim calcmode="lin" valueType="num">
                                      <p:cBhvr>
                                        <p:cTn id="24" dur="911" tmFilter="0,0; 0.14,0.36; 0.43,0.73; 0.71,0.91; 1.0,1.0">
                                          <p:stCondLst>
                                            <p:cond delay="0"/>
                                          </p:stCondLst>
                                        </p:cTn>
                                        <p:tgtEl>
                                          <p:spTgt spid="46"/>
                                        </p:tgtEl>
                                        <p:attrNameLst>
                                          <p:attrName>ppt_x</p:attrName>
                                        </p:attrNameLst>
                                      </p:cBhvr>
                                      <p:tavLst>
                                        <p:tav tm="0">
                                          <p:val>
                                            <p:strVal val="#ppt_x-0.25"/>
                                          </p:val>
                                        </p:tav>
                                        <p:tav tm="100000">
                                          <p:val>
                                            <p:strVal val="#ppt_x"/>
                                          </p:val>
                                        </p:tav>
                                      </p:tavLst>
                                    </p:anim>
                                    <p:anim calcmode="lin" valueType="num">
                                      <p:cBhvr>
                                        <p:cTn id="25" dur="332" tmFilter="0.0,0.0; 0.25,0.07; 0.50,0.2; 0.75,0.467; 1.0,1.0">
                                          <p:stCondLst>
                                            <p:cond delay="0"/>
                                          </p:stCondLst>
                                        </p:cTn>
                                        <p:tgtEl>
                                          <p:spTgt spid="46"/>
                                        </p:tgtEl>
                                        <p:attrNameLst>
                                          <p:attrName>ppt_y</p:attrName>
                                        </p:attrNameLst>
                                      </p:cBhvr>
                                      <p:tavLst>
                                        <p:tav tm="0" fmla="#ppt_y-sin(pi*$)/3">
                                          <p:val>
                                            <p:fltVal val="0.5"/>
                                          </p:val>
                                        </p:tav>
                                        <p:tav tm="100000">
                                          <p:val>
                                            <p:fltVal val="1"/>
                                          </p:val>
                                        </p:tav>
                                      </p:tavLst>
                                    </p:anim>
                                    <p:anim calcmode="lin" valueType="num">
                                      <p:cBhvr>
                                        <p:cTn id="26" dur="332" tmFilter="0, 0; 0.125,0.2665; 0.25,0.4; 0.375,0.465; 0.5,0.5;  0.625,0.535; 0.75,0.6; 0.875,0.7335; 1,1">
                                          <p:stCondLst>
                                            <p:cond delay="332"/>
                                          </p:stCondLst>
                                        </p:cTn>
                                        <p:tgtEl>
                                          <p:spTgt spid="46"/>
                                        </p:tgtEl>
                                        <p:attrNameLst>
                                          <p:attrName>ppt_y</p:attrName>
                                        </p:attrNameLst>
                                      </p:cBhvr>
                                      <p:tavLst>
                                        <p:tav tm="0" fmla="#ppt_y-sin(pi*$)/9">
                                          <p:val>
                                            <p:fltVal val="0"/>
                                          </p:val>
                                        </p:tav>
                                        <p:tav tm="100000">
                                          <p:val>
                                            <p:fltVal val="1"/>
                                          </p:val>
                                        </p:tav>
                                      </p:tavLst>
                                    </p:anim>
                                    <p:anim calcmode="lin" valueType="num">
                                      <p:cBhvr>
                                        <p:cTn id="27" dur="166" tmFilter="0, 0; 0.125,0.2665; 0.25,0.4; 0.375,0.465; 0.5,0.5;  0.625,0.535; 0.75,0.6; 0.875,0.7335; 1,1">
                                          <p:stCondLst>
                                            <p:cond delay="662"/>
                                          </p:stCondLst>
                                        </p:cTn>
                                        <p:tgtEl>
                                          <p:spTgt spid="46"/>
                                        </p:tgtEl>
                                        <p:attrNameLst>
                                          <p:attrName>ppt_y</p:attrName>
                                        </p:attrNameLst>
                                      </p:cBhvr>
                                      <p:tavLst>
                                        <p:tav tm="0" fmla="#ppt_y-sin(pi*$)/27">
                                          <p:val>
                                            <p:fltVal val="0"/>
                                          </p:val>
                                        </p:tav>
                                        <p:tav tm="100000">
                                          <p:val>
                                            <p:fltVal val="1"/>
                                          </p:val>
                                        </p:tav>
                                      </p:tavLst>
                                    </p:anim>
                                    <p:anim calcmode="lin" valueType="num">
                                      <p:cBhvr>
                                        <p:cTn id="28" dur="82" tmFilter="0, 0; 0.125,0.2665; 0.25,0.4; 0.375,0.465; 0.5,0.5;  0.625,0.535; 0.75,0.6; 0.875,0.7335; 1,1">
                                          <p:stCondLst>
                                            <p:cond delay="828"/>
                                          </p:stCondLst>
                                        </p:cTn>
                                        <p:tgtEl>
                                          <p:spTgt spid="46"/>
                                        </p:tgtEl>
                                        <p:attrNameLst>
                                          <p:attrName>ppt_y</p:attrName>
                                        </p:attrNameLst>
                                      </p:cBhvr>
                                      <p:tavLst>
                                        <p:tav tm="0" fmla="#ppt_y-sin(pi*$)/81">
                                          <p:val>
                                            <p:fltVal val="0"/>
                                          </p:val>
                                        </p:tav>
                                        <p:tav tm="100000">
                                          <p:val>
                                            <p:fltVal val="1"/>
                                          </p:val>
                                        </p:tav>
                                      </p:tavLst>
                                    </p:anim>
                                    <p:animScale>
                                      <p:cBhvr>
                                        <p:cTn id="29" dur="13">
                                          <p:stCondLst>
                                            <p:cond delay="325"/>
                                          </p:stCondLst>
                                        </p:cTn>
                                        <p:tgtEl>
                                          <p:spTgt spid="46"/>
                                        </p:tgtEl>
                                      </p:cBhvr>
                                      <p:to x="100000" y="60000"/>
                                    </p:animScale>
                                    <p:animScale>
                                      <p:cBhvr>
                                        <p:cTn id="30" dur="83" decel="50000">
                                          <p:stCondLst>
                                            <p:cond delay="338"/>
                                          </p:stCondLst>
                                        </p:cTn>
                                        <p:tgtEl>
                                          <p:spTgt spid="46"/>
                                        </p:tgtEl>
                                      </p:cBhvr>
                                      <p:to x="100000" y="100000"/>
                                    </p:animScale>
                                    <p:animScale>
                                      <p:cBhvr>
                                        <p:cTn id="31" dur="13">
                                          <p:stCondLst>
                                            <p:cond delay="656"/>
                                          </p:stCondLst>
                                        </p:cTn>
                                        <p:tgtEl>
                                          <p:spTgt spid="46"/>
                                        </p:tgtEl>
                                      </p:cBhvr>
                                      <p:to x="100000" y="80000"/>
                                    </p:animScale>
                                    <p:animScale>
                                      <p:cBhvr>
                                        <p:cTn id="32" dur="83" decel="50000">
                                          <p:stCondLst>
                                            <p:cond delay="669"/>
                                          </p:stCondLst>
                                        </p:cTn>
                                        <p:tgtEl>
                                          <p:spTgt spid="46"/>
                                        </p:tgtEl>
                                      </p:cBhvr>
                                      <p:to x="100000" y="100000"/>
                                    </p:animScale>
                                    <p:animScale>
                                      <p:cBhvr>
                                        <p:cTn id="33" dur="13">
                                          <p:stCondLst>
                                            <p:cond delay="821"/>
                                          </p:stCondLst>
                                        </p:cTn>
                                        <p:tgtEl>
                                          <p:spTgt spid="46"/>
                                        </p:tgtEl>
                                      </p:cBhvr>
                                      <p:to x="100000" y="90000"/>
                                    </p:animScale>
                                    <p:animScale>
                                      <p:cBhvr>
                                        <p:cTn id="34" dur="83" decel="50000">
                                          <p:stCondLst>
                                            <p:cond delay="834"/>
                                          </p:stCondLst>
                                        </p:cTn>
                                        <p:tgtEl>
                                          <p:spTgt spid="46"/>
                                        </p:tgtEl>
                                      </p:cBhvr>
                                      <p:to x="100000" y="100000"/>
                                    </p:animScale>
                                    <p:animScale>
                                      <p:cBhvr>
                                        <p:cTn id="35" dur="13">
                                          <p:stCondLst>
                                            <p:cond delay="904"/>
                                          </p:stCondLst>
                                        </p:cTn>
                                        <p:tgtEl>
                                          <p:spTgt spid="46"/>
                                        </p:tgtEl>
                                      </p:cBhvr>
                                      <p:to x="100000" y="95000"/>
                                    </p:animScale>
                                    <p:animScale>
                                      <p:cBhvr>
                                        <p:cTn id="36" dur="83" decel="50000">
                                          <p:stCondLst>
                                            <p:cond delay="917"/>
                                          </p:stCondLst>
                                        </p:cTn>
                                        <p:tgtEl>
                                          <p:spTgt spid="46"/>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47">
                                            <p:txEl>
                                              <p:pRg st="0" end="0"/>
                                            </p:txEl>
                                          </p:spTgt>
                                        </p:tgtEl>
                                        <p:attrNameLst>
                                          <p:attrName>style.visibility</p:attrName>
                                        </p:attrNameLst>
                                      </p:cBhvr>
                                      <p:to>
                                        <p:strVal val="visible"/>
                                      </p:to>
                                    </p:set>
                                    <p:animEffect transition="in" filter="wipe(down)">
                                      <p:cBhvr>
                                        <p:cTn id="39" dur="290">
                                          <p:stCondLst>
                                            <p:cond delay="0"/>
                                          </p:stCondLst>
                                        </p:cTn>
                                        <p:tgtEl>
                                          <p:spTgt spid="47">
                                            <p:txEl>
                                              <p:pRg st="0" end="0"/>
                                            </p:txEl>
                                          </p:spTgt>
                                        </p:tgtEl>
                                      </p:cBhvr>
                                    </p:animEffect>
                                    <p:anim calcmode="lin" valueType="num">
                                      <p:cBhvr>
                                        <p:cTn id="40" dur="911" tmFilter="0,0; 0.14,0.36; 0.43,0.73; 0.71,0.91; 1.0,1.0">
                                          <p:stCondLst>
                                            <p:cond delay="0"/>
                                          </p:stCondLst>
                                        </p:cTn>
                                        <p:tgtEl>
                                          <p:spTgt spid="47">
                                            <p:txEl>
                                              <p:pRg st="0" end="0"/>
                                            </p:txEl>
                                          </p:spTgt>
                                        </p:tgtEl>
                                        <p:attrNameLst>
                                          <p:attrName>ppt_x</p:attrName>
                                        </p:attrNameLst>
                                      </p:cBhvr>
                                      <p:tavLst>
                                        <p:tav tm="0">
                                          <p:val>
                                            <p:strVal val="#ppt_x-0.25"/>
                                          </p:val>
                                        </p:tav>
                                        <p:tav tm="100000">
                                          <p:val>
                                            <p:strVal val="#ppt_x"/>
                                          </p:val>
                                        </p:tav>
                                      </p:tavLst>
                                    </p:anim>
                                    <p:anim calcmode="lin" valueType="num">
                                      <p:cBhvr>
                                        <p:cTn id="41" dur="332" tmFilter="0.0,0.0; 0.25,0.07; 0.50,0.2; 0.75,0.467; 1.0,1.0">
                                          <p:stCondLst>
                                            <p:cond delay="0"/>
                                          </p:stCondLst>
                                        </p:cTn>
                                        <p:tgtEl>
                                          <p:spTgt spid="47">
                                            <p:txEl>
                                              <p:pRg st="0" end="0"/>
                                            </p:txEl>
                                          </p:spTgt>
                                        </p:tgtEl>
                                        <p:attrNameLst>
                                          <p:attrName>ppt_y</p:attrName>
                                        </p:attrNameLst>
                                      </p:cBhvr>
                                      <p:tavLst>
                                        <p:tav tm="0" fmla="#ppt_y-sin(pi*$)/3">
                                          <p:val>
                                            <p:fltVal val="0.5"/>
                                          </p:val>
                                        </p:tav>
                                        <p:tav tm="100000">
                                          <p:val>
                                            <p:fltVal val="1"/>
                                          </p:val>
                                        </p:tav>
                                      </p:tavLst>
                                    </p:anim>
                                    <p:anim calcmode="lin" valueType="num">
                                      <p:cBhvr>
                                        <p:cTn id="42" dur="332" tmFilter="0, 0; 0.125,0.2665; 0.25,0.4; 0.375,0.465; 0.5,0.5;  0.625,0.535; 0.75,0.6; 0.875,0.7335; 1,1">
                                          <p:stCondLst>
                                            <p:cond delay="332"/>
                                          </p:stCondLst>
                                        </p:cTn>
                                        <p:tgtEl>
                                          <p:spTgt spid="47">
                                            <p:txEl>
                                              <p:pRg st="0" end="0"/>
                                            </p:txEl>
                                          </p:spTgt>
                                        </p:tgtEl>
                                        <p:attrNameLst>
                                          <p:attrName>ppt_y</p:attrName>
                                        </p:attrNameLst>
                                      </p:cBhvr>
                                      <p:tavLst>
                                        <p:tav tm="0" fmla="#ppt_y-sin(pi*$)/9">
                                          <p:val>
                                            <p:fltVal val="0"/>
                                          </p:val>
                                        </p:tav>
                                        <p:tav tm="100000">
                                          <p:val>
                                            <p:fltVal val="1"/>
                                          </p:val>
                                        </p:tav>
                                      </p:tavLst>
                                    </p:anim>
                                    <p:anim calcmode="lin" valueType="num">
                                      <p:cBhvr>
                                        <p:cTn id="43" dur="166" tmFilter="0, 0; 0.125,0.2665; 0.25,0.4; 0.375,0.465; 0.5,0.5;  0.625,0.535; 0.75,0.6; 0.875,0.7335; 1,1">
                                          <p:stCondLst>
                                            <p:cond delay="662"/>
                                          </p:stCondLst>
                                        </p:cTn>
                                        <p:tgtEl>
                                          <p:spTgt spid="47">
                                            <p:txEl>
                                              <p:pRg st="0" end="0"/>
                                            </p:txEl>
                                          </p:spTgt>
                                        </p:tgtEl>
                                        <p:attrNameLst>
                                          <p:attrName>ppt_y</p:attrName>
                                        </p:attrNameLst>
                                      </p:cBhvr>
                                      <p:tavLst>
                                        <p:tav tm="0" fmla="#ppt_y-sin(pi*$)/27">
                                          <p:val>
                                            <p:fltVal val="0"/>
                                          </p:val>
                                        </p:tav>
                                        <p:tav tm="100000">
                                          <p:val>
                                            <p:fltVal val="1"/>
                                          </p:val>
                                        </p:tav>
                                      </p:tavLst>
                                    </p:anim>
                                    <p:anim calcmode="lin" valueType="num">
                                      <p:cBhvr>
                                        <p:cTn id="44" dur="82" tmFilter="0, 0; 0.125,0.2665; 0.25,0.4; 0.375,0.465; 0.5,0.5;  0.625,0.535; 0.75,0.6; 0.875,0.7335; 1,1">
                                          <p:stCondLst>
                                            <p:cond delay="828"/>
                                          </p:stCondLst>
                                        </p:cTn>
                                        <p:tgtEl>
                                          <p:spTgt spid="47">
                                            <p:txEl>
                                              <p:pRg st="0" end="0"/>
                                            </p:txEl>
                                          </p:spTgt>
                                        </p:tgtEl>
                                        <p:attrNameLst>
                                          <p:attrName>ppt_y</p:attrName>
                                        </p:attrNameLst>
                                      </p:cBhvr>
                                      <p:tavLst>
                                        <p:tav tm="0" fmla="#ppt_y-sin(pi*$)/81">
                                          <p:val>
                                            <p:fltVal val="0"/>
                                          </p:val>
                                        </p:tav>
                                        <p:tav tm="100000">
                                          <p:val>
                                            <p:fltVal val="1"/>
                                          </p:val>
                                        </p:tav>
                                      </p:tavLst>
                                    </p:anim>
                                    <p:animScale>
                                      <p:cBhvr>
                                        <p:cTn id="45" dur="13">
                                          <p:stCondLst>
                                            <p:cond delay="325"/>
                                          </p:stCondLst>
                                        </p:cTn>
                                        <p:tgtEl>
                                          <p:spTgt spid="47">
                                            <p:txEl>
                                              <p:pRg st="0" end="0"/>
                                            </p:txEl>
                                          </p:spTgt>
                                        </p:tgtEl>
                                      </p:cBhvr>
                                      <p:to x="100000" y="60000"/>
                                    </p:animScale>
                                    <p:animScale>
                                      <p:cBhvr>
                                        <p:cTn id="46" dur="83" decel="50000">
                                          <p:stCondLst>
                                            <p:cond delay="338"/>
                                          </p:stCondLst>
                                        </p:cTn>
                                        <p:tgtEl>
                                          <p:spTgt spid="47">
                                            <p:txEl>
                                              <p:pRg st="0" end="0"/>
                                            </p:txEl>
                                          </p:spTgt>
                                        </p:tgtEl>
                                      </p:cBhvr>
                                      <p:to x="100000" y="100000"/>
                                    </p:animScale>
                                    <p:animScale>
                                      <p:cBhvr>
                                        <p:cTn id="47" dur="13">
                                          <p:stCondLst>
                                            <p:cond delay="656"/>
                                          </p:stCondLst>
                                        </p:cTn>
                                        <p:tgtEl>
                                          <p:spTgt spid="47">
                                            <p:txEl>
                                              <p:pRg st="0" end="0"/>
                                            </p:txEl>
                                          </p:spTgt>
                                        </p:tgtEl>
                                      </p:cBhvr>
                                      <p:to x="100000" y="80000"/>
                                    </p:animScale>
                                    <p:animScale>
                                      <p:cBhvr>
                                        <p:cTn id="48" dur="83" decel="50000">
                                          <p:stCondLst>
                                            <p:cond delay="669"/>
                                          </p:stCondLst>
                                        </p:cTn>
                                        <p:tgtEl>
                                          <p:spTgt spid="47">
                                            <p:txEl>
                                              <p:pRg st="0" end="0"/>
                                            </p:txEl>
                                          </p:spTgt>
                                        </p:tgtEl>
                                      </p:cBhvr>
                                      <p:to x="100000" y="100000"/>
                                    </p:animScale>
                                    <p:animScale>
                                      <p:cBhvr>
                                        <p:cTn id="49" dur="13">
                                          <p:stCondLst>
                                            <p:cond delay="821"/>
                                          </p:stCondLst>
                                        </p:cTn>
                                        <p:tgtEl>
                                          <p:spTgt spid="47">
                                            <p:txEl>
                                              <p:pRg st="0" end="0"/>
                                            </p:txEl>
                                          </p:spTgt>
                                        </p:tgtEl>
                                      </p:cBhvr>
                                      <p:to x="100000" y="90000"/>
                                    </p:animScale>
                                    <p:animScale>
                                      <p:cBhvr>
                                        <p:cTn id="50" dur="83" decel="50000">
                                          <p:stCondLst>
                                            <p:cond delay="834"/>
                                          </p:stCondLst>
                                        </p:cTn>
                                        <p:tgtEl>
                                          <p:spTgt spid="47">
                                            <p:txEl>
                                              <p:pRg st="0" end="0"/>
                                            </p:txEl>
                                          </p:spTgt>
                                        </p:tgtEl>
                                      </p:cBhvr>
                                      <p:to x="100000" y="100000"/>
                                    </p:animScale>
                                    <p:animScale>
                                      <p:cBhvr>
                                        <p:cTn id="51" dur="13">
                                          <p:stCondLst>
                                            <p:cond delay="904"/>
                                          </p:stCondLst>
                                        </p:cTn>
                                        <p:tgtEl>
                                          <p:spTgt spid="47">
                                            <p:txEl>
                                              <p:pRg st="0" end="0"/>
                                            </p:txEl>
                                          </p:spTgt>
                                        </p:tgtEl>
                                      </p:cBhvr>
                                      <p:to x="100000" y="95000"/>
                                    </p:animScale>
                                    <p:animScale>
                                      <p:cBhvr>
                                        <p:cTn id="52" dur="83" decel="50000">
                                          <p:stCondLst>
                                            <p:cond delay="917"/>
                                          </p:stCondLst>
                                        </p:cTn>
                                        <p:tgtEl>
                                          <p:spTgt spid="47">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build="p"/>
      <p:bldP spid="46" grpId="0" animBg="1"/>
      <p:bldP spid="47"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89"/>
        <p:cNvGrpSpPr/>
        <p:nvPr/>
      </p:nvGrpSpPr>
      <p:grpSpPr>
        <a:xfrm>
          <a:off x="0" y="0"/>
          <a:ext cx="0" cy="0"/>
          <a:chOff x="0" y="0"/>
          <a:chExt cx="0" cy="0"/>
        </a:xfrm>
      </p:grpSpPr>
      <p:pic>
        <p:nvPicPr>
          <p:cNvPr id="7" name="Picture 6">
            <a:extLst>
              <a:ext uri="{FF2B5EF4-FFF2-40B4-BE49-F238E27FC236}">
                <a16:creationId xmlns:a16="http://schemas.microsoft.com/office/drawing/2014/main" id="{FFC6599B-1876-4593-A6F6-D21BC6C1D4E8}"/>
              </a:ext>
            </a:extLst>
          </p:cNvPr>
          <p:cNvPicPr>
            <a:picLocks noChangeAspect="1"/>
          </p:cNvPicPr>
          <p:nvPr/>
        </p:nvPicPr>
        <p:blipFill rotWithShape="1">
          <a:blip r:embed="rId4"/>
          <a:srcRect l="50703" t="17222" r="21719" b="15694"/>
          <a:stretch/>
        </p:blipFill>
        <p:spPr>
          <a:xfrm>
            <a:off x="2953941" y="357805"/>
            <a:ext cx="3236118" cy="4427889"/>
          </a:xfrm>
          <a:prstGeom prst="rect">
            <a:avLst/>
          </a:prstGeom>
        </p:spPr>
      </p:pic>
      <p:grpSp>
        <p:nvGrpSpPr>
          <p:cNvPr id="8" name="Group 7">
            <a:extLst>
              <a:ext uri="{FF2B5EF4-FFF2-40B4-BE49-F238E27FC236}">
                <a16:creationId xmlns:a16="http://schemas.microsoft.com/office/drawing/2014/main" id="{BA744EE8-4DFE-4AF3-9952-D8A26DB599FC}"/>
              </a:ext>
            </a:extLst>
          </p:cNvPr>
          <p:cNvGrpSpPr/>
          <p:nvPr/>
        </p:nvGrpSpPr>
        <p:grpSpPr>
          <a:xfrm>
            <a:off x="1473303" y="967831"/>
            <a:ext cx="1268738" cy="1206304"/>
            <a:chOff x="1473303" y="967831"/>
            <a:chExt cx="1268738" cy="1206304"/>
          </a:xfrm>
        </p:grpSpPr>
        <p:grpSp>
          <p:nvGrpSpPr>
            <p:cNvPr id="11" name="Google Shape;2903;p66">
              <a:extLst>
                <a:ext uri="{FF2B5EF4-FFF2-40B4-BE49-F238E27FC236}">
                  <a16:creationId xmlns:a16="http://schemas.microsoft.com/office/drawing/2014/main" id="{3B50DB0D-D67A-44CE-B6BB-0FCA1B0EBFA6}"/>
                </a:ext>
              </a:extLst>
            </p:cNvPr>
            <p:cNvGrpSpPr/>
            <p:nvPr/>
          </p:nvGrpSpPr>
          <p:grpSpPr>
            <a:xfrm>
              <a:off x="1473303" y="967831"/>
              <a:ext cx="1204443" cy="1206304"/>
              <a:chOff x="4716533" y="2046149"/>
              <a:chExt cx="2112978" cy="2116244"/>
            </a:xfrm>
          </p:grpSpPr>
          <p:sp>
            <p:nvSpPr>
              <p:cNvPr id="12" name="Google Shape;2904;p66">
                <a:extLst>
                  <a:ext uri="{FF2B5EF4-FFF2-40B4-BE49-F238E27FC236}">
                    <a16:creationId xmlns:a16="http://schemas.microsoft.com/office/drawing/2014/main" id="{FA22A0BD-FBBE-4728-A5F6-2ADC9565CFAB}"/>
                  </a:ext>
                </a:extLst>
              </p:cNvPr>
              <p:cNvSpPr/>
              <p:nvPr/>
            </p:nvSpPr>
            <p:spPr>
              <a:xfrm>
                <a:off x="4795406" y="2752385"/>
                <a:ext cx="232909" cy="31288"/>
              </a:xfrm>
              <a:custGeom>
                <a:avLst/>
                <a:gdLst/>
                <a:ahLst/>
                <a:cxnLst/>
                <a:rect l="l" t="t" r="r" b="b"/>
                <a:pathLst>
                  <a:path w="7846" h="1054" extrusionOk="0">
                    <a:moveTo>
                      <a:pt x="677" y="1"/>
                    </a:moveTo>
                    <a:cubicBezTo>
                      <a:pt x="1" y="1"/>
                      <a:pt x="1" y="1053"/>
                      <a:pt x="677" y="1053"/>
                    </a:cubicBezTo>
                    <a:lnTo>
                      <a:pt x="7168" y="1053"/>
                    </a:lnTo>
                    <a:cubicBezTo>
                      <a:pt x="7845" y="1053"/>
                      <a:pt x="7845" y="1"/>
                      <a:pt x="71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905;p66">
                <a:extLst>
                  <a:ext uri="{FF2B5EF4-FFF2-40B4-BE49-F238E27FC236}">
                    <a16:creationId xmlns:a16="http://schemas.microsoft.com/office/drawing/2014/main" id="{376483CE-E185-4D72-B933-4C0ACA55AAE0}"/>
                  </a:ext>
                </a:extLst>
              </p:cNvPr>
              <p:cNvSpPr/>
              <p:nvPr/>
            </p:nvSpPr>
            <p:spPr>
              <a:xfrm>
                <a:off x="4837083" y="2349530"/>
                <a:ext cx="1836937" cy="1625699"/>
              </a:xfrm>
              <a:custGeom>
                <a:avLst/>
                <a:gdLst/>
                <a:ahLst/>
                <a:cxnLst/>
                <a:rect l="l" t="t" r="r" b="b"/>
                <a:pathLst>
                  <a:path w="61881" h="54765" extrusionOk="0">
                    <a:moveTo>
                      <a:pt x="29137" y="1253"/>
                    </a:moveTo>
                    <a:cubicBezTo>
                      <a:pt x="29967" y="1253"/>
                      <a:pt x="30800" y="1287"/>
                      <a:pt x="31634" y="1356"/>
                    </a:cubicBezTo>
                    <a:lnTo>
                      <a:pt x="31634" y="1356"/>
                    </a:lnTo>
                    <a:cubicBezTo>
                      <a:pt x="31672" y="1363"/>
                      <a:pt x="31712" y="1366"/>
                      <a:pt x="31755" y="1366"/>
                    </a:cubicBezTo>
                    <a:cubicBezTo>
                      <a:pt x="31771" y="1367"/>
                      <a:pt x="31787" y="1368"/>
                      <a:pt x="31802" y="1368"/>
                    </a:cubicBezTo>
                    <a:cubicBezTo>
                      <a:pt x="31825" y="1368"/>
                      <a:pt x="31846" y="1367"/>
                      <a:pt x="31867" y="1365"/>
                    </a:cubicBezTo>
                    <a:lnTo>
                      <a:pt x="31867" y="1365"/>
                    </a:lnTo>
                    <a:cubicBezTo>
                      <a:pt x="32030" y="1363"/>
                      <a:pt x="32192" y="1362"/>
                      <a:pt x="32355" y="1362"/>
                    </a:cubicBezTo>
                    <a:cubicBezTo>
                      <a:pt x="39221" y="1362"/>
                      <a:pt x="46046" y="3050"/>
                      <a:pt x="51404" y="7507"/>
                    </a:cubicBezTo>
                    <a:cubicBezTo>
                      <a:pt x="55890" y="11216"/>
                      <a:pt x="58672" y="16554"/>
                      <a:pt x="59700" y="22244"/>
                    </a:cubicBezTo>
                    <a:cubicBezTo>
                      <a:pt x="61880" y="34173"/>
                      <a:pt x="55489" y="46554"/>
                      <a:pt x="44236" y="51216"/>
                    </a:cubicBezTo>
                    <a:cubicBezTo>
                      <a:pt x="40460" y="52776"/>
                      <a:pt x="36193" y="53560"/>
                      <a:pt x="31875" y="53560"/>
                    </a:cubicBezTo>
                    <a:cubicBezTo>
                      <a:pt x="22322" y="53560"/>
                      <a:pt x="12517" y="49726"/>
                      <a:pt x="7218" y="41993"/>
                    </a:cubicBezTo>
                    <a:cubicBezTo>
                      <a:pt x="952" y="32820"/>
                      <a:pt x="1980" y="20088"/>
                      <a:pt x="8346" y="11291"/>
                    </a:cubicBezTo>
                    <a:cubicBezTo>
                      <a:pt x="13256" y="4525"/>
                      <a:pt x="21047" y="1253"/>
                      <a:pt x="29137" y="1253"/>
                    </a:cubicBezTo>
                    <a:close/>
                    <a:moveTo>
                      <a:pt x="29142" y="1"/>
                    </a:moveTo>
                    <a:cubicBezTo>
                      <a:pt x="18491" y="1"/>
                      <a:pt x="8928" y="5661"/>
                      <a:pt x="4361" y="15652"/>
                    </a:cubicBezTo>
                    <a:cubicBezTo>
                      <a:pt x="0" y="25226"/>
                      <a:pt x="1078" y="37006"/>
                      <a:pt x="8020" y="45076"/>
                    </a:cubicBezTo>
                    <a:cubicBezTo>
                      <a:pt x="13656" y="51629"/>
                      <a:pt x="22808" y="54765"/>
                      <a:pt x="31735" y="54765"/>
                    </a:cubicBezTo>
                    <a:cubicBezTo>
                      <a:pt x="36227" y="54765"/>
                      <a:pt x="40661" y="53971"/>
                      <a:pt x="44562" y="52419"/>
                    </a:cubicBezTo>
                    <a:cubicBezTo>
                      <a:pt x="55339" y="48133"/>
                      <a:pt x="61730" y="37131"/>
                      <a:pt x="61329" y="25727"/>
                    </a:cubicBezTo>
                    <a:cubicBezTo>
                      <a:pt x="61103" y="19010"/>
                      <a:pt x="58371" y="12519"/>
                      <a:pt x="53584" y="7782"/>
                    </a:cubicBezTo>
                    <a:cubicBezTo>
                      <a:pt x="47980" y="2252"/>
                      <a:pt x="40126" y="108"/>
                      <a:pt x="32417" y="108"/>
                    </a:cubicBezTo>
                    <a:cubicBezTo>
                      <a:pt x="32196" y="108"/>
                      <a:pt x="31975" y="110"/>
                      <a:pt x="31755" y="113"/>
                    </a:cubicBezTo>
                    <a:cubicBezTo>
                      <a:pt x="30878" y="38"/>
                      <a:pt x="30007" y="1"/>
                      <a:pt x="291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906;p66">
                <a:extLst>
                  <a:ext uri="{FF2B5EF4-FFF2-40B4-BE49-F238E27FC236}">
                    <a16:creationId xmlns:a16="http://schemas.microsoft.com/office/drawing/2014/main" id="{30527D02-D57A-45E0-81AE-864D02E91635}"/>
                  </a:ext>
                </a:extLst>
              </p:cNvPr>
              <p:cNvSpPr/>
              <p:nvPr/>
            </p:nvSpPr>
            <p:spPr>
              <a:xfrm>
                <a:off x="5268585" y="2246553"/>
                <a:ext cx="316234" cy="144596"/>
              </a:xfrm>
              <a:custGeom>
                <a:avLst/>
                <a:gdLst/>
                <a:ahLst/>
                <a:cxnLst/>
                <a:rect l="l" t="t" r="r" b="b"/>
                <a:pathLst>
                  <a:path w="10653" h="4871" extrusionOk="0">
                    <a:moveTo>
                      <a:pt x="3060" y="1"/>
                    </a:moveTo>
                    <a:cubicBezTo>
                      <a:pt x="2711" y="1"/>
                      <a:pt x="2372" y="21"/>
                      <a:pt x="2056" y="48"/>
                    </a:cubicBezTo>
                    <a:cubicBezTo>
                      <a:pt x="1479" y="98"/>
                      <a:pt x="953" y="224"/>
                      <a:pt x="602" y="324"/>
                    </a:cubicBezTo>
                    <a:cubicBezTo>
                      <a:pt x="401" y="374"/>
                      <a:pt x="251" y="449"/>
                      <a:pt x="151" y="474"/>
                    </a:cubicBezTo>
                    <a:cubicBezTo>
                      <a:pt x="51" y="524"/>
                      <a:pt x="0" y="550"/>
                      <a:pt x="0" y="550"/>
                    </a:cubicBezTo>
                    <a:cubicBezTo>
                      <a:pt x="0" y="550"/>
                      <a:pt x="26" y="600"/>
                      <a:pt x="76" y="700"/>
                    </a:cubicBezTo>
                    <a:cubicBezTo>
                      <a:pt x="126" y="800"/>
                      <a:pt x="176" y="951"/>
                      <a:pt x="301" y="1101"/>
                    </a:cubicBezTo>
                    <a:cubicBezTo>
                      <a:pt x="502" y="1452"/>
                      <a:pt x="802" y="1878"/>
                      <a:pt x="1203" y="2304"/>
                    </a:cubicBezTo>
                    <a:cubicBezTo>
                      <a:pt x="1404" y="2529"/>
                      <a:pt x="1630" y="2730"/>
                      <a:pt x="1880" y="2956"/>
                    </a:cubicBezTo>
                    <a:cubicBezTo>
                      <a:pt x="2131" y="3156"/>
                      <a:pt x="2406" y="3357"/>
                      <a:pt x="2682" y="3532"/>
                    </a:cubicBezTo>
                    <a:cubicBezTo>
                      <a:pt x="3284" y="3908"/>
                      <a:pt x="3910" y="4234"/>
                      <a:pt x="4612" y="4434"/>
                    </a:cubicBezTo>
                    <a:cubicBezTo>
                      <a:pt x="5339" y="4660"/>
                      <a:pt x="6066" y="4810"/>
                      <a:pt x="6742" y="4860"/>
                    </a:cubicBezTo>
                    <a:cubicBezTo>
                      <a:pt x="6852" y="4868"/>
                      <a:pt x="6956" y="4871"/>
                      <a:pt x="7056" y="4871"/>
                    </a:cubicBezTo>
                    <a:cubicBezTo>
                      <a:pt x="7297" y="4871"/>
                      <a:pt x="7514" y="4853"/>
                      <a:pt x="7745" y="4835"/>
                    </a:cubicBezTo>
                    <a:cubicBezTo>
                      <a:pt x="8071" y="4810"/>
                      <a:pt x="8371" y="4760"/>
                      <a:pt x="8672" y="4685"/>
                    </a:cubicBezTo>
                    <a:cubicBezTo>
                      <a:pt x="9249" y="4585"/>
                      <a:pt x="9725" y="4409"/>
                      <a:pt x="10101" y="4259"/>
                    </a:cubicBezTo>
                    <a:cubicBezTo>
                      <a:pt x="10276" y="4184"/>
                      <a:pt x="10427" y="4108"/>
                      <a:pt x="10502" y="4058"/>
                    </a:cubicBezTo>
                    <a:cubicBezTo>
                      <a:pt x="10602" y="4008"/>
                      <a:pt x="10652" y="3958"/>
                      <a:pt x="10652" y="3958"/>
                    </a:cubicBezTo>
                    <a:cubicBezTo>
                      <a:pt x="10652" y="3958"/>
                      <a:pt x="10627" y="3908"/>
                      <a:pt x="10577" y="3833"/>
                    </a:cubicBezTo>
                    <a:cubicBezTo>
                      <a:pt x="10502" y="3732"/>
                      <a:pt x="10427" y="3582"/>
                      <a:pt x="10301" y="3432"/>
                    </a:cubicBezTo>
                    <a:cubicBezTo>
                      <a:pt x="10076" y="3131"/>
                      <a:pt x="9725" y="2755"/>
                      <a:pt x="9274" y="2354"/>
                    </a:cubicBezTo>
                    <a:cubicBezTo>
                      <a:pt x="9048" y="2179"/>
                      <a:pt x="8798" y="1978"/>
                      <a:pt x="8547" y="1803"/>
                    </a:cubicBezTo>
                    <a:cubicBezTo>
                      <a:pt x="8271" y="1602"/>
                      <a:pt x="7970" y="1452"/>
                      <a:pt x="7695" y="1276"/>
                    </a:cubicBezTo>
                    <a:cubicBezTo>
                      <a:pt x="7143" y="951"/>
                      <a:pt x="6542" y="675"/>
                      <a:pt x="5890" y="474"/>
                    </a:cubicBezTo>
                    <a:cubicBezTo>
                      <a:pt x="5589" y="374"/>
                      <a:pt x="5264" y="299"/>
                      <a:pt x="4938" y="199"/>
                    </a:cubicBezTo>
                    <a:cubicBezTo>
                      <a:pt x="4587" y="123"/>
                      <a:pt x="4261" y="73"/>
                      <a:pt x="3935" y="48"/>
                    </a:cubicBezTo>
                    <a:cubicBezTo>
                      <a:pt x="3641" y="14"/>
                      <a:pt x="3347" y="1"/>
                      <a:pt x="30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907;p66">
                <a:extLst>
                  <a:ext uri="{FF2B5EF4-FFF2-40B4-BE49-F238E27FC236}">
                    <a16:creationId xmlns:a16="http://schemas.microsoft.com/office/drawing/2014/main" id="{2B9C54F0-527D-4415-8C4E-090981CFA4D0}"/>
                  </a:ext>
                </a:extLst>
              </p:cNvPr>
              <p:cNvSpPr/>
              <p:nvPr/>
            </p:nvSpPr>
            <p:spPr>
              <a:xfrm>
                <a:off x="5296845" y="2453309"/>
                <a:ext cx="124291" cy="294653"/>
              </a:xfrm>
              <a:custGeom>
                <a:avLst/>
                <a:gdLst/>
                <a:ahLst/>
                <a:cxnLst/>
                <a:rect l="l" t="t" r="r" b="b"/>
                <a:pathLst>
                  <a:path w="4187" h="9926" extrusionOk="0">
                    <a:moveTo>
                      <a:pt x="1780" y="1"/>
                    </a:moveTo>
                    <a:cubicBezTo>
                      <a:pt x="1780" y="1"/>
                      <a:pt x="1755" y="51"/>
                      <a:pt x="1680" y="126"/>
                    </a:cubicBezTo>
                    <a:cubicBezTo>
                      <a:pt x="1630" y="201"/>
                      <a:pt x="1505" y="326"/>
                      <a:pt x="1429" y="477"/>
                    </a:cubicBezTo>
                    <a:cubicBezTo>
                      <a:pt x="1329" y="627"/>
                      <a:pt x="1204" y="803"/>
                      <a:pt x="1079" y="1003"/>
                    </a:cubicBezTo>
                    <a:cubicBezTo>
                      <a:pt x="978" y="1204"/>
                      <a:pt x="853" y="1429"/>
                      <a:pt x="753" y="1680"/>
                    </a:cubicBezTo>
                    <a:cubicBezTo>
                      <a:pt x="652" y="1930"/>
                      <a:pt x="552" y="2181"/>
                      <a:pt x="452" y="2457"/>
                    </a:cubicBezTo>
                    <a:cubicBezTo>
                      <a:pt x="377" y="2757"/>
                      <a:pt x="277" y="3008"/>
                      <a:pt x="201" y="3284"/>
                    </a:cubicBezTo>
                    <a:cubicBezTo>
                      <a:pt x="76" y="3835"/>
                      <a:pt x="1" y="4387"/>
                      <a:pt x="1" y="4963"/>
                    </a:cubicBezTo>
                    <a:cubicBezTo>
                      <a:pt x="26" y="5264"/>
                      <a:pt x="26" y="5565"/>
                      <a:pt x="51" y="5865"/>
                    </a:cubicBezTo>
                    <a:cubicBezTo>
                      <a:pt x="101" y="6166"/>
                      <a:pt x="151" y="6467"/>
                      <a:pt x="226" y="6768"/>
                    </a:cubicBezTo>
                    <a:cubicBezTo>
                      <a:pt x="377" y="7319"/>
                      <a:pt x="602" y="7870"/>
                      <a:pt x="853" y="8346"/>
                    </a:cubicBezTo>
                    <a:cubicBezTo>
                      <a:pt x="978" y="8597"/>
                      <a:pt x="1104" y="8823"/>
                      <a:pt x="1254" y="8998"/>
                    </a:cubicBezTo>
                    <a:cubicBezTo>
                      <a:pt x="1379" y="9199"/>
                      <a:pt x="1530" y="9349"/>
                      <a:pt x="1630" y="9499"/>
                    </a:cubicBezTo>
                    <a:cubicBezTo>
                      <a:pt x="1730" y="9625"/>
                      <a:pt x="1855" y="9750"/>
                      <a:pt x="1931" y="9825"/>
                    </a:cubicBezTo>
                    <a:cubicBezTo>
                      <a:pt x="1981" y="9875"/>
                      <a:pt x="2031" y="9925"/>
                      <a:pt x="2031" y="9925"/>
                    </a:cubicBezTo>
                    <a:cubicBezTo>
                      <a:pt x="2031" y="9925"/>
                      <a:pt x="2081" y="9875"/>
                      <a:pt x="2156" y="9825"/>
                    </a:cubicBezTo>
                    <a:cubicBezTo>
                      <a:pt x="2231" y="9750"/>
                      <a:pt x="2357" y="9625"/>
                      <a:pt x="2457" y="9499"/>
                    </a:cubicBezTo>
                    <a:cubicBezTo>
                      <a:pt x="2582" y="9374"/>
                      <a:pt x="2733" y="9199"/>
                      <a:pt x="2858" y="9023"/>
                    </a:cubicBezTo>
                    <a:cubicBezTo>
                      <a:pt x="3008" y="8823"/>
                      <a:pt x="3134" y="8622"/>
                      <a:pt x="3259" y="8397"/>
                    </a:cubicBezTo>
                    <a:cubicBezTo>
                      <a:pt x="3535" y="7945"/>
                      <a:pt x="3785" y="7394"/>
                      <a:pt x="3936" y="6818"/>
                    </a:cubicBezTo>
                    <a:cubicBezTo>
                      <a:pt x="4011" y="6517"/>
                      <a:pt x="4086" y="6216"/>
                      <a:pt x="4111" y="5890"/>
                    </a:cubicBezTo>
                    <a:cubicBezTo>
                      <a:pt x="4161" y="5590"/>
                      <a:pt x="4186" y="5289"/>
                      <a:pt x="4186" y="4938"/>
                    </a:cubicBezTo>
                    <a:cubicBezTo>
                      <a:pt x="4161" y="4286"/>
                      <a:pt x="4086" y="3610"/>
                      <a:pt x="3911" y="2983"/>
                    </a:cubicBezTo>
                    <a:cubicBezTo>
                      <a:pt x="3810" y="2682"/>
                      <a:pt x="3735" y="2382"/>
                      <a:pt x="3585" y="2131"/>
                    </a:cubicBezTo>
                    <a:cubicBezTo>
                      <a:pt x="3434" y="1880"/>
                      <a:pt x="3284" y="1630"/>
                      <a:pt x="3134" y="1429"/>
                    </a:cubicBezTo>
                    <a:cubicBezTo>
                      <a:pt x="2983" y="1204"/>
                      <a:pt x="2833" y="1003"/>
                      <a:pt x="2683" y="828"/>
                    </a:cubicBezTo>
                    <a:cubicBezTo>
                      <a:pt x="2532" y="652"/>
                      <a:pt x="2357" y="502"/>
                      <a:pt x="2231" y="377"/>
                    </a:cubicBezTo>
                    <a:cubicBezTo>
                      <a:pt x="2131" y="251"/>
                      <a:pt x="1981" y="176"/>
                      <a:pt x="1931" y="101"/>
                    </a:cubicBezTo>
                    <a:cubicBezTo>
                      <a:pt x="1830" y="26"/>
                      <a:pt x="1780" y="1"/>
                      <a:pt x="1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908;p66">
                <a:extLst>
                  <a:ext uri="{FF2B5EF4-FFF2-40B4-BE49-F238E27FC236}">
                    <a16:creationId xmlns:a16="http://schemas.microsoft.com/office/drawing/2014/main" id="{33424627-0F11-47F8-BD94-9951BC1D053E}"/>
                  </a:ext>
                </a:extLst>
              </p:cNvPr>
              <p:cNvSpPr/>
              <p:nvPr/>
            </p:nvSpPr>
            <p:spPr>
              <a:xfrm>
                <a:off x="4904765" y="2487387"/>
                <a:ext cx="282007" cy="123668"/>
              </a:xfrm>
              <a:custGeom>
                <a:avLst/>
                <a:gdLst/>
                <a:ahLst/>
                <a:cxnLst/>
                <a:rect l="l" t="t" r="r" b="b"/>
                <a:pathLst>
                  <a:path w="9500" h="4166" extrusionOk="0">
                    <a:moveTo>
                      <a:pt x="4947" y="1"/>
                    </a:moveTo>
                    <a:cubicBezTo>
                      <a:pt x="4877" y="1"/>
                      <a:pt x="4808" y="2"/>
                      <a:pt x="4738" y="5"/>
                    </a:cubicBezTo>
                    <a:cubicBezTo>
                      <a:pt x="4462" y="5"/>
                      <a:pt x="4161" y="5"/>
                      <a:pt x="3885" y="56"/>
                    </a:cubicBezTo>
                    <a:cubicBezTo>
                      <a:pt x="3585" y="81"/>
                      <a:pt x="3309" y="131"/>
                      <a:pt x="3033" y="206"/>
                    </a:cubicBezTo>
                    <a:cubicBezTo>
                      <a:pt x="2482" y="356"/>
                      <a:pt x="1956" y="582"/>
                      <a:pt x="1505" y="833"/>
                    </a:cubicBezTo>
                    <a:cubicBezTo>
                      <a:pt x="1254" y="958"/>
                      <a:pt x="1053" y="1108"/>
                      <a:pt x="878" y="1234"/>
                    </a:cubicBezTo>
                    <a:cubicBezTo>
                      <a:pt x="703" y="1359"/>
                      <a:pt x="527" y="1509"/>
                      <a:pt x="402" y="1609"/>
                    </a:cubicBezTo>
                    <a:cubicBezTo>
                      <a:pt x="276" y="1710"/>
                      <a:pt x="176" y="1835"/>
                      <a:pt x="101" y="1910"/>
                    </a:cubicBezTo>
                    <a:cubicBezTo>
                      <a:pt x="26" y="1985"/>
                      <a:pt x="1" y="2036"/>
                      <a:pt x="1" y="2036"/>
                    </a:cubicBezTo>
                    <a:cubicBezTo>
                      <a:pt x="1" y="2036"/>
                      <a:pt x="26" y="2061"/>
                      <a:pt x="101" y="2136"/>
                    </a:cubicBezTo>
                    <a:cubicBezTo>
                      <a:pt x="176" y="2211"/>
                      <a:pt x="276" y="2336"/>
                      <a:pt x="402" y="2437"/>
                    </a:cubicBezTo>
                    <a:cubicBezTo>
                      <a:pt x="527" y="2562"/>
                      <a:pt x="677" y="2712"/>
                      <a:pt x="853" y="2838"/>
                    </a:cubicBezTo>
                    <a:cubicBezTo>
                      <a:pt x="1053" y="2988"/>
                      <a:pt x="1254" y="3113"/>
                      <a:pt x="1454" y="3264"/>
                    </a:cubicBezTo>
                    <a:cubicBezTo>
                      <a:pt x="1906" y="3514"/>
                      <a:pt x="2407" y="3765"/>
                      <a:pt x="2983" y="3915"/>
                    </a:cubicBezTo>
                    <a:cubicBezTo>
                      <a:pt x="3259" y="3990"/>
                      <a:pt x="3560" y="4066"/>
                      <a:pt x="3835" y="4116"/>
                    </a:cubicBezTo>
                    <a:cubicBezTo>
                      <a:pt x="4161" y="4141"/>
                      <a:pt x="4437" y="4166"/>
                      <a:pt x="4763" y="4166"/>
                    </a:cubicBezTo>
                    <a:cubicBezTo>
                      <a:pt x="5414" y="4166"/>
                      <a:pt x="6066" y="4066"/>
                      <a:pt x="6642" y="3890"/>
                    </a:cubicBezTo>
                    <a:cubicBezTo>
                      <a:pt x="6943" y="3790"/>
                      <a:pt x="7219" y="3715"/>
                      <a:pt x="7469" y="3564"/>
                    </a:cubicBezTo>
                    <a:cubicBezTo>
                      <a:pt x="7695" y="3414"/>
                      <a:pt x="7946" y="3264"/>
                      <a:pt x="8146" y="3113"/>
                    </a:cubicBezTo>
                    <a:cubicBezTo>
                      <a:pt x="8347" y="2963"/>
                      <a:pt x="8547" y="2813"/>
                      <a:pt x="8698" y="2662"/>
                    </a:cubicBezTo>
                    <a:cubicBezTo>
                      <a:pt x="8873" y="2512"/>
                      <a:pt x="9023" y="2361"/>
                      <a:pt x="9124" y="2236"/>
                    </a:cubicBezTo>
                    <a:cubicBezTo>
                      <a:pt x="9249" y="2111"/>
                      <a:pt x="9349" y="1985"/>
                      <a:pt x="9399" y="1910"/>
                    </a:cubicBezTo>
                    <a:cubicBezTo>
                      <a:pt x="9474" y="1835"/>
                      <a:pt x="9500" y="1785"/>
                      <a:pt x="9500" y="1785"/>
                    </a:cubicBezTo>
                    <a:cubicBezTo>
                      <a:pt x="9500" y="1785"/>
                      <a:pt x="9449" y="1735"/>
                      <a:pt x="9374" y="1660"/>
                    </a:cubicBezTo>
                    <a:cubicBezTo>
                      <a:pt x="9299" y="1609"/>
                      <a:pt x="9174" y="1509"/>
                      <a:pt x="9048" y="1409"/>
                    </a:cubicBezTo>
                    <a:cubicBezTo>
                      <a:pt x="8898" y="1309"/>
                      <a:pt x="8723" y="1183"/>
                      <a:pt x="8547" y="1058"/>
                    </a:cubicBezTo>
                    <a:cubicBezTo>
                      <a:pt x="8347" y="958"/>
                      <a:pt x="8121" y="833"/>
                      <a:pt x="7896" y="732"/>
                    </a:cubicBezTo>
                    <a:cubicBezTo>
                      <a:pt x="7645" y="632"/>
                      <a:pt x="7394" y="532"/>
                      <a:pt x="7144" y="432"/>
                    </a:cubicBezTo>
                    <a:cubicBezTo>
                      <a:pt x="6868" y="356"/>
                      <a:pt x="6617" y="256"/>
                      <a:pt x="6342" y="206"/>
                    </a:cubicBezTo>
                    <a:cubicBezTo>
                      <a:pt x="5882" y="75"/>
                      <a:pt x="5423" y="1"/>
                      <a:pt x="49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909;p66">
                <a:extLst>
                  <a:ext uri="{FF2B5EF4-FFF2-40B4-BE49-F238E27FC236}">
                    <a16:creationId xmlns:a16="http://schemas.microsoft.com/office/drawing/2014/main" id="{68430206-0D38-4BF5-9127-01B88635FC7F}"/>
                  </a:ext>
                </a:extLst>
              </p:cNvPr>
              <p:cNvSpPr/>
              <p:nvPr/>
            </p:nvSpPr>
            <p:spPr>
              <a:xfrm>
                <a:off x="5041672" y="2718158"/>
                <a:ext cx="136165" cy="289458"/>
              </a:xfrm>
              <a:custGeom>
                <a:avLst/>
                <a:gdLst/>
                <a:ahLst/>
                <a:cxnLst/>
                <a:rect l="l" t="t" r="r" b="b"/>
                <a:pathLst>
                  <a:path w="4587" h="9751" extrusionOk="0">
                    <a:moveTo>
                      <a:pt x="627" y="1"/>
                    </a:moveTo>
                    <a:cubicBezTo>
                      <a:pt x="627" y="1"/>
                      <a:pt x="602" y="51"/>
                      <a:pt x="577" y="151"/>
                    </a:cubicBezTo>
                    <a:cubicBezTo>
                      <a:pt x="527" y="252"/>
                      <a:pt x="477" y="402"/>
                      <a:pt x="426" y="577"/>
                    </a:cubicBezTo>
                    <a:cubicBezTo>
                      <a:pt x="376" y="753"/>
                      <a:pt x="301" y="953"/>
                      <a:pt x="251" y="1179"/>
                    </a:cubicBezTo>
                    <a:cubicBezTo>
                      <a:pt x="226" y="1404"/>
                      <a:pt x="176" y="1655"/>
                      <a:pt x="126" y="1931"/>
                    </a:cubicBezTo>
                    <a:cubicBezTo>
                      <a:pt x="75" y="2181"/>
                      <a:pt x="50" y="2457"/>
                      <a:pt x="25" y="2733"/>
                    </a:cubicBezTo>
                    <a:cubicBezTo>
                      <a:pt x="0" y="2983"/>
                      <a:pt x="0" y="3284"/>
                      <a:pt x="0" y="3585"/>
                    </a:cubicBezTo>
                    <a:cubicBezTo>
                      <a:pt x="25" y="3886"/>
                      <a:pt x="50" y="4161"/>
                      <a:pt x="101" y="4462"/>
                    </a:cubicBezTo>
                    <a:cubicBezTo>
                      <a:pt x="151" y="4763"/>
                      <a:pt x="201" y="5064"/>
                      <a:pt x="276" y="5364"/>
                    </a:cubicBezTo>
                    <a:cubicBezTo>
                      <a:pt x="451" y="5966"/>
                      <a:pt x="677" y="6567"/>
                      <a:pt x="978" y="7094"/>
                    </a:cubicBezTo>
                    <a:cubicBezTo>
                      <a:pt x="1279" y="7645"/>
                      <a:pt x="1654" y="8146"/>
                      <a:pt x="2030" y="8547"/>
                    </a:cubicBezTo>
                    <a:cubicBezTo>
                      <a:pt x="2206" y="8748"/>
                      <a:pt x="2406" y="8923"/>
                      <a:pt x="2582" y="9074"/>
                    </a:cubicBezTo>
                    <a:cubicBezTo>
                      <a:pt x="2782" y="9224"/>
                      <a:pt x="2958" y="9349"/>
                      <a:pt x="3108" y="9450"/>
                    </a:cubicBezTo>
                    <a:cubicBezTo>
                      <a:pt x="3258" y="9550"/>
                      <a:pt x="3409" y="9625"/>
                      <a:pt x="3484" y="9675"/>
                    </a:cubicBezTo>
                    <a:cubicBezTo>
                      <a:pt x="3584" y="9725"/>
                      <a:pt x="3634" y="9750"/>
                      <a:pt x="3634" y="9750"/>
                    </a:cubicBezTo>
                    <a:cubicBezTo>
                      <a:pt x="3634" y="9750"/>
                      <a:pt x="3659" y="9700"/>
                      <a:pt x="3710" y="9625"/>
                    </a:cubicBezTo>
                    <a:cubicBezTo>
                      <a:pt x="3760" y="9525"/>
                      <a:pt x="3835" y="9374"/>
                      <a:pt x="3910" y="9224"/>
                    </a:cubicBezTo>
                    <a:cubicBezTo>
                      <a:pt x="3985" y="9049"/>
                      <a:pt x="4060" y="8848"/>
                      <a:pt x="4136" y="8623"/>
                    </a:cubicBezTo>
                    <a:cubicBezTo>
                      <a:pt x="4211" y="8422"/>
                      <a:pt x="4286" y="8171"/>
                      <a:pt x="4361" y="7896"/>
                    </a:cubicBezTo>
                    <a:cubicBezTo>
                      <a:pt x="4487" y="7394"/>
                      <a:pt x="4562" y="6793"/>
                      <a:pt x="4562" y="6166"/>
                    </a:cubicBezTo>
                    <a:cubicBezTo>
                      <a:pt x="4587" y="5565"/>
                      <a:pt x="4487" y="4913"/>
                      <a:pt x="4311" y="4287"/>
                    </a:cubicBezTo>
                    <a:cubicBezTo>
                      <a:pt x="4236" y="3961"/>
                      <a:pt x="4111" y="3635"/>
                      <a:pt x="3985" y="3334"/>
                    </a:cubicBezTo>
                    <a:cubicBezTo>
                      <a:pt x="3860" y="3034"/>
                      <a:pt x="3710" y="2733"/>
                      <a:pt x="3534" y="2457"/>
                    </a:cubicBezTo>
                    <a:cubicBezTo>
                      <a:pt x="3359" y="2181"/>
                      <a:pt x="3208" y="1931"/>
                      <a:pt x="2983" y="1680"/>
                    </a:cubicBezTo>
                    <a:cubicBezTo>
                      <a:pt x="2782" y="1430"/>
                      <a:pt x="2557" y="1229"/>
                      <a:pt x="2356" y="1029"/>
                    </a:cubicBezTo>
                    <a:cubicBezTo>
                      <a:pt x="2156" y="828"/>
                      <a:pt x="1930" y="678"/>
                      <a:pt x="1730" y="552"/>
                    </a:cubicBezTo>
                    <a:cubicBezTo>
                      <a:pt x="1554" y="427"/>
                      <a:pt x="1329" y="327"/>
                      <a:pt x="1178" y="252"/>
                    </a:cubicBezTo>
                    <a:cubicBezTo>
                      <a:pt x="1028" y="151"/>
                      <a:pt x="878" y="101"/>
                      <a:pt x="777" y="51"/>
                    </a:cubicBezTo>
                    <a:cubicBezTo>
                      <a:pt x="677" y="26"/>
                      <a:pt x="627" y="1"/>
                      <a:pt x="6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910;p66">
                <a:extLst>
                  <a:ext uri="{FF2B5EF4-FFF2-40B4-BE49-F238E27FC236}">
                    <a16:creationId xmlns:a16="http://schemas.microsoft.com/office/drawing/2014/main" id="{8BA544E2-A22B-43CC-B0D2-CCB340DFCAA3}"/>
                  </a:ext>
                </a:extLst>
              </p:cNvPr>
              <p:cNvSpPr/>
              <p:nvPr/>
            </p:nvSpPr>
            <p:spPr>
              <a:xfrm>
                <a:off x="4716533" y="2902680"/>
                <a:ext cx="215068" cy="181553"/>
              </a:xfrm>
              <a:custGeom>
                <a:avLst/>
                <a:gdLst/>
                <a:ahLst/>
                <a:cxnLst/>
                <a:rect l="l" t="t" r="r" b="b"/>
                <a:pathLst>
                  <a:path w="7245" h="6116" extrusionOk="0">
                    <a:moveTo>
                      <a:pt x="6668" y="1"/>
                    </a:moveTo>
                    <a:cubicBezTo>
                      <a:pt x="6492" y="1"/>
                      <a:pt x="6292" y="1"/>
                      <a:pt x="6066" y="26"/>
                    </a:cubicBezTo>
                    <a:cubicBezTo>
                      <a:pt x="5841" y="51"/>
                      <a:pt x="5590" y="101"/>
                      <a:pt x="5339" y="151"/>
                    </a:cubicBezTo>
                    <a:cubicBezTo>
                      <a:pt x="5089" y="201"/>
                      <a:pt x="4838" y="276"/>
                      <a:pt x="4562" y="351"/>
                    </a:cubicBezTo>
                    <a:cubicBezTo>
                      <a:pt x="4312" y="452"/>
                      <a:pt x="4061" y="527"/>
                      <a:pt x="3785" y="627"/>
                    </a:cubicBezTo>
                    <a:cubicBezTo>
                      <a:pt x="3284" y="828"/>
                      <a:pt x="2808" y="1103"/>
                      <a:pt x="2382" y="1454"/>
                    </a:cubicBezTo>
                    <a:cubicBezTo>
                      <a:pt x="1931" y="1805"/>
                      <a:pt x="1505" y="2231"/>
                      <a:pt x="1154" y="2707"/>
                    </a:cubicBezTo>
                    <a:cubicBezTo>
                      <a:pt x="978" y="2933"/>
                      <a:pt x="828" y="3158"/>
                      <a:pt x="703" y="3409"/>
                    </a:cubicBezTo>
                    <a:cubicBezTo>
                      <a:pt x="552" y="3660"/>
                      <a:pt x="452" y="3935"/>
                      <a:pt x="352" y="4161"/>
                    </a:cubicBezTo>
                    <a:cubicBezTo>
                      <a:pt x="277" y="4412"/>
                      <a:pt x="201" y="4662"/>
                      <a:pt x="151" y="4863"/>
                    </a:cubicBezTo>
                    <a:cubicBezTo>
                      <a:pt x="76" y="5088"/>
                      <a:pt x="51" y="5314"/>
                      <a:pt x="26" y="5464"/>
                    </a:cubicBezTo>
                    <a:cubicBezTo>
                      <a:pt x="1" y="5640"/>
                      <a:pt x="1" y="5790"/>
                      <a:pt x="1" y="5890"/>
                    </a:cubicBezTo>
                    <a:cubicBezTo>
                      <a:pt x="1" y="5991"/>
                      <a:pt x="1" y="6041"/>
                      <a:pt x="1" y="6041"/>
                    </a:cubicBezTo>
                    <a:cubicBezTo>
                      <a:pt x="1" y="6041"/>
                      <a:pt x="51" y="6066"/>
                      <a:pt x="151" y="6066"/>
                    </a:cubicBezTo>
                    <a:cubicBezTo>
                      <a:pt x="251" y="6066"/>
                      <a:pt x="402" y="6091"/>
                      <a:pt x="577" y="6091"/>
                    </a:cubicBezTo>
                    <a:cubicBezTo>
                      <a:pt x="753" y="6116"/>
                      <a:pt x="953" y="6116"/>
                      <a:pt x="1179" y="6116"/>
                    </a:cubicBezTo>
                    <a:cubicBezTo>
                      <a:pt x="1404" y="6091"/>
                      <a:pt x="1655" y="6066"/>
                      <a:pt x="1906" y="6041"/>
                    </a:cubicBezTo>
                    <a:cubicBezTo>
                      <a:pt x="2382" y="5965"/>
                      <a:pt x="2908" y="5840"/>
                      <a:pt x="3434" y="5615"/>
                    </a:cubicBezTo>
                    <a:cubicBezTo>
                      <a:pt x="3986" y="5414"/>
                      <a:pt x="4487" y="5113"/>
                      <a:pt x="4938" y="4737"/>
                    </a:cubicBezTo>
                    <a:cubicBezTo>
                      <a:pt x="5439" y="4361"/>
                      <a:pt x="5891" y="3885"/>
                      <a:pt x="6242" y="3409"/>
                    </a:cubicBezTo>
                    <a:cubicBezTo>
                      <a:pt x="6417" y="3158"/>
                      <a:pt x="6592" y="2908"/>
                      <a:pt x="6693" y="2657"/>
                    </a:cubicBezTo>
                    <a:cubicBezTo>
                      <a:pt x="6793" y="2407"/>
                      <a:pt x="6893" y="2156"/>
                      <a:pt x="6968" y="1930"/>
                    </a:cubicBezTo>
                    <a:cubicBezTo>
                      <a:pt x="7044" y="1680"/>
                      <a:pt x="7094" y="1429"/>
                      <a:pt x="7144" y="1229"/>
                    </a:cubicBezTo>
                    <a:cubicBezTo>
                      <a:pt x="7194" y="1003"/>
                      <a:pt x="7219" y="777"/>
                      <a:pt x="7219" y="627"/>
                    </a:cubicBezTo>
                    <a:cubicBezTo>
                      <a:pt x="7244" y="452"/>
                      <a:pt x="7244" y="301"/>
                      <a:pt x="7244" y="201"/>
                    </a:cubicBezTo>
                    <a:cubicBezTo>
                      <a:pt x="7244" y="101"/>
                      <a:pt x="7244" y="51"/>
                      <a:pt x="7244" y="51"/>
                    </a:cubicBezTo>
                    <a:cubicBezTo>
                      <a:pt x="7244" y="51"/>
                      <a:pt x="7194" y="26"/>
                      <a:pt x="7094" y="26"/>
                    </a:cubicBezTo>
                    <a:cubicBezTo>
                      <a:pt x="6993" y="26"/>
                      <a:pt x="6843" y="1"/>
                      <a:pt x="66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911;p66">
                <a:extLst>
                  <a:ext uri="{FF2B5EF4-FFF2-40B4-BE49-F238E27FC236}">
                    <a16:creationId xmlns:a16="http://schemas.microsoft.com/office/drawing/2014/main" id="{77502BA3-E86B-40C2-B122-7BB0E47B3F89}"/>
                  </a:ext>
                </a:extLst>
              </p:cNvPr>
              <p:cNvSpPr/>
              <p:nvPr/>
            </p:nvSpPr>
            <p:spPr>
              <a:xfrm>
                <a:off x="4920409" y="3089429"/>
                <a:ext cx="217265" cy="186362"/>
              </a:xfrm>
              <a:custGeom>
                <a:avLst/>
                <a:gdLst/>
                <a:ahLst/>
                <a:cxnLst/>
                <a:rect l="l" t="t" r="r" b="b"/>
                <a:pathLst>
                  <a:path w="7319" h="6278" extrusionOk="0">
                    <a:moveTo>
                      <a:pt x="50" y="0"/>
                    </a:moveTo>
                    <a:cubicBezTo>
                      <a:pt x="50" y="0"/>
                      <a:pt x="25" y="50"/>
                      <a:pt x="25" y="151"/>
                    </a:cubicBezTo>
                    <a:cubicBezTo>
                      <a:pt x="25" y="251"/>
                      <a:pt x="0" y="426"/>
                      <a:pt x="0" y="577"/>
                    </a:cubicBezTo>
                    <a:cubicBezTo>
                      <a:pt x="0" y="752"/>
                      <a:pt x="0" y="978"/>
                      <a:pt x="25" y="1203"/>
                    </a:cubicBezTo>
                    <a:cubicBezTo>
                      <a:pt x="50" y="1304"/>
                      <a:pt x="50" y="1429"/>
                      <a:pt x="75" y="1554"/>
                    </a:cubicBezTo>
                    <a:cubicBezTo>
                      <a:pt x="100" y="1679"/>
                      <a:pt x="150" y="1805"/>
                      <a:pt x="176" y="1930"/>
                    </a:cubicBezTo>
                    <a:cubicBezTo>
                      <a:pt x="276" y="2181"/>
                      <a:pt x="376" y="2481"/>
                      <a:pt x="526" y="2757"/>
                    </a:cubicBezTo>
                    <a:cubicBezTo>
                      <a:pt x="677" y="3058"/>
                      <a:pt x="827" y="3284"/>
                      <a:pt x="1028" y="3559"/>
                    </a:cubicBezTo>
                    <a:cubicBezTo>
                      <a:pt x="1203" y="3810"/>
                      <a:pt x="1404" y="4060"/>
                      <a:pt x="1629" y="4261"/>
                    </a:cubicBezTo>
                    <a:cubicBezTo>
                      <a:pt x="1830" y="4487"/>
                      <a:pt x="2080" y="4687"/>
                      <a:pt x="2331" y="4888"/>
                    </a:cubicBezTo>
                    <a:cubicBezTo>
                      <a:pt x="2807" y="5238"/>
                      <a:pt x="3333" y="5564"/>
                      <a:pt x="3860" y="5765"/>
                    </a:cubicBezTo>
                    <a:cubicBezTo>
                      <a:pt x="4110" y="5865"/>
                      <a:pt x="4386" y="5940"/>
                      <a:pt x="4637" y="6015"/>
                    </a:cubicBezTo>
                    <a:cubicBezTo>
                      <a:pt x="4912" y="6091"/>
                      <a:pt x="5163" y="6141"/>
                      <a:pt x="5414" y="6166"/>
                    </a:cubicBezTo>
                    <a:cubicBezTo>
                      <a:pt x="5664" y="6216"/>
                      <a:pt x="5890" y="6241"/>
                      <a:pt x="6115" y="6241"/>
                    </a:cubicBezTo>
                    <a:cubicBezTo>
                      <a:pt x="6316" y="6266"/>
                      <a:pt x="6541" y="6266"/>
                      <a:pt x="6717" y="6266"/>
                    </a:cubicBezTo>
                    <a:cubicBezTo>
                      <a:pt x="6767" y="6274"/>
                      <a:pt x="6820" y="6277"/>
                      <a:pt x="6872" y="6277"/>
                    </a:cubicBezTo>
                    <a:cubicBezTo>
                      <a:pt x="6976" y="6277"/>
                      <a:pt x="7076" y="6266"/>
                      <a:pt x="7143" y="6266"/>
                    </a:cubicBezTo>
                    <a:lnTo>
                      <a:pt x="7293" y="6266"/>
                    </a:lnTo>
                    <a:cubicBezTo>
                      <a:pt x="7293" y="6266"/>
                      <a:pt x="7293" y="6191"/>
                      <a:pt x="7293" y="6091"/>
                    </a:cubicBezTo>
                    <a:cubicBezTo>
                      <a:pt x="7293" y="5990"/>
                      <a:pt x="7318" y="5840"/>
                      <a:pt x="7293" y="5664"/>
                    </a:cubicBezTo>
                    <a:cubicBezTo>
                      <a:pt x="7268" y="5489"/>
                      <a:pt x="7243" y="5289"/>
                      <a:pt x="7193" y="5063"/>
                    </a:cubicBezTo>
                    <a:cubicBezTo>
                      <a:pt x="7143" y="4812"/>
                      <a:pt x="7068" y="4562"/>
                      <a:pt x="6968" y="4336"/>
                    </a:cubicBezTo>
                    <a:cubicBezTo>
                      <a:pt x="6867" y="4086"/>
                      <a:pt x="6742" y="3810"/>
                      <a:pt x="6617" y="3559"/>
                    </a:cubicBezTo>
                    <a:cubicBezTo>
                      <a:pt x="6466" y="3284"/>
                      <a:pt x="6316" y="3058"/>
                      <a:pt x="6115" y="2807"/>
                    </a:cubicBezTo>
                    <a:cubicBezTo>
                      <a:pt x="5940" y="2582"/>
                      <a:pt x="5739" y="2331"/>
                      <a:pt x="5514" y="2131"/>
                    </a:cubicBezTo>
                    <a:cubicBezTo>
                      <a:pt x="5313" y="1930"/>
                      <a:pt x="5088" y="1730"/>
                      <a:pt x="4837" y="1554"/>
                    </a:cubicBezTo>
                    <a:cubicBezTo>
                      <a:pt x="4612" y="1379"/>
                      <a:pt x="4386" y="1228"/>
                      <a:pt x="4135" y="1078"/>
                    </a:cubicBezTo>
                    <a:cubicBezTo>
                      <a:pt x="3885" y="953"/>
                      <a:pt x="3634" y="827"/>
                      <a:pt x="3384" y="702"/>
                    </a:cubicBezTo>
                    <a:cubicBezTo>
                      <a:pt x="3158" y="602"/>
                      <a:pt x="2857" y="502"/>
                      <a:pt x="2632" y="451"/>
                    </a:cubicBezTo>
                    <a:cubicBezTo>
                      <a:pt x="2406" y="376"/>
                      <a:pt x="2181" y="326"/>
                      <a:pt x="1930" y="276"/>
                    </a:cubicBezTo>
                    <a:cubicBezTo>
                      <a:pt x="1805" y="251"/>
                      <a:pt x="1704" y="226"/>
                      <a:pt x="1579" y="226"/>
                    </a:cubicBezTo>
                    <a:cubicBezTo>
                      <a:pt x="1454" y="176"/>
                      <a:pt x="1353" y="151"/>
                      <a:pt x="1228" y="126"/>
                    </a:cubicBezTo>
                    <a:cubicBezTo>
                      <a:pt x="1028" y="75"/>
                      <a:pt x="802" y="50"/>
                      <a:pt x="627" y="25"/>
                    </a:cubicBezTo>
                    <a:cubicBezTo>
                      <a:pt x="451" y="0"/>
                      <a:pt x="301" y="0"/>
                      <a:pt x="2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912;p66">
                <a:extLst>
                  <a:ext uri="{FF2B5EF4-FFF2-40B4-BE49-F238E27FC236}">
                    <a16:creationId xmlns:a16="http://schemas.microsoft.com/office/drawing/2014/main" id="{96C96D00-500E-4577-9D9B-BCB4F68F2E34}"/>
                  </a:ext>
                </a:extLst>
              </p:cNvPr>
              <p:cNvSpPr/>
              <p:nvPr/>
            </p:nvSpPr>
            <p:spPr>
              <a:xfrm>
                <a:off x="4790211" y="3349083"/>
                <a:ext cx="138391" cy="290171"/>
              </a:xfrm>
              <a:custGeom>
                <a:avLst/>
                <a:gdLst/>
                <a:ahLst/>
                <a:cxnLst/>
                <a:rect l="l" t="t" r="r" b="b"/>
                <a:pathLst>
                  <a:path w="4662" h="9775" extrusionOk="0">
                    <a:moveTo>
                      <a:pt x="4186" y="0"/>
                    </a:moveTo>
                    <a:cubicBezTo>
                      <a:pt x="4186" y="0"/>
                      <a:pt x="4110" y="25"/>
                      <a:pt x="4010" y="50"/>
                    </a:cubicBezTo>
                    <a:cubicBezTo>
                      <a:pt x="3935" y="100"/>
                      <a:pt x="3760" y="151"/>
                      <a:pt x="3609" y="226"/>
                    </a:cubicBezTo>
                    <a:cubicBezTo>
                      <a:pt x="3434" y="301"/>
                      <a:pt x="3233" y="376"/>
                      <a:pt x="3033" y="501"/>
                    </a:cubicBezTo>
                    <a:cubicBezTo>
                      <a:pt x="2932" y="552"/>
                      <a:pt x="2807" y="627"/>
                      <a:pt x="2707" y="677"/>
                    </a:cubicBezTo>
                    <a:cubicBezTo>
                      <a:pt x="2582" y="752"/>
                      <a:pt x="2481" y="852"/>
                      <a:pt x="2381" y="953"/>
                    </a:cubicBezTo>
                    <a:cubicBezTo>
                      <a:pt x="2155" y="1153"/>
                      <a:pt x="1930" y="1379"/>
                      <a:pt x="1704" y="1629"/>
                    </a:cubicBezTo>
                    <a:cubicBezTo>
                      <a:pt x="1479" y="1905"/>
                      <a:pt x="1303" y="2156"/>
                      <a:pt x="1128" y="2431"/>
                    </a:cubicBezTo>
                    <a:cubicBezTo>
                      <a:pt x="952" y="2732"/>
                      <a:pt x="777" y="3033"/>
                      <a:pt x="652" y="3334"/>
                    </a:cubicBezTo>
                    <a:cubicBezTo>
                      <a:pt x="526" y="3634"/>
                      <a:pt x="401" y="3960"/>
                      <a:pt x="301" y="4286"/>
                    </a:cubicBezTo>
                    <a:cubicBezTo>
                      <a:pt x="226" y="4587"/>
                      <a:pt x="150" y="4912"/>
                      <a:pt x="100" y="5213"/>
                    </a:cubicBezTo>
                    <a:cubicBezTo>
                      <a:pt x="50" y="5539"/>
                      <a:pt x="25" y="5840"/>
                      <a:pt x="25" y="6141"/>
                    </a:cubicBezTo>
                    <a:cubicBezTo>
                      <a:pt x="0" y="6441"/>
                      <a:pt x="25" y="6742"/>
                      <a:pt x="50" y="7018"/>
                    </a:cubicBezTo>
                    <a:cubicBezTo>
                      <a:pt x="50" y="7319"/>
                      <a:pt x="100" y="7594"/>
                      <a:pt x="150" y="7845"/>
                    </a:cubicBezTo>
                    <a:cubicBezTo>
                      <a:pt x="201" y="8121"/>
                      <a:pt x="251" y="8371"/>
                      <a:pt x="301" y="8572"/>
                    </a:cubicBezTo>
                    <a:cubicBezTo>
                      <a:pt x="351" y="8797"/>
                      <a:pt x="426" y="9023"/>
                      <a:pt x="476" y="9198"/>
                    </a:cubicBezTo>
                    <a:cubicBezTo>
                      <a:pt x="526" y="9349"/>
                      <a:pt x="577" y="9499"/>
                      <a:pt x="627" y="9599"/>
                    </a:cubicBezTo>
                    <a:cubicBezTo>
                      <a:pt x="652" y="9699"/>
                      <a:pt x="677" y="9775"/>
                      <a:pt x="677" y="9775"/>
                    </a:cubicBezTo>
                    <a:cubicBezTo>
                      <a:pt x="677" y="9775"/>
                      <a:pt x="727" y="9750"/>
                      <a:pt x="827" y="9699"/>
                    </a:cubicBezTo>
                    <a:cubicBezTo>
                      <a:pt x="927" y="9674"/>
                      <a:pt x="1078" y="9599"/>
                      <a:pt x="1228" y="9524"/>
                    </a:cubicBezTo>
                    <a:cubicBezTo>
                      <a:pt x="1404" y="9424"/>
                      <a:pt x="1604" y="9324"/>
                      <a:pt x="1805" y="9173"/>
                    </a:cubicBezTo>
                    <a:cubicBezTo>
                      <a:pt x="2005" y="9048"/>
                      <a:pt x="2231" y="8872"/>
                      <a:pt x="2431" y="8672"/>
                    </a:cubicBezTo>
                    <a:cubicBezTo>
                      <a:pt x="2632" y="8471"/>
                      <a:pt x="2832" y="8246"/>
                      <a:pt x="3033" y="7995"/>
                    </a:cubicBezTo>
                    <a:cubicBezTo>
                      <a:pt x="3233" y="7745"/>
                      <a:pt x="3409" y="7494"/>
                      <a:pt x="3584" y="7218"/>
                    </a:cubicBezTo>
                    <a:cubicBezTo>
                      <a:pt x="3734" y="6943"/>
                      <a:pt x="3885" y="6617"/>
                      <a:pt x="4010" y="6341"/>
                    </a:cubicBezTo>
                    <a:cubicBezTo>
                      <a:pt x="4135" y="6040"/>
                      <a:pt x="4236" y="5715"/>
                      <a:pt x="4336" y="5414"/>
                    </a:cubicBezTo>
                    <a:cubicBezTo>
                      <a:pt x="4411" y="5113"/>
                      <a:pt x="4486" y="4812"/>
                      <a:pt x="4536" y="4511"/>
                    </a:cubicBezTo>
                    <a:cubicBezTo>
                      <a:pt x="4587" y="4186"/>
                      <a:pt x="4612" y="3910"/>
                      <a:pt x="4637" y="3609"/>
                    </a:cubicBezTo>
                    <a:cubicBezTo>
                      <a:pt x="4662" y="3334"/>
                      <a:pt x="4637" y="3008"/>
                      <a:pt x="4637" y="2757"/>
                    </a:cubicBezTo>
                    <a:cubicBezTo>
                      <a:pt x="4612" y="2506"/>
                      <a:pt x="4587" y="2231"/>
                      <a:pt x="4562" y="1980"/>
                    </a:cubicBezTo>
                    <a:cubicBezTo>
                      <a:pt x="4536" y="1855"/>
                      <a:pt x="4511" y="1730"/>
                      <a:pt x="4486" y="1604"/>
                    </a:cubicBezTo>
                    <a:cubicBezTo>
                      <a:pt x="4486" y="1479"/>
                      <a:pt x="4461" y="1354"/>
                      <a:pt x="4461" y="1228"/>
                    </a:cubicBezTo>
                    <a:cubicBezTo>
                      <a:pt x="4436" y="1003"/>
                      <a:pt x="4386" y="777"/>
                      <a:pt x="4336" y="602"/>
                    </a:cubicBezTo>
                    <a:cubicBezTo>
                      <a:pt x="4311" y="426"/>
                      <a:pt x="4261" y="276"/>
                      <a:pt x="4236" y="176"/>
                    </a:cubicBezTo>
                    <a:cubicBezTo>
                      <a:pt x="4211" y="75"/>
                      <a:pt x="4186" y="0"/>
                      <a:pt x="41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913;p66">
                <a:extLst>
                  <a:ext uri="{FF2B5EF4-FFF2-40B4-BE49-F238E27FC236}">
                    <a16:creationId xmlns:a16="http://schemas.microsoft.com/office/drawing/2014/main" id="{6FC8E484-D7D8-4E87-94B5-0BB7AABE0B11}"/>
                  </a:ext>
                </a:extLst>
              </p:cNvPr>
              <p:cNvSpPr/>
              <p:nvPr/>
            </p:nvSpPr>
            <p:spPr>
              <a:xfrm>
                <a:off x="5023060" y="3500655"/>
                <a:ext cx="282750" cy="124469"/>
              </a:xfrm>
              <a:custGeom>
                <a:avLst/>
                <a:gdLst/>
                <a:ahLst/>
                <a:cxnLst/>
                <a:rect l="l" t="t" r="r" b="b"/>
                <a:pathLst>
                  <a:path w="9525" h="4193" extrusionOk="0">
                    <a:moveTo>
                      <a:pt x="4562" y="1"/>
                    </a:moveTo>
                    <a:cubicBezTo>
                      <a:pt x="4103" y="1"/>
                      <a:pt x="3647" y="53"/>
                      <a:pt x="3209" y="157"/>
                    </a:cubicBezTo>
                    <a:cubicBezTo>
                      <a:pt x="2933" y="208"/>
                      <a:pt x="2682" y="308"/>
                      <a:pt x="2407" y="383"/>
                    </a:cubicBezTo>
                    <a:cubicBezTo>
                      <a:pt x="2131" y="458"/>
                      <a:pt x="1880" y="558"/>
                      <a:pt x="1655" y="659"/>
                    </a:cubicBezTo>
                    <a:cubicBezTo>
                      <a:pt x="1404" y="759"/>
                      <a:pt x="1179" y="859"/>
                      <a:pt x="978" y="984"/>
                    </a:cubicBezTo>
                    <a:cubicBezTo>
                      <a:pt x="778" y="1085"/>
                      <a:pt x="602" y="1210"/>
                      <a:pt x="477" y="1310"/>
                    </a:cubicBezTo>
                    <a:cubicBezTo>
                      <a:pt x="327" y="1385"/>
                      <a:pt x="201" y="1486"/>
                      <a:pt x="126" y="1561"/>
                    </a:cubicBezTo>
                    <a:cubicBezTo>
                      <a:pt x="51" y="1611"/>
                      <a:pt x="1" y="1661"/>
                      <a:pt x="1" y="1661"/>
                    </a:cubicBezTo>
                    <a:cubicBezTo>
                      <a:pt x="1" y="1661"/>
                      <a:pt x="26" y="1711"/>
                      <a:pt x="101" y="1786"/>
                    </a:cubicBezTo>
                    <a:cubicBezTo>
                      <a:pt x="151" y="1862"/>
                      <a:pt x="251" y="1987"/>
                      <a:pt x="352" y="2112"/>
                    </a:cubicBezTo>
                    <a:cubicBezTo>
                      <a:pt x="477" y="2238"/>
                      <a:pt x="602" y="2413"/>
                      <a:pt x="778" y="2563"/>
                    </a:cubicBezTo>
                    <a:cubicBezTo>
                      <a:pt x="928" y="2714"/>
                      <a:pt x="1129" y="2889"/>
                      <a:pt x="1329" y="3040"/>
                    </a:cubicBezTo>
                    <a:cubicBezTo>
                      <a:pt x="1530" y="3190"/>
                      <a:pt x="1755" y="3340"/>
                      <a:pt x="1981" y="3491"/>
                    </a:cubicBezTo>
                    <a:cubicBezTo>
                      <a:pt x="2231" y="3616"/>
                      <a:pt x="2532" y="3741"/>
                      <a:pt x="2808" y="3842"/>
                    </a:cubicBezTo>
                    <a:cubicBezTo>
                      <a:pt x="3384" y="4017"/>
                      <a:pt x="4036" y="4142"/>
                      <a:pt x="4662" y="4192"/>
                    </a:cubicBezTo>
                    <a:cubicBezTo>
                      <a:pt x="5289" y="4192"/>
                      <a:pt x="5890" y="4142"/>
                      <a:pt x="6467" y="3992"/>
                    </a:cubicBezTo>
                    <a:cubicBezTo>
                      <a:pt x="7043" y="3842"/>
                      <a:pt x="7570" y="3616"/>
                      <a:pt x="8021" y="3365"/>
                    </a:cubicBezTo>
                    <a:cubicBezTo>
                      <a:pt x="8246" y="3240"/>
                      <a:pt x="8447" y="3090"/>
                      <a:pt x="8622" y="2964"/>
                    </a:cubicBezTo>
                    <a:cubicBezTo>
                      <a:pt x="8823" y="2839"/>
                      <a:pt x="8973" y="2689"/>
                      <a:pt x="9099" y="2563"/>
                    </a:cubicBezTo>
                    <a:cubicBezTo>
                      <a:pt x="9224" y="2463"/>
                      <a:pt x="9349" y="2338"/>
                      <a:pt x="9399" y="2288"/>
                    </a:cubicBezTo>
                    <a:cubicBezTo>
                      <a:pt x="9474" y="2213"/>
                      <a:pt x="9525" y="2162"/>
                      <a:pt x="9525" y="2162"/>
                    </a:cubicBezTo>
                    <a:cubicBezTo>
                      <a:pt x="9525" y="2162"/>
                      <a:pt x="9474" y="2112"/>
                      <a:pt x="9399" y="2037"/>
                    </a:cubicBezTo>
                    <a:cubicBezTo>
                      <a:pt x="9349" y="1962"/>
                      <a:pt x="9224" y="1837"/>
                      <a:pt x="9099" y="1736"/>
                    </a:cubicBezTo>
                    <a:cubicBezTo>
                      <a:pt x="8973" y="1636"/>
                      <a:pt x="8823" y="1486"/>
                      <a:pt x="8647" y="1360"/>
                    </a:cubicBezTo>
                    <a:cubicBezTo>
                      <a:pt x="8447" y="1210"/>
                      <a:pt x="8246" y="1085"/>
                      <a:pt x="8021" y="934"/>
                    </a:cubicBezTo>
                    <a:cubicBezTo>
                      <a:pt x="7595" y="684"/>
                      <a:pt x="7068" y="458"/>
                      <a:pt x="6542" y="283"/>
                    </a:cubicBezTo>
                    <a:cubicBezTo>
                      <a:pt x="5991" y="107"/>
                      <a:pt x="5414" y="32"/>
                      <a:pt x="4838" y="7"/>
                    </a:cubicBezTo>
                    <a:cubicBezTo>
                      <a:pt x="4746" y="3"/>
                      <a:pt x="4654" y="1"/>
                      <a:pt x="45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914;p66">
                <a:extLst>
                  <a:ext uri="{FF2B5EF4-FFF2-40B4-BE49-F238E27FC236}">
                    <a16:creationId xmlns:a16="http://schemas.microsoft.com/office/drawing/2014/main" id="{DF6E3FD0-D3B6-4405-888B-3DF9FDBE424B}"/>
                  </a:ext>
                </a:extLst>
              </p:cNvPr>
              <p:cNvSpPr/>
              <p:nvPr/>
            </p:nvSpPr>
            <p:spPr>
              <a:xfrm>
                <a:off x="5124998" y="3762744"/>
                <a:ext cx="135423" cy="259684"/>
              </a:xfrm>
              <a:custGeom>
                <a:avLst/>
                <a:gdLst/>
                <a:ahLst/>
                <a:cxnLst/>
                <a:rect l="l" t="t" r="r" b="b"/>
                <a:pathLst>
                  <a:path w="4562" h="8748" extrusionOk="0">
                    <a:moveTo>
                      <a:pt x="1078" y="0"/>
                    </a:moveTo>
                    <a:cubicBezTo>
                      <a:pt x="1078" y="0"/>
                      <a:pt x="1028" y="50"/>
                      <a:pt x="978" y="125"/>
                    </a:cubicBezTo>
                    <a:cubicBezTo>
                      <a:pt x="928" y="201"/>
                      <a:pt x="827" y="326"/>
                      <a:pt x="752" y="476"/>
                    </a:cubicBezTo>
                    <a:cubicBezTo>
                      <a:pt x="652" y="602"/>
                      <a:pt x="552" y="777"/>
                      <a:pt x="451" y="978"/>
                    </a:cubicBezTo>
                    <a:cubicBezTo>
                      <a:pt x="351" y="1178"/>
                      <a:pt x="276" y="1379"/>
                      <a:pt x="201" y="1654"/>
                    </a:cubicBezTo>
                    <a:cubicBezTo>
                      <a:pt x="126" y="1905"/>
                      <a:pt x="76" y="2181"/>
                      <a:pt x="50" y="2456"/>
                    </a:cubicBezTo>
                    <a:cubicBezTo>
                      <a:pt x="0" y="2782"/>
                      <a:pt x="0" y="3033"/>
                      <a:pt x="0" y="3333"/>
                    </a:cubicBezTo>
                    <a:cubicBezTo>
                      <a:pt x="25" y="3609"/>
                      <a:pt x="50" y="3910"/>
                      <a:pt x="101" y="4186"/>
                    </a:cubicBezTo>
                    <a:cubicBezTo>
                      <a:pt x="151" y="4461"/>
                      <a:pt x="226" y="4737"/>
                      <a:pt x="301" y="5013"/>
                    </a:cubicBezTo>
                    <a:cubicBezTo>
                      <a:pt x="376" y="5263"/>
                      <a:pt x="477" y="5514"/>
                      <a:pt x="602" y="5765"/>
                    </a:cubicBezTo>
                    <a:cubicBezTo>
                      <a:pt x="727" y="6015"/>
                      <a:pt x="852" y="6241"/>
                      <a:pt x="978" y="6441"/>
                    </a:cubicBezTo>
                    <a:cubicBezTo>
                      <a:pt x="1128" y="6667"/>
                      <a:pt x="1304" y="6867"/>
                      <a:pt x="1454" y="7068"/>
                    </a:cubicBezTo>
                    <a:cubicBezTo>
                      <a:pt x="1604" y="7243"/>
                      <a:pt x="1755" y="7419"/>
                      <a:pt x="1930" y="7594"/>
                    </a:cubicBezTo>
                    <a:cubicBezTo>
                      <a:pt x="2106" y="7770"/>
                      <a:pt x="2281" y="7920"/>
                      <a:pt x="2406" y="8045"/>
                    </a:cubicBezTo>
                    <a:cubicBezTo>
                      <a:pt x="2582" y="8196"/>
                      <a:pt x="2732" y="8321"/>
                      <a:pt x="2858" y="8421"/>
                    </a:cubicBezTo>
                    <a:cubicBezTo>
                      <a:pt x="2983" y="8521"/>
                      <a:pt x="3108" y="8597"/>
                      <a:pt x="3183" y="8672"/>
                    </a:cubicBezTo>
                    <a:cubicBezTo>
                      <a:pt x="3284" y="8722"/>
                      <a:pt x="3334" y="8747"/>
                      <a:pt x="3334" y="8747"/>
                    </a:cubicBezTo>
                    <a:cubicBezTo>
                      <a:pt x="3334" y="8747"/>
                      <a:pt x="3359" y="8722"/>
                      <a:pt x="3434" y="8647"/>
                    </a:cubicBezTo>
                    <a:cubicBezTo>
                      <a:pt x="3484" y="8572"/>
                      <a:pt x="3609" y="8471"/>
                      <a:pt x="3685" y="8321"/>
                    </a:cubicBezTo>
                    <a:cubicBezTo>
                      <a:pt x="3785" y="8171"/>
                      <a:pt x="3910" y="7995"/>
                      <a:pt x="4010" y="7795"/>
                    </a:cubicBezTo>
                    <a:cubicBezTo>
                      <a:pt x="4061" y="7694"/>
                      <a:pt x="4111" y="7594"/>
                      <a:pt x="4186" y="7469"/>
                    </a:cubicBezTo>
                    <a:cubicBezTo>
                      <a:pt x="4236" y="7369"/>
                      <a:pt x="4261" y="7243"/>
                      <a:pt x="4311" y="7118"/>
                    </a:cubicBezTo>
                    <a:cubicBezTo>
                      <a:pt x="4386" y="6867"/>
                      <a:pt x="4462" y="6592"/>
                      <a:pt x="4512" y="6316"/>
                    </a:cubicBezTo>
                    <a:cubicBezTo>
                      <a:pt x="4562" y="6015"/>
                      <a:pt x="4562" y="5739"/>
                      <a:pt x="4562" y="5439"/>
                    </a:cubicBezTo>
                    <a:cubicBezTo>
                      <a:pt x="4562" y="5163"/>
                      <a:pt x="4537" y="4837"/>
                      <a:pt x="4487" y="4562"/>
                    </a:cubicBezTo>
                    <a:cubicBezTo>
                      <a:pt x="4436" y="4286"/>
                      <a:pt x="4361" y="3985"/>
                      <a:pt x="4286" y="3709"/>
                    </a:cubicBezTo>
                    <a:cubicBezTo>
                      <a:pt x="4086" y="3183"/>
                      <a:pt x="3835" y="2657"/>
                      <a:pt x="3534" y="2231"/>
                    </a:cubicBezTo>
                    <a:cubicBezTo>
                      <a:pt x="3409" y="2005"/>
                      <a:pt x="3233" y="1780"/>
                      <a:pt x="3058" y="1629"/>
                    </a:cubicBezTo>
                    <a:cubicBezTo>
                      <a:pt x="2908" y="1454"/>
                      <a:pt x="2732" y="1278"/>
                      <a:pt x="2557" y="1128"/>
                    </a:cubicBezTo>
                    <a:cubicBezTo>
                      <a:pt x="2381" y="978"/>
                      <a:pt x="2206" y="802"/>
                      <a:pt x="2030" y="652"/>
                    </a:cubicBezTo>
                    <a:cubicBezTo>
                      <a:pt x="1880" y="526"/>
                      <a:pt x="1705" y="401"/>
                      <a:pt x="1554" y="301"/>
                    </a:cubicBezTo>
                    <a:cubicBezTo>
                      <a:pt x="1429" y="201"/>
                      <a:pt x="1279" y="125"/>
                      <a:pt x="1203" y="75"/>
                    </a:cubicBezTo>
                    <a:cubicBezTo>
                      <a:pt x="1128" y="25"/>
                      <a:pt x="1078" y="0"/>
                      <a:pt x="10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915;p66">
                <a:extLst>
                  <a:ext uri="{FF2B5EF4-FFF2-40B4-BE49-F238E27FC236}">
                    <a16:creationId xmlns:a16="http://schemas.microsoft.com/office/drawing/2014/main" id="{07B5F735-0CC1-4FA3-A5CF-C2480F68D88E}"/>
                  </a:ext>
                </a:extLst>
              </p:cNvPr>
              <p:cNvSpPr/>
              <p:nvPr/>
            </p:nvSpPr>
            <p:spPr>
              <a:xfrm>
                <a:off x="5364556" y="3734276"/>
                <a:ext cx="252976" cy="140084"/>
              </a:xfrm>
              <a:custGeom>
                <a:avLst/>
                <a:gdLst/>
                <a:ahLst/>
                <a:cxnLst/>
                <a:rect l="l" t="t" r="r" b="b"/>
                <a:pathLst>
                  <a:path w="8522" h="4719" extrusionOk="0">
                    <a:moveTo>
                      <a:pt x="5599" y="0"/>
                    </a:moveTo>
                    <a:cubicBezTo>
                      <a:pt x="5458" y="0"/>
                      <a:pt x="5314" y="7"/>
                      <a:pt x="5163" y="7"/>
                    </a:cubicBezTo>
                    <a:cubicBezTo>
                      <a:pt x="4863" y="32"/>
                      <a:pt x="4562" y="57"/>
                      <a:pt x="4261" y="132"/>
                    </a:cubicBezTo>
                    <a:cubicBezTo>
                      <a:pt x="3986" y="207"/>
                      <a:pt x="3710" y="307"/>
                      <a:pt x="3409" y="408"/>
                    </a:cubicBezTo>
                    <a:cubicBezTo>
                      <a:pt x="2883" y="633"/>
                      <a:pt x="2356" y="909"/>
                      <a:pt x="1955" y="1260"/>
                    </a:cubicBezTo>
                    <a:cubicBezTo>
                      <a:pt x="1730" y="1435"/>
                      <a:pt x="1529" y="1636"/>
                      <a:pt x="1354" y="1836"/>
                    </a:cubicBezTo>
                    <a:cubicBezTo>
                      <a:pt x="1179" y="2012"/>
                      <a:pt x="1028" y="2212"/>
                      <a:pt x="878" y="2413"/>
                    </a:cubicBezTo>
                    <a:cubicBezTo>
                      <a:pt x="752" y="2613"/>
                      <a:pt x="627" y="2814"/>
                      <a:pt x="502" y="2989"/>
                    </a:cubicBezTo>
                    <a:cubicBezTo>
                      <a:pt x="377" y="3190"/>
                      <a:pt x="301" y="3365"/>
                      <a:pt x="226" y="3516"/>
                    </a:cubicBezTo>
                    <a:cubicBezTo>
                      <a:pt x="151" y="3666"/>
                      <a:pt x="101" y="3816"/>
                      <a:pt x="51" y="3891"/>
                    </a:cubicBezTo>
                    <a:cubicBezTo>
                      <a:pt x="26" y="3992"/>
                      <a:pt x="1" y="4042"/>
                      <a:pt x="1" y="4042"/>
                    </a:cubicBezTo>
                    <a:cubicBezTo>
                      <a:pt x="1" y="4042"/>
                      <a:pt x="51" y="4067"/>
                      <a:pt x="151" y="4117"/>
                    </a:cubicBezTo>
                    <a:cubicBezTo>
                      <a:pt x="226" y="4167"/>
                      <a:pt x="377" y="4242"/>
                      <a:pt x="527" y="4292"/>
                    </a:cubicBezTo>
                    <a:cubicBezTo>
                      <a:pt x="677" y="4343"/>
                      <a:pt x="878" y="4443"/>
                      <a:pt x="1078" y="4493"/>
                    </a:cubicBezTo>
                    <a:cubicBezTo>
                      <a:pt x="1279" y="4568"/>
                      <a:pt x="1504" y="4618"/>
                      <a:pt x="1755" y="4643"/>
                    </a:cubicBezTo>
                    <a:cubicBezTo>
                      <a:pt x="2006" y="4693"/>
                      <a:pt x="2281" y="4719"/>
                      <a:pt x="2557" y="4719"/>
                    </a:cubicBezTo>
                    <a:cubicBezTo>
                      <a:pt x="2833" y="4719"/>
                      <a:pt x="3108" y="4719"/>
                      <a:pt x="3384" y="4693"/>
                    </a:cubicBezTo>
                    <a:cubicBezTo>
                      <a:pt x="3935" y="4618"/>
                      <a:pt x="4462" y="4493"/>
                      <a:pt x="4963" y="4292"/>
                    </a:cubicBezTo>
                    <a:cubicBezTo>
                      <a:pt x="5464" y="4092"/>
                      <a:pt x="5940" y="3816"/>
                      <a:pt x="6341" y="3516"/>
                    </a:cubicBezTo>
                    <a:cubicBezTo>
                      <a:pt x="6567" y="3390"/>
                      <a:pt x="6742" y="3190"/>
                      <a:pt x="6943" y="3039"/>
                    </a:cubicBezTo>
                    <a:cubicBezTo>
                      <a:pt x="7118" y="2864"/>
                      <a:pt x="7294" y="2688"/>
                      <a:pt x="7444" y="2513"/>
                    </a:cubicBezTo>
                    <a:cubicBezTo>
                      <a:pt x="7595" y="2338"/>
                      <a:pt x="7745" y="2162"/>
                      <a:pt x="7870" y="1987"/>
                    </a:cubicBezTo>
                    <a:cubicBezTo>
                      <a:pt x="7996" y="1836"/>
                      <a:pt x="8121" y="1661"/>
                      <a:pt x="8221" y="1536"/>
                    </a:cubicBezTo>
                    <a:cubicBezTo>
                      <a:pt x="8321" y="1410"/>
                      <a:pt x="8372" y="1260"/>
                      <a:pt x="8447" y="1185"/>
                    </a:cubicBezTo>
                    <a:cubicBezTo>
                      <a:pt x="8497" y="1084"/>
                      <a:pt x="8522" y="1034"/>
                      <a:pt x="8522" y="1034"/>
                    </a:cubicBezTo>
                    <a:cubicBezTo>
                      <a:pt x="8522" y="1034"/>
                      <a:pt x="8472" y="1009"/>
                      <a:pt x="8397" y="934"/>
                    </a:cubicBezTo>
                    <a:cubicBezTo>
                      <a:pt x="8321" y="884"/>
                      <a:pt x="8196" y="784"/>
                      <a:pt x="8046" y="708"/>
                    </a:cubicBezTo>
                    <a:cubicBezTo>
                      <a:pt x="7920" y="633"/>
                      <a:pt x="7720" y="508"/>
                      <a:pt x="7519" y="433"/>
                    </a:cubicBezTo>
                    <a:cubicBezTo>
                      <a:pt x="7319" y="333"/>
                      <a:pt x="7068" y="232"/>
                      <a:pt x="6818" y="182"/>
                    </a:cubicBezTo>
                    <a:cubicBezTo>
                      <a:pt x="6567" y="107"/>
                      <a:pt x="6316" y="57"/>
                      <a:pt x="6016" y="32"/>
                    </a:cubicBezTo>
                    <a:cubicBezTo>
                      <a:pt x="5878" y="7"/>
                      <a:pt x="5740" y="0"/>
                      <a:pt x="55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916;p66">
                <a:extLst>
                  <a:ext uri="{FF2B5EF4-FFF2-40B4-BE49-F238E27FC236}">
                    <a16:creationId xmlns:a16="http://schemas.microsoft.com/office/drawing/2014/main" id="{EDFF3176-C712-42A7-9845-D9E211D618D8}"/>
                  </a:ext>
                </a:extLst>
              </p:cNvPr>
              <p:cNvSpPr/>
              <p:nvPr/>
            </p:nvSpPr>
            <p:spPr>
              <a:xfrm>
                <a:off x="5584047" y="3950947"/>
                <a:ext cx="196426" cy="211446"/>
              </a:xfrm>
              <a:custGeom>
                <a:avLst/>
                <a:gdLst/>
                <a:ahLst/>
                <a:cxnLst/>
                <a:rect l="l" t="t" r="r" b="b"/>
                <a:pathLst>
                  <a:path w="6617" h="7123" extrusionOk="0">
                    <a:moveTo>
                      <a:pt x="125" y="1"/>
                    </a:moveTo>
                    <a:cubicBezTo>
                      <a:pt x="125" y="1"/>
                      <a:pt x="100" y="51"/>
                      <a:pt x="100" y="151"/>
                    </a:cubicBezTo>
                    <a:cubicBezTo>
                      <a:pt x="75" y="252"/>
                      <a:pt x="50" y="402"/>
                      <a:pt x="50" y="577"/>
                    </a:cubicBezTo>
                    <a:cubicBezTo>
                      <a:pt x="25" y="753"/>
                      <a:pt x="0" y="953"/>
                      <a:pt x="0" y="1179"/>
                    </a:cubicBezTo>
                    <a:cubicBezTo>
                      <a:pt x="0" y="1405"/>
                      <a:pt x="0" y="1630"/>
                      <a:pt x="25" y="1881"/>
                    </a:cubicBezTo>
                    <a:cubicBezTo>
                      <a:pt x="50" y="2382"/>
                      <a:pt x="150" y="2933"/>
                      <a:pt x="351" y="3510"/>
                    </a:cubicBezTo>
                    <a:cubicBezTo>
                      <a:pt x="551" y="4061"/>
                      <a:pt x="877" y="4638"/>
                      <a:pt x="1278" y="5164"/>
                    </a:cubicBezTo>
                    <a:cubicBezTo>
                      <a:pt x="1504" y="5415"/>
                      <a:pt x="1729" y="5665"/>
                      <a:pt x="1980" y="5891"/>
                    </a:cubicBezTo>
                    <a:cubicBezTo>
                      <a:pt x="2231" y="6141"/>
                      <a:pt x="2531" y="6317"/>
                      <a:pt x="2832" y="6492"/>
                    </a:cubicBezTo>
                    <a:cubicBezTo>
                      <a:pt x="3133" y="6668"/>
                      <a:pt x="3434" y="6818"/>
                      <a:pt x="3734" y="6918"/>
                    </a:cubicBezTo>
                    <a:cubicBezTo>
                      <a:pt x="3910" y="6943"/>
                      <a:pt x="4060" y="6994"/>
                      <a:pt x="4211" y="7044"/>
                    </a:cubicBezTo>
                    <a:cubicBezTo>
                      <a:pt x="4361" y="7069"/>
                      <a:pt x="4511" y="7094"/>
                      <a:pt x="4637" y="7094"/>
                    </a:cubicBezTo>
                    <a:cubicBezTo>
                      <a:pt x="4764" y="7115"/>
                      <a:pt x="4886" y="7123"/>
                      <a:pt x="5003" y="7123"/>
                    </a:cubicBezTo>
                    <a:cubicBezTo>
                      <a:pt x="5162" y="7123"/>
                      <a:pt x="5308" y="7108"/>
                      <a:pt x="5439" y="7094"/>
                    </a:cubicBezTo>
                    <a:cubicBezTo>
                      <a:pt x="5689" y="7069"/>
                      <a:pt x="5915" y="7019"/>
                      <a:pt x="6065" y="6968"/>
                    </a:cubicBezTo>
                    <a:cubicBezTo>
                      <a:pt x="6241" y="6918"/>
                      <a:pt x="6391" y="6843"/>
                      <a:pt x="6491" y="6818"/>
                    </a:cubicBezTo>
                    <a:cubicBezTo>
                      <a:pt x="6567" y="6768"/>
                      <a:pt x="6617" y="6743"/>
                      <a:pt x="6617" y="6743"/>
                    </a:cubicBezTo>
                    <a:cubicBezTo>
                      <a:pt x="6617" y="6743"/>
                      <a:pt x="6592" y="6693"/>
                      <a:pt x="6567" y="6593"/>
                    </a:cubicBezTo>
                    <a:cubicBezTo>
                      <a:pt x="6541" y="6517"/>
                      <a:pt x="6491" y="6342"/>
                      <a:pt x="6416" y="6217"/>
                    </a:cubicBezTo>
                    <a:cubicBezTo>
                      <a:pt x="6341" y="6066"/>
                      <a:pt x="6266" y="5866"/>
                      <a:pt x="6191" y="5665"/>
                    </a:cubicBezTo>
                    <a:cubicBezTo>
                      <a:pt x="6115" y="5465"/>
                      <a:pt x="6015" y="5264"/>
                      <a:pt x="5940" y="5064"/>
                    </a:cubicBezTo>
                    <a:cubicBezTo>
                      <a:pt x="5865" y="4863"/>
                      <a:pt x="5765" y="4638"/>
                      <a:pt x="5664" y="4412"/>
                    </a:cubicBezTo>
                    <a:cubicBezTo>
                      <a:pt x="5564" y="4212"/>
                      <a:pt x="5464" y="3986"/>
                      <a:pt x="5364" y="3785"/>
                    </a:cubicBezTo>
                    <a:cubicBezTo>
                      <a:pt x="5238" y="3560"/>
                      <a:pt x="5113" y="3384"/>
                      <a:pt x="4988" y="3159"/>
                    </a:cubicBezTo>
                    <a:cubicBezTo>
                      <a:pt x="4862" y="2958"/>
                      <a:pt x="4712" y="2758"/>
                      <a:pt x="4536" y="2557"/>
                    </a:cubicBezTo>
                    <a:cubicBezTo>
                      <a:pt x="4211" y="2156"/>
                      <a:pt x="3835" y="1755"/>
                      <a:pt x="3409" y="1379"/>
                    </a:cubicBezTo>
                    <a:cubicBezTo>
                      <a:pt x="2957" y="1029"/>
                      <a:pt x="2481" y="728"/>
                      <a:pt x="1980" y="502"/>
                    </a:cubicBezTo>
                    <a:cubicBezTo>
                      <a:pt x="1754" y="377"/>
                      <a:pt x="1529" y="277"/>
                      <a:pt x="1303" y="227"/>
                    </a:cubicBezTo>
                    <a:cubicBezTo>
                      <a:pt x="1078" y="126"/>
                      <a:pt x="877" y="101"/>
                      <a:pt x="702" y="76"/>
                    </a:cubicBezTo>
                    <a:cubicBezTo>
                      <a:pt x="526" y="26"/>
                      <a:pt x="376" y="26"/>
                      <a:pt x="2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917;p66">
                <a:extLst>
                  <a:ext uri="{FF2B5EF4-FFF2-40B4-BE49-F238E27FC236}">
                    <a16:creationId xmlns:a16="http://schemas.microsoft.com/office/drawing/2014/main" id="{9439B268-15AE-4634-9257-0A41F1DFEA1B}"/>
                  </a:ext>
                </a:extLst>
              </p:cNvPr>
              <p:cNvSpPr/>
              <p:nvPr/>
            </p:nvSpPr>
            <p:spPr>
              <a:xfrm>
                <a:off x="5799056" y="3725519"/>
                <a:ext cx="149553" cy="225458"/>
              </a:xfrm>
              <a:custGeom>
                <a:avLst/>
                <a:gdLst/>
                <a:ahLst/>
                <a:cxnLst/>
                <a:rect l="l" t="t" r="r" b="b"/>
                <a:pathLst>
                  <a:path w="5038" h="7595" extrusionOk="0">
                    <a:moveTo>
                      <a:pt x="4737" y="1"/>
                    </a:moveTo>
                    <a:cubicBezTo>
                      <a:pt x="4637" y="1"/>
                      <a:pt x="4486" y="1"/>
                      <a:pt x="4336" y="26"/>
                    </a:cubicBezTo>
                    <a:cubicBezTo>
                      <a:pt x="4161" y="51"/>
                      <a:pt x="3935" y="101"/>
                      <a:pt x="3735" y="151"/>
                    </a:cubicBezTo>
                    <a:cubicBezTo>
                      <a:pt x="3509" y="201"/>
                      <a:pt x="3283" y="302"/>
                      <a:pt x="3058" y="402"/>
                    </a:cubicBezTo>
                    <a:cubicBezTo>
                      <a:pt x="2832" y="527"/>
                      <a:pt x="2582" y="653"/>
                      <a:pt x="2331" y="803"/>
                    </a:cubicBezTo>
                    <a:cubicBezTo>
                      <a:pt x="2106" y="953"/>
                      <a:pt x="1905" y="1154"/>
                      <a:pt x="1679" y="1354"/>
                    </a:cubicBezTo>
                    <a:cubicBezTo>
                      <a:pt x="1479" y="1555"/>
                      <a:pt x="1278" y="1755"/>
                      <a:pt x="1103" y="1981"/>
                    </a:cubicBezTo>
                    <a:cubicBezTo>
                      <a:pt x="953" y="2232"/>
                      <a:pt x="777" y="2457"/>
                      <a:pt x="652" y="2708"/>
                    </a:cubicBezTo>
                    <a:cubicBezTo>
                      <a:pt x="376" y="3209"/>
                      <a:pt x="176" y="3760"/>
                      <a:pt x="100" y="4287"/>
                    </a:cubicBezTo>
                    <a:cubicBezTo>
                      <a:pt x="50" y="4537"/>
                      <a:pt x="0" y="4813"/>
                      <a:pt x="0" y="5064"/>
                    </a:cubicBezTo>
                    <a:cubicBezTo>
                      <a:pt x="0" y="5314"/>
                      <a:pt x="0" y="5565"/>
                      <a:pt x="0" y="5790"/>
                    </a:cubicBezTo>
                    <a:cubicBezTo>
                      <a:pt x="25" y="6041"/>
                      <a:pt x="50" y="6267"/>
                      <a:pt x="100" y="6492"/>
                    </a:cubicBezTo>
                    <a:cubicBezTo>
                      <a:pt x="126" y="6693"/>
                      <a:pt x="176" y="6893"/>
                      <a:pt x="201" y="7044"/>
                    </a:cubicBezTo>
                    <a:cubicBezTo>
                      <a:pt x="251" y="7219"/>
                      <a:pt x="301" y="7344"/>
                      <a:pt x="326" y="7445"/>
                    </a:cubicBezTo>
                    <a:cubicBezTo>
                      <a:pt x="351" y="7545"/>
                      <a:pt x="376" y="7595"/>
                      <a:pt x="376" y="7595"/>
                    </a:cubicBezTo>
                    <a:cubicBezTo>
                      <a:pt x="376" y="7595"/>
                      <a:pt x="426" y="7595"/>
                      <a:pt x="527" y="7570"/>
                    </a:cubicBezTo>
                    <a:cubicBezTo>
                      <a:pt x="627" y="7545"/>
                      <a:pt x="777" y="7520"/>
                      <a:pt x="928" y="7470"/>
                    </a:cubicBezTo>
                    <a:cubicBezTo>
                      <a:pt x="1078" y="7420"/>
                      <a:pt x="1278" y="7369"/>
                      <a:pt x="1479" y="7294"/>
                    </a:cubicBezTo>
                    <a:cubicBezTo>
                      <a:pt x="1679" y="7194"/>
                      <a:pt x="1905" y="7119"/>
                      <a:pt x="2106" y="6993"/>
                    </a:cubicBezTo>
                    <a:cubicBezTo>
                      <a:pt x="2331" y="6843"/>
                      <a:pt x="2532" y="6718"/>
                      <a:pt x="2757" y="6542"/>
                    </a:cubicBezTo>
                    <a:cubicBezTo>
                      <a:pt x="2983" y="6367"/>
                      <a:pt x="3183" y="6191"/>
                      <a:pt x="3359" y="5991"/>
                    </a:cubicBezTo>
                    <a:cubicBezTo>
                      <a:pt x="3760" y="5615"/>
                      <a:pt x="4060" y="5164"/>
                      <a:pt x="4336" y="4688"/>
                    </a:cubicBezTo>
                    <a:cubicBezTo>
                      <a:pt x="4461" y="4462"/>
                      <a:pt x="4562" y="4212"/>
                      <a:pt x="4662" y="3986"/>
                    </a:cubicBezTo>
                    <a:cubicBezTo>
                      <a:pt x="4737" y="3735"/>
                      <a:pt x="4812" y="3485"/>
                      <a:pt x="4887" y="3234"/>
                    </a:cubicBezTo>
                    <a:cubicBezTo>
                      <a:pt x="4938" y="2983"/>
                      <a:pt x="4963" y="2733"/>
                      <a:pt x="4988" y="2507"/>
                    </a:cubicBezTo>
                    <a:cubicBezTo>
                      <a:pt x="5013" y="2257"/>
                      <a:pt x="5038" y="2031"/>
                      <a:pt x="5038" y="1780"/>
                    </a:cubicBezTo>
                    <a:cubicBezTo>
                      <a:pt x="5038" y="1555"/>
                      <a:pt x="5013" y="1329"/>
                      <a:pt x="5013" y="1129"/>
                    </a:cubicBezTo>
                    <a:cubicBezTo>
                      <a:pt x="5013" y="928"/>
                      <a:pt x="4988" y="728"/>
                      <a:pt x="4963" y="552"/>
                    </a:cubicBezTo>
                    <a:cubicBezTo>
                      <a:pt x="4963" y="402"/>
                      <a:pt x="4913" y="252"/>
                      <a:pt x="4913" y="151"/>
                    </a:cubicBezTo>
                    <a:cubicBezTo>
                      <a:pt x="4887" y="51"/>
                      <a:pt x="4887" y="1"/>
                      <a:pt x="48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918;p66">
                <a:extLst>
                  <a:ext uri="{FF2B5EF4-FFF2-40B4-BE49-F238E27FC236}">
                    <a16:creationId xmlns:a16="http://schemas.microsoft.com/office/drawing/2014/main" id="{6F4F179C-75E2-4A93-A6FF-ECFCEE88473F}"/>
                  </a:ext>
                </a:extLst>
              </p:cNvPr>
              <p:cNvSpPr/>
              <p:nvPr/>
            </p:nvSpPr>
            <p:spPr>
              <a:xfrm>
                <a:off x="6003645" y="3946672"/>
                <a:ext cx="269362" cy="148959"/>
              </a:xfrm>
              <a:custGeom>
                <a:avLst/>
                <a:gdLst/>
                <a:ahLst/>
                <a:cxnLst/>
                <a:rect l="l" t="t" r="r" b="b"/>
                <a:pathLst>
                  <a:path w="9074" h="5018" extrusionOk="0">
                    <a:moveTo>
                      <a:pt x="2331" y="1"/>
                    </a:moveTo>
                    <a:cubicBezTo>
                      <a:pt x="2206" y="1"/>
                      <a:pt x="2081" y="7"/>
                      <a:pt x="1955" y="20"/>
                    </a:cubicBezTo>
                    <a:cubicBezTo>
                      <a:pt x="1830" y="20"/>
                      <a:pt x="1705" y="20"/>
                      <a:pt x="1579" y="45"/>
                    </a:cubicBezTo>
                    <a:cubicBezTo>
                      <a:pt x="1454" y="45"/>
                      <a:pt x="1329" y="20"/>
                      <a:pt x="1229" y="20"/>
                    </a:cubicBezTo>
                    <a:cubicBezTo>
                      <a:pt x="978" y="20"/>
                      <a:pt x="752" y="45"/>
                      <a:pt x="577" y="45"/>
                    </a:cubicBezTo>
                    <a:cubicBezTo>
                      <a:pt x="402" y="70"/>
                      <a:pt x="251" y="95"/>
                      <a:pt x="151" y="120"/>
                    </a:cubicBezTo>
                    <a:cubicBezTo>
                      <a:pt x="51" y="120"/>
                      <a:pt x="0" y="145"/>
                      <a:pt x="0" y="145"/>
                    </a:cubicBezTo>
                    <a:cubicBezTo>
                      <a:pt x="0" y="145"/>
                      <a:pt x="0" y="195"/>
                      <a:pt x="26" y="295"/>
                    </a:cubicBezTo>
                    <a:cubicBezTo>
                      <a:pt x="26" y="396"/>
                      <a:pt x="51" y="571"/>
                      <a:pt x="101" y="721"/>
                    </a:cubicBezTo>
                    <a:cubicBezTo>
                      <a:pt x="151" y="897"/>
                      <a:pt x="201" y="1122"/>
                      <a:pt x="301" y="1323"/>
                    </a:cubicBezTo>
                    <a:cubicBezTo>
                      <a:pt x="326" y="1448"/>
                      <a:pt x="376" y="1549"/>
                      <a:pt x="427" y="1674"/>
                    </a:cubicBezTo>
                    <a:cubicBezTo>
                      <a:pt x="502" y="1799"/>
                      <a:pt x="577" y="1899"/>
                      <a:pt x="652" y="2025"/>
                    </a:cubicBezTo>
                    <a:cubicBezTo>
                      <a:pt x="803" y="2275"/>
                      <a:pt x="1003" y="2526"/>
                      <a:pt x="1229" y="2777"/>
                    </a:cubicBezTo>
                    <a:cubicBezTo>
                      <a:pt x="1454" y="3027"/>
                      <a:pt x="1680" y="3228"/>
                      <a:pt x="1930" y="3453"/>
                    </a:cubicBezTo>
                    <a:cubicBezTo>
                      <a:pt x="2206" y="3654"/>
                      <a:pt x="2482" y="3854"/>
                      <a:pt x="2757" y="4030"/>
                    </a:cubicBezTo>
                    <a:cubicBezTo>
                      <a:pt x="3033" y="4180"/>
                      <a:pt x="3334" y="4330"/>
                      <a:pt x="3635" y="4456"/>
                    </a:cubicBezTo>
                    <a:cubicBezTo>
                      <a:pt x="4236" y="4706"/>
                      <a:pt x="4863" y="4882"/>
                      <a:pt x="5464" y="4957"/>
                    </a:cubicBezTo>
                    <a:cubicBezTo>
                      <a:pt x="5795" y="4998"/>
                      <a:pt x="6119" y="5017"/>
                      <a:pt x="6431" y="5017"/>
                    </a:cubicBezTo>
                    <a:cubicBezTo>
                      <a:pt x="6685" y="5017"/>
                      <a:pt x="6932" y="5005"/>
                      <a:pt x="7168" y="4982"/>
                    </a:cubicBezTo>
                    <a:cubicBezTo>
                      <a:pt x="7419" y="4932"/>
                      <a:pt x="7670" y="4907"/>
                      <a:pt x="7895" y="4857"/>
                    </a:cubicBezTo>
                    <a:cubicBezTo>
                      <a:pt x="8121" y="4832"/>
                      <a:pt x="8321" y="4782"/>
                      <a:pt x="8497" y="4731"/>
                    </a:cubicBezTo>
                    <a:cubicBezTo>
                      <a:pt x="8672" y="4706"/>
                      <a:pt x="8823" y="4631"/>
                      <a:pt x="8923" y="4606"/>
                    </a:cubicBezTo>
                    <a:cubicBezTo>
                      <a:pt x="9023" y="4581"/>
                      <a:pt x="9073" y="4556"/>
                      <a:pt x="9073" y="4556"/>
                    </a:cubicBezTo>
                    <a:cubicBezTo>
                      <a:pt x="9073" y="4556"/>
                      <a:pt x="9073" y="4506"/>
                      <a:pt x="9023" y="4406"/>
                    </a:cubicBezTo>
                    <a:cubicBezTo>
                      <a:pt x="8998" y="4305"/>
                      <a:pt x="8948" y="4155"/>
                      <a:pt x="8873" y="4005"/>
                    </a:cubicBezTo>
                    <a:cubicBezTo>
                      <a:pt x="8798" y="3829"/>
                      <a:pt x="8722" y="3629"/>
                      <a:pt x="8597" y="3403"/>
                    </a:cubicBezTo>
                    <a:cubicBezTo>
                      <a:pt x="8472" y="3203"/>
                      <a:pt x="8321" y="2977"/>
                      <a:pt x="8146" y="2777"/>
                    </a:cubicBezTo>
                    <a:cubicBezTo>
                      <a:pt x="7970" y="2551"/>
                      <a:pt x="7795" y="2325"/>
                      <a:pt x="7569" y="2125"/>
                    </a:cubicBezTo>
                    <a:cubicBezTo>
                      <a:pt x="7344" y="1899"/>
                      <a:pt x="7118" y="1699"/>
                      <a:pt x="6868" y="1523"/>
                    </a:cubicBezTo>
                    <a:cubicBezTo>
                      <a:pt x="6341" y="1148"/>
                      <a:pt x="5815" y="847"/>
                      <a:pt x="5239" y="596"/>
                    </a:cubicBezTo>
                    <a:cubicBezTo>
                      <a:pt x="4963" y="496"/>
                      <a:pt x="4662" y="396"/>
                      <a:pt x="4386" y="295"/>
                    </a:cubicBezTo>
                    <a:cubicBezTo>
                      <a:pt x="4086" y="220"/>
                      <a:pt x="3810" y="170"/>
                      <a:pt x="3534" y="120"/>
                    </a:cubicBezTo>
                    <a:cubicBezTo>
                      <a:pt x="3259" y="70"/>
                      <a:pt x="2958" y="45"/>
                      <a:pt x="2707" y="20"/>
                    </a:cubicBezTo>
                    <a:cubicBezTo>
                      <a:pt x="2582" y="7"/>
                      <a:pt x="2457" y="1"/>
                      <a:pt x="23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919;p66">
                <a:extLst>
                  <a:ext uri="{FF2B5EF4-FFF2-40B4-BE49-F238E27FC236}">
                    <a16:creationId xmlns:a16="http://schemas.microsoft.com/office/drawing/2014/main" id="{D8E75FC7-6597-4958-9BED-F32008B752EE}"/>
                  </a:ext>
                </a:extLst>
              </p:cNvPr>
              <p:cNvSpPr/>
              <p:nvPr/>
            </p:nvSpPr>
            <p:spPr>
              <a:xfrm>
                <a:off x="6171780" y="3581932"/>
                <a:ext cx="126517" cy="264909"/>
              </a:xfrm>
              <a:custGeom>
                <a:avLst/>
                <a:gdLst/>
                <a:ahLst/>
                <a:cxnLst/>
                <a:rect l="l" t="t" r="r" b="b"/>
                <a:pathLst>
                  <a:path w="4262" h="8924" extrusionOk="0">
                    <a:moveTo>
                      <a:pt x="2332" y="1"/>
                    </a:moveTo>
                    <a:cubicBezTo>
                      <a:pt x="2332" y="1"/>
                      <a:pt x="2281" y="51"/>
                      <a:pt x="2206" y="126"/>
                    </a:cubicBezTo>
                    <a:cubicBezTo>
                      <a:pt x="2156" y="176"/>
                      <a:pt x="2031" y="277"/>
                      <a:pt x="1931" y="402"/>
                    </a:cubicBezTo>
                    <a:cubicBezTo>
                      <a:pt x="1830" y="527"/>
                      <a:pt x="1680" y="678"/>
                      <a:pt x="1555" y="853"/>
                    </a:cubicBezTo>
                    <a:cubicBezTo>
                      <a:pt x="1429" y="1003"/>
                      <a:pt x="1304" y="1204"/>
                      <a:pt x="1154" y="1379"/>
                    </a:cubicBezTo>
                    <a:cubicBezTo>
                      <a:pt x="1028" y="1580"/>
                      <a:pt x="903" y="1780"/>
                      <a:pt x="778" y="2006"/>
                    </a:cubicBezTo>
                    <a:cubicBezTo>
                      <a:pt x="677" y="2231"/>
                      <a:pt x="552" y="2457"/>
                      <a:pt x="452" y="2708"/>
                    </a:cubicBezTo>
                    <a:cubicBezTo>
                      <a:pt x="276" y="3159"/>
                      <a:pt x="126" y="3685"/>
                      <a:pt x="76" y="4211"/>
                    </a:cubicBezTo>
                    <a:cubicBezTo>
                      <a:pt x="1" y="4763"/>
                      <a:pt x="1" y="5314"/>
                      <a:pt x="101" y="5866"/>
                    </a:cubicBezTo>
                    <a:cubicBezTo>
                      <a:pt x="176" y="6392"/>
                      <a:pt x="327" y="6943"/>
                      <a:pt x="552" y="7394"/>
                    </a:cubicBezTo>
                    <a:cubicBezTo>
                      <a:pt x="652" y="7620"/>
                      <a:pt x="753" y="7845"/>
                      <a:pt x="878" y="8021"/>
                    </a:cubicBezTo>
                    <a:cubicBezTo>
                      <a:pt x="978" y="8196"/>
                      <a:pt x="1103" y="8372"/>
                      <a:pt x="1204" y="8497"/>
                    </a:cubicBezTo>
                    <a:cubicBezTo>
                      <a:pt x="1304" y="8622"/>
                      <a:pt x="1404" y="8748"/>
                      <a:pt x="1479" y="8823"/>
                    </a:cubicBezTo>
                    <a:cubicBezTo>
                      <a:pt x="1530" y="8873"/>
                      <a:pt x="1580" y="8923"/>
                      <a:pt x="1580" y="8923"/>
                    </a:cubicBezTo>
                    <a:cubicBezTo>
                      <a:pt x="1580" y="8923"/>
                      <a:pt x="1630" y="8898"/>
                      <a:pt x="1705" y="8848"/>
                    </a:cubicBezTo>
                    <a:cubicBezTo>
                      <a:pt x="1780" y="8773"/>
                      <a:pt x="1905" y="8698"/>
                      <a:pt x="2031" y="8597"/>
                    </a:cubicBezTo>
                    <a:cubicBezTo>
                      <a:pt x="2156" y="8472"/>
                      <a:pt x="2332" y="8347"/>
                      <a:pt x="2457" y="8196"/>
                    </a:cubicBezTo>
                    <a:cubicBezTo>
                      <a:pt x="2607" y="8021"/>
                      <a:pt x="2783" y="7845"/>
                      <a:pt x="2933" y="7670"/>
                    </a:cubicBezTo>
                    <a:cubicBezTo>
                      <a:pt x="3234" y="7294"/>
                      <a:pt x="3535" y="6868"/>
                      <a:pt x="3760" y="6367"/>
                    </a:cubicBezTo>
                    <a:cubicBezTo>
                      <a:pt x="3986" y="5866"/>
                      <a:pt x="4136" y="5289"/>
                      <a:pt x="4211" y="4738"/>
                    </a:cubicBezTo>
                    <a:cubicBezTo>
                      <a:pt x="4236" y="4437"/>
                      <a:pt x="4261" y="4136"/>
                      <a:pt x="4261" y="3861"/>
                    </a:cubicBezTo>
                    <a:cubicBezTo>
                      <a:pt x="4261" y="3560"/>
                      <a:pt x="4211" y="3259"/>
                      <a:pt x="4161" y="2983"/>
                    </a:cubicBezTo>
                    <a:cubicBezTo>
                      <a:pt x="4086" y="2683"/>
                      <a:pt x="4036" y="2432"/>
                      <a:pt x="3936" y="2156"/>
                    </a:cubicBezTo>
                    <a:cubicBezTo>
                      <a:pt x="3835" y="1881"/>
                      <a:pt x="3710" y="1630"/>
                      <a:pt x="3585" y="1404"/>
                    </a:cubicBezTo>
                    <a:cubicBezTo>
                      <a:pt x="3459" y="1204"/>
                      <a:pt x="3334" y="978"/>
                      <a:pt x="3184" y="803"/>
                    </a:cubicBezTo>
                    <a:cubicBezTo>
                      <a:pt x="3033" y="627"/>
                      <a:pt x="2883" y="477"/>
                      <a:pt x="2758" y="352"/>
                    </a:cubicBezTo>
                    <a:cubicBezTo>
                      <a:pt x="2657" y="251"/>
                      <a:pt x="2532" y="151"/>
                      <a:pt x="2457" y="101"/>
                    </a:cubicBezTo>
                    <a:cubicBezTo>
                      <a:pt x="2382" y="26"/>
                      <a:pt x="2332" y="1"/>
                      <a:pt x="23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920;p66">
                <a:extLst>
                  <a:ext uri="{FF2B5EF4-FFF2-40B4-BE49-F238E27FC236}">
                    <a16:creationId xmlns:a16="http://schemas.microsoft.com/office/drawing/2014/main" id="{ACA31834-B101-4DFD-826A-67986F35AB97}"/>
                  </a:ext>
                </a:extLst>
              </p:cNvPr>
              <p:cNvSpPr/>
              <p:nvPr/>
            </p:nvSpPr>
            <p:spPr>
              <a:xfrm>
                <a:off x="6362239" y="3721660"/>
                <a:ext cx="282007" cy="124440"/>
              </a:xfrm>
              <a:custGeom>
                <a:avLst/>
                <a:gdLst/>
                <a:ahLst/>
                <a:cxnLst/>
                <a:rect l="l" t="t" r="r" b="b"/>
                <a:pathLst>
                  <a:path w="9500" h="4192" extrusionOk="0">
                    <a:moveTo>
                      <a:pt x="4946" y="1"/>
                    </a:moveTo>
                    <a:cubicBezTo>
                      <a:pt x="4868" y="1"/>
                      <a:pt x="4790" y="2"/>
                      <a:pt x="4713" y="6"/>
                    </a:cubicBezTo>
                    <a:cubicBezTo>
                      <a:pt x="4111" y="31"/>
                      <a:pt x="3535" y="106"/>
                      <a:pt x="2958" y="281"/>
                    </a:cubicBezTo>
                    <a:cubicBezTo>
                      <a:pt x="2407" y="457"/>
                      <a:pt x="1906" y="707"/>
                      <a:pt x="1454" y="983"/>
                    </a:cubicBezTo>
                    <a:cubicBezTo>
                      <a:pt x="1229" y="1108"/>
                      <a:pt x="1028" y="1259"/>
                      <a:pt x="853" y="1384"/>
                    </a:cubicBezTo>
                    <a:cubicBezTo>
                      <a:pt x="677" y="1534"/>
                      <a:pt x="527" y="1685"/>
                      <a:pt x="402" y="1785"/>
                    </a:cubicBezTo>
                    <a:cubicBezTo>
                      <a:pt x="276" y="1910"/>
                      <a:pt x="176" y="2036"/>
                      <a:pt x="101" y="2086"/>
                    </a:cubicBezTo>
                    <a:cubicBezTo>
                      <a:pt x="26" y="2161"/>
                      <a:pt x="1" y="2211"/>
                      <a:pt x="1" y="2211"/>
                    </a:cubicBezTo>
                    <a:cubicBezTo>
                      <a:pt x="1" y="2211"/>
                      <a:pt x="26" y="2261"/>
                      <a:pt x="101" y="2336"/>
                    </a:cubicBezTo>
                    <a:cubicBezTo>
                      <a:pt x="176" y="2387"/>
                      <a:pt x="276" y="2512"/>
                      <a:pt x="427" y="2612"/>
                    </a:cubicBezTo>
                    <a:cubicBezTo>
                      <a:pt x="552" y="2737"/>
                      <a:pt x="703" y="2863"/>
                      <a:pt x="903" y="2988"/>
                    </a:cubicBezTo>
                    <a:cubicBezTo>
                      <a:pt x="1078" y="3138"/>
                      <a:pt x="1279" y="3264"/>
                      <a:pt x="1505" y="3389"/>
                    </a:cubicBezTo>
                    <a:cubicBezTo>
                      <a:pt x="1956" y="3640"/>
                      <a:pt x="2482" y="3840"/>
                      <a:pt x="3033" y="3991"/>
                    </a:cubicBezTo>
                    <a:cubicBezTo>
                      <a:pt x="3610" y="4141"/>
                      <a:pt x="4211" y="4191"/>
                      <a:pt x="4788" y="4191"/>
                    </a:cubicBezTo>
                    <a:cubicBezTo>
                      <a:pt x="5389" y="4166"/>
                      <a:pt x="5966" y="4066"/>
                      <a:pt x="6517" y="3890"/>
                    </a:cubicBezTo>
                    <a:cubicBezTo>
                      <a:pt x="7068" y="3740"/>
                      <a:pt x="7595" y="3489"/>
                      <a:pt x="8021" y="3214"/>
                    </a:cubicBezTo>
                    <a:cubicBezTo>
                      <a:pt x="8246" y="3088"/>
                      <a:pt x="8447" y="2938"/>
                      <a:pt x="8622" y="2788"/>
                    </a:cubicBezTo>
                    <a:cubicBezTo>
                      <a:pt x="8798" y="2662"/>
                      <a:pt x="8973" y="2512"/>
                      <a:pt x="9099" y="2387"/>
                    </a:cubicBezTo>
                    <a:cubicBezTo>
                      <a:pt x="9224" y="2286"/>
                      <a:pt x="9324" y="2161"/>
                      <a:pt x="9399" y="2086"/>
                    </a:cubicBezTo>
                    <a:cubicBezTo>
                      <a:pt x="9475" y="2011"/>
                      <a:pt x="9500" y="1961"/>
                      <a:pt x="9500" y="1961"/>
                    </a:cubicBezTo>
                    <a:cubicBezTo>
                      <a:pt x="9500" y="1961"/>
                      <a:pt x="9475" y="1910"/>
                      <a:pt x="9399" y="1860"/>
                    </a:cubicBezTo>
                    <a:cubicBezTo>
                      <a:pt x="9324" y="1785"/>
                      <a:pt x="9224" y="1660"/>
                      <a:pt x="9099" y="1560"/>
                    </a:cubicBezTo>
                    <a:cubicBezTo>
                      <a:pt x="8973" y="1459"/>
                      <a:pt x="8798" y="1309"/>
                      <a:pt x="8622" y="1184"/>
                    </a:cubicBezTo>
                    <a:cubicBezTo>
                      <a:pt x="8447" y="1058"/>
                      <a:pt x="8246" y="933"/>
                      <a:pt x="8021" y="808"/>
                    </a:cubicBezTo>
                    <a:cubicBezTo>
                      <a:pt x="7570" y="557"/>
                      <a:pt x="7043" y="331"/>
                      <a:pt x="6467" y="181"/>
                    </a:cubicBezTo>
                    <a:cubicBezTo>
                      <a:pt x="5987" y="72"/>
                      <a:pt x="5469" y="1"/>
                      <a:pt x="49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21;p66">
                <a:extLst>
                  <a:ext uri="{FF2B5EF4-FFF2-40B4-BE49-F238E27FC236}">
                    <a16:creationId xmlns:a16="http://schemas.microsoft.com/office/drawing/2014/main" id="{712C5857-7E91-49E9-A9EB-BDE2985B825F}"/>
                  </a:ext>
                </a:extLst>
              </p:cNvPr>
              <p:cNvSpPr/>
              <p:nvPr/>
            </p:nvSpPr>
            <p:spPr>
              <a:xfrm>
                <a:off x="6365980" y="3326760"/>
                <a:ext cx="148811" cy="245554"/>
              </a:xfrm>
              <a:custGeom>
                <a:avLst/>
                <a:gdLst/>
                <a:ahLst/>
                <a:cxnLst/>
                <a:rect l="l" t="t" r="r" b="b"/>
                <a:pathLst>
                  <a:path w="5013" h="8272" extrusionOk="0">
                    <a:moveTo>
                      <a:pt x="551" y="0"/>
                    </a:moveTo>
                    <a:cubicBezTo>
                      <a:pt x="551" y="0"/>
                      <a:pt x="501" y="75"/>
                      <a:pt x="476" y="151"/>
                    </a:cubicBezTo>
                    <a:cubicBezTo>
                      <a:pt x="451" y="251"/>
                      <a:pt x="376" y="376"/>
                      <a:pt x="326" y="552"/>
                    </a:cubicBezTo>
                    <a:cubicBezTo>
                      <a:pt x="276" y="702"/>
                      <a:pt x="201" y="903"/>
                      <a:pt x="176" y="1128"/>
                    </a:cubicBezTo>
                    <a:cubicBezTo>
                      <a:pt x="125" y="1329"/>
                      <a:pt x="75" y="1579"/>
                      <a:pt x="50" y="1830"/>
                    </a:cubicBezTo>
                    <a:cubicBezTo>
                      <a:pt x="0" y="2331"/>
                      <a:pt x="0" y="2908"/>
                      <a:pt x="100" y="3459"/>
                    </a:cubicBezTo>
                    <a:cubicBezTo>
                      <a:pt x="176" y="4035"/>
                      <a:pt x="351" y="4587"/>
                      <a:pt x="602" y="5138"/>
                    </a:cubicBezTo>
                    <a:cubicBezTo>
                      <a:pt x="877" y="5639"/>
                      <a:pt x="1203" y="6116"/>
                      <a:pt x="1579" y="6517"/>
                    </a:cubicBezTo>
                    <a:cubicBezTo>
                      <a:pt x="1955" y="6918"/>
                      <a:pt x="2406" y="7269"/>
                      <a:pt x="2832" y="7544"/>
                    </a:cubicBezTo>
                    <a:cubicBezTo>
                      <a:pt x="3033" y="7670"/>
                      <a:pt x="3258" y="7795"/>
                      <a:pt x="3434" y="7870"/>
                    </a:cubicBezTo>
                    <a:cubicBezTo>
                      <a:pt x="3634" y="7970"/>
                      <a:pt x="3835" y="8045"/>
                      <a:pt x="3985" y="8096"/>
                    </a:cubicBezTo>
                    <a:cubicBezTo>
                      <a:pt x="4161" y="8171"/>
                      <a:pt x="4311" y="8196"/>
                      <a:pt x="4386" y="8221"/>
                    </a:cubicBezTo>
                    <a:cubicBezTo>
                      <a:pt x="4486" y="8246"/>
                      <a:pt x="4536" y="8271"/>
                      <a:pt x="4536" y="8271"/>
                    </a:cubicBezTo>
                    <a:cubicBezTo>
                      <a:pt x="4536" y="8271"/>
                      <a:pt x="4562" y="8221"/>
                      <a:pt x="4612" y="8121"/>
                    </a:cubicBezTo>
                    <a:cubicBezTo>
                      <a:pt x="4637" y="8020"/>
                      <a:pt x="4687" y="7895"/>
                      <a:pt x="4737" y="7720"/>
                    </a:cubicBezTo>
                    <a:cubicBezTo>
                      <a:pt x="4787" y="7569"/>
                      <a:pt x="4837" y="7369"/>
                      <a:pt x="4887" y="7143"/>
                    </a:cubicBezTo>
                    <a:cubicBezTo>
                      <a:pt x="4912" y="6918"/>
                      <a:pt x="4937" y="6692"/>
                      <a:pt x="4963" y="6441"/>
                    </a:cubicBezTo>
                    <a:cubicBezTo>
                      <a:pt x="5013" y="5940"/>
                      <a:pt x="4988" y="5389"/>
                      <a:pt x="4887" y="4837"/>
                    </a:cubicBezTo>
                    <a:cubicBezTo>
                      <a:pt x="4787" y="4286"/>
                      <a:pt x="4587" y="3735"/>
                      <a:pt x="4336" y="3233"/>
                    </a:cubicBezTo>
                    <a:cubicBezTo>
                      <a:pt x="4085" y="2707"/>
                      <a:pt x="3785" y="2231"/>
                      <a:pt x="3434" y="1830"/>
                    </a:cubicBezTo>
                    <a:cubicBezTo>
                      <a:pt x="3058" y="1429"/>
                      <a:pt x="2657" y="1078"/>
                      <a:pt x="2231" y="802"/>
                    </a:cubicBezTo>
                    <a:cubicBezTo>
                      <a:pt x="2030" y="652"/>
                      <a:pt x="1830" y="552"/>
                      <a:pt x="1629" y="451"/>
                    </a:cubicBezTo>
                    <a:cubicBezTo>
                      <a:pt x="1429" y="351"/>
                      <a:pt x="1228" y="251"/>
                      <a:pt x="1078" y="201"/>
                    </a:cubicBezTo>
                    <a:cubicBezTo>
                      <a:pt x="927" y="126"/>
                      <a:pt x="777" y="101"/>
                      <a:pt x="702" y="50"/>
                    </a:cubicBezTo>
                    <a:cubicBezTo>
                      <a:pt x="602" y="25"/>
                      <a:pt x="551" y="0"/>
                      <a:pt x="5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922;p66">
                <a:extLst>
                  <a:ext uri="{FF2B5EF4-FFF2-40B4-BE49-F238E27FC236}">
                    <a16:creationId xmlns:a16="http://schemas.microsoft.com/office/drawing/2014/main" id="{8683D595-F582-4F54-B501-0DC4474F1A1B}"/>
                  </a:ext>
                </a:extLst>
              </p:cNvPr>
              <p:cNvSpPr/>
              <p:nvPr/>
            </p:nvSpPr>
            <p:spPr>
              <a:xfrm>
                <a:off x="6609990" y="3238210"/>
                <a:ext cx="216522" cy="189004"/>
              </a:xfrm>
              <a:custGeom>
                <a:avLst/>
                <a:gdLst/>
                <a:ahLst/>
                <a:cxnLst/>
                <a:rect l="l" t="t" r="r" b="b"/>
                <a:pathLst>
                  <a:path w="7294" h="6367" extrusionOk="0">
                    <a:moveTo>
                      <a:pt x="7093" y="1"/>
                    </a:moveTo>
                    <a:cubicBezTo>
                      <a:pt x="6993" y="1"/>
                      <a:pt x="6818" y="1"/>
                      <a:pt x="6667" y="26"/>
                    </a:cubicBezTo>
                    <a:cubicBezTo>
                      <a:pt x="6492" y="26"/>
                      <a:pt x="6291" y="51"/>
                      <a:pt x="6066" y="101"/>
                    </a:cubicBezTo>
                    <a:cubicBezTo>
                      <a:pt x="5840" y="126"/>
                      <a:pt x="5615" y="201"/>
                      <a:pt x="5364" y="251"/>
                    </a:cubicBezTo>
                    <a:cubicBezTo>
                      <a:pt x="4888" y="402"/>
                      <a:pt x="4362" y="602"/>
                      <a:pt x="3885" y="853"/>
                    </a:cubicBezTo>
                    <a:cubicBezTo>
                      <a:pt x="3409" y="1104"/>
                      <a:pt x="2933" y="1404"/>
                      <a:pt x="2532" y="1780"/>
                    </a:cubicBezTo>
                    <a:cubicBezTo>
                      <a:pt x="2332" y="1956"/>
                      <a:pt x="2131" y="2156"/>
                      <a:pt x="1956" y="2357"/>
                    </a:cubicBezTo>
                    <a:cubicBezTo>
                      <a:pt x="1780" y="2557"/>
                      <a:pt x="1605" y="2758"/>
                      <a:pt x="1454" y="2958"/>
                    </a:cubicBezTo>
                    <a:cubicBezTo>
                      <a:pt x="1304" y="3159"/>
                      <a:pt x="1154" y="3409"/>
                      <a:pt x="1028" y="3610"/>
                    </a:cubicBezTo>
                    <a:cubicBezTo>
                      <a:pt x="928" y="3810"/>
                      <a:pt x="803" y="4036"/>
                      <a:pt x="702" y="4236"/>
                    </a:cubicBezTo>
                    <a:cubicBezTo>
                      <a:pt x="652" y="4362"/>
                      <a:pt x="602" y="4462"/>
                      <a:pt x="577" y="4562"/>
                    </a:cubicBezTo>
                    <a:cubicBezTo>
                      <a:pt x="502" y="4688"/>
                      <a:pt x="452" y="4788"/>
                      <a:pt x="402" y="4888"/>
                    </a:cubicBezTo>
                    <a:cubicBezTo>
                      <a:pt x="301" y="5089"/>
                      <a:pt x="226" y="5289"/>
                      <a:pt x="176" y="5439"/>
                    </a:cubicBezTo>
                    <a:cubicBezTo>
                      <a:pt x="101" y="5590"/>
                      <a:pt x="76" y="5740"/>
                      <a:pt x="26" y="5840"/>
                    </a:cubicBezTo>
                    <a:cubicBezTo>
                      <a:pt x="1" y="5941"/>
                      <a:pt x="1" y="5991"/>
                      <a:pt x="1" y="5991"/>
                    </a:cubicBezTo>
                    <a:cubicBezTo>
                      <a:pt x="1" y="5991"/>
                      <a:pt x="51" y="6016"/>
                      <a:pt x="151" y="6066"/>
                    </a:cubicBezTo>
                    <a:cubicBezTo>
                      <a:pt x="226" y="6091"/>
                      <a:pt x="377" y="6141"/>
                      <a:pt x="552" y="6166"/>
                    </a:cubicBezTo>
                    <a:cubicBezTo>
                      <a:pt x="702" y="6216"/>
                      <a:pt x="928" y="6267"/>
                      <a:pt x="1129" y="6317"/>
                    </a:cubicBezTo>
                    <a:cubicBezTo>
                      <a:pt x="1254" y="6342"/>
                      <a:pt x="1354" y="6342"/>
                      <a:pt x="1479" y="6367"/>
                    </a:cubicBezTo>
                    <a:cubicBezTo>
                      <a:pt x="1605" y="6367"/>
                      <a:pt x="1755" y="6342"/>
                      <a:pt x="1880" y="6342"/>
                    </a:cubicBezTo>
                    <a:cubicBezTo>
                      <a:pt x="2156" y="6317"/>
                      <a:pt x="2457" y="6292"/>
                      <a:pt x="2758" y="6216"/>
                    </a:cubicBezTo>
                    <a:cubicBezTo>
                      <a:pt x="3083" y="6141"/>
                      <a:pt x="3359" y="6041"/>
                      <a:pt x="3660" y="5941"/>
                    </a:cubicBezTo>
                    <a:cubicBezTo>
                      <a:pt x="3936" y="5815"/>
                      <a:pt x="4236" y="5690"/>
                      <a:pt x="4512" y="5490"/>
                    </a:cubicBezTo>
                    <a:cubicBezTo>
                      <a:pt x="4763" y="5339"/>
                      <a:pt x="5038" y="5139"/>
                      <a:pt x="5289" y="4938"/>
                    </a:cubicBezTo>
                    <a:cubicBezTo>
                      <a:pt x="5514" y="4713"/>
                      <a:pt x="5740" y="4487"/>
                      <a:pt x="5941" y="4262"/>
                    </a:cubicBezTo>
                    <a:cubicBezTo>
                      <a:pt x="6166" y="4011"/>
                      <a:pt x="6316" y="3760"/>
                      <a:pt x="6492" y="3485"/>
                    </a:cubicBezTo>
                    <a:cubicBezTo>
                      <a:pt x="6642" y="3234"/>
                      <a:pt x="6768" y="2983"/>
                      <a:pt x="6868" y="2708"/>
                    </a:cubicBezTo>
                    <a:cubicBezTo>
                      <a:pt x="6993" y="2432"/>
                      <a:pt x="7068" y="2181"/>
                      <a:pt x="7119" y="1906"/>
                    </a:cubicBezTo>
                    <a:cubicBezTo>
                      <a:pt x="7194" y="1655"/>
                      <a:pt x="7244" y="1404"/>
                      <a:pt x="7244" y="1179"/>
                    </a:cubicBezTo>
                    <a:cubicBezTo>
                      <a:pt x="7269" y="953"/>
                      <a:pt x="7269" y="753"/>
                      <a:pt x="7294" y="577"/>
                    </a:cubicBezTo>
                    <a:cubicBezTo>
                      <a:pt x="7294" y="402"/>
                      <a:pt x="7269" y="251"/>
                      <a:pt x="7269" y="151"/>
                    </a:cubicBezTo>
                    <a:cubicBezTo>
                      <a:pt x="7269" y="51"/>
                      <a:pt x="7244" y="1"/>
                      <a:pt x="7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923;p66">
                <a:extLst>
                  <a:ext uri="{FF2B5EF4-FFF2-40B4-BE49-F238E27FC236}">
                    <a16:creationId xmlns:a16="http://schemas.microsoft.com/office/drawing/2014/main" id="{E21AA0A2-719F-48EA-9E24-F60E38CBA7B8}"/>
                  </a:ext>
                </a:extLst>
              </p:cNvPr>
              <p:cNvSpPr/>
              <p:nvPr/>
            </p:nvSpPr>
            <p:spPr>
              <a:xfrm>
                <a:off x="6429209" y="2993873"/>
                <a:ext cx="200166" cy="182177"/>
              </a:xfrm>
              <a:custGeom>
                <a:avLst/>
                <a:gdLst/>
                <a:ahLst/>
                <a:cxnLst/>
                <a:rect l="l" t="t" r="r" b="b"/>
                <a:pathLst>
                  <a:path w="6743" h="6137" extrusionOk="0">
                    <a:moveTo>
                      <a:pt x="1357" y="1"/>
                    </a:moveTo>
                    <a:cubicBezTo>
                      <a:pt x="1288" y="1"/>
                      <a:pt x="1219" y="4"/>
                      <a:pt x="1153" y="11"/>
                    </a:cubicBezTo>
                    <a:cubicBezTo>
                      <a:pt x="903" y="11"/>
                      <a:pt x="702" y="36"/>
                      <a:pt x="527" y="86"/>
                    </a:cubicBezTo>
                    <a:cubicBezTo>
                      <a:pt x="376" y="86"/>
                      <a:pt x="226" y="137"/>
                      <a:pt x="151" y="162"/>
                    </a:cubicBezTo>
                    <a:cubicBezTo>
                      <a:pt x="51" y="187"/>
                      <a:pt x="0" y="212"/>
                      <a:pt x="0" y="212"/>
                    </a:cubicBezTo>
                    <a:cubicBezTo>
                      <a:pt x="0" y="212"/>
                      <a:pt x="0" y="287"/>
                      <a:pt x="25" y="387"/>
                    </a:cubicBezTo>
                    <a:cubicBezTo>
                      <a:pt x="51" y="462"/>
                      <a:pt x="51" y="638"/>
                      <a:pt x="101" y="788"/>
                    </a:cubicBezTo>
                    <a:cubicBezTo>
                      <a:pt x="126" y="939"/>
                      <a:pt x="176" y="1139"/>
                      <a:pt x="226" y="1340"/>
                    </a:cubicBezTo>
                    <a:cubicBezTo>
                      <a:pt x="276" y="1515"/>
                      <a:pt x="326" y="1741"/>
                      <a:pt x="401" y="1966"/>
                    </a:cubicBezTo>
                    <a:cubicBezTo>
                      <a:pt x="477" y="2192"/>
                      <a:pt x="552" y="2417"/>
                      <a:pt x="652" y="2618"/>
                    </a:cubicBezTo>
                    <a:cubicBezTo>
                      <a:pt x="752" y="2843"/>
                      <a:pt x="853" y="3069"/>
                      <a:pt x="978" y="3294"/>
                    </a:cubicBezTo>
                    <a:cubicBezTo>
                      <a:pt x="1103" y="3520"/>
                      <a:pt x="1254" y="3721"/>
                      <a:pt x="1429" y="3946"/>
                    </a:cubicBezTo>
                    <a:cubicBezTo>
                      <a:pt x="1579" y="4147"/>
                      <a:pt x="1755" y="4347"/>
                      <a:pt x="1955" y="4548"/>
                    </a:cubicBezTo>
                    <a:cubicBezTo>
                      <a:pt x="2156" y="4748"/>
                      <a:pt x="2381" y="4924"/>
                      <a:pt x="2607" y="5074"/>
                    </a:cubicBezTo>
                    <a:cubicBezTo>
                      <a:pt x="2807" y="5249"/>
                      <a:pt x="3083" y="5400"/>
                      <a:pt x="3334" y="5525"/>
                    </a:cubicBezTo>
                    <a:cubicBezTo>
                      <a:pt x="3584" y="5650"/>
                      <a:pt x="3810" y="5751"/>
                      <a:pt x="4086" y="5851"/>
                    </a:cubicBezTo>
                    <a:cubicBezTo>
                      <a:pt x="4386" y="5951"/>
                      <a:pt x="4637" y="6026"/>
                      <a:pt x="4913" y="6076"/>
                    </a:cubicBezTo>
                    <a:cubicBezTo>
                      <a:pt x="5096" y="6113"/>
                      <a:pt x="5266" y="6136"/>
                      <a:pt x="5433" y="6136"/>
                    </a:cubicBezTo>
                    <a:cubicBezTo>
                      <a:pt x="5494" y="6136"/>
                      <a:pt x="5554" y="6133"/>
                      <a:pt x="5614" y="6127"/>
                    </a:cubicBezTo>
                    <a:cubicBezTo>
                      <a:pt x="5815" y="6127"/>
                      <a:pt x="6041" y="6101"/>
                      <a:pt x="6191" y="6076"/>
                    </a:cubicBezTo>
                    <a:cubicBezTo>
                      <a:pt x="6366" y="6076"/>
                      <a:pt x="6517" y="6026"/>
                      <a:pt x="6592" y="6001"/>
                    </a:cubicBezTo>
                    <a:cubicBezTo>
                      <a:pt x="6692" y="6001"/>
                      <a:pt x="6742" y="5976"/>
                      <a:pt x="6742" y="5976"/>
                    </a:cubicBezTo>
                    <a:cubicBezTo>
                      <a:pt x="6742" y="5976"/>
                      <a:pt x="6742" y="5926"/>
                      <a:pt x="6742" y="5826"/>
                    </a:cubicBezTo>
                    <a:cubicBezTo>
                      <a:pt x="6717" y="5726"/>
                      <a:pt x="6717" y="5575"/>
                      <a:pt x="6692" y="5425"/>
                    </a:cubicBezTo>
                    <a:cubicBezTo>
                      <a:pt x="6667" y="5249"/>
                      <a:pt x="6617" y="5049"/>
                      <a:pt x="6567" y="4848"/>
                    </a:cubicBezTo>
                    <a:cubicBezTo>
                      <a:pt x="6492" y="4623"/>
                      <a:pt x="6442" y="4397"/>
                      <a:pt x="6391" y="4172"/>
                    </a:cubicBezTo>
                    <a:cubicBezTo>
                      <a:pt x="6341" y="3946"/>
                      <a:pt x="6266" y="3721"/>
                      <a:pt x="6191" y="3520"/>
                    </a:cubicBezTo>
                    <a:cubicBezTo>
                      <a:pt x="6091" y="3294"/>
                      <a:pt x="5990" y="3044"/>
                      <a:pt x="5865" y="2818"/>
                    </a:cubicBezTo>
                    <a:cubicBezTo>
                      <a:pt x="5614" y="2392"/>
                      <a:pt x="5264" y="1941"/>
                      <a:pt x="4863" y="1540"/>
                    </a:cubicBezTo>
                    <a:cubicBezTo>
                      <a:pt x="4662" y="1340"/>
                      <a:pt x="4437" y="1164"/>
                      <a:pt x="4211" y="989"/>
                    </a:cubicBezTo>
                    <a:cubicBezTo>
                      <a:pt x="3985" y="838"/>
                      <a:pt x="3735" y="688"/>
                      <a:pt x="3459" y="538"/>
                    </a:cubicBezTo>
                    <a:cubicBezTo>
                      <a:pt x="3208" y="412"/>
                      <a:pt x="2958" y="312"/>
                      <a:pt x="2682" y="237"/>
                    </a:cubicBezTo>
                    <a:cubicBezTo>
                      <a:pt x="2406" y="137"/>
                      <a:pt x="2131" y="86"/>
                      <a:pt x="1880" y="36"/>
                    </a:cubicBezTo>
                    <a:cubicBezTo>
                      <a:pt x="1703" y="19"/>
                      <a:pt x="1526" y="1"/>
                      <a:pt x="13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924;p66">
                <a:extLst>
                  <a:ext uri="{FF2B5EF4-FFF2-40B4-BE49-F238E27FC236}">
                    <a16:creationId xmlns:a16="http://schemas.microsoft.com/office/drawing/2014/main" id="{CA57D246-7F61-4F03-988E-4BB3727705B1}"/>
                  </a:ext>
                </a:extLst>
              </p:cNvPr>
              <p:cNvSpPr/>
              <p:nvPr/>
            </p:nvSpPr>
            <p:spPr>
              <a:xfrm>
                <a:off x="6255848" y="2673720"/>
                <a:ext cx="282007" cy="128566"/>
              </a:xfrm>
              <a:custGeom>
                <a:avLst/>
                <a:gdLst/>
                <a:ahLst/>
                <a:cxnLst/>
                <a:rect l="l" t="t" r="r" b="b"/>
                <a:pathLst>
                  <a:path w="9500" h="4331" extrusionOk="0">
                    <a:moveTo>
                      <a:pt x="3760" y="0"/>
                    </a:moveTo>
                    <a:cubicBezTo>
                      <a:pt x="3610" y="0"/>
                      <a:pt x="3459" y="7"/>
                      <a:pt x="3309" y="19"/>
                    </a:cubicBezTo>
                    <a:cubicBezTo>
                      <a:pt x="3033" y="44"/>
                      <a:pt x="2733" y="94"/>
                      <a:pt x="2457" y="170"/>
                    </a:cubicBezTo>
                    <a:cubicBezTo>
                      <a:pt x="2181" y="245"/>
                      <a:pt x="1906" y="320"/>
                      <a:pt x="1655" y="420"/>
                    </a:cubicBezTo>
                    <a:cubicBezTo>
                      <a:pt x="1404" y="520"/>
                      <a:pt x="1179" y="621"/>
                      <a:pt x="978" y="721"/>
                    </a:cubicBezTo>
                    <a:cubicBezTo>
                      <a:pt x="778" y="846"/>
                      <a:pt x="602" y="972"/>
                      <a:pt x="452" y="1047"/>
                    </a:cubicBezTo>
                    <a:cubicBezTo>
                      <a:pt x="302" y="1147"/>
                      <a:pt x="201" y="1247"/>
                      <a:pt x="126" y="1323"/>
                    </a:cubicBezTo>
                    <a:cubicBezTo>
                      <a:pt x="26" y="1373"/>
                      <a:pt x="1" y="1423"/>
                      <a:pt x="1" y="1423"/>
                    </a:cubicBezTo>
                    <a:cubicBezTo>
                      <a:pt x="1" y="1423"/>
                      <a:pt x="26" y="1473"/>
                      <a:pt x="101" y="1548"/>
                    </a:cubicBezTo>
                    <a:cubicBezTo>
                      <a:pt x="151" y="1623"/>
                      <a:pt x="251" y="1749"/>
                      <a:pt x="352" y="1874"/>
                    </a:cubicBezTo>
                    <a:cubicBezTo>
                      <a:pt x="477" y="2024"/>
                      <a:pt x="627" y="2175"/>
                      <a:pt x="778" y="2325"/>
                    </a:cubicBezTo>
                    <a:cubicBezTo>
                      <a:pt x="928" y="2500"/>
                      <a:pt x="1129" y="2651"/>
                      <a:pt x="1304" y="2826"/>
                    </a:cubicBezTo>
                    <a:cubicBezTo>
                      <a:pt x="1505" y="2977"/>
                      <a:pt x="1730" y="3127"/>
                      <a:pt x="1956" y="3277"/>
                    </a:cubicBezTo>
                    <a:cubicBezTo>
                      <a:pt x="2181" y="3428"/>
                      <a:pt x="2432" y="3553"/>
                      <a:pt x="2683" y="3678"/>
                    </a:cubicBezTo>
                    <a:cubicBezTo>
                      <a:pt x="2958" y="3804"/>
                      <a:pt x="3234" y="3929"/>
                      <a:pt x="3510" y="4004"/>
                    </a:cubicBezTo>
                    <a:cubicBezTo>
                      <a:pt x="3785" y="4104"/>
                      <a:pt x="4061" y="4155"/>
                      <a:pt x="4387" y="4230"/>
                    </a:cubicBezTo>
                    <a:cubicBezTo>
                      <a:pt x="4804" y="4297"/>
                      <a:pt x="5222" y="4330"/>
                      <a:pt x="5640" y="4330"/>
                    </a:cubicBezTo>
                    <a:cubicBezTo>
                      <a:pt x="5849" y="4330"/>
                      <a:pt x="6058" y="4322"/>
                      <a:pt x="6266" y="4305"/>
                    </a:cubicBezTo>
                    <a:cubicBezTo>
                      <a:pt x="6567" y="4255"/>
                      <a:pt x="6843" y="4230"/>
                      <a:pt x="7119" y="4130"/>
                    </a:cubicBezTo>
                    <a:cubicBezTo>
                      <a:pt x="7394" y="4054"/>
                      <a:pt x="7645" y="3954"/>
                      <a:pt x="7871" y="3854"/>
                    </a:cubicBezTo>
                    <a:cubicBezTo>
                      <a:pt x="8121" y="3754"/>
                      <a:pt x="8347" y="3653"/>
                      <a:pt x="8522" y="3528"/>
                    </a:cubicBezTo>
                    <a:cubicBezTo>
                      <a:pt x="8723" y="3428"/>
                      <a:pt x="8898" y="3302"/>
                      <a:pt x="9048" y="3202"/>
                    </a:cubicBezTo>
                    <a:cubicBezTo>
                      <a:pt x="9199" y="3102"/>
                      <a:pt x="9299" y="3002"/>
                      <a:pt x="9374" y="2952"/>
                    </a:cubicBezTo>
                    <a:cubicBezTo>
                      <a:pt x="9449" y="2876"/>
                      <a:pt x="9500" y="2826"/>
                      <a:pt x="9500" y="2826"/>
                    </a:cubicBezTo>
                    <a:cubicBezTo>
                      <a:pt x="9500" y="2826"/>
                      <a:pt x="9475" y="2776"/>
                      <a:pt x="9399" y="2701"/>
                    </a:cubicBezTo>
                    <a:cubicBezTo>
                      <a:pt x="9349" y="2626"/>
                      <a:pt x="9249" y="2500"/>
                      <a:pt x="9149" y="2375"/>
                    </a:cubicBezTo>
                    <a:cubicBezTo>
                      <a:pt x="9023" y="2250"/>
                      <a:pt x="8873" y="2074"/>
                      <a:pt x="8723" y="1924"/>
                    </a:cubicBezTo>
                    <a:cubicBezTo>
                      <a:pt x="8547" y="1774"/>
                      <a:pt x="8347" y="1623"/>
                      <a:pt x="8146" y="1473"/>
                    </a:cubicBezTo>
                    <a:cubicBezTo>
                      <a:pt x="7946" y="1323"/>
                      <a:pt x="7695" y="1172"/>
                      <a:pt x="7469" y="1022"/>
                    </a:cubicBezTo>
                    <a:cubicBezTo>
                      <a:pt x="7219" y="896"/>
                      <a:pt x="6968" y="746"/>
                      <a:pt x="6718" y="621"/>
                    </a:cubicBezTo>
                    <a:cubicBezTo>
                      <a:pt x="6216" y="370"/>
                      <a:pt x="5665" y="195"/>
                      <a:pt x="5114" y="94"/>
                    </a:cubicBezTo>
                    <a:cubicBezTo>
                      <a:pt x="4838" y="69"/>
                      <a:pt x="4512" y="19"/>
                      <a:pt x="4211" y="19"/>
                    </a:cubicBezTo>
                    <a:cubicBezTo>
                      <a:pt x="4061" y="7"/>
                      <a:pt x="3911" y="0"/>
                      <a:pt x="37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925;p66">
                <a:extLst>
                  <a:ext uri="{FF2B5EF4-FFF2-40B4-BE49-F238E27FC236}">
                    <a16:creationId xmlns:a16="http://schemas.microsoft.com/office/drawing/2014/main" id="{507CBF91-C0E4-437E-8DD7-F857519E72CA}"/>
                  </a:ext>
                </a:extLst>
              </p:cNvPr>
              <p:cNvSpPr/>
              <p:nvPr/>
            </p:nvSpPr>
            <p:spPr>
              <a:xfrm>
                <a:off x="6425498" y="2381887"/>
                <a:ext cx="124261" cy="269362"/>
              </a:xfrm>
              <a:custGeom>
                <a:avLst/>
                <a:gdLst/>
                <a:ahLst/>
                <a:cxnLst/>
                <a:rect l="l" t="t" r="r" b="b"/>
                <a:pathLst>
                  <a:path w="4186" h="9074" extrusionOk="0">
                    <a:moveTo>
                      <a:pt x="2030" y="1"/>
                    </a:moveTo>
                    <a:cubicBezTo>
                      <a:pt x="2030" y="1"/>
                      <a:pt x="1980" y="26"/>
                      <a:pt x="1930" y="101"/>
                    </a:cubicBezTo>
                    <a:cubicBezTo>
                      <a:pt x="1855" y="151"/>
                      <a:pt x="1729" y="251"/>
                      <a:pt x="1629" y="377"/>
                    </a:cubicBezTo>
                    <a:cubicBezTo>
                      <a:pt x="1504" y="502"/>
                      <a:pt x="1379" y="652"/>
                      <a:pt x="1228" y="853"/>
                    </a:cubicBezTo>
                    <a:cubicBezTo>
                      <a:pt x="1103" y="1028"/>
                      <a:pt x="978" y="1229"/>
                      <a:pt x="852" y="1429"/>
                    </a:cubicBezTo>
                    <a:cubicBezTo>
                      <a:pt x="602" y="1880"/>
                      <a:pt x="376" y="2382"/>
                      <a:pt x="226" y="2908"/>
                    </a:cubicBezTo>
                    <a:cubicBezTo>
                      <a:pt x="75" y="3434"/>
                      <a:pt x="0" y="3986"/>
                      <a:pt x="0" y="4537"/>
                    </a:cubicBezTo>
                    <a:cubicBezTo>
                      <a:pt x="0" y="5088"/>
                      <a:pt x="100" y="5640"/>
                      <a:pt x="226" y="6141"/>
                    </a:cubicBezTo>
                    <a:cubicBezTo>
                      <a:pt x="276" y="6392"/>
                      <a:pt x="376" y="6642"/>
                      <a:pt x="476" y="6868"/>
                    </a:cubicBezTo>
                    <a:cubicBezTo>
                      <a:pt x="551" y="7093"/>
                      <a:pt x="652" y="7319"/>
                      <a:pt x="777" y="7519"/>
                    </a:cubicBezTo>
                    <a:cubicBezTo>
                      <a:pt x="902" y="7720"/>
                      <a:pt x="1003" y="7945"/>
                      <a:pt x="1103" y="8121"/>
                    </a:cubicBezTo>
                    <a:cubicBezTo>
                      <a:pt x="1228" y="8321"/>
                      <a:pt x="1353" y="8497"/>
                      <a:pt x="1429" y="8622"/>
                    </a:cubicBezTo>
                    <a:cubicBezTo>
                      <a:pt x="1529" y="8773"/>
                      <a:pt x="1629" y="8898"/>
                      <a:pt x="1679" y="8973"/>
                    </a:cubicBezTo>
                    <a:cubicBezTo>
                      <a:pt x="1754" y="9048"/>
                      <a:pt x="1780" y="9073"/>
                      <a:pt x="1780" y="9073"/>
                    </a:cubicBezTo>
                    <a:cubicBezTo>
                      <a:pt x="1780" y="9073"/>
                      <a:pt x="1830" y="9048"/>
                      <a:pt x="1930" y="8998"/>
                    </a:cubicBezTo>
                    <a:cubicBezTo>
                      <a:pt x="2005" y="8948"/>
                      <a:pt x="2130" y="8873"/>
                      <a:pt x="2256" y="8747"/>
                    </a:cubicBezTo>
                    <a:cubicBezTo>
                      <a:pt x="2381" y="8647"/>
                      <a:pt x="2557" y="8522"/>
                      <a:pt x="2707" y="8372"/>
                    </a:cubicBezTo>
                    <a:cubicBezTo>
                      <a:pt x="2857" y="8221"/>
                      <a:pt x="3008" y="8046"/>
                      <a:pt x="3158" y="7820"/>
                    </a:cubicBezTo>
                    <a:cubicBezTo>
                      <a:pt x="3308" y="7595"/>
                      <a:pt x="3459" y="7344"/>
                      <a:pt x="3584" y="7093"/>
                    </a:cubicBezTo>
                    <a:cubicBezTo>
                      <a:pt x="3734" y="6818"/>
                      <a:pt x="3835" y="6567"/>
                      <a:pt x="3910" y="6291"/>
                    </a:cubicBezTo>
                    <a:cubicBezTo>
                      <a:pt x="4110" y="5715"/>
                      <a:pt x="4186" y="5138"/>
                      <a:pt x="4186" y="4537"/>
                    </a:cubicBezTo>
                    <a:cubicBezTo>
                      <a:pt x="4186" y="3960"/>
                      <a:pt x="4110" y="3359"/>
                      <a:pt x="3935" y="2833"/>
                    </a:cubicBezTo>
                    <a:cubicBezTo>
                      <a:pt x="3785" y="2306"/>
                      <a:pt x="3534" y="1805"/>
                      <a:pt x="3258" y="1404"/>
                    </a:cubicBezTo>
                    <a:cubicBezTo>
                      <a:pt x="3133" y="1179"/>
                      <a:pt x="2983" y="978"/>
                      <a:pt x="2857" y="828"/>
                    </a:cubicBezTo>
                    <a:cubicBezTo>
                      <a:pt x="2732" y="652"/>
                      <a:pt x="2582" y="502"/>
                      <a:pt x="2456" y="377"/>
                    </a:cubicBezTo>
                    <a:cubicBezTo>
                      <a:pt x="2356" y="251"/>
                      <a:pt x="2231" y="151"/>
                      <a:pt x="2156" y="101"/>
                    </a:cubicBezTo>
                    <a:cubicBezTo>
                      <a:pt x="2080" y="26"/>
                      <a:pt x="2030" y="1"/>
                      <a:pt x="20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926;p66">
                <a:extLst>
                  <a:ext uri="{FF2B5EF4-FFF2-40B4-BE49-F238E27FC236}">
                    <a16:creationId xmlns:a16="http://schemas.microsoft.com/office/drawing/2014/main" id="{47138D6E-8EBC-4B12-98CD-6CB00DE5A56B}"/>
                  </a:ext>
                </a:extLst>
              </p:cNvPr>
              <p:cNvSpPr/>
              <p:nvPr/>
            </p:nvSpPr>
            <p:spPr>
              <a:xfrm>
                <a:off x="5998450" y="2477146"/>
                <a:ext cx="279751" cy="128328"/>
              </a:xfrm>
              <a:custGeom>
                <a:avLst/>
                <a:gdLst/>
                <a:ahLst/>
                <a:cxnLst/>
                <a:rect l="l" t="t" r="r" b="b"/>
                <a:pathLst>
                  <a:path w="9424" h="4323" extrusionOk="0">
                    <a:moveTo>
                      <a:pt x="5524" y="0"/>
                    </a:moveTo>
                    <a:cubicBezTo>
                      <a:pt x="5140" y="0"/>
                      <a:pt x="4763" y="39"/>
                      <a:pt x="4386" y="125"/>
                    </a:cubicBezTo>
                    <a:cubicBezTo>
                      <a:pt x="4135" y="175"/>
                      <a:pt x="3860" y="225"/>
                      <a:pt x="3584" y="300"/>
                    </a:cubicBezTo>
                    <a:cubicBezTo>
                      <a:pt x="3308" y="376"/>
                      <a:pt x="3058" y="451"/>
                      <a:pt x="2807" y="576"/>
                    </a:cubicBezTo>
                    <a:cubicBezTo>
                      <a:pt x="2556" y="676"/>
                      <a:pt x="2306" y="802"/>
                      <a:pt x="2080" y="952"/>
                    </a:cubicBezTo>
                    <a:cubicBezTo>
                      <a:pt x="1830" y="1077"/>
                      <a:pt x="1629" y="1203"/>
                      <a:pt x="1429" y="1353"/>
                    </a:cubicBezTo>
                    <a:cubicBezTo>
                      <a:pt x="1203" y="1478"/>
                      <a:pt x="1028" y="1629"/>
                      <a:pt x="852" y="1779"/>
                    </a:cubicBezTo>
                    <a:cubicBezTo>
                      <a:pt x="677" y="1904"/>
                      <a:pt x="526" y="2055"/>
                      <a:pt x="401" y="2180"/>
                    </a:cubicBezTo>
                    <a:cubicBezTo>
                      <a:pt x="276" y="2305"/>
                      <a:pt x="175" y="2431"/>
                      <a:pt x="100" y="2506"/>
                    </a:cubicBezTo>
                    <a:cubicBezTo>
                      <a:pt x="25" y="2581"/>
                      <a:pt x="0" y="2631"/>
                      <a:pt x="0" y="2631"/>
                    </a:cubicBezTo>
                    <a:cubicBezTo>
                      <a:pt x="0" y="2631"/>
                      <a:pt x="25" y="2656"/>
                      <a:pt x="100" y="2731"/>
                    </a:cubicBezTo>
                    <a:cubicBezTo>
                      <a:pt x="175" y="2807"/>
                      <a:pt x="276" y="2907"/>
                      <a:pt x="401" y="3007"/>
                    </a:cubicBezTo>
                    <a:cubicBezTo>
                      <a:pt x="551" y="3132"/>
                      <a:pt x="702" y="3258"/>
                      <a:pt x="902" y="3383"/>
                    </a:cubicBezTo>
                    <a:cubicBezTo>
                      <a:pt x="1103" y="3508"/>
                      <a:pt x="1328" y="3634"/>
                      <a:pt x="1554" y="3759"/>
                    </a:cubicBezTo>
                    <a:cubicBezTo>
                      <a:pt x="1805" y="3884"/>
                      <a:pt x="2080" y="4010"/>
                      <a:pt x="2356" y="4085"/>
                    </a:cubicBezTo>
                    <a:cubicBezTo>
                      <a:pt x="2632" y="4160"/>
                      <a:pt x="2932" y="4210"/>
                      <a:pt x="3233" y="4260"/>
                    </a:cubicBezTo>
                    <a:cubicBezTo>
                      <a:pt x="3534" y="4298"/>
                      <a:pt x="3847" y="4323"/>
                      <a:pt x="4164" y="4323"/>
                    </a:cubicBezTo>
                    <a:cubicBezTo>
                      <a:pt x="4480" y="4323"/>
                      <a:pt x="4800" y="4298"/>
                      <a:pt x="5113" y="4235"/>
                    </a:cubicBezTo>
                    <a:cubicBezTo>
                      <a:pt x="5739" y="4110"/>
                      <a:pt x="6366" y="3909"/>
                      <a:pt x="6917" y="3634"/>
                    </a:cubicBezTo>
                    <a:cubicBezTo>
                      <a:pt x="7193" y="3508"/>
                      <a:pt x="7419" y="3358"/>
                      <a:pt x="7644" y="3183"/>
                    </a:cubicBezTo>
                    <a:cubicBezTo>
                      <a:pt x="7870" y="3007"/>
                      <a:pt x="8070" y="2832"/>
                      <a:pt x="8271" y="2656"/>
                    </a:cubicBezTo>
                    <a:cubicBezTo>
                      <a:pt x="8446" y="2481"/>
                      <a:pt x="8622" y="2280"/>
                      <a:pt x="8747" y="2105"/>
                    </a:cubicBezTo>
                    <a:cubicBezTo>
                      <a:pt x="8897" y="1929"/>
                      <a:pt x="9023" y="1754"/>
                      <a:pt x="9123" y="1629"/>
                    </a:cubicBezTo>
                    <a:cubicBezTo>
                      <a:pt x="9223" y="1478"/>
                      <a:pt x="9298" y="1353"/>
                      <a:pt x="9348" y="1253"/>
                    </a:cubicBezTo>
                    <a:cubicBezTo>
                      <a:pt x="9399" y="1178"/>
                      <a:pt x="9424" y="1127"/>
                      <a:pt x="9424" y="1127"/>
                    </a:cubicBezTo>
                    <a:cubicBezTo>
                      <a:pt x="9424" y="1127"/>
                      <a:pt x="9374" y="1077"/>
                      <a:pt x="9298" y="1027"/>
                    </a:cubicBezTo>
                    <a:cubicBezTo>
                      <a:pt x="9198" y="977"/>
                      <a:pt x="9073" y="877"/>
                      <a:pt x="8922" y="827"/>
                    </a:cubicBezTo>
                    <a:cubicBezTo>
                      <a:pt x="8772" y="751"/>
                      <a:pt x="8572" y="626"/>
                      <a:pt x="8371" y="551"/>
                    </a:cubicBezTo>
                    <a:cubicBezTo>
                      <a:pt x="8171" y="476"/>
                      <a:pt x="7920" y="376"/>
                      <a:pt x="7669" y="300"/>
                    </a:cubicBezTo>
                    <a:cubicBezTo>
                      <a:pt x="7444" y="250"/>
                      <a:pt x="7168" y="175"/>
                      <a:pt x="6892" y="125"/>
                    </a:cubicBezTo>
                    <a:cubicBezTo>
                      <a:pt x="6617" y="100"/>
                      <a:pt x="6316" y="75"/>
                      <a:pt x="6065" y="25"/>
                    </a:cubicBezTo>
                    <a:cubicBezTo>
                      <a:pt x="5883" y="9"/>
                      <a:pt x="5703" y="0"/>
                      <a:pt x="55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927;p66">
                <a:extLst>
                  <a:ext uri="{FF2B5EF4-FFF2-40B4-BE49-F238E27FC236}">
                    <a16:creationId xmlns:a16="http://schemas.microsoft.com/office/drawing/2014/main" id="{BAF0CD05-A726-4569-BDBE-DEA20A5884FA}"/>
                  </a:ext>
                </a:extLst>
              </p:cNvPr>
              <p:cNvSpPr/>
              <p:nvPr/>
            </p:nvSpPr>
            <p:spPr>
              <a:xfrm>
                <a:off x="6101843" y="2178782"/>
                <a:ext cx="125033" cy="244812"/>
              </a:xfrm>
              <a:custGeom>
                <a:avLst/>
                <a:gdLst/>
                <a:ahLst/>
                <a:cxnLst/>
                <a:rect l="l" t="t" r="r" b="b"/>
                <a:pathLst>
                  <a:path w="4212" h="8247" extrusionOk="0">
                    <a:moveTo>
                      <a:pt x="1780" y="0"/>
                    </a:moveTo>
                    <a:cubicBezTo>
                      <a:pt x="1780" y="0"/>
                      <a:pt x="1730" y="25"/>
                      <a:pt x="1655" y="101"/>
                    </a:cubicBezTo>
                    <a:cubicBezTo>
                      <a:pt x="1605" y="176"/>
                      <a:pt x="1479" y="276"/>
                      <a:pt x="1379" y="401"/>
                    </a:cubicBezTo>
                    <a:cubicBezTo>
                      <a:pt x="1279" y="527"/>
                      <a:pt x="1154" y="677"/>
                      <a:pt x="1028" y="827"/>
                    </a:cubicBezTo>
                    <a:cubicBezTo>
                      <a:pt x="903" y="1003"/>
                      <a:pt x="778" y="1178"/>
                      <a:pt x="677" y="1379"/>
                    </a:cubicBezTo>
                    <a:cubicBezTo>
                      <a:pt x="452" y="1780"/>
                      <a:pt x="251" y="2231"/>
                      <a:pt x="151" y="2707"/>
                    </a:cubicBezTo>
                    <a:cubicBezTo>
                      <a:pt x="76" y="2958"/>
                      <a:pt x="51" y="3208"/>
                      <a:pt x="26" y="3434"/>
                    </a:cubicBezTo>
                    <a:cubicBezTo>
                      <a:pt x="1" y="3685"/>
                      <a:pt x="26" y="3935"/>
                      <a:pt x="26" y="4186"/>
                    </a:cubicBezTo>
                    <a:cubicBezTo>
                      <a:pt x="51" y="4712"/>
                      <a:pt x="151" y="5213"/>
                      <a:pt x="327" y="5690"/>
                    </a:cubicBezTo>
                    <a:cubicBezTo>
                      <a:pt x="502" y="6166"/>
                      <a:pt x="753" y="6617"/>
                      <a:pt x="1028" y="6993"/>
                    </a:cubicBezTo>
                    <a:cubicBezTo>
                      <a:pt x="1154" y="7193"/>
                      <a:pt x="1304" y="7369"/>
                      <a:pt x="1429" y="7519"/>
                    </a:cubicBezTo>
                    <a:cubicBezTo>
                      <a:pt x="1580" y="7670"/>
                      <a:pt x="1730" y="7795"/>
                      <a:pt x="1855" y="7920"/>
                    </a:cubicBezTo>
                    <a:cubicBezTo>
                      <a:pt x="1956" y="8021"/>
                      <a:pt x="2081" y="8096"/>
                      <a:pt x="2156" y="8171"/>
                    </a:cubicBezTo>
                    <a:cubicBezTo>
                      <a:pt x="2231" y="8221"/>
                      <a:pt x="2282" y="8246"/>
                      <a:pt x="2282" y="8246"/>
                    </a:cubicBezTo>
                    <a:cubicBezTo>
                      <a:pt x="2282" y="8246"/>
                      <a:pt x="2307" y="8221"/>
                      <a:pt x="2382" y="8146"/>
                    </a:cubicBezTo>
                    <a:cubicBezTo>
                      <a:pt x="2457" y="8096"/>
                      <a:pt x="2557" y="7995"/>
                      <a:pt x="2683" y="7895"/>
                    </a:cubicBezTo>
                    <a:cubicBezTo>
                      <a:pt x="2783" y="7770"/>
                      <a:pt x="2908" y="7620"/>
                      <a:pt x="3033" y="7469"/>
                    </a:cubicBezTo>
                    <a:cubicBezTo>
                      <a:pt x="3184" y="7294"/>
                      <a:pt x="3309" y="7118"/>
                      <a:pt x="3434" y="6918"/>
                    </a:cubicBezTo>
                    <a:cubicBezTo>
                      <a:pt x="3660" y="6517"/>
                      <a:pt x="3886" y="6066"/>
                      <a:pt x="4011" y="5589"/>
                    </a:cubicBezTo>
                    <a:cubicBezTo>
                      <a:pt x="4161" y="5088"/>
                      <a:pt x="4211" y="4562"/>
                      <a:pt x="4211" y="4061"/>
                    </a:cubicBezTo>
                    <a:cubicBezTo>
                      <a:pt x="4161" y="3534"/>
                      <a:pt x="4036" y="2983"/>
                      <a:pt x="3835" y="2507"/>
                    </a:cubicBezTo>
                    <a:cubicBezTo>
                      <a:pt x="3660" y="2005"/>
                      <a:pt x="3384" y="1554"/>
                      <a:pt x="3084" y="1178"/>
                    </a:cubicBezTo>
                    <a:cubicBezTo>
                      <a:pt x="2933" y="1003"/>
                      <a:pt x="2783" y="827"/>
                      <a:pt x="2632" y="677"/>
                    </a:cubicBezTo>
                    <a:cubicBezTo>
                      <a:pt x="2482" y="527"/>
                      <a:pt x="2332" y="401"/>
                      <a:pt x="2206" y="301"/>
                    </a:cubicBezTo>
                    <a:cubicBezTo>
                      <a:pt x="2106" y="201"/>
                      <a:pt x="1981" y="126"/>
                      <a:pt x="1906" y="76"/>
                    </a:cubicBezTo>
                    <a:cubicBezTo>
                      <a:pt x="1830" y="25"/>
                      <a:pt x="1780" y="0"/>
                      <a:pt x="17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928;p66">
                <a:extLst>
                  <a:ext uri="{FF2B5EF4-FFF2-40B4-BE49-F238E27FC236}">
                    <a16:creationId xmlns:a16="http://schemas.microsoft.com/office/drawing/2014/main" id="{F7A141C3-94D4-49B7-A6DE-E199C8FD39F1}"/>
                  </a:ext>
                </a:extLst>
              </p:cNvPr>
              <p:cNvSpPr/>
              <p:nvPr/>
            </p:nvSpPr>
            <p:spPr>
              <a:xfrm>
                <a:off x="6609248" y="2783643"/>
                <a:ext cx="72936" cy="228545"/>
              </a:xfrm>
              <a:custGeom>
                <a:avLst/>
                <a:gdLst/>
                <a:ahLst/>
                <a:cxnLst/>
                <a:rect l="l" t="t" r="r" b="b"/>
                <a:pathLst>
                  <a:path w="2457" h="7699" extrusionOk="0">
                    <a:moveTo>
                      <a:pt x="2457" y="0"/>
                    </a:moveTo>
                    <a:lnTo>
                      <a:pt x="2457" y="0"/>
                    </a:lnTo>
                    <a:cubicBezTo>
                      <a:pt x="2457" y="1"/>
                      <a:pt x="2356" y="452"/>
                      <a:pt x="2206" y="1128"/>
                    </a:cubicBezTo>
                    <a:cubicBezTo>
                      <a:pt x="2181" y="1304"/>
                      <a:pt x="2131" y="1504"/>
                      <a:pt x="2106" y="1680"/>
                    </a:cubicBezTo>
                    <a:cubicBezTo>
                      <a:pt x="2056" y="1880"/>
                      <a:pt x="1981" y="2081"/>
                      <a:pt x="1930" y="2281"/>
                    </a:cubicBezTo>
                    <a:cubicBezTo>
                      <a:pt x="1805" y="2707"/>
                      <a:pt x="1680" y="3133"/>
                      <a:pt x="1555" y="3584"/>
                    </a:cubicBezTo>
                    <a:cubicBezTo>
                      <a:pt x="1404" y="4011"/>
                      <a:pt x="1229" y="4437"/>
                      <a:pt x="1078" y="4838"/>
                    </a:cubicBezTo>
                    <a:cubicBezTo>
                      <a:pt x="1003" y="5013"/>
                      <a:pt x="953" y="5214"/>
                      <a:pt x="853" y="5389"/>
                    </a:cubicBezTo>
                    <a:cubicBezTo>
                      <a:pt x="778" y="5564"/>
                      <a:pt x="702" y="5740"/>
                      <a:pt x="627" y="5890"/>
                    </a:cubicBezTo>
                    <a:cubicBezTo>
                      <a:pt x="326" y="6517"/>
                      <a:pt x="126" y="6943"/>
                      <a:pt x="126" y="6943"/>
                    </a:cubicBezTo>
                    <a:lnTo>
                      <a:pt x="76" y="7018"/>
                    </a:lnTo>
                    <a:cubicBezTo>
                      <a:pt x="1" y="7294"/>
                      <a:pt x="151" y="7594"/>
                      <a:pt x="427" y="7670"/>
                    </a:cubicBezTo>
                    <a:cubicBezTo>
                      <a:pt x="480" y="7689"/>
                      <a:pt x="534" y="7698"/>
                      <a:pt x="588" y="7698"/>
                    </a:cubicBezTo>
                    <a:cubicBezTo>
                      <a:pt x="810" y="7698"/>
                      <a:pt x="1018" y="7541"/>
                      <a:pt x="1078" y="7319"/>
                    </a:cubicBezTo>
                    <a:cubicBezTo>
                      <a:pt x="1078" y="7319"/>
                      <a:pt x="1229" y="6893"/>
                      <a:pt x="1429" y="6216"/>
                    </a:cubicBezTo>
                    <a:cubicBezTo>
                      <a:pt x="1479" y="6066"/>
                      <a:pt x="1555" y="5890"/>
                      <a:pt x="1605" y="5690"/>
                    </a:cubicBezTo>
                    <a:cubicBezTo>
                      <a:pt x="1680" y="5514"/>
                      <a:pt x="1705" y="5289"/>
                      <a:pt x="1755" y="5063"/>
                    </a:cubicBezTo>
                    <a:cubicBezTo>
                      <a:pt x="1855" y="4637"/>
                      <a:pt x="1956" y="4161"/>
                      <a:pt x="2056" y="3710"/>
                    </a:cubicBezTo>
                    <a:cubicBezTo>
                      <a:pt x="2131" y="3259"/>
                      <a:pt x="2206" y="2782"/>
                      <a:pt x="2256" y="2356"/>
                    </a:cubicBezTo>
                    <a:cubicBezTo>
                      <a:pt x="2281" y="2131"/>
                      <a:pt x="2331" y="1930"/>
                      <a:pt x="2331" y="1730"/>
                    </a:cubicBezTo>
                    <a:cubicBezTo>
                      <a:pt x="2357" y="1529"/>
                      <a:pt x="2357" y="1329"/>
                      <a:pt x="2382" y="1153"/>
                    </a:cubicBezTo>
                    <a:cubicBezTo>
                      <a:pt x="2432" y="477"/>
                      <a:pt x="2457" y="1"/>
                      <a:pt x="2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929;p66">
                <a:extLst>
                  <a:ext uri="{FF2B5EF4-FFF2-40B4-BE49-F238E27FC236}">
                    <a16:creationId xmlns:a16="http://schemas.microsoft.com/office/drawing/2014/main" id="{F27B2825-BAFA-43BA-A2AC-10E6D972DA0C}"/>
                  </a:ext>
                </a:extLst>
              </p:cNvPr>
              <p:cNvSpPr/>
              <p:nvPr/>
            </p:nvSpPr>
            <p:spPr>
              <a:xfrm>
                <a:off x="6527407" y="2542601"/>
                <a:ext cx="159260" cy="185680"/>
              </a:xfrm>
              <a:custGeom>
                <a:avLst/>
                <a:gdLst/>
                <a:ahLst/>
                <a:cxnLst/>
                <a:rect l="l" t="t" r="r" b="b"/>
                <a:pathLst>
                  <a:path w="5365" h="6255" extrusionOk="0">
                    <a:moveTo>
                      <a:pt x="4687" y="0"/>
                    </a:moveTo>
                    <a:cubicBezTo>
                      <a:pt x="3459" y="50"/>
                      <a:pt x="1154" y="1354"/>
                      <a:pt x="677" y="2632"/>
                    </a:cubicBezTo>
                    <a:cubicBezTo>
                      <a:pt x="1" y="4536"/>
                      <a:pt x="2332" y="4511"/>
                      <a:pt x="1304" y="5865"/>
                    </a:cubicBezTo>
                    <a:cubicBezTo>
                      <a:pt x="1655" y="6150"/>
                      <a:pt x="1876" y="6254"/>
                      <a:pt x="2023" y="6254"/>
                    </a:cubicBezTo>
                    <a:cubicBezTo>
                      <a:pt x="2376" y="6254"/>
                      <a:pt x="2291" y="5645"/>
                      <a:pt x="2557" y="5539"/>
                    </a:cubicBezTo>
                    <a:cubicBezTo>
                      <a:pt x="3359" y="5063"/>
                      <a:pt x="4211" y="5639"/>
                      <a:pt x="4788" y="4687"/>
                    </a:cubicBezTo>
                    <a:cubicBezTo>
                      <a:pt x="5364" y="3709"/>
                      <a:pt x="5038" y="902"/>
                      <a:pt x="4687" y="0"/>
                    </a:cubicBezTo>
                    <a:close/>
                  </a:path>
                </a:pathLst>
              </a:custGeom>
              <a:solidFill>
                <a:srgbClr val="9D66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930;p66">
                <a:extLst>
                  <a:ext uri="{FF2B5EF4-FFF2-40B4-BE49-F238E27FC236}">
                    <a16:creationId xmlns:a16="http://schemas.microsoft.com/office/drawing/2014/main" id="{8450E339-1056-458E-887E-0F35FD7DB654}"/>
                  </a:ext>
                </a:extLst>
              </p:cNvPr>
              <p:cNvSpPr/>
              <p:nvPr/>
            </p:nvSpPr>
            <p:spPr>
              <a:xfrm>
                <a:off x="6561634" y="2621444"/>
                <a:ext cx="90064" cy="49129"/>
              </a:xfrm>
              <a:custGeom>
                <a:avLst/>
                <a:gdLst/>
                <a:ahLst/>
                <a:cxnLst/>
                <a:rect l="l" t="t" r="r" b="b"/>
                <a:pathLst>
                  <a:path w="3034" h="1655" extrusionOk="0">
                    <a:moveTo>
                      <a:pt x="853" y="1"/>
                    </a:moveTo>
                    <a:cubicBezTo>
                      <a:pt x="752" y="1"/>
                      <a:pt x="652" y="26"/>
                      <a:pt x="577" y="26"/>
                    </a:cubicBezTo>
                    <a:cubicBezTo>
                      <a:pt x="402" y="26"/>
                      <a:pt x="251" y="101"/>
                      <a:pt x="151" y="126"/>
                    </a:cubicBezTo>
                    <a:cubicBezTo>
                      <a:pt x="51" y="151"/>
                      <a:pt x="1" y="176"/>
                      <a:pt x="1" y="176"/>
                    </a:cubicBezTo>
                    <a:cubicBezTo>
                      <a:pt x="1" y="176"/>
                      <a:pt x="51" y="226"/>
                      <a:pt x="151" y="276"/>
                    </a:cubicBezTo>
                    <a:cubicBezTo>
                      <a:pt x="226" y="352"/>
                      <a:pt x="351" y="402"/>
                      <a:pt x="502" y="502"/>
                    </a:cubicBezTo>
                    <a:cubicBezTo>
                      <a:pt x="577" y="527"/>
                      <a:pt x="652" y="577"/>
                      <a:pt x="727" y="627"/>
                    </a:cubicBezTo>
                    <a:cubicBezTo>
                      <a:pt x="803" y="652"/>
                      <a:pt x="878" y="703"/>
                      <a:pt x="953" y="753"/>
                    </a:cubicBezTo>
                    <a:cubicBezTo>
                      <a:pt x="1053" y="778"/>
                      <a:pt x="1128" y="828"/>
                      <a:pt x="1229" y="878"/>
                    </a:cubicBezTo>
                    <a:cubicBezTo>
                      <a:pt x="1304" y="903"/>
                      <a:pt x="1404" y="953"/>
                      <a:pt x="1479" y="1003"/>
                    </a:cubicBezTo>
                    <a:cubicBezTo>
                      <a:pt x="1580" y="1028"/>
                      <a:pt x="1655" y="1078"/>
                      <a:pt x="1755" y="1104"/>
                    </a:cubicBezTo>
                    <a:cubicBezTo>
                      <a:pt x="1855" y="1154"/>
                      <a:pt x="1930" y="1204"/>
                      <a:pt x="2006" y="1229"/>
                    </a:cubicBezTo>
                    <a:cubicBezTo>
                      <a:pt x="2081" y="1279"/>
                      <a:pt x="2181" y="1304"/>
                      <a:pt x="2256" y="1354"/>
                    </a:cubicBezTo>
                    <a:cubicBezTo>
                      <a:pt x="2331" y="1379"/>
                      <a:pt x="2407" y="1404"/>
                      <a:pt x="2482" y="1454"/>
                    </a:cubicBezTo>
                    <a:cubicBezTo>
                      <a:pt x="2632" y="1505"/>
                      <a:pt x="2758" y="1555"/>
                      <a:pt x="2858" y="1605"/>
                    </a:cubicBezTo>
                    <a:cubicBezTo>
                      <a:pt x="2958" y="1630"/>
                      <a:pt x="3033" y="1655"/>
                      <a:pt x="3033" y="1655"/>
                    </a:cubicBezTo>
                    <a:cubicBezTo>
                      <a:pt x="3033" y="1655"/>
                      <a:pt x="3033" y="1580"/>
                      <a:pt x="2983" y="1479"/>
                    </a:cubicBezTo>
                    <a:cubicBezTo>
                      <a:pt x="2958" y="1379"/>
                      <a:pt x="2908" y="1229"/>
                      <a:pt x="2808" y="1078"/>
                    </a:cubicBezTo>
                    <a:cubicBezTo>
                      <a:pt x="2758" y="1003"/>
                      <a:pt x="2707" y="928"/>
                      <a:pt x="2657" y="853"/>
                    </a:cubicBezTo>
                    <a:cubicBezTo>
                      <a:pt x="2582" y="753"/>
                      <a:pt x="2507" y="703"/>
                      <a:pt x="2432" y="627"/>
                    </a:cubicBezTo>
                    <a:cubicBezTo>
                      <a:pt x="2331" y="552"/>
                      <a:pt x="2256" y="477"/>
                      <a:pt x="2156" y="402"/>
                    </a:cubicBezTo>
                    <a:cubicBezTo>
                      <a:pt x="2056" y="352"/>
                      <a:pt x="1955" y="302"/>
                      <a:pt x="1830" y="226"/>
                    </a:cubicBezTo>
                    <a:cubicBezTo>
                      <a:pt x="1730" y="201"/>
                      <a:pt x="1630" y="151"/>
                      <a:pt x="1504" y="101"/>
                    </a:cubicBezTo>
                    <a:cubicBezTo>
                      <a:pt x="1404" y="76"/>
                      <a:pt x="1279" y="51"/>
                      <a:pt x="1179" y="51"/>
                    </a:cubicBezTo>
                    <a:cubicBezTo>
                      <a:pt x="1078" y="26"/>
                      <a:pt x="978" y="1"/>
                      <a:pt x="878" y="1"/>
                    </a:cubicBezTo>
                    <a:close/>
                  </a:path>
                </a:pathLst>
              </a:custGeom>
              <a:solidFill>
                <a:srgbClr val="8254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931;p66">
                <a:extLst>
                  <a:ext uri="{FF2B5EF4-FFF2-40B4-BE49-F238E27FC236}">
                    <a16:creationId xmlns:a16="http://schemas.microsoft.com/office/drawing/2014/main" id="{A850C341-F0AE-4F20-BC81-229324E8CD25}"/>
                  </a:ext>
                </a:extLst>
              </p:cNvPr>
              <p:cNvSpPr/>
              <p:nvPr/>
            </p:nvSpPr>
            <p:spPr>
              <a:xfrm>
                <a:off x="6595118" y="2582765"/>
                <a:ext cx="69225" cy="34256"/>
              </a:xfrm>
              <a:custGeom>
                <a:avLst/>
                <a:gdLst/>
                <a:ahLst/>
                <a:cxnLst/>
                <a:rect l="l" t="t" r="r" b="b"/>
                <a:pathLst>
                  <a:path w="2332" h="1154" extrusionOk="0">
                    <a:moveTo>
                      <a:pt x="752" y="1"/>
                    </a:moveTo>
                    <a:cubicBezTo>
                      <a:pt x="627" y="1"/>
                      <a:pt x="527" y="26"/>
                      <a:pt x="426" y="51"/>
                    </a:cubicBezTo>
                    <a:cubicBezTo>
                      <a:pt x="176" y="101"/>
                      <a:pt x="0" y="201"/>
                      <a:pt x="0" y="201"/>
                    </a:cubicBezTo>
                    <a:cubicBezTo>
                      <a:pt x="0" y="201"/>
                      <a:pt x="126" y="376"/>
                      <a:pt x="326" y="502"/>
                    </a:cubicBezTo>
                    <a:cubicBezTo>
                      <a:pt x="426" y="602"/>
                      <a:pt x="577" y="652"/>
                      <a:pt x="677" y="727"/>
                    </a:cubicBezTo>
                    <a:cubicBezTo>
                      <a:pt x="802" y="803"/>
                      <a:pt x="953" y="853"/>
                      <a:pt x="1078" y="903"/>
                    </a:cubicBezTo>
                    <a:cubicBezTo>
                      <a:pt x="1203" y="953"/>
                      <a:pt x="1329" y="1003"/>
                      <a:pt x="1479" y="1028"/>
                    </a:cubicBezTo>
                    <a:cubicBezTo>
                      <a:pt x="1604" y="1053"/>
                      <a:pt x="1730" y="1103"/>
                      <a:pt x="1855" y="1103"/>
                    </a:cubicBezTo>
                    <a:cubicBezTo>
                      <a:pt x="2005" y="1128"/>
                      <a:pt x="2131" y="1153"/>
                      <a:pt x="2206" y="1153"/>
                    </a:cubicBezTo>
                    <a:cubicBezTo>
                      <a:pt x="2281" y="1153"/>
                      <a:pt x="2331" y="1128"/>
                      <a:pt x="2331" y="1128"/>
                    </a:cubicBezTo>
                    <a:cubicBezTo>
                      <a:pt x="2331" y="1128"/>
                      <a:pt x="2281" y="953"/>
                      <a:pt x="2131" y="702"/>
                    </a:cubicBezTo>
                    <a:cubicBezTo>
                      <a:pt x="2056" y="602"/>
                      <a:pt x="1955" y="452"/>
                      <a:pt x="1830" y="376"/>
                    </a:cubicBezTo>
                    <a:cubicBezTo>
                      <a:pt x="1680" y="276"/>
                      <a:pt x="1529" y="176"/>
                      <a:pt x="1379" y="101"/>
                    </a:cubicBezTo>
                    <a:cubicBezTo>
                      <a:pt x="1203" y="51"/>
                      <a:pt x="1028" y="26"/>
                      <a:pt x="853" y="1"/>
                    </a:cubicBezTo>
                    <a:close/>
                  </a:path>
                </a:pathLst>
              </a:custGeom>
              <a:solidFill>
                <a:srgbClr val="8254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932;p66">
                <a:extLst>
                  <a:ext uri="{FF2B5EF4-FFF2-40B4-BE49-F238E27FC236}">
                    <a16:creationId xmlns:a16="http://schemas.microsoft.com/office/drawing/2014/main" id="{B4CB72F4-DD5E-4E15-8570-94FAE5B4C12D}"/>
                  </a:ext>
                </a:extLst>
              </p:cNvPr>
              <p:cNvSpPr/>
              <p:nvPr/>
            </p:nvSpPr>
            <p:spPr>
              <a:xfrm>
                <a:off x="5101191" y="2329285"/>
                <a:ext cx="212812" cy="135334"/>
              </a:xfrm>
              <a:custGeom>
                <a:avLst/>
                <a:gdLst/>
                <a:ahLst/>
                <a:cxnLst/>
                <a:rect l="l" t="t" r="r" b="b"/>
                <a:pathLst>
                  <a:path w="7169" h="4559" extrusionOk="0">
                    <a:moveTo>
                      <a:pt x="4047" y="1"/>
                    </a:moveTo>
                    <a:cubicBezTo>
                      <a:pt x="2827" y="1"/>
                      <a:pt x="673" y="959"/>
                      <a:pt x="0" y="1497"/>
                    </a:cubicBezTo>
                    <a:cubicBezTo>
                      <a:pt x="401" y="2650"/>
                      <a:pt x="2306" y="4479"/>
                      <a:pt x="3660" y="4555"/>
                    </a:cubicBezTo>
                    <a:cubicBezTo>
                      <a:pt x="3710" y="4557"/>
                      <a:pt x="3758" y="4559"/>
                      <a:pt x="3805" y="4559"/>
                    </a:cubicBezTo>
                    <a:cubicBezTo>
                      <a:pt x="4625" y="4559"/>
                      <a:pt x="4953" y="4156"/>
                      <a:pt x="5213" y="3753"/>
                    </a:cubicBezTo>
                    <a:cubicBezTo>
                      <a:pt x="5469" y="3339"/>
                      <a:pt x="5633" y="2925"/>
                      <a:pt x="6104" y="2925"/>
                    </a:cubicBezTo>
                    <a:cubicBezTo>
                      <a:pt x="6233" y="2925"/>
                      <a:pt x="6384" y="2956"/>
                      <a:pt x="6567" y="3026"/>
                    </a:cubicBezTo>
                    <a:cubicBezTo>
                      <a:pt x="7168" y="1597"/>
                      <a:pt x="6166" y="2249"/>
                      <a:pt x="5915" y="1923"/>
                    </a:cubicBezTo>
                    <a:cubicBezTo>
                      <a:pt x="5238" y="1296"/>
                      <a:pt x="5514" y="294"/>
                      <a:pt x="4436" y="43"/>
                    </a:cubicBezTo>
                    <a:cubicBezTo>
                      <a:pt x="4322" y="14"/>
                      <a:pt x="4191" y="1"/>
                      <a:pt x="4047" y="1"/>
                    </a:cubicBezTo>
                    <a:close/>
                  </a:path>
                </a:pathLst>
              </a:custGeom>
              <a:solidFill>
                <a:srgbClr val="9D66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933;p66">
                <a:extLst>
                  <a:ext uri="{FF2B5EF4-FFF2-40B4-BE49-F238E27FC236}">
                    <a16:creationId xmlns:a16="http://schemas.microsoft.com/office/drawing/2014/main" id="{8CDAEF9E-ECBA-43E3-B927-A0C3796F0C9E}"/>
                  </a:ext>
                </a:extLst>
              </p:cNvPr>
              <p:cNvSpPr/>
              <p:nvPr/>
            </p:nvSpPr>
            <p:spPr>
              <a:xfrm>
                <a:off x="5203099" y="2349144"/>
                <a:ext cx="26835" cy="96743"/>
              </a:xfrm>
              <a:custGeom>
                <a:avLst/>
                <a:gdLst/>
                <a:ahLst/>
                <a:cxnLst/>
                <a:rect l="l" t="t" r="r" b="b"/>
                <a:pathLst>
                  <a:path w="904" h="3259" extrusionOk="0">
                    <a:moveTo>
                      <a:pt x="853" y="1"/>
                    </a:moveTo>
                    <a:cubicBezTo>
                      <a:pt x="853" y="1"/>
                      <a:pt x="803" y="26"/>
                      <a:pt x="728" y="101"/>
                    </a:cubicBezTo>
                    <a:cubicBezTo>
                      <a:pt x="653" y="151"/>
                      <a:pt x="527" y="226"/>
                      <a:pt x="452" y="402"/>
                    </a:cubicBezTo>
                    <a:cubicBezTo>
                      <a:pt x="327" y="527"/>
                      <a:pt x="227" y="728"/>
                      <a:pt x="151" y="928"/>
                    </a:cubicBezTo>
                    <a:cubicBezTo>
                      <a:pt x="76" y="1129"/>
                      <a:pt x="51" y="1329"/>
                      <a:pt x="1" y="1555"/>
                    </a:cubicBezTo>
                    <a:cubicBezTo>
                      <a:pt x="1" y="1780"/>
                      <a:pt x="1" y="2006"/>
                      <a:pt x="26" y="2231"/>
                    </a:cubicBezTo>
                    <a:cubicBezTo>
                      <a:pt x="76" y="2432"/>
                      <a:pt x="126" y="2607"/>
                      <a:pt x="201" y="2783"/>
                    </a:cubicBezTo>
                    <a:cubicBezTo>
                      <a:pt x="252" y="2933"/>
                      <a:pt x="352" y="3058"/>
                      <a:pt x="402" y="3134"/>
                    </a:cubicBezTo>
                    <a:cubicBezTo>
                      <a:pt x="477" y="3234"/>
                      <a:pt x="527" y="3259"/>
                      <a:pt x="527" y="3259"/>
                    </a:cubicBezTo>
                    <a:cubicBezTo>
                      <a:pt x="527" y="3259"/>
                      <a:pt x="552" y="3209"/>
                      <a:pt x="577" y="3109"/>
                    </a:cubicBezTo>
                    <a:cubicBezTo>
                      <a:pt x="602" y="3008"/>
                      <a:pt x="628" y="2883"/>
                      <a:pt x="678" y="2733"/>
                    </a:cubicBezTo>
                    <a:cubicBezTo>
                      <a:pt x="728" y="2557"/>
                      <a:pt x="753" y="2382"/>
                      <a:pt x="778" y="2206"/>
                    </a:cubicBezTo>
                    <a:cubicBezTo>
                      <a:pt x="803" y="2031"/>
                      <a:pt x="828" y="1830"/>
                      <a:pt x="853" y="1630"/>
                    </a:cubicBezTo>
                    <a:cubicBezTo>
                      <a:pt x="878" y="1454"/>
                      <a:pt x="878" y="1254"/>
                      <a:pt x="878" y="1078"/>
                    </a:cubicBezTo>
                    <a:cubicBezTo>
                      <a:pt x="878" y="878"/>
                      <a:pt x="903" y="728"/>
                      <a:pt x="878" y="552"/>
                    </a:cubicBezTo>
                    <a:cubicBezTo>
                      <a:pt x="878" y="402"/>
                      <a:pt x="903" y="251"/>
                      <a:pt x="878" y="151"/>
                    </a:cubicBezTo>
                    <a:cubicBezTo>
                      <a:pt x="878" y="51"/>
                      <a:pt x="853" y="1"/>
                      <a:pt x="853" y="1"/>
                    </a:cubicBezTo>
                    <a:close/>
                  </a:path>
                </a:pathLst>
              </a:custGeom>
              <a:solidFill>
                <a:srgbClr val="8254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934;p66">
                <a:extLst>
                  <a:ext uri="{FF2B5EF4-FFF2-40B4-BE49-F238E27FC236}">
                    <a16:creationId xmlns:a16="http://schemas.microsoft.com/office/drawing/2014/main" id="{F4A439E9-41EC-45E0-AA4B-38AA48E2FD8E}"/>
                  </a:ext>
                </a:extLst>
              </p:cNvPr>
              <p:cNvSpPr/>
              <p:nvPr/>
            </p:nvSpPr>
            <p:spPr>
              <a:xfrm>
                <a:off x="5155485" y="2355853"/>
                <a:ext cx="25351" cy="70710"/>
              </a:xfrm>
              <a:custGeom>
                <a:avLst/>
                <a:gdLst/>
                <a:ahLst/>
                <a:cxnLst/>
                <a:rect l="l" t="t" r="r" b="b"/>
                <a:pathLst>
                  <a:path w="854" h="2382" extrusionOk="0">
                    <a:moveTo>
                      <a:pt x="703" y="0"/>
                    </a:moveTo>
                    <a:cubicBezTo>
                      <a:pt x="703" y="0"/>
                      <a:pt x="653" y="25"/>
                      <a:pt x="577" y="76"/>
                    </a:cubicBezTo>
                    <a:cubicBezTo>
                      <a:pt x="502" y="126"/>
                      <a:pt x="402" y="151"/>
                      <a:pt x="327" y="276"/>
                    </a:cubicBezTo>
                    <a:cubicBezTo>
                      <a:pt x="226" y="376"/>
                      <a:pt x="151" y="527"/>
                      <a:pt x="101" y="677"/>
                    </a:cubicBezTo>
                    <a:cubicBezTo>
                      <a:pt x="51" y="827"/>
                      <a:pt x="26" y="1003"/>
                      <a:pt x="1" y="1153"/>
                    </a:cubicBezTo>
                    <a:cubicBezTo>
                      <a:pt x="1" y="1479"/>
                      <a:pt x="76" y="1780"/>
                      <a:pt x="201" y="2005"/>
                    </a:cubicBezTo>
                    <a:cubicBezTo>
                      <a:pt x="302" y="2231"/>
                      <a:pt x="452" y="2381"/>
                      <a:pt x="452" y="2381"/>
                    </a:cubicBezTo>
                    <a:cubicBezTo>
                      <a:pt x="452" y="2381"/>
                      <a:pt x="577" y="2231"/>
                      <a:pt x="678" y="2005"/>
                    </a:cubicBezTo>
                    <a:cubicBezTo>
                      <a:pt x="778" y="1755"/>
                      <a:pt x="828" y="1479"/>
                      <a:pt x="853" y="1178"/>
                    </a:cubicBezTo>
                    <a:cubicBezTo>
                      <a:pt x="853" y="1053"/>
                      <a:pt x="828" y="903"/>
                      <a:pt x="828" y="777"/>
                    </a:cubicBezTo>
                    <a:cubicBezTo>
                      <a:pt x="828" y="727"/>
                      <a:pt x="803" y="652"/>
                      <a:pt x="803" y="602"/>
                    </a:cubicBezTo>
                    <a:cubicBezTo>
                      <a:pt x="803" y="552"/>
                      <a:pt x="778" y="502"/>
                      <a:pt x="778" y="451"/>
                    </a:cubicBezTo>
                    <a:cubicBezTo>
                      <a:pt x="728" y="351"/>
                      <a:pt x="753" y="226"/>
                      <a:pt x="728" y="151"/>
                    </a:cubicBezTo>
                    <a:cubicBezTo>
                      <a:pt x="703" y="50"/>
                      <a:pt x="703" y="0"/>
                      <a:pt x="703" y="0"/>
                    </a:cubicBezTo>
                    <a:close/>
                  </a:path>
                </a:pathLst>
              </a:custGeom>
              <a:solidFill>
                <a:srgbClr val="8254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935;p66">
                <a:extLst>
                  <a:ext uri="{FF2B5EF4-FFF2-40B4-BE49-F238E27FC236}">
                    <a16:creationId xmlns:a16="http://schemas.microsoft.com/office/drawing/2014/main" id="{94AF157F-84EA-43F3-B138-3861C2123CEB}"/>
                  </a:ext>
                </a:extLst>
              </p:cNvPr>
              <p:cNvSpPr/>
              <p:nvPr/>
            </p:nvSpPr>
            <p:spPr>
              <a:xfrm>
                <a:off x="4958347" y="2968670"/>
                <a:ext cx="193457" cy="140826"/>
              </a:xfrm>
              <a:custGeom>
                <a:avLst/>
                <a:gdLst/>
                <a:ahLst/>
                <a:cxnLst/>
                <a:rect l="l" t="t" r="r" b="b"/>
                <a:pathLst>
                  <a:path w="6517" h="4744" extrusionOk="0">
                    <a:moveTo>
                      <a:pt x="3615" y="0"/>
                    </a:moveTo>
                    <a:cubicBezTo>
                      <a:pt x="3231" y="0"/>
                      <a:pt x="2930" y="167"/>
                      <a:pt x="2657" y="334"/>
                    </a:cubicBezTo>
                    <a:cubicBezTo>
                      <a:pt x="2371" y="505"/>
                      <a:pt x="2127" y="676"/>
                      <a:pt x="1858" y="676"/>
                    </a:cubicBezTo>
                    <a:cubicBezTo>
                      <a:pt x="1654" y="676"/>
                      <a:pt x="1437" y="579"/>
                      <a:pt x="1178" y="309"/>
                    </a:cubicBezTo>
                    <a:lnTo>
                      <a:pt x="1178" y="309"/>
                    </a:lnTo>
                    <a:cubicBezTo>
                      <a:pt x="0" y="1286"/>
                      <a:pt x="1203" y="1186"/>
                      <a:pt x="1278" y="1587"/>
                    </a:cubicBezTo>
                    <a:cubicBezTo>
                      <a:pt x="1604" y="2464"/>
                      <a:pt x="877" y="3191"/>
                      <a:pt x="1730" y="3943"/>
                    </a:cubicBezTo>
                    <a:cubicBezTo>
                      <a:pt x="2357" y="4495"/>
                      <a:pt x="4155" y="4743"/>
                      <a:pt x="5390" y="4743"/>
                    </a:cubicBezTo>
                    <a:cubicBezTo>
                      <a:pt x="5782" y="4743"/>
                      <a:pt x="6118" y="4718"/>
                      <a:pt x="6341" y="4670"/>
                    </a:cubicBezTo>
                    <a:cubicBezTo>
                      <a:pt x="6517" y="3467"/>
                      <a:pt x="5639" y="935"/>
                      <a:pt x="4487" y="259"/>
                    </a:cubicBezTo>
                    <a:cubicBezTo>
                      <a:pt x="4150" y="71"/>
                      <a:pt x="3865" y="0"/>
                      <a:pt x="3615" y="0"/>
                    </a:cubicBezTo>
                    <a:close/>
                  </a:path>
                </a:pathLst>
              </a:custGeom>
              <a:solidFill>
                <a:srgbClr val="9D66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936;p66">
                <a:extLst>
                  <a:ext uri="{FF2B5EF4-FFF2-40B4-BE49-F238E27FC236}">
                    <a16:creationId xmlns:a16="http://schemas.microsoft.com/office/drawing/2014/main" id="{93529057-A9D3-45E9-9174-81DED2825B66}"/>
                  </a:ext>
                </a:extLst>
              </p:cNvPr>
              <p:cNvSpPr/>
              <p:nvPr/>
            </p:nvSpPr>
            <p:spPr>
              <a:xfrm>
                <a:off x="5017865" y="2990459"/>
                <a:ext cx="63259" cy="81129"/>
              </a:xfrm>
              <a:custGeom>
                <a:avLst/>
                <a:gdLst/>
                <a:ahLst/>
                <a:cxnLst/>
                <a:rect l="l" t="t" r="r" b="b"/>
                <a:pathLst>
                  <a:path w="2131" h="2733" extrusionOk="0">
                    <a:moveTo>
                      <a:pt x="2131" y="1"/>
                    </a:moveTo>
                    <a:lnTo>
                      <a:pt x="2131" y="1"/>
                    </a:lnTo>
                    <a:cubicBezTo>
                      <a:pt x="2131" y="1"/>
                      <a:pt x="1880" y="101"/>
                      <a:pt x="1629" y="327"/>
                    </a:cubicBezTo>
                    <a:cubicBezTo>
                      <a:pt x="1354" y="552"/>
                      <a:pt x="1053" y="878"/>
                      <a:pt x="827" y="1229"/>
                    </a:cubicBezTo>
                    <a:cubicBezTo>
                      <a:pt x="702" y="1404"/>
                      <a:pt x="602" y="1580"/>
                      <a:pt x="502" y="1730"/>
                    </a:cubicBezTo>
                    <a:cubicBezTo>
                      <a:pt x="451" y="1805"/>
                      <a:pt x="426" y="1906"/>
                      <a:pt x="376" y="1981"/>
                    </a:cubicBezTo>
                    <a:cubicBezTo>
                      <a:pt x="326" y="2056"/>
                      <a:pt x="301" y="2131"/>
                      <a:pt x="251" y="2206"/>
                    </a:cubicBezTo>
                    <a:cubicBezTo>
                      <a:pt x="176" y="2357"/>
                      <a:pt x="101" y="2457"/>
                      <a:pt x="75" y="2557"/>
                    </a:cubicBezTo>
                    <a:cubicBezTo>
                      <a:pt x="25" y="2658"/>
                      <a:pt x="0" y="2733"/>
                      <a:pt x="0" y="2733"/>
                    </a:cubicBezTo>
                    <a:cubicBezTo>
                      <a:pt x="0" y="2733"/>
                      <a:pt x="75" y="2708"/>
                      <a:pt x="176" y="2708"/>
                    </a:cubicBezTo>
                    <a:cubicBezTo>
                      <a:pt x="276" y="2658"/>
                      <a:pt x="426" y="2633"/>
                      <a:pt x="577" y="2557"/>
                    </a:cubicBezTo>
                    <a:cubicBezTo>
                      <a:pt x="652" y="2507"/>
                      <a:pt x="752" y="2457"/>
                      <a:pt x="827" y="2407"/>
                    </a:cubicBezTo>
                    <a:cubicBezTo>
                      <a:pt x="928" y="2357"/>
                      <a:pt x="1003" y="2282"/>
                      <a:pt x="1078" y="2206"/>
                    </a:cubicBezTo>
                    <a:cubicBezTo>
                      <a:pt x="1153" y="2131"/>
                      <a:pt x="1253" y="2056"/>
                      <a:pt x="1304" y="1956"/>
                    </a:cubicBezTo>
                    <a:cubicBezTo>
                      <a:pt x="1379" y="1881"/>
                      <a:pt x="1454" y="1780"/>
                      <a:pt x="1529" y="1705"/>
                    </a:cubicBezTo>
                    <a:cubicBezTo>
                      <a:pt x="1780" y="1329"/>
                      <a:pt x="1930" y="903"/>
                      <a:pt x="2030" y="577"/>
                    </a:cubicBezTo>
                    <a:cubicBezTo>
                      <a:pt x="2055" y="427"/>
                      <a:pt x="2106" y="277"/>
                      <a:pt x="2106" y="176"/>
                    </a:cubicBezTo>
                    <a:cubicBezTo>
                      <a:pt x="2131" y="76"/>
                      <a:pt x="2131" y="1"/>
                      <a:pt x="2131" y="1"/>
                    </a:cubicBezTo>
                    <a:close/>
                  </a:path>
                </a:pathLst>
              </a:custGeom>
              <a:solidFill>
                <a:srgbClr val="8254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937;p66">
                <a:extLst>
                  <a:ext uri="{FF2B5EF4-FFF2-40B4-BE49-F238E27FC236}">
                    <a16:creationId xmlns:a16="http://schemas.microsoft.com/office/drawing/2014/main" id="{A6D119E6-CEF9-429C-BDCC-62C413191981}"/>
                  </a:ext>
                </a:extLst>
              </p:cNvPr>
              <p:cNvSpPr/>
              <p:nvPr/>
            </p:nvSpPr>
            <p:spPr>
              <a:xfrm>
                <a:off x="5078868" y="3035105"/>
                <a:ext cx="41678" cy="56580"/>
              </a:xfrm>
              <a:custGeom>
                <a:avLst/>
                <a:gdLst/>
                <a:ahLst/>
                <a:cxnLst/>
                <a:rect l="l" t="t" r="r" b="b"/>
                <a:pathLst>
                  <a:path w="1404" h="1906" extrusionOk="0">
                    <a:moveTo>
                      <a:pt x="1329" y="1"/>
                    </a:moveTo>
                    <a:cubicBezTo>
                      <a:pt x="1329" y="1"/>
                      <a:pt x="1279" y="26"/>
                      <a:pt x="1203" y="51"/>
                    </a:cubicBezTo>
                    <a:cubicBezTo>
                      <a:pt x="1128" y="101"/>
                      <a:pt x="1053" y="176"/>
                      <a:pt x="953" y="251"/>
                    </a:cubicBezTo>
                    <a:cubicBezTo>
                      <a:pt x="777" y="377"/>
                      <a:pt x="577" y="577"/>
                      <a:pt x="427" y="828"/>
                    </a:cubicBezTo>
                    <a:cubicBezTo>
                      <a:pt x="276" y="1028"/>
                      <a:pt x="176" y="1279"/>
                      <a:pt x="101" y="1504"/>
                    </a:cubicBezTo>
                    <a:cubicBezTo>
                      <a:pt x="76" y="1605"/>
                      <a:pt x="51" y="1705"/>
                      <a:pt x="26" y="1780"/>
                    </a:cubicBezTo>
                    <a:cubicBezTo>
                      <a:pt x="0" y="1855"/>
                      <a:pt x="0" y="1905"/>
                      <a:pt x="0" y="1905"/>
                    </a:cubicBezTo>
                    <a:lnTo>
                      <a:pt x="126" y="1905"/>
                    </a:lnTo>
                    <a:cubicBezTo>
                      <a:pt x="201" y="1905"/>
                      <a:pt x="326" y="1905"/>
                      <a:pt x="452" y="1855"/>
                    </a:cubicBezTo>
                    <a:cubicBezTo>
                      <a:pt x="577" y="1805"/>
                      <a:pt x="702" y="1730"/>
                      <a:pt x="828" y="1630"/>
                    </a:cubicBezTo>
                    <a:cubicBezTo>
                      <a:pt x="953" y="1530"/>
                      <a:pt x="1053" y="1404"/>
                      <a:pt x="1128" y="1279"/>
                    </a:cubicBezTo>
                    <a:cubicBezTo>
                      <a:pt x="1304" y="1003"/>
                      <a:pt x="1404" y="702"/>
                      <a:pt x="1404" y="427"/>
                    </a:cubicBezTo>
                    <a:cubicBezTo>
                      <a:pt x="1404" y="176"/>
                      <a:pt x="1329" y="1"/>
                      <a:pt x="1329" y="1"/>
                    </a:cubicBezTo>
                    <a:close/>
                  </a:path>
                </a:pathLst>
              </a:custGeom>
              <a:solidFill>
                <a:srgbClr val="8254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938;p66">
                <a:extLst>
                  <a:ext uri="{FF2B5EF4-FFF2-40B4-BE49-F238E27FC236}">
                    <a16:creationId xmlns:a16="http://schemas.microsoft.com/office/drawing/2014/main" id="{5CC1DD28-810F-4381-8BDC-09F47FE3923C}"/>
                  </a:ext>
                </a:extLst>
              </p:cNvPr>
              <p:cNvSpPr/>
              <p:nvPr/>
            </p:nvSpPr>
            <p:spPr>
              <a:xfrm>
                <a:off x="4914443" y="3661162"/>
                <a:ext cx="147327" cy="199810"/>
              </a:xfrm>
              <a:custGeom>
                <a:avLst/>
                <a:gdLst/>
                <a:ahLst/>
                <a:cxnLst/>
                <a:rect l="l" t="t" r="r" b="b"/>
                <a:pathLst>
                  <a:path w="4963" h="6731" extrusionOk="0">
                    <a:moveTo>
                      <a:pt x="2668" y="1"/>
                    </a:moveTo>
                    <a:cubicBezTo>
                      <a:pt x="2195" y="1"/>
                      <a:pt x="2500" y="649"/>
                      <a:pt x="2231" y="841"/>
                    </a:cubicBezTo>
                    <a:cubicBezTo>
                      <a:pt x="1605" y="1492"/>
                      <a:pt x="602" y="1166"/>
                      <a:pt x="301" y="2244"/>
                    </a:cubicBezTo>
                    <a:cubicBezTo>
                      <a:pt x="1" y="3322"/>
                      <a:pt x="1053" y="5979"/>
                      <a:pt x="1630" y="6730"/>
                    </a:cubicBezTo>
                    <a:cubicBezTo>
                      <a:pt x="2783" y="6354"/>
                      <a:pt x="4687" y="4500"/>
                      <a:pt x="4813" y="3171"/>
                    </a:cubicBezTo>
                    <a:cubicBezTo>
                      <a:pt x="4963" y="1141"/>
                      <a:pt x="2732" y="1768"/>
                      <a:pt x="3359" y="214"/>
                    </a:cubicBezTo>
                    <a:cubicBezTo>
                      <a:pt x="3030" y="62"/>
                      <a:pt x="2813" y="1"/>
                      <a:pt x="2668" y="1"/>
                    </a:cubicBezTo>
                    <a:close/>
                  </a:path>
                </a:pathLst>
              </a:custGeom>
              <a:solidFill>
                <a:srgbClr val="9D66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939;p66">
                <a:extLst>
                  <a:ext uri="{FF2B5EF4-FFF2-40B4-BE49-F238E27FC236}">
                    <a16:creationId xmlns:a16="http://schemas.microsoft.com/office/drawing/2014/main" id="{CCCD9A06-FF03-4787-B193-C3D3357C7078}"/>
                  </a:ext>
                </a:extLst>
              </p:cNvPr>
              <p:cNvSpPr/>
              <p:nvPr/>
            </p:nvSpPr>
            <p:spPr>
              <a:xfrm>
                <a:off x="4937508" y="3735938"/>
                <a:ext cx="104194" cy="26835"/>
              </a:xfrm>
              <a:custGeom>
                <a:avLst/>
                <a:gdLst/>
                <a:ahLst/>
                <a:cxnLst/>
                <a:rect l="l" t="t" r="r" b="b"/>
                <a:pathLst>
                  <a:path w="3510" h="904" extrusionOk="0">
                    <a:moveTo>
                      <a:pt x="1" y="1"/>
                    </a:moveTo>
                    <a:lnTo>
                      <a:pt x="1" y="1"/>
                    </a:lnTo>
                    <a:cubicBezTo>
                      <a:pt x="1" y="1"/>
                      <a:pt x="26" y="51"/>
                      <a:pt x="76" y="151"/>
                    </a:cubicBezTo>
                    <a:cubicBezTo>
                      <a:pt x="101" y="201"/>
                      <a:pt x="126" y="251"/>
                      <a:pt x="176" y="302"/>
                    </a:cubicBezTo>
                    <a:cubicBezTo>
                      <a:pt x="226" y="377"/>
                      <a:pt x="301" y="427"/>
                      <a:pt x="376" y="502"/>
                    </a:cubicBezTo>
                    <a:cubicBezTo>
                      <a:pt x="477" y="552"/>
                      <a:pt x="552" y="627"/>
                      <a:pt x="652" y="678"/>
                    </a:cubicBezTo>
                    <a:cubicBezTo>
                      <a:pt x="752" y="703"/>
                      <a:pt x="878" y="753"/>
                      <a:pt x="978" y="803"/>
                    </a:cubicBezTo>
                    <a:cubicBezTo>
                      <a:pt x="1204" y="853"/>
                      <a:pt x="1454" y="878"/>
                      <a:pt x="1680" y="903"/>
                    </a:cubicBezTo>
                    <a:lnTo>
                      <a:pt x="2331" y="903"/>
                    </a:lnTo>
                    <a:cubicBezTo>
                      <a:pt x="2432" y="903"/>
                      <a:pt x="2557" y="903"/>
                      <a:pt x="2657" y="878"/>
                    </a:cubicBezTo>
                    <a:cubicBezTo>
                      <a:pt x="2757" y="878"/>
                      <a:pt x="2858" y="853"/>
                      <a:pt x="2958" y="828"/>
                    </a:cubicBezTo>
                    <a:cubicBezTo>
                      <a:pt x="3133" y="778"/>
                      <a:pt x="3284" y="703"/>
                      <a:pt x="3384" y="627"/>
                    </a:cubicBezTo>
                    <a:cubicBezTo>
                      <a:pt x="3459" y="552"/>
                      <a:pt x="3509" y="502"/>
                      <a:pt x="3509" y="502"/>
                    </a:cubicBezTo>
                    <a:cubicBezTo>
                      <a:pt x="3509" y="502"/>
                      <a:pt x="3434" y="502"/>
                      <a:pt x="3334" y="452"/>
                    </a:cubicBezTo>
                    <a:cubicBezTo>
                      <a:pt x="3284" y="452"/>
                      <a:pt x="3234" y="427"/>
                      <a:pt x="3158" y="427"/>
                    </a:cubicBezTo>
                    <a:cubicBezTo>
                      <a:pt x="3108" y="402"/>
                      <a:pt x="3033" y="352"/>
                      <a:pt x="2958" y="327"/>
                    </a:cubicBezTo>
                    <a:cubicBezTo>
                      <a:pt x="2808" y="302"/>
                      <a:pt x="2607" y="226"/>
                      <a:pt x="2407" y="176"/>
                    </a:cubicBezTo>
                    <a:cubicBezTo>
                      <a:pt x="2206" y="126"/>
                      <a:pt x="1955" y="76"/>
                      <a:pt x="1730" y="76"/>
                    </a:cubicBezTo>
                    <a:cubicBezTo>
                      <a:pt x="1605" y="51"/>
                      <a:pt x="1479" y="51"/>
                      <a:pt x="1354" y="51"/>
                    </a:cubicBezTo>
                    <a:lnTo>
                      <a:pt x="1103" y="51"/>
                    </a:lnTo>
                    <a:cubicBezTo>
                      <a:pt x="1003" y="76"/>
                      <a:pt x="903" y="76"/>
                      <a:pt x="828" y="76"/>
                    </a:cubicBezTo>
                    <a:cubicBezTo>
                      <a:pt x="752" y="51"/>
                      <a:pt x="702" y="51"/>
                      <a:pt x="652" y="51"/>
                    </a:cubicBezTo>
                    <a:lnTo>
                      <a:pt x="351" y="51"/>
                    </a:lnTo>
                    <a:cubicBezTo>
                      <a:pt x="301" y="51"/>
                      <a:pt x="226" y="26"/>
                      <a:pt x="176" y="26"/>
                    </a:cubicBezTo>
                    <a:cubicBezTo>
                      <a:pt x="51" y="1"/>
                      <a:pt x="1" y="1"/>
                      <a:pt x="1" y="1"/>
                    </a:cubicBezTo>
                    <a:close/>
                  </a:path>
                </a:pathLst>
              </a:custGeom>
              <a:solidFill>
                <a:srgbClr val="8254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940;p66">
                <a:extLst>
                  <a:ext uri="{FF2B5EF4-FFF2-40B4-BE49-F238E27FC236}">
                    <a16:creationId xmlns:a16="http://schemas.microsoft.com/office/drawing/2014/main" id="{B8D146F6-54C8-4F7F-92DF-07C8388066AD}"/>
                  </a:ext>
                </a:extLst>
              </p:cNvPr>
              <p:cNvSpPr/>
              <p:nvPr/>
            </p:nvSpPr>
            <p:spPr>
              <a:xfrm>
                <a:off x="4949411" y="3789520"/>
                <a:ext cx="62517" cy="24579"/>
              </a:xfrm>
              <a:custGeom>
                <a:avLst/>
                <a:gdLst/>
                <a:ahLst/>
                <a:cxnLst/>
                <a:rect l="l" t="t" r="r" b="b"/>
                <a:pathLst>
                  <a:path w="2106" h="828" extrusionOk="0">
                    <a:moveTo>
                      <a:pt x="552" y="0"/>
                    </a:moveTo>
                    <a:cubicBezTo>
                      <a:pt x="502" y="25"/>
                      <a:pt x="452" y="25"/>
                      <a:pt x="402" y="25"/>
                    </a:cubicBezTo>
                    <a:cubicBezTo>
                      <a:pt x="376" y="50"/>
                      <a:pt x="326" y="50"/>
                      <a:pt x="276" y="50"/>
                    </a:cubicBezTo>
                    <a:cubicBezTo>
                      <a:pt x="226" y="50"/>
                      <a:pt x="176" y="76"/>
                      <a:pt x="126" y="76"/>
                    </a:cubicBezTo>
                    <a:cubicBezTo>
                      <a:pt x="51" y="76"/>
                      <a:pt x="1" y="101"/>
                      <a:pt x="1" y="101"/>
                    </a:cubicBezTo>
                    <a:cubicBezTo>
                      <a:pt x="1" y="101"/>
                      <a:pt x="26" y="151"/>
                      <a:pt x="51" y="226"/>
                    </a:cubicBezTo>
                    <a:cubicBezTo>
                      <a:pt x="76" y="276"/>
                      <a:pt x="101" y="376"/>
                      <a:pt x="201" y="477"/>
                    </a:cubicBezTo>
                    <a:cubicBezTo>
                      <a:pt x="251" y="527"/>
                      <a:pt x="301" y="577"/>
                      <a:pt x="376" y="602"/>
                    </a:cubicBezTo>
                    <a:cubicBezTo>
                      <a:pt x="427" y="652"/>
                      <a:pt x="502" y="677"/>
                      <a:pt x="552" y="702"/>
                    </a:cubicBezTo>
                    <a:cubicBezTo>
                      <a:pt x="702" y="777"/>
                      <a:pt x="853" y="802"/>
                      <a:pt x="1003" y="827"/>
                    </a:cubicBezTo>
                    <a:lnTo>
                      <a:pt x="1103" y="827"/>
                    </a:lnTo>
                    <a:cubicBezTo>
                      <a:pt x="1229" y="827"/>
                      <a:pt x="1329" y="827"/>
                      <a:pt x="1454" y="802"/>
                    </a:cubicBezTo>
                    <a:cubicBezTo>
                      <a:pt x="1579" y="752"/>
                      <a:pt x="1705" y="702"/>
                      <a:pt x="1805" y="627"/>
                    </a:cubicBezTo>
                    <a:cubicBezTo>
                      <a:pt x="1905" y="552"/>
                      <a:pt x="1980" y="477"/>
                      <a:pt x="2031" y="401"/>
                    </a:cubicBezTo>
                    <a:cubicBezTo>
                      <a:pt x="2081" y="351"/>
                      <a:pt x="2106" y="301"/>
                      <a:pt x="2106" y="301"/>
                    </a:cubicBezTo>
                    <a:cubicBezTo>
                      <a:pt x="2106" y="301"/>
                      <a:pt x="2056" y="276"/>
                      <a:pt x="1980" y="251"/>
                    </a:cubicBezTo>
                    <a:cubicBezTo>
                      <a:pt x="1905" y="226"/>
                      <a:pt x="1830" y="201"/>
                      <a:pt x="1730" y="151"/>
                    </a:cubicBezTo>
                    <a:cubicBezTo>
                      <a:pt x="1630" y="101"/>
                      <a:pt x="1529" y="76"/>
                      <a:pt x="1404" y="50"/>
                    </a:cubicBezTo>
                    <a:cubicBezTo>
                      <a:pt x="1304" y="25"/>
                      <a:pt x="1178" y="0"/>
                      <a:pt x="1078" y="0"/>
                    </a:cubicBezTo>
                    <a:close/>
                  </a:path>
                </a:pathLst>
              </a:custGeom>
              <a:solidFill>
                <a:srgbClr val="8254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941;p66">
                <a:extLst>
                  <a:ext uri="{FF2B5EF4-FFF2-40B4-BE49-F238E27FC236}">
                    <a16:creationId xmlns:a16="http://schemas.microsoft.com/office/drawing/2014/main" id="{CDAD24F1-AA0C-4C2D-9A3E-E64A03C582EA}"/>
                  </a:ext>
                </a:extLst>
              </p:cNvPr>
              <p:cNvSpPr/>
              <p:nvPr/>
            </p:nvSpPr>
            <p:spPr>
              <a:xfrm>
                <a:off x="5604114" y="3764733"/>
                <a:ext cx="180069" cy="147000"/>
              </a:xfrm>
              <a:custGeom>
                <a:avLst/>
                <a:gdLst/>
                <a:ahLst/>
                <a:cxnLst/>
                <a:rect l="l" t="t" r="r" b="b"/>
                <a:pathLst>
                  <a:path w="6066" h="4952" extrusionOk="0">
                    <a:moveTo>
                      <a:pt x="4773" y="0"/>
                    </a:moveTo>
                    <a:cubicBezTo>
                      <a:pt x="3535" y="0"/>
                      <a:pt x="2014" y="366"/>
                      <a:pt x="1354" y="1061"/>
                    </a:cubicBezTo>
                    <a:cubicBezTo>
                      <a:pt x="1" y="2565"/>
                      <a:pt x="2156" y="3442"/>
                      <a:pt x="703" y="4294"/>
                    </a:cubicBezTo>
                    <a:cubicBezTo>
                      <a:pt x="959" y="4794"/>
                      <a:pt x="1143" y="4951"/>
                      <a:pt x="1293" y="4951"/>
                    </a:cubicBezTo>
                    <a:cubicBezTo>
                      <a:pt x="1422" y="4951"/>
                      <a:pt x="1526" y="4836"/>
                      <a:pt x="1630" y="4720"/>
                    </a:cubicBezTo>
                    <a:cubicBezTo>
                      <a:pt x="1730" y="4595"/>
                      <a:pt x="1830" y="4469"/>
                      <a:pt x="1981" y="4469"/>
                    </a:cubicBezTo>
                    <a:cubicBezTo>
                      <a:pt x="2045" y="4460"/>
                      <a:pt x="2108" y="4456"/>
                      <a:pt x="2169" y="4456"/>
                    </a:cubicBezTo>
                    <a:cubicBezTo>
                      <a:pt x="2442" y="4456"/>
                      <a:pt x="2688" y="4538"/>
                      <a:pt x="2933" y="4620"/>
                    </a:cubicBezTo>
                    <a:cubicBezTo>
                      <a:pt x="3173" y="4713"/>
                      <a:pt x="3406" y="4799"/>
                      <a:pt x="3654" y="4799"/>
                    </a:cubicBezTo>
                    <a:cubicBezTo>
                      <a:pt x="3873" y="4799"/>
                      <a:pt x="4103" y="4732"/>
                      <a:pt x="4362" y="4545"/>
                    </a:cubicBezTo>
                    <a:cubicBezTo>
                      <a:pt x="5264" y="3868"/>
                      <a:pt x="6041" y="1136"/>
                      <a:pt x="6066" y="184"/>
                    </a:cubicBezTo>
                    <a:cubicBezTo>
                      <a:pt x="5733" y="61"/>
                      <a:pt x="5276" y="0"/>
                      <a:pt x="4773" y="0"/>
                    </a:cubicBezTo>
                    <a:close/>
                  </a:path>
                </a:pathLst>
              </a:custGeom>
              <a:solidFill>
                <a:srgbClr val="9D66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942;p66">
                <a:extLst>
                  <a:ext uri="{FF2B5EF4-FFF2-40B4-BE49-F238E27FC236}">
                    <a16:creationId xmlns:a16="http://schemas.microsoft.com/office/drawing/2014/main" id="{22A47B3A-448C-46E0-8F91-C4B464B2B544}"/>
                  </a:ext>
                </a:extLst>
              </p:cNvPr>
              <p:cNvSpPr/>
              <p:nvPr/>
            </p:nvSpPr>
            <p:spPr>
              <a:xfrm>
                <a:off x="5649503" y="3814069"/>
                <a:ext cx="67741" cy="71452"/>
              </a:xfrm>
              <a:custGeom>
                <a:avLst/>
                <a:gdLst/>
                <a:ahLst/>
                <a:cxnLst/>
                <a:rect l="l" t="t" r="r" b="b"/>
                <a:pathLst>
                  <a:path w="2282" h="2407" extrusionOk="0">
                    <a:moveTo>
                      <a:pt x="1" y="0"/>
                    </a:moveTo>
                    <a:cubicBezTo>
                      <a:pt x="1" y="0"/>
                      <a:pt x="101" y="226"/>
                      <a:pt x="301" y="477"/>
                    </a:cubicBezTo>
                    <a:cubicBezTo>
                      <a:pt x="502" y="727"/>
                      <a:pt x="778" y="1028"/>
                      <a:pt x="1053" y="1304"/>
                    </a:cubicBezTo>
                    <a:cubicBezTo>
                      <a:pt x="1329" y="1554"/>
                      <a:pt x="1605" y="1805"/>
                      <a:pt x="1830" y="2005"/>
                    </a:cubicBezTo>
                    <a:cubicBezTo>
                      <a:pt x="1930" y="2106"/>
                      <a:pt x="2006" y="2206"/>
                      <a:pt x="2081" y="2281"/>
                    </a:cubicBezTo>
                    <a:cubicBezTo>
                      <a:pt x="2131" y="2356"/>
                      <a:pt x="2181" y="2406"/>
                      <a:pt x="2181" y="2406"/>
                    </a:cubicBezTo>
                    <a:cubicBezTo>
                      <a:pt x="2181" y="2406"/>
                      <a:pt x="2206" y="2356"/>
                      <a:pt x="2231" y="2256"/>
                    </a:cubicBezTo>
                    <a:cubicBezTo>
                      <a:pt x="2256" y="2156"/>
                      <a:pt x="2281" y="1980"/>
                      <a:pt x="2256" y="1805"/>
                    </a:cubicBezTo>
                    <a:cubicBezTo>
                      <a:pt x="2231" y="1630"/>
                      <a:pt x="2156" y="1429"/>
                      <a:pt x="2056" y="1229"/>
                    </a:cubicBezTo>
                    <a:cubicBezTo>
                      <a:pt x="1956" y="1028"/>
                      <a:pt x="1805" y="853"/>
                      <a:pt x="1630" y="702"/>
                    </a:cubicBezTo>
                    <a:cubicBezTo>
                      <a:pt x="1304" y="376"/>
                      <a:pt x="903" y="176"/>
                      <a:pt x="577" y="76"/>
                    </a:cubicBezTo>
                    <a:cubicBezTo>
                      <a:pt x="351" y="0"/>
                      <a:pt x="151" y="0"/>
                      <a:pt x="51" y="0"/>
                    </a:cubicBezTo>
                    <a:close/>
                  </a:path>
                </a:pathLst>
              </a:custGeom>
              <a:solidFill>
                <a:srgbClr val="8254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943;p66">
                <a:extLst>
                  <a:ext uri="{FF2B5EF4-FFF2-40B4-BE49-F238E27FC236}">
                    <a16:creationId xmlns:a16="http://schemas.microsoft.com/office/drawing/2014/main" id="{27DE42A6-518F-421E-8E4E-1408A78931CC}"/>
                  </a:ext>
                </a:extLst>
              </p:cNvPr>
              <p:cNvSpPr/>
              <p:nvPr/>
            </p:nvSpPr>
            <p:spPr>
              <a:xfrm>
                <a:off x="5700086" y="3785037"/>
                <a:ext cx="54353" cy="50643"/>
              </a:xfrm>
              <a:custGeom>
                <a:avLst/>
                <a:gdLst/>
                <a:ahLst/>
                <a:cxnLst/>
                <a:rect l="l" t="t" r="r" b="b"/>
                <a:pathLst>
                  <a:path w="1831" h="1706" extrusionOk="0">
                    <a:moveTo>
                      <a:pt x="377" y="1"/>
                    </a:moveTo>
                    <a:cubicBezTo>
                      <a:pt x="277" y="1"/>
                      <a:pt x="176" y="51"/>
                      <a:pt x="126" y="51"/>
                    </a:cubicBezTo>
                    <a:cubicBezTo>
                      <a:pt x="51" y="101"/>
                      <a:pt x="1" y="101"/>
                      <a:pt x="1" y="101"/>
                    </a:cubicBezTo>
                    <a:cubicBezTo>
                      <a:pt x="1" y="101"/>
                      <a:pt x="26" y="151"/>
                      <a:pt x="76" y="227"/>
                    </a:cubicBezTo>
                    <a:cubicBezTo>
                      <a:pt x="126" y="277"/>
                      <a:pt x="226" y="352"/>
                      <a:pt x="277" y="452"/>
                    </a:cubicBezTo>
                    <a:cubicBezTo>
                      <a:pt x="327" y="502"/>
                      <a:pt x="352" y="552"/>
                      <a:pt x="377" y="577"/>
                    </a:cubicBezTo>
                    <a:cubicBezTo>
                      <a:pt x="427" y="628"/>
                      <a:pt x="477" y="678"/>
                      <a:pt x="502" y="728"/>
                    </a:cubicBezTo>
                    <a:cubicBezTo>
                      <a:pt x="602" y="803"/>
                      <a:pt x="678" y="928"/>
                      <a:pt x="803" y="1003"/>
                    </a:cubicBezTo>
                    <a:cubicBezTo>
                      <a:pt x="878" y="1104"/>
                      <a:pt x="1003" y="1179"/>
                      <a:pt x="1079" y="1254"/>
                    </a:cubicBezTo>
                    <a:cubicBezTo>
                      <a:pt x="1179" y="1329"/>
                      <a:pt x="1279" y="1405"/>
                      <a:pt x="1379" y="1455"/>
                    </a:cubicBezTo>
                    <a:cubicBezTo>
                      <a:pt x="1480" y="1530"/>
                      <a:pt x="1555" y="1580"/>
                      <a:pt x="1630" y="1630"/>
                    </a:cubicBezTo>
                    <a:cubicBezTo>
                      <a:pt x="1680" y="1680"/>
                      <a:pt x="1730" y="1705"/>
                      <a:pt x="1730" y="1705"/>
                    </a:cubicBezTo>
                    <a:cubicBezTo>
                      <a:pt x="1730" y="1705"/>
                      <a:pt x="1755" y="1680"/>
                      <a:pt x="1780" y="1580"/>
                    </a:cubicBezTo>
                    <a:cubicBezTo>
                      <a:pt x="1805" y="1505"/>
                      <a:pt x="1830" y="1379"/>
                      <a:pt x="1805" y="1254"/>
                    </a:cubicBezTo>
                    <a:cubicBezTo>
                      <a:pt x="1805" y="1104"/>
                      <a:pt x="1755" y="953"/>
                      <a:pt x="1680" y="803"/>
                    </a:cubicBezTo>
                    <a:cubicBezTo>
                      <a:pt x="1605" y="628"/>
                      <a:pt x="1480" y="502"/>
                      <a:pt x="1354" y="377"/>
                    </a:cubicBezTo>
                    <a:cubicBezTo>
                      <a:pt x="1204" y="277"/>
                      <a:pt x="1079" y="151"/>
                      <a:pt x="903" y="101"/>
                    </a:cubicBezTo>
                    <a:cubicBezTo>
                      <a:pt x="753" y="51"/>
                      <a:pt x="577" y="1"/>
                      <a:pt x="452" y="1"/>
                    </a:cubicBezTo>
                    <a:close/>
                  </a:path>
                </a:pathLst>
              </a:custGeom>
              <a:solidFill>
                <a:srgbClr val="8254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944;p66">
                <a:extLst>
                  <a:ext uri="{FF2B5EF4-FFF2-40B4-BE49-F238E27FC236}">
                    <a16:creationId xmlns:a16="http://schemas.microsoft.com/office/drawing/2014/main" id="{4EC0DD93-E1A8-417B-AA67-635A05216702}"/>
                  </a:ext>
                </a:extLst>
              </p:cNvPr>
              <p:cNvSpPr/>
              <p:nvPr/>
            </p:nvSpPr>
            <p:spPr>
              <a:xfrm>
                <a:off x="6211232" y="3870975"/>
                <a:ext cx="203877" cy="134918"/>
              </a:xfrm>
              <a:custGeom>
                <a:avLst/>
                <a:gdLst/>
                <a:ahLst/>
                <a:cxnLst/>
                <a:rect l="l" t="t" r="r" b="b"/>
                <a:pathLst>
                  <a:path w="6868" h="4545" extrusionOk="0">
                    <a:moveTo>
                      <a:pt x="3528" y="0"/>
                    </a:moveTo>
                    <a:cubicBezTo>
                      <a:pt x="3013" y="0"/>
                      <a:pt x="2683" y="263"/>
                      <a:pt x="2406" y="540"/>
                    </a:cubicBezTo>
                    <a:cubicBezTo>
                      <a:pt x="2126" y="803"/>
                      <a:pt x="1900" y="1067"/>
                      <a:pt x="1571" y="1067"/>
                    </a:cubicBezTo>
                    <a:cubicBezTo>
                      <a:pt x="1400" y="1067"/>
                      <a:pt x="1201" y="995"/>
                      <a:pt x="952" y="815"/>
                    </a:cubicBezTo>
                    <a:lnTo>
                      <a:pt x="952" y="815"/>
                    </a:lnTo>
                    <a:cubicBezTo>
                      <a:pt x="0" y="2043"/>
                      <a:pt x="1153" y="1667"/>
                      <a:pt x="1303" y="2043"/>
                    </a:cubicBezTo>
                    <a:cubicBezTo>
                      <a:pt x="1779" y="2845"/>
                      <a:pt x="1253" y="3723"/>
                      <a:pt x="2206" y="4274"/>
                    </a:cubicBezTo>
                    <a:cubicBezTo>
                      <a:pt x="2551" y="4469"/>
                      <a:pt x="3129" y="4545"/>
                      <a:pt x="3769" y="4545"/>
                    </a:cubicBezTo>
                    <a:cubicBezTo>
                      <a:pt x="4939" y="4545"/>
                      <a:pt x="6316" y="4291"/>
                      <a:pt x="6867" y="4048"/>
                    </a:cubicBezTo>
                    <a:cubicBezTo>
                      <a:pt x="6792" y="2820"/>
                      <a:pt x="5439" y="540"/>
                      <a:pt x="4160" y="114"/>
                    </a:cubicBezTo>
                    <a:cubicBezTo>
                      <a:pt x="3922" y="34"/>
                      <a:pt x="3713" y="0"/>
                      <a:pt x="3528" y="0"/>
                    </a:cubicBezTo>
                    <a:close/>
                  </a:path>
                </a:pathLst>
              </a:custGeom>
              <a:solidFill>
                <a:srgbClr val="9D66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945;p66">
                <a:extLst>
                  <a:ext uri="{FF2B5EF4-FFF2-40B4-BE49-F238E27FC236}">
                    <a16:creationId xmlns:a16="http://schemas.microsoft.com/office/drawing/2014/main" id="{D2A9C920-A814-43EE-A35C-BB0DE2FDD775}"/>
                  </a:ext>
                </a:extLst>
              </p:cNvPr>
              <p:cNvSpPr/>
              <p:nvPr/>
            </p:nvSpPr>
            <p:spPr>
              <a:xfrm>
                <a:off x="6292302" y="3893684"/>
                <a:ext cx="49900" cy="87066"/>
              </a:xfrm>
              <a:custGeom>
                <a:avLst/>
                <a:gdLst/>
                <a:ahLst/>
                <a:cxnLst/>
                <a:rect l="l" t="t" r="r" b="b"/>
                <a:pathLst>
                  <a:path w="1681" h="2933" extrusionOk="0">
                    <a:moveTo>
                      <a:pt x="1530" y="0"/>
                    </a:moveTo>
                    <a:cubicBezTo>
                      <a:pt x="1530" y="0"/>
                      <a:pt x="1480" y="50"/>
                      <a:pt x="1429" y="151"/>
                    </a:cubicBezTo>
                    <a:cubicBezTo>
                      <a:pt x="1354" y="226"/>
                      <a:pt x="1304" y="351"/>
                      <a:pt x="1204" y="476"/>
                    </a:cubicBezTo>
                    <a:cubicBezTo>
                      <a:pt x="1179" y="552"/>
                      <a:pt x="1129" y="627"/>
                      <a:pt x="1079" y="677"/>
                    </a:cubicBezTo>
                    <a:cubicBezTo>
                      <a:pt x="1028" y="752"/>
                      <a:pt x="978" y="827"/>
                      <a:pt x="953" y="927"/>
                    </a:cubicBezTo>
                    <a:cubicBezTo>
                      <a:pt x="903" y="1003"/>
                      <a:pt x="853" y="1078"/>
                      <a:pt x="803" y="1178"/>
                    </a:cubicBezTo>
                    <a:cubicBezTo>
                      <a:pt x="753" y="1253"/>
                      <a:pt x="728" y="1328"/>
                      <a:pt x="678" y="1429"/>
                    </a:cubicBezTo>
                    <a:cubicBezTo>
                      <a:pt x="577" y="1579"/>
                      <a:pt x="502" y="1780"/>
                      <a:pt x="427" y="1930"/>
                    </a:cubicBezTo>
                    <a:cubicBezTo>
                      <a:pt x="377" y="2030"/>
                      <a:pt x="352" y="2105"/>
                      <a:pt x="302" y="2181"/>
                    </a:cubicBezTo>
                    <a:cubicBezTo>
                      <a:pt x="277" y="2256"/>
                      <a:pt x="226" y="2331"/>
                      <a:pt x="201" y="2406"/>
                    </a:cubicBezTo>
                    <a:cubicBezTo>
                      <a:pt x="151" y="2557"/>
                      <a:pt x="101" y="2682"/>
                      <a:pt x="51" y="2757"/>
                    </a:cubicBezTo>
                    <a:cubicBezTo>
                      <a:pt x="1" y="2857"/>
                      <a:pt x="1" y="2933"/>
                      <a:pt x="1" y="2933"/>
                    </a:cubicBezTo>
                    <a:cubicBezTo>
                      <a:pt x="1" y="2933"/>
                      <a:pt x="51" y="2933"/>
                      <a:pt x="151" y="2907"/>
                    </a:cubicBezTo>
                    <a:cubicBezTo>
                      <a:pt x="251" y="2882"/>
                      <a:pt x="402" y="2832"/>
                      <a:pt x="552" y="2732"/>
                    </a:cubicBezTo>
                    <a:cubicBezTo>
                      <a:pt x="627" y="2682"/>
                      <a:pt x="728" y="2632"/>
                      <a:pt x="803" y="2582"/>
                    </a:cubicBezTo>
                    <a:cubicBezTo>
                      <a:pt x="878" y="2506"/>
                      <a:pt x="953" y="2431"/>
                      <a:pt x="1028" y="2356"/>
                    </a:cubicBezTo>
                    <a:cubicBezTo>
                      <a:pt x="1179" y="2206"/>
                      <a:pt x="1304" y="2005"/>
                      <a:pt x="1404" y="1805"/>
                    </a:cubicBezTo>
                    <a:cubicBezTo>
                      <a:pt x="1505" y="1604"/>
                      <a:pt x="1605" y="1379"/>
                      <a:pt x="1630" y="1178"/>
                    </a:cubicBezTo>
                    <a:cubicBezTo>
                      <a:pt x="1655" y="1053"/>
                      <a:pt x="1680" y="953"/>
                      <a:pt x="1680" y="852"/>
                    </a:cubicBezTo>
                    <a:cubicBezTo>
                      <a:pt x="1680" y="752"/>
                      <a:pt x="1680" y="652"/>
                      <a:pt x="1680" y="577"/>
                    </a:cubicBezTo>
                    <a:cubicBezTo>
                      <a:pt x="1680" y="376"/>
                      <a:pt x="1630" y="251"/>
                      <a:pt x="1580" y="151"/>
                    </a:cubicBezTo>
                    <a:cubicBezTo>
                      <a:pt x="1555" y="50"/>
                      <a:pt x="1530" y="0"/>
                      <a:pt x="1530" y="0"/>
                    </a:cubicBezTo>
                    <a:close/>
                  </a:path>
                </a:pathLst>
              </a:custGeom>
              <a:solidFill>
                <a:srgbClr val="8254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946;p66">
                <a:extLst>
                  <a:ext uri="{FF2B5EF4-FFF2-40B4-BE49-F238E27FC236}">
                    <a16:creationId xmlns:a16="http://schemas.microsoft.com/office/drawing/2014/main" id="{D6D10F45-3316-40F9-9E92-5D2BA43B96EF}"/>
                  </a:ext>
                </a:extLst>
              </p:cNvPr>
              <p:cNvSpPr/>
              <p:nvPr/>
            </p:nvSpPr>
            <p:spPr>
              <a:xfrm>
                <a:off x="6349594" y="3936074"/>
                <a:ext cx="34256" cy="52869"/>
              </a:xfrm>
              <a:custGeom>
                <a:avLst/>
                <a:gdLst/>
                <a:ahLst/>
                <a:cxnLst/>
                <a:rect l="l" t="t" r="r" b="b"/>
                <a:pathLst>
                  <a:path w="1154" h="1781" extrusionOk="0">
                    <a:moveTo>
                      <a:pt x="903" y="1"/>
                    </a:moveTo>
                    <a:cubicBezTo>
                      <a:pt x="903" y="1"/>
                      <a:pt x="878" y="26"/>
                      <a:pt x="828" y="76"/>
                    </a:cubicBezTo>
                    <a:cubicBezTo>
                      <a:pt x="778" y="126"/>
                      <a:pt x="702" y="226"/>
                      <a:pt x="652" y="276"/>
                    </a:cubicBezTo>
                    <a:cubicBezTo>
                      <a:pt x="577" y="352"/>
                      <a:pt x="502" y="427"/>
                      <a:pt x="452" y="527"/>
                    </a:cubicBezTo>
                    <a:cubicBezTo>
                      <a:pt x="402" y="602"/>
                      <a:pt x="327" y="702"/>
                      <a:pt x="276" y="803"/>
                    </a:cubicBezTo>
                    <a:cubicBezTo>
                      <a:pt x="226" y="903"/>
                      <a:pt x="201" y="1003"/>
                      <a:pt x="176" y="1103"/>
                    </a:cubicBezTo>
                    <a:cubicBezTo>
                      <a:pt x="151" y="1129"/>
                      <a:pt x="151" y="1204"/>
                      <a:pt x="126" y="1254"/>
                    </a:cubicBezTo>
                    <a:cubicBezTo>
                      <a:pt x="126" y="1279"/>
                      <a:pt x="101" y="1329"/>
                      <a:pt x="101" y="1379"/>
                    </a:cubicBezTo>
                    <a:cubicBezTo>
                      <a:pt x="76" y="1429"/>
                      <a:pt x="76" y="1479"/>
                      <a:pt x="76" y="1505"/>
                    </a:cubicBezTo>
                    <a:cubicBezTo>
                      <a:pt x="51" y="1555"/>
                      <a:pt x="51" y="1605"/>
                      <a:pt x="51" y="1630"/>
                    </a:cubicBezTo>
                    <a:cubicBezTo>
                      <a:pt x="26" y="1705"/>
                      <a:pt x="1" y="1730"/>
                      <a:pt x="1" y="1730"/>
                    </a:cubicBezTo>
                    <a:cubicBezTo>
                      <a:pt x="1" y="1730"/>
                      <a:pt x="51" y="1755"/>
                      <a:pt x="126" y="1755"/>
                    </a:cubicBezTo>
                    <a:cubicBezTo>
                      <a:pt x="151" y="1780"/>
                      <a:pt x="176" y="1780"/>
                      <a:pt x="201" y="1780"/>
                    </a:cubicBezTo>
                    <a:cubicBezTo>
                      <a:pt x="276" y="1780"/>
                      <a:pt x="352" y="1755"/>
                      <a:pt x="427" y="1730"/>
                    </a:cubicBezTo>
                    <a:cubicBezTo>
                      <a:pt x="477" y="1705"/>
                      <a:pt x="552" y="1680"/>
                      <a:pt x="602" y="1655"/>
                    </a:cubicBezTo>
                    <a:cubicBezTo>
                      <a:pt x="677" y="1605"/>
                      <a:pt x="728" y="1555"/>
                      <a:pt x="778" y="1505"/>
                    </a:cubicBezTo>
                    <a:cubicBezTo>
                      <a:pt x="903" y="1429"/>
                      <a:pt x="953" y="1279"/>
                      <a:pt x="1028" y="1154"/>
                    </a:cubicBezTo>
                    <a:cubicBezTo>
                      <a:pt x="1103" y="1028"/>
                      <a:pt x="1154" y="878"/>
                      <a:pt x="1154" y="753"/>
                    </a:cubicBezTo>
                    <a:cubicBezTo>
                      <a:pt x="1154" y="602"/>
                      <a:pt x="1154" y="477"/>
                      <a:pt x="1103" y="352"/>
                    </a:cubicBezTo>
                    <a:cubicBezTo>
                      <a:pt x="1103" y="226"/>
                      <a:pt x="1028" y="151"/>
                      <a:pt x="978" y="101"/>
                    </a:cubicBezTo>
                    <a:cubicBezTo>
                      <a:pt x="953" y="26"/>
                      <a:pt x="903" y="1"/>
                      <a:pt x="903" y="1"/>
                    </a:cubicBezTo>
                    <a:close/>
                  </a:path>
                </a:pathLst>
              </a:custGeom>
              <a:solidFill>
                <a:srgbClr val="8254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947;p66">
                <a:extLst>
                  <a:ext uri="{FF2B5EF4-FFF2-40B4-BE49-F238E27FC236}">
                    <a16:creationId xmlns:a16="http://schemas.microsoft.com/office/drawing/2014/main" id="{182098B3-9D16-493B-A44E-50233B249DAD}"/>
                  </a:ext>
                </a:extLst>
              </p:cNvPr>
              <p:cNvSpPr/>
              <p:nvPr/>
            </p:nvSpPr>
            <p:spPr>
              <a:xfrm>
                <a:off x="6439628" y="3180918"/>
                <a:ext cx="156262" cy="181583"/>
              </a:xfrm>
              <a:custGeom>
                <a:avLst/>
                <a:gdLst/>
                <a:ahLst/>
                <a:cxnLst/>
                <a:rect l="l" t="t" r="r" b="b"/>
                <a:pathLst>
                  <a:path w="5264" h="6117" extrusionOk="0">
                    <a:moveTo>
                      <a:pt x="928" y="1"/>
                    </a:moveTo>
                    <a:cubicBezTo>
                      <a:pt x="276" y="1004"/>
                      <a:pt x="0" y="3660"/>
                      <a:pt x="777" y="4763"/>
                    </a:cubicBezTo>
                    <a:cubicBezTo>
                      <a:pt x="1199" y="5367"/>
                      <a:pt x="1647" y="5503"/>
                      <a:pt x="2073" y="5503"/>
                    </a:cubicBezTo>
                    <a:cubicBezTo>
                      <a:pt x="2229" y="5503"/>
                      <a:pt x="2383" y="5485"/>
                      <a:pt x="2532" y="5465"/>
                    </a:cubicBezTo>
                    <a:cubicBezTo>
                      <a:pt x="2686" y="5443"/>
                      <a:pt x="2833" y="5421"/>
                      <a:pt x="2971" y="5421"/>
                    </a:cubicBezTo>
                    <a:cubicBezTo>
                      <a:pt x="3305" y="5421"/>
                      <a:pt x="3582" y="5549"/>
                      <a:pt x="3760" y="6116"/>
                    </a:cubicBezTo>
                    <a:cubicBezTo>
                      <a:pt x="5263" y="5715"/>
                      <a:pt x="4111" y="5314"/>
                      <a:pt x="4236" y="4913"/>
                    </a:cubicBezTo>
                    <a:cubicBezTo>
                      <a:pt x="4311" y="3986"/>
                      <a:pt x="5263" y="3610"/>
                      <a:pt x="4812" y="2582"/>
                    </a:cubicBezTo>
                    <a:cubicBezTo>
                      <a:pt x="4361" y="1555"/>
                      <a:pt x="1855" y="202"/>
                      <a:pt x="928" y="1"/>
                    </a:cubicBezTo>
                    <a:close/>
                  </a:path>
                </a:pathLst>
              </a:custGeom>
              <a:solidFill>
                <a:srgbClr val="9D66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948;p66">
                <a:extLst>
                  <a:ext uri="{FF2B5EF4-FFF2-40B4-BE49-F238E27FC236}">
                    <a16:creationId xmlns:a16="http://schemas.microsoft.com/office/drawing/2014/main" id="{2D62D85D-6C0A-422C-BB4B-D4D89323D67A}"/>
                  </a:ext>
                </a:extLst>
              </p:cNvPr>
              <p:cNvSpPr/>
              <p:nvPr/>
            </p:nvSpPr>
            <p:spPr>
              <a:xfrm>
                <a:off x="6473855" y="3263501"/>
                <a:ext cx="95259" cy="53611"/>
              </a:xfrm>
              <a:custGeom>
                <a:avLst/>
                <a:gdLst/>
                <a:ahLst/>
                <a:cxnLst/>
                <a:rect l="l" t="t" r="r" b="b"/>
                <a:pathLst>
                  <a:path w="3209" h="1806" extrusionOk="0">
                    <a:moveTo>
                      <a:pt x="2231" y="1"/>
                    </a:moveTo>
                    <a:cubicBezTo>
                      <a:pt x="2156" y="1"/>
                      <a:pt x="2055" y="26"/>
                      <a:pt x="1955" y="51"/>
                    </a:cubicBezTo>
                    <a:cubicBezTo>
                      <a:pt x="1830" y="51"/>
                      <a:pt x="1704" y="76"/>
                      <a:pt x="1579" y="126"/>
                    </a:cubicBezTo>
                    <a:cubicBezTo>
                      <a:pt x="1479" y="151"/>
                      <a:pt x="1354" y="201"/>
                      <a:pt x="1228" y="252"/>
                    </a:cubicBezTo>
                    <a:cubicBezTo>
                      <a:pt x="1128" y="327"/>
                      <a:pt x="1003" y="377"/>
                      <a:pt x="902" y="452"/>
                    </a:cubicBezTo>
                    <a:cubicBezTo>
                      <a:pt x="802" y="527"/>
                      <a:pt x="702" y="602"/>
                      <a:pt x="602" y="678"/>
                    </a:cubicBezTo>
                    <a:cubicBezTo>
                      <a:pt x="527" y="778"/>
                      <a:pt x="451" y="853"/>
                      <a:pt x="376" y="953"/>
                    </a:cubicBezTo>
                    <a:cubicBezTo>
                      <a:pt x="301" y="1029"/>
                      <a:pt x="251" y="1129"/>
                      <a:pt x="201" y="1204"/>
                    </a:cubicBezTo>
                    <a:cubicBezTo>
                      <a:pt x="100" y="1379"/>
                      <a:pt x="75" y="1530"/>
                      <a:pt x="50" y="1630"/>
                    </a:cubicBezTo>
                    <a:cubicBezTo>
                      <a:pt x="0" y="1730"/>
                      <a:pt x="0" y="1805"/>
                      <a:pt x="0" y="1805"/>
                    </a:cubicBezTo>
                    <a:cubicBezTo>
                      <a:pt x="0" y="1805"/>
                      <a:pt x="75" y="1780"/>
                      <a:pt x="176" y="1730"/>
                    </a:cubicBezTo>
                    <a:cubicBezTo>
                      <a:pt x="276" y="1705"/>
                      <a:pt x="401" y="1605"/>
                      <a:pt x="552" y="1530"/>
                    </a:cubicBezTo>
                    <a:cubicBezTo>
                      <a:pt x="627" y="1505"/>
                      <a:pt x="727" y="1455"/>
                      <a:pt x="802" y="1404"/>
                    </a:cubicBezTo>
                    <a:cubicBezTo>
                      <a:pt x="877" y="1354"/>
                      <a:pt x="953" y="1329"/>
                      <a:pt x="1053" y="1279"/>
                    </a:cubicBezTo>
                    <a:cubicBezTo>
                      <a:pt x="1128" y="1254"/>
                      <a:pt x="1228" y="1179"/>
                      <a:pt x="1329" y="1154"/>
                    </a:cubicBezTo>
                    <a:cubicBezTo>
                      <a:pt x="1404" y="1104"/>
                      <a:pt x="1504" y="1054"/>
                      <a:pt x="1579" y="1003"/>
                    </a:cubicBezTo>
                    <a:cubicBezTo>
                      <a:pt x="1679" y="978"/>
                      <a:pt x="1780" y="928"/>
                      <a:pt x="1880" y="878"/>
                    </a:cubicBezTo>
                    <a:cubicBezTo>
                      <a:pt x="1955" y="828"/>
                      <a:pt x="2055" y="803"/>
                      <a:pt x="2156" y="753"/>
                    </a:cubicBezTo>
                    <a:cubicBezTo>
                      <a:pt x="2256" y="728"/>
                      <a:pt x="2331" y="653"/>
                      <a:pt x="2406" y="628"/>
                    </a:cubicBezTo>
                    <a:cubicBezTo>
                      <a:pt x="2506" y="602"/>
                      <a:pt x="2582" y="552"/>
                      <a:pt x="2657" y="502"/>
                    </a:cubicBezTo>
                    <a:cubicBezTo>
                      <a:pt x="2807" y="427"/>
                      <a:pt x="2958" y="352"/>
                      <a:pt x="3058" y="302"/>
                    </a:cubicBezTo>
                    <a:cubicBezTo>
                      <a:pt x="3158" y="252"/>
                      <a:pt x="3208" y="201"/>
                      <a:pt x="3208" y="201"/>
                    </a:cubicBezTo>
                    <a:cubicBezTo>
                      <a:pt x="3208" y="201"/>
                      <a:pt x="3133" y="176"/>
                      <a:pt x="3033" y="151"/>
                    </a:cubicBezTo>
                    <a:cubicBezTo>
                      <a:pt x="2933" y="101"/>
                      <a:pt x="2782" y="51"/>
                      <a:pt x="2582" y="26"/>
                    </a:cubicBezTo>
                    <a:cubicBezTo>
                      <a:pt x="2506" y="26"/>
                      <a:pt x="2406" y="26"/>
                      <a:pt x="2281" y="1"/>
                    </a:cubicBezTo>
                    <a:close/>
                  </a:path>
                </a:pathLst>
              </a:custGeom>
              <a:solidFill>
                <a:srgbClr val="8254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949;p66">
                <a:extLst>
                  <a:ext uri="{FF2B5EF4-FFF2-40B4-BE49-F238E27FC236}">
                    <a16:creationId xmlns:a16="http://schemas.microsoft.com/office/drawing/2014/main" id="{E1DD6468-8BF8-4A4E-80E8-C563C5577EE4}"/>
                  </a:ext>
                </a:extLst>
              </p:cNvPr>
              <p:cNvSpPr/>
              <p:nvPr/>
            </p:nvSpPr>
            <p:spPr>
              <a:xfrm>
                <a:off x="6463436" y="3221853"/>
                <a:ext cx="58806" cy="37225"/>
              </a:xfrm>
              <a:custGeom>
                <a:avLst/>
                <a:gdLst/>
                <a:ahLst/>
                <a:cxnLst/>
                <a:rect l="l" t="t" r="r" b="b"/>
                <a:pathLst>
                  <a:path w="1981" h="1254" extrusionOk="0">
                    <a:moveTo>
                      <a:pt x="1304" y="0"/>
                    </a:moveTo>
                    <a:cubicBezTo>
                      <a:pt x="1253" y="0"/>
                      <a:pt x="1203" y="0"/>
                      <a:pt x="1153" y="26"/>
                    </a:cubicBezTo>
                    <a:cubicBezTo>
                      <a:pt x="1078" y="26"/>
                      <a:pt x="1003" y="26"/>
                      <a:pt x="928" y="76"/>
                    </a:cubicBezTo>
                    <a:cubicBezTo>
                      <a:pt x="827" y="101"/>
                      <a:pt x="752" y="126"/>
                      <a:pt x="677" y="176"/>
                    </a:cubicBezTo>
                    <a:cubicBezTo>
                      <a:pt x="627" y="201"/>
                      <a:pt x="552" y="251"/>
                      <a:pt x="476" y="301"/>
                    </a:cubicBezTo>
                    <a:cubicBezTo>
                      <a:pt x="426" y="351"/>
                      <a:pt x="376" y="427"/>
                      <a:pt x="301" y="477"/>
                    </a:cubicBezTo>
                    <a:cubicBezTo>
                      <a:pt x="201" y="577"/>
                      <a:pt x="151" y="727"/>
                      <a:pt x="101" y="828"/>
                    </a:cubicBezTo>
                    <a:cubicBezTo>
                      <a:pt x="50" y="953"/>
                      <a:pt x="25" y="1053"/>
                      <a:pt x="25" y="1128"/>
                    </a:cubicBezTo>
                    <a:cubicBezTo>
                      <a:pt x="0" y="1203"/>
                      <a:pt x="0" y="1254"/>
                      <a:pt x="0" y="1254"/>
                    </a:cubicBezTo>
                    <a:lnTo>
                      <a:pt x="126" y="1254"/>
                    </a:lnTo>
                    <a:cubicBezTo>
                      <a:pt x="201" y="1229"/>
                      <a:pt x="326" y="1203"/>
                      <a:pt x="426" y="1178"/>
                    </a:cubicBezTo>
                    <a:cubicBezTo>
                      <a:pt x="552" y="1153"/>
                      <a:pt x="652" y="1103"/>
                      <a:pt x="777" y="1053"/>
                    </a:cubicBezTo>
                    <a:cubicBezTo>
                      <a:pt x="878" y="1003"/>
                      <a:pt x="978" y="953"/>
                      <a:pt x="1103" y="903"/>
                    </a:cubicBezTo>
                    <a:cubicBezTo>
                      <a:pt x="1203" y="853"/>
                      <a:pt x="1304" y="777"/>
                      <a:pt x="1404" y="702"/>
                    </a:cubicBezTo>
                    <a:cubicBezTo>
                      <a:pt x="1504" y="652"/>
                      <a:pt x="1604" y="577"/>
                      <a:pt x="1680" y="502"/>
                    </a:cubicBezTo>
                    <a:cubicBezTo>
                      <a:pt x="1755" y="427"/>
                      <a:pt x="1855" y="376"/>
                      <a:pt x="1905" y="301"/>
                    </a:cubicBezTo>
                    <a:cubicBezTo>
                      <a:pt x="1955" y="251"/>
                      <a:pt x="1980" y="226"/>
                      <a:pt x="1980" y="226"/>
                    </a:cubicBezTo>
                    <a:cubicBezTo>
                      <a:pt x="1980" y="226"/>
                      <a:pt x="1955" y="176"/>
                      <a:pt x="1880" y="151"/>
                    </a:cubicBezTo>
                    <a:cubicBezTo>
                      <a:pt x="1805" y="101"/>
                      <a:pt x="1705" y="51"/>
                      <a:pt x="1579" y="26"/>
                    </a:cubicBezTo>
                    <a:cubicBezTo>
                      <a:pt x="1504" y="26"/>
                      <a:pt x="1404" y="0"/>
                      <a:pt x="1304" y="0"/>
                    </a:cubicBezTo>
                    <a:close/>
                  </a:path>
                </a:pathLst>
              </a:custGeom>
              <a:solidFill>
                <a:srgbClr val="8254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950;p66">
                <a:extLst>
                  <a:ext uri="{FF2B5EF4-FFF2-40B4-BE49-F238E27FC236}">
                    <a16:creationId xmlns:a16="http://schemas.microsoft.com/office/drawing/2014/main" id="{EB6C1495-969F-4B3F-9BC0-4037CB54AD85}"/>
                  </a:ext>
                </a:extLst>
              </p:cNvPr>
              <p:cNvSpPr/>
              <p:nvPr/>
            </p:nvSpPr>
            <p:spPr>
              <a:xfrm>
                <a:off x="6314625" y="2307318"/>
                <a:ext cx="39095" cy="230474"/>
              </a:xfrm>
              <a:custGeom>
                <a:avLst/>
                <a:gdLst/>
                <a:ahLst/>
                <a:cxnLst/>
                <a:rect l="l" t="t" r="r" b="b"/>
                <a:pathLst>
                  <a:path w="1317" h="7764" extrusionOk="0">
                    <a:moveTo>
                      <a:pt x="515" y="0"/>
                    </a:moveTo>
                    <a:cubicBezTo>
                      <a:pt x="258" y="0"/>
                      <a:pt x="1" y="169"/>
                      <a:pt x="1" y="508"/>
                    </a:cubicBezTo>
                    <a:cubicBezTo>
                      <a:pt x="1" y="2763"/>
                      <a:pt x="26" y="5019"/>
                      <a:pt x="251" y="7274"/>
                    </a:cubicBezTo>
                    <a:cubicBezTo>
                      <a:pt x="289" y="7600"/>
                      <a:pt x="565" y="7763"/>
                      <a:pt x="822" y="7763"/>
                    </a:cubicBezTo>
                    <a:cubicBezTo>
                      <a:pt x="1078" y="7763"/>
                      <a:pt x="1317" y="7600"/>
                      <a:pt x="1279" y="7274"/>
                    </a:cubicBezTo>
                    <a:cubicBezTo>
                      <a:pt x="1053" y="5019"/>
                      <a:pt x="1028" y="2763"/>
                      <a:pt x="1028" y="508"/>
                    </a:cubicBezTo>
                    <a:cubicBezTo>
                      <a:pt x="1028" y="169"/>
                      <a:pt x="771" y="0"/>
                      <a:pt x="5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951;p66">
                <a:extLst>
                  <a:ext uri="{FF2B5EF4-FFF2-40B4-BE49-F238E27FC236}">
                    <a16:creationId xmlns:a16="http://schemas.microsoft.com/office/drawing/2014/main" id="{0C3A3A12-1A45-4F17-A000-CCB3E24ADF9F}"/>
                  </a:ext>
                </a:extLst>
              </p:cNvPr>
              <p:cNvSpPr/>
              <p:nvPr/>
            </p:nvSpPr>
            <p:spPr>
              <a:xfrm>
                <a:off x="6374737" y="2841974"/>
                <a:ext cx="245050" cy="82762"/>
              </a:xfrm>
              <a:custGeom>
                <a:avLst/>
                <a:gdLst/>
                <a:ahLst/>
                <a:cxnLst/>
                <a:rect l="l" t="t" r="r" b="b"/>
                <a:pathLst>
                  <a:path w="8255" h="2788" extrusionOk="0">
                    <a:moveTo>
                      <a:pt x="753" y="0"/>
                    </a:moveTo>
                    <a:cubicBezTo>
                      <a:pt x="198" y="0"/>
                      <a:pt x="1" y="878"/>
                      <a:pt x="607" y="1018"/>
                    </a:cubicBezTo>
                    <a:cubicBezTo>
                      <a:pt x="2863" y="1544"/>
                      <a:pt x="5094" y="2246"/>
                      <a:pt x="7349" y="2772"/>
                    </a:cubicBezTo>
                    <a:cubicBezTo>
                      <a:pt x="7396" y="2783"/>
                      <a:pt x="7441" y="2788"/>
                      <a:pt x="7484" y="2788"/>
                    </a:cubicBezTo>
                    <a:cubicBezTo>
                      <a:pt x="8060" y="2788"/>
                      <a:pt x="8255" y="1910"/>
                      <a:pt x="7625" y="1770"/>
                    </a:cubicBezTo>
                    <a:cubicBezTo>
                      <a:pt x="5369" y="1244"/>
                      <a:pt x="3139" y="542"/>
                      <a:pt x="883" y="15"/>
                    </a:cubicBezTo>
                    <a:cubicBezTo>
                      <a:pt x="838" y="5"/>
                      <a:pt x="794" y="0"/>
                      <a:pt x="7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952;p66">
                <a:extLst>
                  <a:ext uri="{FF2B5EF4-FFF2-40B4-BE49-F238E27FC236}">
                    <a16:creationId xmlns:a16="http://schemas.microsoft.com/office/drawing/2014/main" id="{DEB721FC-28DD-4EBB-9E63-57F3FC74BDF5}"/>
                  </a:ext>
                </a:extLst>
              </p:cNvPr>
              <p:cNvSpPr/>
              <p:nvPr/>
            </p:nvSpPr>
            <p:spPr>
              <a:xfrm>
                <a:off x="6535629" y="3505197"/>
                <a:ext cx="232790" cy="45656"/>
              </a:xfrm>
              <a:custGeom>
                <a:avLst/>
                <a:gdLst/>
                <a:ahLst/>
                <a:cxnLst/>
                <a:rect l="l" t="t" r="r" b="b"/>
                <a:pathLst>
                  <a:path w="7842" h="1538" extrusionOk="0">
                    <a:moveTo>
                      <a:pt x="7235" y="1"/>
                    </a:moveTo>
                    <a:cubicBezTo>
                      <a:pt x="7213" y="1"/>
                      <a:pt x="7191" y="2"/>
                      <a:pt x="7167" y="4"/>
                    </a:cubicBezTo>
                    <a:cubicBezTo>
                      <a:pt x="4987" y="230"/>
                      <a:pt x="2831" y="280"/>
                      <a:pt x="651" y="506"/>
                    </a:cubicBezTo>
                    <a:cubicBezTo>
                      <a:pt x="22" y="554"/>
                      <a:pt x="0" y="1537"/>
                      <a:pt x="586" y="1537"/>
                    </a:cubicBezTo>
                    <a:cubicBezTo>
                      <a:pt x="607" y="1537"/>
                      <a:pt x="629" y="1536"/>
                      <a:pt x="651" y="1533"/>
                    </a:cubicBezTo>
                    <a:cubicBezTo>
                      <a:pt x="2831" y="1308"/>
                      <a:pt x="4987" y="1258"/>
                      <a:pt x="7167" y="1032"/>
                    </a:cubicBezTo>
                    <a:cubicBezTo>
                      <a:pt x="7797" y="984"/>
                      <a:pt x="7842" y="1"/>
                      <a:pt x="72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953;p66">
                <a:extLst>
                  <a:ext uri="{FF2B5EF4-FFF2-40B4-BE49-F238E27FC236}">
                    <a16:creationId xmlns:a16="http://schemas.microsoft.com/office/drawing/2014/main" id="{C2E0A06D-4FFE-4C9E-86FB-FC23E8226972}"/>
                  </a:ext>
                </a:extLst>
              </p:cNvPr>
              <p:cNvSpPr/>
              <p:nvPr/>
            </p:nvSpPr>
            <p:spPr>
              <a:xfrm>
                <a:off x="6044847" y="3703760"/>
                <a:ext cx="61507" cy="230712"/>
              </a:xfrm>
              <a:custGeom>
                <a:avLst/>
                <a:gdLst/>
                <a:ahLst/>
                <a:cxnLst/>
                <a:rect l="l" t="t" r="r" b="b"/>
                <a:pathLst>
                  <a:path w="2072" h="7772" extrusionOk="0">
                    <a:moveTo>
                      <a:pt x="1307" y="1"/>
                    </a:moveTo>
                    <a:cubicBezTo>
                      <a:pt x="1044" y="1"/>
                      <a:pt x="793" y="170"/>
                      <a:pt x="818" y="508"/>
                    </a:cubicBezTo>
                    <a:cubicBezTo>
                      <a:pt x="1019" y="2739"/>
                      <a:pt x="592" y="4919"/>
                      <a:pt x="91" y="7100"/>
                    </a:cubicBezTo>
                    <a:cubicBezTo>
                      <a:pt x="0" y="7509"/>
                      <a:pt x="339" y="7771"/>
                      <a:pt x="650" y="7771"/>
                    </a:cubicBezTo>
                    <a:cubicBezTo>
                      <a:pt x="853" y="7771"/>
                      <a:pt x="1044" y="7659"/>
                      <a:pt x="1094" y="7401"/>
                    </a:cubicBezTo>
                    <a:cubicBezTo>
                      <a:pt x="1620" y="5120"/>
                      <a:pt x="2071" y="2839"/>
                      <a:pt x="1871" y="508"/>
                    </a:cubicBezTo>
                    <a:cubicBezTo>
                      <a:pt x="1846" y="170"/>
                      <a:pt x="1570" y="1"/>
                      <a:pt x="13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954;p66">
                <a:extLst>
                  <a:ext uri="{FF2B5EF4-FFF2-40B4-BE49-F238E27FC236}">
                    <a16:creationId xmlns:a16="http://schemas.microsoft.com/office/drawing/2014/main" id="{57895EE4-96F0-4F34-81C6-CA319D2C3211}"/>
                  </a:ext>
                </a:extLst>
              </p:cNvPr>
              <p:cNvSpPr/>
              <p:nvPr/>
            </p:nvSpPr>
            <p:spPr>
              <a:xfrm>
                <a:off x="5429715" y="3896059"/>
                <a:ext cx="55778" cy="193695"/>
              </a:xfrm>
              <a:custGeom>
                <a:avLst/>
                <a:gdLst/>
                <a:ahLst/>
                <a:cxnLst/>
                <a:rect l="l" t="t" r="r" b="b"/>
                <a:pathLst>
                  <a:path w="1879" h="6525" extrusionOk="0">
                    <a:moveTo>
                      <a:pt x="645" y="1"/>
                    </a:moveTo>
                    <a:cubicBezTo>
                      <a:pt x="343" y="1"/>
                      <a:pt x="1" y="263"/>
                      <a:pt x="61" y="672"/>
                    </a:cubicBezTo>
                    <a:cubicBezTo>
                      <a:pt x="312" y="2451"/>
                      <a:pt x="562" y="4231"/>
                      <a:pt x="788" y="6035"/>
                    </a:cubicBezTo>
                    <a:cubicBezTo>
                      <a:pt x="826" y="6361"/>
                      <a:pt x="1108" y="6524"/>
                      <a:pt x="1371" y="6524"/>
                    </a:cubicBezTo>
                    <a:cubicBezTo>
                      <a:pt x="1634" y="6524"/>
                      <a:pt x="1878" y="6361"/>
                      <a:pt x="1841" y="6035"/>
                    </a:cubicBezTo>
                    <a:cubicBezTo>
                      <a:pt x="1590" y="4131"/>
                      <a:pt x="1339" y="2251"/>
                      <a:pt x="1064" y="371"/>
                    </a:cubicBezTo>
                    <a:cubicBezTo>
                      <a:pt x="1024" y="113"/>
                      <a:pt x="843" y="1"/>
                      <a:pt x="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955;p66">
                <a:extLst>
                  <a:ext uri="{FF2B5EF4-FFF2-40B4-BE49-F238E27FC236}">
                    <a16:creationId xmlns:a16="http://schemas.microsoft.com/office/drawing/2014/main" id="{E22B80F2-C5EB-4CA9-8FCA-218D610EF637}"/>
                  </a:ext>
                </a:extLst>
              </p:cNvPr>
              <p:cNvSpPr/>
              <p:nvPr/>
            </p:nvSpPr>
            <p:spPr>
              <a:xfrm>
                <a:off x="4919875" y="3360957"/>
                <a:ext cx="244901" cy="90391"/>
              </a:xfrm>
              <a:custGeom>
                <a:avLst/>
                <a:gdLst/>
                <a:ahLst/>
                <a:cxnLst/>
                <a:rect l="l" t="t" r="r" b="b"/>
                <a:pathLst>
                  <a:path w="8250" h="3045" extrusionOk="0">
                    <a:moveTo>
                      <a:pt x="707" y="0"/>
                    </a:moveTo>
                    <a:cubicBezTo>
                      <a:pt x="177" y="0"/>
                      <a:pt x="0" y="871"/>
                      <a:pt x="595" y="1054"/>
                    </a:cubicBezTo>
                    <a:cubicBezTo>
                      <a:pt x="2850" y="1731"/>
                      <a:pt x="5006" y="2658"/>
                      <a:pt x="7336" y="3034"/>
                    </a:cubicBezTo>
                    <a:cubicBezTo>
                      <a:pt x="7376" y="3041"/>
                      <a:pt x="7414" y="3045"/>
                      <a:pt x="7451" y="3045"/>
                    </a:cubicBezTo>
                    <a:cubicBezTo>
                      <a:pt x="8042" y="3045"/>
                      <a:pt x="8249" y="2149"/>
                      <a:pt x="7612" y="2031"/>
                    </a:cubicBezTo>
                    <a:cubicBezTo>
                      <a:pt x="5281" y="1655"/>
                      <a:pt x="3126" y="728"/>
                      <a:pt x="870" y="26"/>
                    </a:cubicBezTo>
                    <a:cubicBezTo>
                      <a:pt x="813" y="9"/>
                      <a:pt x="758" y="0"/>
                      <a:pt x="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956;p66">
                <a:extLst>
                  <a:ext uri="{FF2B5EF4-FFF2-40B4-BE49-F238E27FC236}">
                    <a16:creationId xmlns:a16="http://schemas.microsoft.com/office/drawing/2014/main" id="{A13ABE54-F547-4CDE-A8EE-0FABE4BA2306}"/>
                  </a:ext>
                </a:extLst>
              </p:cNvPr>
              <p:cNvSpPr/>
              <p:nvPr/>
            </p:nvSpPr>
            <p:spPr>
              <a:xfrm>
                <a:off x="5505174" y="2382005"/>
                <a:ext cx="64327" cy="207854"/>
              </a:xfrm>
              <a:custGeom>
                <a:avLst/>
                <a:gdLst/>
                <a:ahLst/>
                <a:cxnLst/>
                <a:rect l="l" t="t" r="r" b="b"/>
                <a:pathLst>
                  <a:path w="2167" h="7002" extrusionOk="0">
                    <a:moveTo>
                      <a:pt x="1541" y="0"/>
                    </a:moveTo>
                    <a:cubicBezTo>
                      <a:pt x="1331" y="0"/>
                      <a:pt x="1118" y="113"/>
                      <a:pt x="1028" y="373"/>
                    </a:cubicBezTo>
                    <a:cubicBezTo>
                      <a:pt x="301" y="2352"/>
                      <a:pt x="25" y="4408"/>
                      <a:pt x="0" y="6513"/>
                    </a:cubicBezTo>
                    <a:cubicBezTo>
                      <a:pt x="0" y="6839"/>
                      <a:pt x="257" y="7002"/>
                      <a:pt x="517" y="7002"/>
                    </a:cubicBezTo>
                    <a:cubicBezTo>
                      <a:pt x="777" y="7002"/>
                      <a:pt x="1041" y="6839"/>
                      <a:pt x="1053" y="6513"/>
                    </a:cubicBezTo>
                    <a:cubicBezTo>
                      <a:pt x="1053" y="4483"/>
                      <a:pt x="1354" y="2553"/>
                      <a:pt x="2031" y="648"/>
                    </a:cubicBezTo>
                    <a:cubicBezTo>
                      <a:pt x="2166" y="256"/>
                      <a:pt x="1858" y="0"/>
                      <a:pt x="15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957;p66">
                <a:extLst>
                  <a:ext uri="{FF2B5EF4-FFF2-40B4-BE49-F238E27FC236}">
                    <a16:creationId xmlns:a16="http://schemas.microsoft.com/office/drawing/2014/main" id="{652CB8AF-6B60-470F-A074-3F901BD2192F}"/>
                  </a:ext>
                </a:extLst>
              </p:cNvPr>
              <p:cNvSpPr/>
              <p:nvPr/>
            </p:nvSpPr>
            <p:spPr>
              <a:xfrm>
                <a:off x="6633026" y="3572136"/>
                <a:ext cx="104224" cy="69344"/>
              </a:xfrm>
              <a:custGeom>
                <a:avLst/>
                <a:gdLst/>
                <a:ahLst/>
                <a:cxnLst/>
                <a:rect l="l" t="t" r="r" b="b"/>
                <a:pathLst>
                  <a:path w="3511" h="2336" extrusionOk="0">
                    <a:moveTo>
                      <a:pt x="1689" y="0"/>
                    </a:moveTo>
                    <a:cubicBezTo>
                      <a:pt x="191" y="0"/>
                      <a:pt x="0" y="2336"/>
                      <a:pt x="1906" y="2336"/>
                    </a:cubicBezTo>
                    <a:cubicBezTo>
                      <a:pt x="3335" y="2336"/>
                      <a:pt x="3510" y="30"/>
                      <a:pt x="1806" y="5"/>
                    </a:cubicBezTo>
                    <a:cubicBezTo>
                      <a:pt x="1766" y="2"/>
                      <a:pt x="1727" y="0"/>
                      <a:pt x="16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958;p66">
                <a:extLst>
                  <a:ext uri="{FF2B5EF4-FFF2-40B4-BE49-F238E27FC236}">
                    <a16:creationId xmlns:a16="http://schemas.microsoft.com/office/drawing/2014/main" id="{9318C5D7-C84A-496C-9573-17436B3092A1}"/>
                  </a:ext>
                </a:extLst>
              </p:cNvPr>
              <p:cNvSpPr/>
              <p:nvPr/>
            </p:nvSpPr>
            <p:spPr>
              <a:xfrm>
                <a:off x="6413535" y="2910725"/>
                <a:ext cx="104224" cy="70116"/>
              </a:xfrm>
              <a:custGeom>
                <a:avLst/>
                <a:gdLst/>
                <a:ahLst/>
                <a:cxnLst/>
                <a:rect l="l" t="t" r="r" b="b"/>
                <a:pathLst>
                  <a:path w="3511" h="2362" extrusionOk="0">
                    <a:moveTo>
                      <a:pt x="1667" y="1"/>
                    </a:moveTo>
                    <a:cubicBezTo>
                      <a:pt x="192" y="1"/>
                      <a:pt x="0" y="2361"/>
                      <a:pt x="1907" y="2361"/>
                    </a:cubicBezTo>
                    <a:cubicBezTo>
                      <a:pt x="3335" y="2361"/>
                      <a:pt x="3511" y="55"/>
                      <a:pt x="1782" y="5"/>
                    </a:cubicBezTo>
                    <a:cubicBezTo>
                      <a:pt x="1743" y="2"/>
                      <a:pt x="1705" y="1"/>
                      <a:pt x="16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959;p66">
                <a:extLst>
                  <a:ext uri="{FF2B5EF4-FFF2-40B4-BE49-F238E27FC236}">
                    <a16:creationId xmlns:a16="http://schemas.microsoft.com/office/drawing/2014/main" id="{42A27CD4-5175-498F-8597-DBB8F77C0FBA}"/>
                  </a:ext>
                </a:extLst>
              </p:cNvPr>
              <p:cNvSpPr/>
              <p:nvPr/>
            </p:nvSpPr>
            <p:spPr>
              <a:xfrm>
                <a:off x="5957188" y="3774558"/>
                <a:ext cx="104521" cy="70057"/>
              </a:xfrm>
              <a:custGeom>
                <a:avLst/>
                <a:gdLst/>
                <a:ahLst/>
                <a:cxnLst/>
                <a:rect l="l" t="t" r="r" b="b"/>
                <a:pathLst>
                  <a:path w="3521" h="2360" extrusionOk="0">
                    <a:moveTo>
                      <a:pt x="1698" y="0"/>
                    </a:moveTo>
                    <a:cubicBezTo>
                      <a:pt x="203" y="0"/>
                      <a:pt x="0" y="2359"/>
                      <a:pt x="1891" y="2359"/>
                    </a:cubicBezTo>
                    <a:cubicBezTo>
                      <a:pt x="3320" y="2359"/>
                      <a:pt x="3520" y="53"/>
                      <a:pt x="1791" y="3"/>
                    </a:cubicBezTo>
                    <a:cubicBezTo>
                      <a:pt x="1759" y="1"/>
                      <a:pt x="1728" y="0"/>
                      <a:pt x="16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960;p66">
                <a:extLst>
                  <a:ext uri="{FF2B5EF4-FFF2-40B4-BE49-F238E27FC236}">
                    <a16:creationId xmlns:a16="http://schemas.microsoft.com/office/drawing/2014/main" id="{D9F98C26-58F9-455A-A117-B7030057EDA2}"/>
                  </a:ext>
                </a:extLst>
              </p:cNvPr>
              <p:cNvSpPr/>
              <p:nvPr/>
            </p:nvSpPr>
            <p:spPr>
              <a:xfrm>
                <a:off x="5450613" y="2554297"/>
                <a:ext cx="138659" cy="93211"/>
              </a:xfrm>
              <a:custGeom>
                <a:avLst/>
                <a:gdLst/>
                <a:ahLst/>
                <a:cxnLst/>
                <a:rect l="l" t="t" r="r" b="b"/>
                <a:pathLst>
                  <a:path w="4671" h="3140" extrusionOk="0">
                    <a:moveTo>
                      <a:pt x="2227" y="0"/>
                    </a:moveTo>
                    <a:cubicBezTo>
                      <a:pt x="244" y="0"/>
                      <a:pt x="1" y="3116"/>
                      <a:pt x="2515" y="3140"/>
                    </a:cubicBezTo>
                    <a:cubicBezTo>
                      <a:pt x="4445" y="3140"/>
                      <a:pt x="4671" y="57"/>
                      <a:pt x="2390" y="7"/>
                    </a:cubicBezTo>
                    <a:cubicBezTo>
                      <a:pt x="2334" y="3"/>
                      <a:pt x="2280" y="0"/>
                      <a:pt x="22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961;p66">
                <a:extLst>
                  <a:ext uri="{FF2B5EF4-FFF2-40B4-BE49-F238E27FC236}">
                    <a16:creationId xmlns:a16="http://schemas.microsoft.com/office/drawing/2014/main" id="{1AF0BD83-7B7E-40C6-BB0C-2A948D1D3135}"/>
                  </a:ext>
                </a:extLst>
              </p:cNvPr>
              <p:cNvSpPr/>
              <p:nvPr/>
            </p:nvSpPr>
            <p:spPr>
              <a:xfrm>
                <a:off x="6311894" y="2816237"/>
                <a:ext cx="138926" cy="93181"/>
              </a:xfrm>
              <a:custGeom>
                <a:avLst/>
                <a:gdLst/>
                <a:ahLst/>
                <a:cxnLst/>
                <a:rect l="l" t="t" r="r" b="b"/>
                <a:pathLst>
                  <a:path w="4680" h="3139" extrusionOk="0">
                    <a:moveTo>
                      <a:pt x="2235" y="0"/>
                    </a:moveTo>
                    <a:cubicBezTo>
                      <a:pt x="255" y="0"/>
                      <a:pt x="0" y="3138"/>
                      <a:pt x="2524" y="3138"/>
                    </a:cubicBezTo>
                    <a:cubicBezTo>
                      <a:pt x="4429" y="3138"/>
                      <a:pt x="4679" y="80"/>
                      <a:pt x="2373" y="5"/>
                    </a:cubicBezTo>
                    <a:cubicBezTo>
                      <a:pt x="2326" y="2"/>
                      <a:pt x="2280" y="0"/>
                      <a:pt x="22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962;p66">
                <a:extLst>
                  <a:ext uri="{FF2B5EF4-FFF2-40B4-BE49-F238E27FC236}">
                    <a16:creationId xmlns:a16="http://schemas.microsoft.com/office/drawing/2014/main" id="{A1F65FF3-0371-444D-9D07-53F3686EE115}"/>
                  </a:ext>
                </a:extLst>
              </p:cNvPr>
              <p:cNvSpPr/>
              <p:nvPr/>
            </p:nvSpPr>
            <p:spPr>
              <a:xfrm>
                <a:off x="6263774" y="2276030"/>
                <a:ext cx="138688" cy="93241"/>
              </a:xfrm>
              <a:custGeom>
                <a:avLst/>
                <a:gdLst/>
                <a:ahLst/>
                <a:cxnLst/>
                <a:rect l="l" t="t" r="r" b="b"/>
                <a:pathLst>
                  <a:path w="4672" h="3141" extrusionOk="0">
                    <a:moveTo>
                      <a:pt x="2206" y="1"/>
                    </a:moveTo>
                    <a:cubicBezTo>
                      <a:pt x="245" y="1"/>
                      <a:pt x="1" y="3140"/>
                      <a:pt x="2516" y="3140"/>
                    </a:cubicBezTo>
                    <a:cubicBezTo>
                      <a:pt x="4421" y="3140"/>
                      <a:pt x="4671" y="58"/>
                      <a:pt x="2365" y="8"/>
                    </a:cubicBezTo>
                    <a:cubicBezTo>
                      <a:pt x="2311" y="3"/>
                      <a:pt x="2258" y="1"/>
                      <a:pt x="22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963;p66">
                <a:extLst>
                  <a:ext uri="{FF2B5EF4-FFF2-40B4-BE49-F238E27FC236}">
                    <a16:creationId xmlns:a16="http://schemas.microsoft.com/office/drawing/2014/main" id="{00F36CD8-C532-44AC-91F7-C11C50C8A1C2}"/>
                  </a:ext>
                </a:extLst>
              </p:cNvPr>
              <p:cNvSpPr/>
              <p:nvPr/>
            </p:nvSpPr>
            <p:spPr>
              <a:xfrm>
                <a:off x="6344310" y="2361671"/>
                <a:ext cx="104283" cy="70086"/>
              </a:xfrm>
              <a:custGeom>
                <a:avLst/>
                <a:gdLst/>
                <a:ahLst/>
                <a:cxnLst/>
                <a:rect l="l" t="t" r="r" b="b"/>
                <a:pathLst>
                  <a:path w="3513" h="2361" extrusionOk="0">
                    <a:moveTo>
                      <a:pt x="1668" y="0"/>
                    </a:moveTo>
                    <a:cubicBezTo>
                      <a:pt x="193" y="0"/>
                      <a:pt x="1" y="2361"/>
                      <a:pt x="1883" y="2361"/>
                    </a:cubicBezTo>
                    <a:cubicBezTo>
                      <a:pt x="3337" y="2361"/>
                      <a:pt x="3512" y="55"/>
                      <a:pt x="1783" y="5"/>
                    </a:cubicBezTo>
                    <a:cubicBezTo>
                      <a:pt x="1744" y="2"/>
                      <a:pt x="1706" y="0"/>
                      <a:pt x="16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964;p66">
                <a:extLst>
                  <a:ext uri="{FF2B5EF4-FFF2-40B4-BE49-F238E27FC236}">
                    <a16:creationId xmlns:a16="http://schemas.microsoft.com/office/drawing/2014/main" id="{3BDA2171-67FF-4D72-88E6-68780DBE3117}"/>
                  </a:ext>
                </a:extLst>
              </p:cNvPr>
              <p:cNvSpPr/>
              <p:nvPr/>
            </p:nvSpPr>
            <p:spPr>
              <a:xfrm>
                <a:off x="5534889" y="2473999"/>
                <a:ext cx="104224" cy="69374"/>
              </a:xfrm>
              <a:custGeom>
                <a:avLst/>
                <a:gdLst/>
                <a:ahLst/>
                <a:cxnLst/>
                <a:rect l="l" t="t" r="r" b="b"/>
                <a:pathLst>
                  <a:path w="3511" h="2337" extrusionOk="0">
                    <a:moveTo>
                      <a:pt x="1666" y="1"/>
                    </a:moveTo>
                    <a:cubicBezTo>
                      <a:pt x="191" y="1"/>
                      <a:pt x="0" y="2336"/>
                      <a:pt x="1907" y="2336"/>
                    </a:cubicBezTo>
                    <a:cubicBezTo>
                      <a:pt x="3335" y="2336"/>
                      <a:pt x="3511" y="30"/>
                      <a:pt x="1781" y="5"/>
                    </a:cubicBezTo>
                    <a:cubicBezTo>
                      <a:pt x="1742" y="2"/>
                      <a:pt x="1704" y="1"/>
                      <a:pt x="16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965;p66">
                <a:extLst>
                  <a:ext uri="{FF2B5EF4-FFF2-40B4-BE49-F238E27FC236}">
                    <a16:creationId xmlns:a16="http://schemas.microsoft.com/office/drawing/2014/main" id="{DDAE3141-8E8D-4A9A-AE0E-246592D5AA21}"/>
                  </a:ext>
                </a:extLst>
              </p:cNvPr>
              <p:cNvSpPr/>
              <p:nvPr/>
            </p:nvSpPr>
            <p:spPr>
              <a:xfrm>
                <a:off x="6690852" y="3471623"/>
                <a:ext cx="138659" cy="92498"/>
              </a:xfrm>
              <a:custGeom>
                <a:avLst/>
                <a:gdLst/>
                <a:ahLst/>
                <a:cxnLst/>
                <a:rect l="l" t="t" r="r" b="b"/>
                <a:pathLst>
                  <a:path w="4671" h="3116" extrusionOk="0">
                    <a:moveTo>
                      <a:pt x="2204" y="1"/>
                    </a:moveTo>
                    <a:cubicBezTo>
                      <a:pt x="244" y="1"/>
                      <a:pt x="1" y="3115"/>
                      <a:pt x="2515" y="3115"/>
                    </a:cubicBezTo>
                    <a:cubicBezTo>
                      <a:pt x="4420" y="3115"/>
                      <a:pt x="4670" y="58"/>
                      <a:pt x="2364" y="8"/>
                    </a:cubicBezTo>
                    <a:cubicBezTo>
                      <a:pt x="2310" y="3"/>
                      <a:pt x="2256" y="1"/>
                      <a:pt x="22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966;p66">
                <a:extLst>
                  <a:ext uri="{FF2B5EF4-FFF2-40B4-BE49-F238E27FC236}">
                    <a16:creationId xmlns:a16="http://schemas.microsoft.com/office/drawing/2014/main" id="{AF418CC8-C821-4A1A-ACF9-663BD9A97624}"/>
                  </a:ext>
                </a:extLst>
              </p:cNvPr>
              <p:cNvSpPr/>
              <p:nvPr/>
            </p:nvSpPr>
            <p:spPr>
              <a:xfrm>
                <a:off x="6016825" y="3668049"/>
                <a:ext cx="138629" cy="93211"/>
              </a:xfrm>
              <a:custGeom>
                <a:avLst/>
                <a:gdLst/>
                <a:ahLst/>
                <a:cxnLst/>
                <a:rect l="l" t="t" r="r" b="b"/>
                <a:pathLst>
                  <a:path w="4670" h="3140" extrusionOk="0">
                    <a:moveTo>
                      <a:pt x="2228" y="0"/>
                    </a:moveTo>
                    <a:cubicBezTo>
                      <a:pt x="267" y="0"/>
                      <a:pt x="0" y="3116"/>
                      <a:pt x="2539" y="3140"/>
                    </a:cubicBezTo>
                    <a:cubicBezTo>
                      <a:pt x="4444" y="3140"/>
                      <a:pt x="4669" y="57"/>
                      <a:pt x="2389" y="7"/>
                    </a:cubicBezTo>
                    <a:cubicBezTo>
                      <a:pt x="2334" y="3"/>
                      <a:pt x="2280" y="0"/>
                      <a:pt x="22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967;p66">
                <a:extLst>
                  <a:ext uri="{FF2B5EF4-FFF2-40B4-BE49-F238E27FC236}">
                    <a16:creationId xmlns:a16="http://schemas.microsoft.com/office/drawing/2014/main" id="{4A921319-79D2-4833-B464-87836A0EAEB7}"/>
                  </a:ext>
                </a:extLst>
              </p:cNvPr>
              <p:cNvSpPr/>
              <p:nvPr/>
            </p:nvSpPr>
            <p:spPr>
              <a:xfrm>
                <a:off x="6235336" y="2372833"/>
                <a:ext cx="68899" cy="49247"/>
              </a:xfrm>
              <a:custGeom>
                <a:avLst/>
                <a:gdLst/>
                <a:ahLst/>
                <a:cxnLst/>
                <a:rect l="l" t="t" r="r" b="b"/>
                <a:pathLst>
                  <a:path w="2321" h="1659" extrusionOk="0">
                    <a:moveTo>
                      <a:pt x="1082" y="1"/>
                    </a:moveTo>
                    <a:cubicBezTo>
                      <a:pt x="108" y="1"/>
                      <a:pt x="0" y="1659"/>
                      <a:pt x="1243" y="1659"/>
                    </a:cubicBezTo>
                    <a:cubicBezTo>
                      <a:pt x="2221" y="1659"/>
                      <a:pt x="2321" y="30"/>
                      <a:pt x="1168" y="5"/>
                    </a:cubicBezTo>
                    <a:cubicBezTo>
                      <a:pt x="1139" y="2"/>
                      <a:pt x="1110" y="1"/>
                      <a:pt x="10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968;p66">
                <a:extLst>
                  <a:ext uri="{FF2B5EF4-FFF2-40B4-BE49-F238E27FC236}">
                    <a16:creationId xmlns:a16="http://schemas.microsoft.com/office/drawing/2014/main" id="{82E4AAFD-3C71-48DF-BD7B-546D84C53F90}"/>
                  </a:ext>
                </a:extLst>
              </p:cNvPr>
              <p:cNvSpPr/>
              <p:nvPr/>
            </p:nvSpPr>
            <p:spPr>
              <a:xfrm>
                <a:off x="5334723" y="3981314"/>
                <a:ext cx="104254" cy="70116"/>
              </a:xfrm>
              <a:custGeom>
                <a:avLst/>
                <a:gdLst/>
                <a:ahLst/>
                <a:cxnLst/>
                <a:rect l="l" t="t" r="r" b="b"/>
                <a:pathLst>
                  <a:path w="3512" h="2362" extrusionOk="0">
                    <a:moveTo>
                      <a:pt x="1668" y="1"/>
                    </a:moveTo>
                    <a:cubicBezTo>
                      <a:pt x="193" y="1"/>
                      <a:pt x="0" y="2361"/>
                      <a:pt x="1883" y="2361"/>
                    </a:cubicBezTo>
                    <a:cubicBezTo>
                      <a:pt x="3336" y="2361"/>
                      <a:pt x="3512" y="56"/>
                      <a:pt x="1783" y="6"/>
                    </a:cubicBezTo>
                    <a:cubicBezTo>
                      <a:pt x="1744" y="2"/>
                      <a:pt x="1706" y="1"/>
                      <a:pt x="16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969;p66">
                <a:extLst>
                  <a:ext uri="{FF2B5EF4-FFF2-40B4-BE49-F238E27FC236}">
                    <a16:creationId xmlns:a16="http://schemas.microsoft.com/office/drawing/2014/main" id="{7DAB809D-4ACD-43A7-9DA2-EA53B2D51B7F}"/>
                  </a:ext>
                </a:extLst>
              </p:cNvPr>
              <p:cNvSpPr/>
              <p:nvPr/>
            </p:nvSpPr>
            <p:spPr>
              <a:xfrm>
                <a:off x="5047550" y="3312482"/>
                <a:ext cx="104254" cy="69344"/>
              </a:xfrm>
              <a:custGeom>
                <a:avLst/>
                <a:gdLst/>
                <a:ahLst/>
                <a:cxnLst/>
                <a:rect l="l" t="t" r="r" b="b"/>
                <a:pathLst>
                  <a:path w="3512" h="2336" extrusionOk="0">
                    <a:moveTo>
                      <a:pt x="1667" y="0"/>
                    </a:moveTo>
                    <a:cubicBezTo>
                      <a:pt x="192" y="0"/>
                      <a:pt x="1" y="2336"/>
                      <a:pt x="1883" y="2336"/>
                    </a:cubicBezTo>
                    <a:cubicBezTo>
                      <a:pt x="3311" y="2336"/>
                      <a:pt x="3512" y="30"/>
                      <a:pt x="1782" y="5"/>
                    </a:cubicBezTo>
                    <a:cubicBezTo>
                      <a:pt x="1743" y="2"/>
                      <a:pt x="1705" y="0"/>
                      <a:pt x="16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970;p66">
                <a:extLst>
                  <a:ext uri="{FF2B5EF4-FFF2-40B4-BE49-F238E27FC236}">
                    <a16:creationId xmlns:a16="http://schemas.microsoft.com/office/drawing/2014/main" id="{AAA782B0-6520-494B-896D-0438BE40F759}"/>
                  </a:ext>
                </a:extLst>
              </p:cNvPr>
              <p:cNvSpPr/>
              <p:nvPr/>
            </p:nvSpPr>
            <p:spPr>
              <a:xfrm>
                <a:off x="5398575" y="4035579"/>
                <a:ext cx="138629" cy="93211"/>
              </a:xfrm>
              <a:custGeom>
                <a:avLst/>
                <a:gdLst/>
                <a:ahLst/>
                <a:cxnLst/>
                <a:rect l="l" t="t" r="r" b="b"/>
                <a:pathLst>
                  <a:path w="4670" h="3140" extrusionOk="0">
                    <a:moveTo>
                      <a:pt x="2228" y="0"/>
                    </a:moveTo>
                    <a:cubicBezTo>
                      <a:pt x="267" y="0"/>
                      <a:pt x="0" y="3116"/>
                      <a:pt x="2539" y="3140"/>
                    </a:cubicBezTo>
                    <a:cubicBezTo>
                      <a:pt x="4444" y="3140"/>
                      <a:pt x="4669" y="57"/>
                      <a:pt x="2388" y="7"/>
                    </a:cubicBezTo>
                    <a:cubicBezTo>
                      <a:pt x="2334" y="3"/>
                      <a:pt x="2280" y="0"/>
                      <a:pt x="22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971;p66">
                <a:extLst>
                  <a:ext uri="{FF2B5EF4-FFF2-40B4-BE49-F238E27FC236}">
                    <a16:creationId xmlns:a16="http://schemas.microsoft.com/office/drawing/2014/main" id="{BBB74B0C-E26A-411F-A53E-1FAE6A9BE126}"/>
                  </a:ext>
                </a:extLst>
              </p:cNvPr>
              <p:cNvSpPr/>
              <p:nvPr/>
            </p:nvSpPr>
            <p:spPr>
              <a:xfrm>
                <a:off x="5079372" y="3389781"/>
                <a:ext cx="138659" cy="93241"/>
              </a:xfrm>
              <a:custGeom>
                <a:avLst/>
                <a:gdLst/>
                <a:ahLst/>
                <a:cxnLst/>
                <a:rect l="l" t="t" r="r" b="b"/>
                <a:pathLst>
                  <a:path w="4671" h="3141" extrusionOk="0">
                    <a:moveTo>
                      <a:pt x="2228" y="1"/>
                    </a:moveTo>
                    <a:cubicBezTo>
                      <a:pt x="244" y="1"/>
                      <a:pt x="0" y="3140"/>
                      <a:pt x="2515" y="3140"/>
                    </a:cubicBezTo>
                    <a:cubicBezTo>
                      <a:pt x="4445" y="3140"/>
                      <a:pt x="4670" y="58"/>
                      <a:pt x="2389" y="8"/>
                    </a:cubicBezTo>
                    <a:cubicBezTo>
                      <a:pt x="2334" y="3"/>
                      <a:pt x="2281" y="1"/>
                      <a:pt x="22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972;p66">
                <a:extLst>
                  <a:ext uri="{FF2B5EF4-FFF2-40B4-BE49-F238E27FC236}">
                    <a16:creationId xmlns:a16="http://schemas.microsoft.com/office/drawing/2014/main" id="{76035C2B-2D05-4CDE-BF8C-122C7F22323F}"/>
                  </a:ext>
                </a:extLst>
              </p:cNvPr>
              <p:cNvSpPr/>
              <p:nvPr/>
            </p:nvSpPr>
            <p:spPr>
              <a:xfrm>
                <a:off x="5485404" y="3968698"/>
                <a:ext cx="69641" cy="49247"/>
              </a:xfrm>
              <a:custGeom>
                <a:avLst/>
                <a:gdLst/>
                <a:ahLst/>
                <a:cxnLst/>
                <a:rect l="l" t="t" r="r" b="b"/>
                <a:pathLst>
                  <a:path w="2346" h="1659" extrusionOk="0">
                    <a:moveTo>
                      <a:pt x="1107" y="0"/>
                    </a:moveTo>
                    <a:cubicBezTo>
                      <a:pt x="132" y="0"/>
                      <a:pt x="1" y="1659"/>
                      <a:pt x="1268" y="1659"/>
                    </a:cubicBezTo>
                    <a:cubicBezTo>
                      <a:pt x="2220" y="1659"/>
                      <a:pt x="2346" y="30"/>
                      <a:pt x="1193" y="4"/>
                    </a:cubicBezTo>
                    <a:cubicBezTo>
                      <a:pt x="1164" y="2"/>
                      <a:pt x="1135" y="0"/>
                      <a:pt x="11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973;p66">
                <a:extLst>
                  <a:ext uri="{FF2B5EF4-FFF2-40B4-BE49-F238E27FC236}">
                    <a16:creationId xmlns:a16="http://schemas.microsoft.com/office/drawing/2014/main" id="{1FAA0AF2-53C9-466E-8234-988FCD9F2A31}"/>
                  </a:ext>
                </a:extLst>
              </p:cNvPr>
              <p:cNvSpPr/>
              <p:nvPr/>
            </p:nvSpPr>
            <p:spPr>
              <a:xfrm>
                <a:off x="5433811" y="2483736"/>
                <a:ext cx="69166" cy="49960"/>
              </a:xfrm>
              <a:custGeom>
                <a:avLst/>
                <a:gdLst/>
                <a:ahLst/>
                <a:cxnLst/>
                <a:rect l="l" t="t" r="r" b="b"/>
                <a:pathLst>
                  <a:path w="2330" h="1683" extrusionOk="0">
                    <a:moveTo>
                      <a:pt x="1111" y="1"/>
                    </a:moveTo>
                    <a:cubicBezTo>
                      <a:pt x="118" y="1"/>
                      <a:pt x="0" y="1682"/>
                      <a:pt x="1252" y="1682"/>
                    </a:cubicBezTo>
                    <a:cubicBezTo>
                      <a:pt x="2204" y="1682"/>
                      <a:pt x="2329" y="28"/>
                      <a:pt x="1176" y="3"/>
                    </a:cubicBezTo>
                    <a:cubicBezTo>
                      <a:pt x="1154" y="2"/>
                      <a:pt x="1133" y="1"/>
                      <a:pt x="11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974;p66">
                <a:extLst>
                  <a:ext uri="{FF2B5EF4-FFF2-40B4-BE49-F238E27FC236}">
                    <a16:creationId xmlns:a16="http://schemas.microsoft.com/office/drawing/2014/main" id="{481CE44C-1CE9-416B-AB73-8DECD4639C43}"/>
                  </a:ext>
                </a:extLst>
              </p:cNvPr>
              <p:cNvSpPr/>
              <p:nvPr/>
            </p:nvSpPr>
            <p:spPr>
              <a:xfrm>
                <a:off x="6643534" y="3449448"/>
                <a:ext cx="69908" cy="49930"/>
              </a:xfrm>
              <a:custGeom>
                <a:avLst/>
                <a:gdLst/>
                <a:ahLst/>
                <a:cxnLst/>
                <a:rect l="l" t="t" r="r" b="b"/>
                <a:pathLst>
                  <a:path w="2355" h="1682" extrusionOk="0">
                    <a:moveTo>
                      <a:pt x="1136" y="0"/>
                    </a:moveTo>
                    <a:cubicBezTo>
                      <a:pt x="142" y="0"/>
                      <a:pt x="1" y="1682"/>
                      <a:pt x="1277" y="1682"/>
                    </a:cubicBezTo>
                    <a:cubicBezTo>
                      <a:pt x="2229" y="1682"/>
                      <a:pt x="2354" y="28"/>
                      <a:pt x="1202" y="3"/>
                    </a:cubicBezTo>
                    <a:cubicBezTo>
                      <a:pt x="1179" y="1"/>
                      <a:pt x="1158" y="0"/>
                      <a:pt x="1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975;p66">
                <a:extLst>
                  <a:ext uri="{FF2B5EF4-FFF2-40B4-BE49-F238E27FC236}">
                    <a16:creationId xmlns:a16="http://schemas.microsoft.com/office/drawing/2014/main" id="{73DC4822-9A60-4A30-B717-BAF4B23064BA}"/>
                  </a:ext>
                </a:extLst>
              </p:cNvPr>
              <p:cNvSpPr/>
              <p:nvPr/>
            </p:nvSpPr>
            <p:spPr>
              <a:xfrm>
                <a:off x="6103386" y="3772332"/>
                <a:ext cx="69166" cy="49960"/>
              </a:xfrm>
              <a:custGeom>
                <a:avLst/>
                <a:gdLst/>
                <a:ahLst/>
                <a:cxnLst/>
                <a:rect l="l" t="t" r="r" b="b"/>
                <a:pathLst>
                  <a:path w="2330" h="1683" extrusionOk="0">
                    <a:moveTo>
                      <a:pt x="1112" y="1"/>
                    </a:moveTo>
                    <a:cubicBezTo>
                      <a:pt x="119" y="1"/>
                      <a:pt x="1" y="1682"/>
                      <a:pt x="1252" y="1682"/>
                    </a:cubicBezTo>
                    <a:cubicBezTo>
                      <a:pt x="2204" y="1682"/>
                      <a:pt x="2330" y="28"/>
                      <a:pt x="1177" y="3"/>
                    </a:cubicBezTo>
                    <a:cubicBezTo>
                      <a:pt x="1155" y="1"/>
                      <a:pt x="1133" y="1"/>
                      <a:pt x="11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976;p66">
                <a:extLst>
                  <a:ext uri="{FF2B5EF4-FFF2-40B4-BE49-F238E27FC236}">
                    <a16:creationId xmlns:a16="http://schemas.microsoft.com/office/drawing/2014/main" id="{DD2B5506-A861-439F-8A8A-E502BE88FCF3}"/>
                  </a:ext>
                </a:extLst>
              </p:cNvPr>
              <p:cNvSpPr/>
              <p:nvPr/>
            </p:nvSpPr>
            <p:spPr>
              <a:xfrm>
                <a:off x="6467948" y="2807391"/>
                <a:ext cx="69908" cy="49930"/>
              </a:xfrm>
              <a:custGeom>
                <a:avLst/>
                <a:gdLst/>
                <a:ahLst/>
                <a:cxnLst/>
                <a:rect l="l" t="t" r="r" b="b"/>
                <a:pathLst>
                  <a:path w="2355" h="1682" extrusionOk="0">
                    <a:moveTo>
                      <a:pt x="1137" y="0"/>
                    </a:moveTo>
                    <a:cubicBezTo>
                      <a:pt x="142" y="0"/>
                      <a:pt x="1" y="1682"/>
                      <a:pt x="1277" y="1682"/>
                    </a:cubicBezTo>
                    <a:cubicBezTo>
                      <a:pt x="2229" y="1682"/>
                      <a:pt x="2355" y="28"/>
                      <a:pt x="1202" y="2"/>
                    </a:cubicBezTo>
                    <a:cubicBezTo>
                      <a:pt x="1180" y="1"/>
                      <a:pt x="1158" y="0"/>
                      <a:pt x="11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977;p66">
                <a:extLst>
                  <a:ext uri="{FF2B5EF4-FFF2-40B4-BE49-F238E27FC236}">
                    <a16:creationId xmlns:a16="http://schemas.microsoft.com/office/drawing/2014/main" id="{40ABD0D9-5B81-420E-B32E-608D244A253E}"/>
                  </a:ext>
                </a:extLst>
              </p:cNvPr>
              <p:cNvSpPr/>
              <p:nvPr/>
            </p:nvSpPr>
            <p:spPr>
              <a:xfrm>
                <a:off x="5022377" y="3446480"/>
                <a:ext cx="69166" cy="49930"/>
              </a:xfrm>
              <a:custGeom>
                <a:avLst/>
                <a:gdLst/>
                <a:ahLst/>
                <a:cxnLst/>
                <a:rect l="l" t="t" r="r" b="b"/>
                <a:pathLst>
                  <a:path w="2330" h="1682" extrusionOk="0">
                    <a:moveTo>
                      <a:pt x="1111" y="0"/>
                    </a:moveTo>
                    <a:cubicBezTo>
                      <a:pt x="118" y="0"/>
                      <a:pt x="1" y="1657"/>
                      <a:pt x="1252" y="1682"/>
                    </a:cubicBezTo>
                    <a:cubicBezTo>
                      <a:pt x="2204" y="1682"/>
                      <a:pt x="2330" y="27"/>
                      <a:pt x="1177" y="2"/>
                    </a:cubicBezTo>
                    <a:cubicBezTo>
                      <a:pt x="1154" y="1"/>
                      <a:pt x="1132" y="0"/>
                      <a:pt x="11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978;p66">
                <a:extLst>
                  <a:ext uri="{FF2B5EF4-FFF2-40B4-BE49-F238E27FC236}">
                    <a16:creationId xmlns:a16="http://schemas.microsoft.com/office/drawing/2014/main" id="{E08A041D-AD3F-4DD3-AB6E-0B9A333E9D0F}"/>
                  </a:ext>
                </a:extLst>
              </p:cNvPr>
              <p:cNvSpPr/>
              <p:nvPr/>
            </p:nvSpPr>
            <p:spPr>
              <a:xfrm>
                <a:off x="6658852" y="3039380"/>
                <a:ext cx="138659" cy="93211"/>
              </a:xfrm>
              <a:custGeom>
                <a:avLst/>
                <a:gdLst/>
                <a:ahLst/>
                <a:cxnLst/>
                <a:rect l="l" t="t" r="r" b="b"/>
                <a:pathLst>
                  <a:path w="4671" h="3140" extrusionOk="0">
                    <a:moveTo>
                      <a:pt x="2227" y="0"/>
                    </a:moveTo>
                    <a:cubicBezTo>
                      <a:pt x="244" y="0"/>
                      <a:pt x="1" y="3116"/>
                      <a:pt x="2515" y="3140"/>
                    </a:cubicBezTo>
                    <a:cubicBezTo>
                      <a:pt x="4445" y="3140"/>
                      <a:pt x="4670" y="57"/>
                      <a:pt x="2390" y="7"/>
                    </a:cubicBezTo>
                    <a:cubicBezTo>
                      <a:pt x="2334" y="3"/>
                      <a:pt x="2280" y="0"/>
                      <a:pt x="22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979;p66">
                <a:extLst>
                  <a:ext uri="{FF2B5EF4-FFF2-40B4-BE49-F238E27FC236}">
                    <a16:creationId xmlns:a16="http://schemas.microsoft.com/office/drawing/2014/main" id="{2C2E887C-6D27-4EF6-85ED-DBD1A91284F4}"/>
                  </a:ext>
                </a:extLst>
              </p:cNvPr>
              <p:cNvSpPr/>
              <p:nvPr/>
            </p:nvSpPr>
            <p:spPr>
              <a:xfrm>
                <a:off x="4739865" y="3181541"/>
                <a:ext cx="139638" cy="93152"/>
              </a:xfrm>
              <a:custGeom>
                <a:avLst/>
                <a:gdLst/>
                <a:ahLst/>
                <a:cxnLst/>
                <a:rect l="l" t="t" r="r" b="b"/>
                <a:pathLst>
                  <a:path w="4704" h="3138" extrusionOk="0">
                    <a:moveTo>
                      <a:pt x="2259" y="0"/>
                    </a:moveTo>
                    <a:cubicBezTo>
                      <a:pt x="278" y="0"/>
                      <a:pt x="0" y="3138"/>
                      <a:pt x="2548" y="3138"/>
                    </a:cubicBezTo>
                    <a:cubicBezTo>
                      <a:pt x="4453" y="3138"/>
                      <a:pt x="4704" y="80"/>
                      <a:pt x="2398" y="5"/>
                    </a:cubicBezTo>
                    <a:cubicBezTo>
                      <a:pt x="2351" y="2"/>
                      <a:pt x="2304" y="0"/>
                      <a:pt x="22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980;p66">
                <a:extLst>
                  <a:ext uri="{FF2B5EF4-FFF2-40B4-BE49-F238E27FC236}">
                    <a16:creationId xmlns:a16="http://schemas.microsoft.com/office/drawing/2014/main" id="{79CD6AD3-45F3-498E-8BBC-FFDD5720A48C}"/>
                  </a:ext>
                </a:extLst>
              </p:cNvPr>
              <p:cNvSpPr/>
              <p:nvPr/>
            </p:nvSpPr>
            <p:spPr>
              <a:xfrm>
                <a:off x="5198409" y="3668049"/>
                <a:ext cx="138659" cy="93211"/>
              </a:xfrm>
              <a:custGeom>
                <a:avLst/>
                <a:gdLst/>
                <a:ahLst/>
                <a:cxnLst/>
                <a:rect l="l" t="t" r="r" b="b"/>
                <a:pathLst>
                  <a:path w="4671" h="3140" extrusionOk="0">
                    <a:moveTo>
                      <a:pt x="2204" y="0"/>
                    </a:moveTo>
                    <a:cubicBezTo>
                      <a:pt x="244" y="0"/>
                      <a:pt x="1" y="3116"/>
                      <a:pt x="2515" y="3140"/>
                    </a:cubicBezTo>
                    <a:cubicBezTo>
                      <a:pt x="4420" y="3140"/>
                      <a:pt x="4670" y="57"/>
                      <a:pt x="2364" y="7"/>
                    </a:cubicBezTo>
                    <a:cubicBezTo>
                      <a:pt x="2310" y="3"/>
                      <a:pt x="2256" y="0"/>
                      <a:pt x="22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981;p66">
                <a:extLst>
                  <a:ext uri="{FF2B5EF4-FFF2-40B4-BE49-F238E27FC236}">
                    <a16:creationId xmlns:a16="http://schemas.microsoft.com/office/drawing/2014/main" id="{C87EBF52-515B-4959-8306-659A7BF1F203}"/>
                  </a:ext>
                </a:extLst>
              </p:cNvPr>
              <p:cNvSpPr/>
              <p:nvPr/>
            </p:nvSpPr>
            <p:spPr>
              <a:xfrm>
                <a:off x="5826069" y="4004380"/>
                <a:ext cx="138926" cy="93181"/>
              </a:xfrm>
              <a:custGeom>
                <a:avLst/>
                <a:gdLst/>
                <a:ahLst/>
                <a:cxnLst/>
                <a:rect l="l" t="t" r="r" b="b"/>
                <a:pathLst>
                  <a:path w="4680" h="3139" extrusionOk="0">
                    <a:moveTo>
                      <a:pt x="2258" y="0"/>
                    </a:moveTo>
                    <a:cubicBezTo>
                      <a:pt x="255" y="0"/>
                      <a:pt x="0" y="3138"/>
                      <a:pt x="2524" y="3138"/>
                    </a:cubicBezTo>
                    <a:cubicBezTo>
                      <a:pt x="4454" y="3138"/>
                      <a:pt x="4679" y="56"/>
                      <a:pt x="2399" y="6"/>
                    </a:cubicBezTo>
                    <a:cubicBezTo>
                      <a:pt x="2351" y="2"/>
                      <a:pt x="2304" y="0"/>
                      <a:pt x="22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982;p66">
                <a:extLst>
                  <a:ext uri="{FF2B5EF4-FFF2-40B4-BE49-F238E27FC236}">
                    <a16:creationId xmlns:a16="http://schemas.microsoft.com/office/drawing/2014/main" id="{393701B0-8AEA-44AB-BAFE-F066815754CF}"/>
                  </a:ext>
                </a:extLst>
              </p:cNvPr>
              <p:cNvSpPr/>
              <p:nvPr/>
            </p:nvSpPr>
            <p:spPr>
              <a:xfrm>
                <a:off x="6306669" y="3560233"/>
                <a:ext cx="138926" cy="93152"/>
              </a:xfrm>
              <a:custGeom>
                <a:avLst/>
                <a:gdLst/>
                <a:ahLst/>
                <a:cxnLst/>
                <a:rect l="l" t="t" r="r" b="b"/>
                <a:pathLst>
                  <a:path w="4680" h="3138" extrusionOk="0">
                    <a:moveTo>
                      <a:pt x="2235" y="0"/>
                    </a:moveTo>
                    <a:cubicBezTo>
                      <a:pt x="256" y="0"/>
                      <a:pt x="1" y="3138"/>
                      <a:pt x="2524" y="3138"/>
                    </a:cubicBezTo>
                    <a:cubicBezTo>
                      <a:pt x="4429" y="3138"/>
                      <a:pt x="4680" y="55"/>
                      <a:pt x="2374" y="5"/>
                    </a:cubicBezTo>
                    <a:cubicBezTo>
                      <a:pt x="2327" y="2"/>
                      <a:pt x="2281" y="0"/>
                      <a:pt x="22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983;p66">
                <a:extLst>
                  <a:ext uri="{FF2B5EF4-FFF2-40B4-BE49-F238E27FC236}">
                    <a16:creationId xmlns:a16="http://schemas.microsoft.com/office/drawing/2014/main" id="{0871544C-43EE-40E1-9D42-A5668761D10C}"/>
                  </a:ext>
                </a:extLst>
              </p:cNvPr>
              <p:cNvSpPr/>
              <p:nvPr/>
            </p:nvSpPr>
            <p:spPr>
              <a:xfrm>
                <a:off x="6220375" y="2569971"/>
                <a:ext cx="138926" cy="93181"/>
              </a:xfrm>
              <a:custGeom>
                <a:avLst/>
                <a:gdLst/>
                <a:ahLst/>
                <a:cxnLst/>
                <a:rect l="l" t="t" r="r" b="b"/>
                <a:pathLst>
                  <a:path w="4680" h="3139" extrusionOk="0">
                    <a:moveTo>
                      <a:pt x="2235" y="0"/>
                    </a:moveTo>
                    <a:cubicBezTo>
                      <a:pt x="255" y="0"/>
                      <a:pt x="0" y="3138"/>
                      <a:pt x="2524" y="3138"/>
                    </a:cubicBezTo>
                    <a:cubicBezTo>
                      <a:pt x="4429" y="3138"/>
                      <a:pt x="4680" y="56"/>
                      <a:pt x="2374" y="5"/>
                    </a:cubicBezTo>
                    <a:cubicBezTo>
                      <a:pt x="2327" y="2"/>
                      <a:pt x="2280" y="0"/>
                      <a:pt x="22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984;p66">
                <a:extLst>
                  <a:ext uri="{FF2B5EF4-FFF2-40B4-BE49-F238E27FC236}">
                    <a16:creationId xmlns:a16="http://schemas.microsoft.com/office/drawing/2014/main" id="{91703A8B-71CF-495E-8895-7E2D68C282E0}"/>
                  </a:ext>
                </a:extLst>
              </p:cNvPr>
              <p:cNvSpPr/>
              <p:nvPr/>
            </p:nvSpPr>
            <p:spPr>
              <a:xfrm>
                <a:off x="4836727" y="2660807"/>
                <a:ext cx="104521" cy="70057"/>
              </a:xfrm>
              <a:custGeom>
                <a:avLst/>
                <a:gdLst/>
                <a:ahLst/>
                <a:cxnLst/>
                <a:rect l="l" t="t" r="r" b="b"/>
                <a:pathLst>
                  <a:path w="3521" h="2360" extrusionOk="0">
                    <a:moveTo>
                      <a:pt x="1698" y="0"/>
                    </a:moveTo>
                    <a:cubicBezTo>
                      <a:pt x="203" y="0"/>
                      <a:pt x="1" y="2359"/>
                      <a:pt x="1892" y="2359"/>
                    </a:cubicBezTo>
                    <a:cubicBezTo>
                      <a:pt x="3345" y="2359"/>
                      <a:pt x="3521" y="53"/>
                      <a:pt x="1792" y="3"/>
                    </a:cubicBezTo>
                    <a:cubicBezTo>
                      <a:pt x="1760" y="1"/>
                      <a:pt x="1729" y="0"/>
                      <a:pt x="16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985;p66">
                <a:extLst>
                  <a:ext uri="{FF2B5EF4-FFF2-40B4-BE49-F238E27FC236}">
                    <a16:creationId xmlns:a16="http://schemas.microsoft.com/office/drawing/2014/main" id="{A353F458-27CB-440F-9BDC-581D6A21843F}"/>
                  </a:ext>
                </a:extLst>
              </p:cNvPr>
              <p:cNvSpPr/>
              <p:nvPr/>
            </p:nvSpPr>
            <p:spPr>
              <a:xfrm>
                <a:off x="4739865" y="2718010"/>
                <a:ext cx="139638" cy="93181"/>
              </a:xfrm>
              <a:custGeom>
                <a:avLst/>
                <a:gdLst/>
                <a:ahLst/>
                <a:cxnLst/>
                <a:rect l="l" t="t" r="r" b="b"/>
                <a:pathLst>
                  <a:path w="4704" h="3139" extrusionOk="0">
                    <a:moveTo>
                      <a:pt x="2259" y="1"/>
                    </a:moveTo>
                    <a:cubicBezTo>
                      <a:pt x="278" y="1"/>
                      <a:pt x="0" y="3139"/>
                      <a:pt x="2548" y="3139"/>
                    </a:cubicBezTo>
                    <a:cubicBezTo>
                      <a:pt x="4453" y="3139"/>
                      <a:pt x="4704" y="56"/>
                      <a:pt x="2398" y="6"/>
                    </a:cubicBezTo>
                    <a:cubicBezTo>
                      <a:pt x="2351" y="3"/>
                      <a:pt x="2304" y="1"/>
                      <a:pt x="22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986;p66">
                <a:extLst>
                  <a:ext uri="{FF2B5EF4-FFF2-40B4-BE49-F238E27FC236}">
                    <a16:creationId xmlns:a16="http://schemas.microsoft.com/office/drawing/2014/main" id="{1B3181F0-FF06-4C6D-B8A9-FDF605CF3570}"/>
                  </a:ext>
                </a:extLst>
              </p:cNvPr>
              <p:cNvSpPr/>
              <p:nvPr/>
            </p:nvSpPr>
            <p:spPr>
              <a:xfrm>
                <a:off x="4854241" y="2807391"/>
                <a:ext cx="69908" cy="49930"/>
              </a:xfrm>
              <a:custGeom>
                <a:avLst/>
                <a:gdLst/>
                <a:ahLst/>
                <a:cxnLst/>
                <a:rect l="l" t="t" r="r" b="b"/>
                <a:pathLst>
                  <a:path w="2355" h="1682" extrusionOk="0">
                    <a:moveTo>
                      <a:pt x="1136" y="0"/>
                    </a:moveTo>
                    <a:cubicBezTo>
                      <a:pt x="142" y="0"/>
                      <a:pt x="1" y="1682"/>
                      <a:pt x="1277" y="1682"/>
                    </a:cubicBezTo>
                    <a:cubicBezTo>
                      <a:pt x="2229" y="1682"/>
                      <a:pt x="2354" y="28"/>
                      <a:pt x="1202" y="2"/>
                    </a:cubicBezTo>
                    <a:cubicBezTo>
                      <a:pt x="1179" y="1"/>
                      <a:pt x="1158" y="0"/>
                      <a:pt x="1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987;p66">
                <a:extLst>
                  <a:ext uri="{FF2B5EF4-FFF2-40B4-BE49-F238E27FC236}">
                    <a16:creationId xmlns:a16="http://schemas.microsoft.com/office/drawing/2014/main" id="{10E3C6F2-549F-47FF-88C6-C953F0AFEB46}"/>
                  </a:ext>
                </a:extLst>
              </p:cNvPr>
              <p:cNvSpPr/>
              <p:nvPr/>
            </p:nvSpPr>
            <p:spPr>
              <a:xfrm>
                <a:off x="5143076" y="2623522"/>
                <a:ext cx="138926" cy="93181"/>
              </a:xfrm>
              <a:custGeom>
                <a:avLst/>
                <a:gdLst/>
                <a:ahLst/>
                <a:cxnLst/>
                <a:rect l="l" t="t" r="r" b="b"/>
                <a:pathLst>
                  <a:path w="4680" h="3139" extrusionOk="0">
                    <a:moveTo>
                      <a:pt x="2235" y="1"/>
                    </a:moveTo>
                    <a:cubicBezTo>
                      <a:pt x="255" y="1"/>
                      <a:pt x="1" y="3139"/>
                      <a:pt x="2524" y="3139"/>
                    </a:cubicBezTo>
                    <a:cubicBezTo>
                      <a:pt x="4429" y="3139"/>
                      <a:pt x="4680" y="81"/>
                      <a:pt x="2374" y="6"/>
                    </a:cubicBezTo>
                    <a:cubicBezTo>
                      <a:pt x="2327" y="3"/>
                      <a:pt x="2280" y="1"/>
                      <a:pt x="22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988;p66">
                <a:extLst>
                  <a:ext uri="{FF2B5EF4-FFF2-40B4-BE49-F238E27FC236}">
                    <a16:creationId xmlns:a16="http://schemas.microsoft.com/office/drawing/2014/main" id="{F3104250-D34B-496B-9DC9-54EB90152FFB}"/>
                  </a:ext>
                </a:extLst>
              </p:cNvPr>
              <p:cNvSpPr/>
              <p:nvPr/>
            </p:nvSpPr>
            <p:spPr>
              <a:xfrm>
                <a:off x="5554273" y="2046149"/>
                <a:ext cx="523792" cy="345741"/>
              </a:xfrm>
              <a:custGeom>
                <a:avLst/>
                <a:gdLst/>
                <a:ahLst/>
                <a:cxnLst/>
                <a:rect l="l" t="t" r="r" b="b"/>
                <a:pathLst>
                  <a:path w="17645" h="11647" extrusionOk="0">
                    <a:moveTo>
                      <a:pt x="14687" y="4318"/>
                    </a:moveTo>
                    <a:cubicBezTo>
                      <a:pt x="14709" y="4350"/>
                      <a:pt x="14717" y="4359"/>
                      <a:pt x="14718" y="4359"/>
                    </a:cubicBezTo>
                    <a:cubicBezTo>
                      <a:pt x="14721" y="4359"/>
                      <a:pt x="14712" y="4343"/>
                      <a:pt x="14712" y="4343"/>
                    </a:cubicBezTo>
                    <a:lnTo>
                      <a:pt x="14712" y="4318"/>
                    </a:lnTo>
                    <a:close/>
                    <a:moveTo>
                      <a:pt x="3660" y="2539"/>
                    </a:moveTo>
                    <a:cubicBezTo>
                      <a:pt x="3860" y="2564"/>
                      <a:pt x="4036" y="2614"/>
                      <a:pt x="4286" y="2789"/>
                    </a:cubicBezTo>
                    <a:cubicBezTo>
                      <a:pt x="4763" y="3140"/>
                      <a:pt x="5264" y="3867"/>
                      <a:pt x="5615" y="4644"/>
                    </a:cubicBezTo>
                    <a:cubicBezTo>
                      <a:pt x="5966" y="5446"/>
                      <a:pt x="6241" y="6323"/>
                      <a:pt x="6392" y="7200"/>
                    </a:cubicBezTo>
                    <a:cubicBezTo>
                      <a:pt x="6523" y="7967"/>
                      <a:pt x="6578" y="8752"/>
                      <a:pt x="6523" y="9473"/>
                    </a:cubicBezTo>
                    <a:lnTo>
                      <a:pt x="6523" y="9473"/>
                    </a:lnTo>
                    <a:cubicBezTo>
                      <a:pt x="6510" y="9575"/>
                      <a:pt x="6500" y="9678"/>
                      <a:pt x="6492" y="9782"/>
                    </a:cubicBezTo>
                    <a:cubicBezTo>
                      <a:pt x="6486" y="9826"/>
                      <a:pt x="6481" y="9871"/>
                      <a:pt x="6479" y="9915"/>
                    </a:cubicBezTo>
                    <a:lnTo>
                      <a:pt x="6479" y="9915"/>
                    </a:lnTo>
                    <a:cubicBezTo>
                      <a:pt x="6116" y="9620"/>
                      <a:pt x="5755" y="9325"/>
                      <a:pt x="5414" y="9030"/>
                    </a:cubicBezTo>
                    <a:cubicBezTo>
                      <a:pt x="4662" y="8353"/>
                      <a:pt x="3960" y="7626"/>
                      <a:pt x="3359" y="6849"/>
                    </a:cubicBezTo>
                    <a:cubicBezTo>
                      <a:pt x="3058" y="6473"/>
                      <a:pt x="2783" y="6072"/>
                      <a:pt x="2557" y="5671"/>
                    </a:cubicBezTo>
                    <a:cubicBezTo>
                      <a:pt x="2331" y="5270"/>
                      <a:pt x="2181" y="4869"/>
                      <a:pt x="2106" y="4493"/>
                    </a:cubicBezTo>
                    <a:cubicBezTo>
                      <a:pt x="2056" y="4118"/>
                      <a:pt x="2081" y="3817"/>
                      <a:pt x="2206" y="3566"/>
                    </a:cubicBezTo>
                    <a:cubicBezTo>
                      <a:pt x="2331" y="3316"/>
                      <a:pt x="2557" y="3065"/>
                      <a:pt x="2858" y="2864"/>
                    </a:cubicBezTo>
                    <a:cubicBezTo>
                      <a:pt x="3158" y="2639"/>
                      <a:pt x="3459" y="2539"/>
                      <a:pt x="3660" y="2539"/>
                    </a:cubicBezTo>
                    <a:close/>
                    <a:moveTo>
                      <a:pt x="13648" y="3482"/>
                    </a:moveTo>
                    <a:cubicBezTo>
                      <a:pt x="13680" y="3482"/>
                      <a:pt x="13716" y="3485"/>
                      <a:pt x="13760" y="3491"/>
                    </a:cubicBezTo>
                    <a:cubicBezTo>
                      <a:pt x="13935" y="3541"/>
                      <a:pt x="14186" y="3717"/>
                      <a:pt x="14437" y="4017"/>
                    </a:cubicBezTo>
                    <a:cubicBezTo>
                      <a:pt x="14512" y="4092"/>
                      <a:pt x="14562" y="4168"/>
                      <a:pt x="14637" y="4243"/>
                    </a:cubicBezTo>
                    <a:lnTo>
                      <a:pt x="14687" y="4293"/>
                    </a:lnTo>
                    <a:lnTo>
                      <a:pt x="14712" y="4318"/>
                    </a:lnTo>
                    <a:lnTo>
                      <a:pt x="14813" y="4468"/>
                    </a:lnTo>
                    <a:cubicBezTo>
                      <a:pt x="14838" y="4493"/>
                      <a:pt x="14863" y="4569"/>
                      <a:pt x="14888" y="4619"/>
                    </a:cubicBezTo>
                    <a:cubicBezTo>
                      <a:pt x="14938" y="4694"/>
                      <a:pt x="14963" y="4744"/>
                      <a:pt x="14963" y="4819"/>
                    </a:cubicBezTo>
                    <a:cubicBezTo>
                      <a:pt x="15063" y="5045"/>
                      <a:pt x="15088" y="5346"/>
                      <a:pt x="14988" y="5696"/>
                    </a:cubicBezTo>
                    <a:cubicBezTo>
                      <a:pt x="14888" y="6022"/>
                      <a:pt x="14712" y="6423"/>
                      <a:pt x="14462" y="6774"/>
                    </a:cubicBezTo>
                    <a:cubicBezTo>
                      <a:pt x="14211" y="7150"/>
                      <a:pt x="13910" y="7501"/>
                      <a:pt x="13560" y="7852"/>
                    </a:cubicBezTo>
                    <a:cubicBezTo>
                      <a:pt x="12883" y="8504"/>
                      <a:pt x="12056" y="9130"/>
                      <a:pt x="11179" y="9631"/>
                    </a:cubicBezTo>
                    <a:cubicBezTo>
                      <a:pt x="10753" y="9882"/>
                      <a:pt x="10276" y="10133"/>
                      <a:pt x="9800" y="10308"/>
                    </a:cubicBezTo>
                    <a:cubicBezTo>
                      <a:pt x="9783" y="10315"/>
                      <a:pt x="9766" y="10322"/>
                      <a:pt x="9749" y="10329"/>
                    </a:cubicBezTo>
                    <a:lnTo>
                      <a:pt x="9749" y="10329"/>
                    </a:lnTo>
                    <a:cubicBezTo>
                      <a:pt x="9760" y="10281"/>
                      <a:pt x="9768" y="10232"/>
                      <a:pt x="9775" y="10183"/>
                    </a:cubicBezTo>
                    <a:lnTo>
                      <a:pt x="9775" y="10158"/>
                    </a:lnTo>
                    <a:cubicBezTo>
                      <a:pt x="9875" y="9331"/>
                      <a:pt x="10151" y="8403"/>
                      <a:pt x="10502" y="7551"/>
                    </a:cubicBezTo>
                    <a:cubicBezTo>
                      <a:pt x="10828" y="6674"/>
                      <a:pt x="11279" y="5822"/>
                      <a:pt x="11780" y="5095"/>
                    </a:cubicBezTo>
                    <a:cubicBezTo>
                      <a:pt x="12031" y="4719"/>
                      <a:pt x="12306" y="4393"/>
                      <a:pt x="12557" y="4118"/>
                    </a:cubicBezTo>
                    <a:cubicBezTo>
                      <a:pt x="12833" y="3842"/>
                      <a:pt x="13108" y="3641"/>
                      <a:pt x="13334" y="3566"/>
                    </a:cubicBezTo>
                    <a:cubicBezTo>
                      <a:pt x="13484" y="3510"/>
                      <a:pt x="13550" y="3482"/>
                      <a:pt x="13648" y="3482"/>
                    </a:cubicBezTo>
                    <a:close/>
                    <a:moveTo>
                      <a:pt x="3923" y="1"/>
                    </a:moveTo>
                    <a:cubicBezTo>
                      <a:pt x="3716" y="1"/>
                      <a:pt x="3509" y="20"/>
                      <a:pt x="3309" y="57"/>
                    </a:cubicBezTo>
                    <a:cubicBezTo>
                      <a:pt x="2482" y="208"/>
                      <a:pt x="1830" y="659"/>
                      <a:pt x="1354" y="1085"/>
                    </a:cubicBezTo>
                    <a:cubicBezTo>
                      <a:pt x="878" y="1536"/>
                      <a:pt x="427" y="2138"/>
                      <a:pt x="226" y="2864"/>
                    </a:cubicBezTo>
                    <a:cubicBezTo>
                      <a:pt x="1" y="3591"/>
                      <a:pt x="76" y="4368"/>
                      <a:pt x="276" y="4995"/>
                    </a:cubicBezTo>
                    <a:cubicBezTo>
                      <a:pt x="502" y="5621"/>
                      <a:pt x="828" y="6123"/>
                      <a:pt x="1179" y="6599"/>
                    </a:cubicBezTo>
                    <a:cubicBezTo>
                      <a:pt x="1529" y="7050"/>
                      <a:pt x="1930" y="7451"/>
                      <a:pt x="2331" y="7802"/>
                    </a:cubicBezTo>
                    <a:cubicBezTo>
                      <a:pt x="3158" y="8529"/>
                      <a:pt x="4061" y="9130"/>
                      <a:pt x="4988" y="9656"/>
                    </a:cubicBezTo>
                    <a:cubicBezTo>
                      <a:pt x="5439" y="9907"/>
                      <a:pt x="5915" y="10158"/>
                      <a:pt x="6392" y="10358"/>
                    </a:cubicBezTo>
                    <a:cubicBezTo>
                      <a:pt x="6438" y="10378"/>
                      <a:pt x="6484" y="10397"/>
                      <a:pt x="6530" y="10416"/>
                    </a:cubicBezTo>
                    <a:lnTo>
                      <a:pt x="6530" y="10416"/>
                    </a:lnTo>
                    <a:cubicBezTo>
                      <a:pt x="6697" y="11044"/>
                      <a:pt x="7237" y="11541"/>
                      <a:pt x="7920" y="11636"/>
                    </a:cubicBezTo>
                    <a:cubicBezTo>
                      <a:pt x="7984" y="11643"/>
                      <a:pt x="8047" y="11647"/>
                      <a:pt x="8110" y="11647"/>
                    </a:cubicBezTo>
                    <a:cubicBezTo>
                      <a:pt x="8693" y="11647"/>
                      <a:pt x="9224" y="11347"/>
                      <a:pt x="9527" y="10868"/>
                    </a:cubicBezTo>
                    <a:lnTo>
                      <a:pt x="9527" y="10868"/>
                    </a:lnTo>
                    <a:cubicBezTo>
                      <a:pt x="9541" y="10868"/>
                      <a:pt x="9556" y="10868"/>
                      <a:pt x="9570" y="10868"/>
                    </a:cubicBezTo>
                    <a:cubicBezTo>
                      <a:pt x="9688" y="10868"/>
                      <a:pt x="9807" y="10865"/>
                      <a:pt x="9925" y="10859"/>
                    </a:cubicBezTo>
                    <a:cubicBezTo>
                      <a:pt x="10477" y="10809"/>
                      <a:pt x="11028" y="10709"/>
                      <a:pt x="11555" y="10584"/>
                    </a:cubicBezTo>
                    <a:cubicBezTo>
                      <a:pt x="12632" y="10308"/>
                      <a:pt x="13685" y="9882"/>
                      <a:pt x="14662" y="9255"/>
                    </a:cubicBezTo>
                    <a:cubicBezTo>
                      <a:pt x="15164" y="8930"/>
                      <a:pt x="15615" y="8579"/>
                      <a:pt x="16066" y="8128"/>
                    </a:cubicBezTo>
                    <a:cubicBezTo>
                      <a:pt x="16492" y="7702"/>
                      <a:pt x="16893" y="7175"/>
                      <a:pt x="17194" y="6549"/>
                    </a:cubicBezTo>
                    <a:cubicBezTo>
                      <a:pt x="17494" y="5922"/>
                      <a:pt x="17645" y="5120"/>
                      <a:pt x="17519" y="4318"/>
                    </a:cubicBezTo>
                    <a:cubicBezTo>
                      <a:pt x="17494" y="4118"/>
                      <a:pt x="17444" y="3917"/>
                      <a:pt x="17394" y="3742"/>
                    </a:cubicBezTo>
                    <a:cubicBezTo>
                      <a:pt x="17344" y="3541"/>
                      <a:pt x="17269" y="3366"/>
                      <a:pt x="17169" y="3165"/>
                    </a:cubicBezTo>
                    <a:lnTo>
                      <a:pt x="17068" y="2965"/>
                    </a:lnTo>
                    <a:lnTo>
                      <a:pt x="16918" y="2714"/>
                    </a:lnTo>
                    <a:cubicBezTo>
                      <a:pt x="16843" y="2589"/>
                      <a:pt x="16768" y="2438"/>
                      <a:pt x="16667" y="2313"/>
                    </a:cubicBezTo>
                    <a:cubicBezTo>
                      <a:pt x="16291" y="1762"/>
                      <a:pt x="15765" y="1185"/>
                      <a:pt x="14963" y="809"/>
                    </a:cubicBezTo>
                    <a:cubicBezTo>
                      <a:pt x="14562" y="609"/>
                      <a:pt x="14086" y="483"/>
                      <a:pt x="13610" y="458"/>
                    </a:cubicBezTo>
                    <a:cubicBezTo>
                      <a:pt x="13552" y="455"/>
                      <a:pt x="13495" y="454"/>
                      <a:pt x="13438" y="454"/>
                    </a:cubicBezTo>
                    <a:cubicBezTo>
                      <a:pt x="13045" y="454"/>
                      <a:pt x="12656" y="528"/>
                      <a:pt x="12306" y="659"/>
                    </a:cubicBezTo>
                    <a:cubicBezTo>
                      <a:pt x="11504" y="910"/>
                      <a:pt x="10903" y="1336"/>
                      <a:pt x="10402" y="1787"/>
                    </a:cubicBezTo>
                    <a:cubicBezTo>
                      <a:pt x="9900" y="2213"/>
                      <a:pt x="9499" y="2689"/>
                      <a:pt x="9123" y="3190"/>
                    </a:cubicBezTo>
                    <a:cubicBezTo>
                      <a:pt x="8942" y="3434"/>
                      <a:pt x="8771" y="3683"/>
                      <a:pt x="8610" y="3936"/>
                    </a:cubicBezTo>
                    <a:lnTo>
                      <a:pt x="8610" y="3936"/>
                    </a:lnTo>
                    <a:cubicBezTo>
                      <a:pt x="8508" y="3715"/>
                      <a:pt x="8396" y="3498"/>
                      <a:pt x="8271" y="3290"/>
                    </a:cubicBezTo>
                    <a:cubicBezTo>
                      <a:pt x="7971" y="2764"/>
                      <a:pt x="7645" y="2263"/>
                      <a:pt x="7219" y="1762"/>
                    </a:cubicBezTo>
                    <a:cubicBezTo>
                      <a:pt x="6818" y="1285"/>
                      <a:pt x="6316" y="834"/>
                      <a:pt x="5640" y="458"/>
                    </a:cubicBezTo>
                    <a:cubicBezTo>
                      <a:pt x="5314" y="283"/>
                      <a:pt x="4963" y="133"/>
                      <a:pt x="4537" y="57"/>
                    </a:cubicBezTo>
                    <a:cubicBezTo>
                      <a:pt x="4336" y="20"/>
                      <a:pt x="4130" y="1"/>
                      <a:pt x="39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989;p66">
                <a:extLst>
                  <a:ext uri="{FF2B5EF4-FFF2-40B4-BE49-F238E27FC236}">
                    <a16:creationId xmlns:a16="http://schemas.microsoft.com/office/drawing/2014/main" id="{9633F554-2815-47C9-9788-22A181C925D0}"/>
                  </a:ext>
                </a:extLst>
              </p:cNvPr>
              <p:cNvSpPr/>
              <p:nvPr/>
            </p:nvSpPr>
            <p:spPr>
              <a:xfrm>
                <a:off x="5609339" y="2337982"/>
                <a:ext cx="208329" cy="326654"/>
              </a:xfrm>
              <a:custGeom>
                <a:avLst/>
                <a:gdLst/>
                <a:ahLst/>
                <a:cxnLst/>
                <a:rect l="l" t="t" r="r" b="b"/>
                <a:pathLst>
                  <a:path w="7018" h="11004" extrusionOk="0">
                    <a:moveTo>
                      <a:pt x="5013" y="1"/>
                    </a:moveTo>
                    <a:cubicBezTo>
                      <a:pt x="3910" y="3835"/>
                      <a:pt x="2105" y="7269"/>
                      <a:pt x="0" y="9600"/>
                    </a:cubicBezTo>
                    <a:lnTo>
                      <a:pt x="1554" y="11003"/>
                    </a:lnTo>
                    <a:cubicBezTo>
                      <a:pt x="3935" y="8347"/>
                      <a:pt x="5815" y="4663"/>
                      <a:pt x="7018" y="602"/>
                    </a:cubicBezTo>
                    <a:lnTo>
                      <a:pt x="501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990;p66">
                <a:extLst>
                  <a:ext uri="{FF2B5EF4-FFF2-40B4-BE49-F238E27FC236}">
                    <a16:creationId xmlns:a16="http://schemas.microsoft.com/office/drawing/2014/main" id="{E96EFB68-DF68-43B6-820C-AB7485281AFC}"/>
                  </a:ext>
                </a:extLst>
              </p:cNvPr>
              <p:cNvSpPr/>
              <p:nvPr/>
            </p:nvSpPr>
            <p:spPr>
              <a:xfrm>
                <a:off x="5761118" y="2332045"/>
                <a:ext cx="200136" cy="356398"/>
              </a:xfrm>
              <a:custGeom>
                <a:avLst/>
                <a:gdLst/>
                <a:ahLst/>
                <a:cxnLst/>
                <a:rect l="l" t="t" r="r" b="b"/>
                <a:pathLst>
                  <a:path w="6742" h="12006" extrusionOk="0">
                    <a:moveTo>
                      <a:pt x="1830" y="0"/>
                    </a:moveTo>
                    <a:lnTo>
                      <a:pt x="0" y="1003"/>
                    </a:lnTo>
                    <a:cubicBezTo>
                      <a:pt x="852" y="2582"/>
                      <a:pt x="1604" y="4587"/>
                      <a:pt x="2381" y="6567"/>
                    </a:cubicBezTo>
                    <a:cubicBezTo>
                      <a:pt x="3158" y="8547"/>
                      <a:pt x="3960" y="10477"/>
                      <a:pt x="5063" y="12005"/>
                    </a:cubicBezTo>
                    <a:lnTo>
                      <a:pt x="6742" y="10777"/>
                    </a:lnTo>
                    <a:cubicBezTo>
                      <a:pt x="5865" y="9549"/>
                      <a:pt x="5088" y="7745"/>
                      <a:pt x="4311" y="5790"/>
                    </a:cubicBezTo>
                    <a:cubicBezTo>
                      <a:pt x="3559" y="3860"/>
                      <a:pt x="2782" y="1780"/>
                      <a:pt x="18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991;p66">
                <a:extLst>
                  <a:ext uri="{FF2B5EF4-FFF2-40B4-BE49-F238E27FC236}">
                    <a16:creationId xmlns:a16="http://schemas.microsoft.com/office/drawing/2014/main" id="{82C24ADC-A829-45AC-ABC6-8A72961DF8CB}"/>
                  </a:ext>
                </a:extLst>
              </p:cNvPr>
              <p:cNvSpPr/>
              <p:nvPr/>
            </p:nvSpPr>
            <p:spPr>
              <a:xfrm>
                <a:off x="5717214" y="2298561"/>
                <a:ext cx="159972" cy="123519"/>
              </a:xfrm>
              <a:custGeom>
                <a:avLst/>
                <a:gdLst/>
                <a:ahLst/>
                <a:cxnLst/>
                <a:rect l="l" t="t" r="r" b="b"/>
                <a:pathLst>
                  <a:path w="5389" h="4161" extrusionOk="0">
                    <a:moveTo>
                      <a:pt x="2682" y="1"/>
                    </a:moveTo>
                    <a:cubicBezTo>
                      <a:pt x="0" y="1"/>
                      <a:pt x="0" y="4161"/>
                      <a:pt x="2682" y="4161"/>
                    </a:cubicBezTo>
                    <a:cubicBezTo>
                      <a:pt x="5389" y="4161"/>
                      <a:pt x="5389" y="1"/>
                      <a:pt x="26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992;p66">
                <a:extLst>
                  <a:ext uri="{FF2B5EF4-FFF2-40B4-BE49-F238E27FC236}">
                    <a16:creationId xmlns:a16="http://schemas.microsoft.com/office/drawing/2014/main" id="{CED90A6D-4CD1-4CB2-A655-FB789EF761FE}"/>
                  </a:ext>
                </a:extLst>
              </p:cNvPr>
              <p:cNvSpPr/>
              <p:nvPr/>
            </p:nvSpPr>
            <p:spPr>
              <a:xfrm>
                <a:off x="6614473" y="2695865"/>
                <a:ext cx="127230" cy="274557"/>
              </a:xfrm>
              <a:custGeom>
                <a:avLst/>
                <a:gdLst/>
                <a:ahLst/>
                <a:cxnLst/>
                <a:rect l="l" t="t" r="r" b="b"/>
                <a:pathLst>
                  <a:path w="4286" h="9249" extrusionOk="0">
                    <a:moveTo>
                      <a:pt x="2331" y="0"/>
                    </a:moveTo>
                    <a:cubicBezTo>
                      <a:pt x="2331" y="0"/>
                      <a:pt x="2306" y="50"/>
                      <a:pt x="2231" y="125"/>
                    </a:cubicBezTo>
                    <a:cubicBezTo>
                      <a:pt x="2155" y="201"/>
                      <a:pt x="2055" y="301"/>
                      <a:pt x="1955" y="426"/>
                    </a:cubicBezTo>
                    <a:cubicBezTo>
                      <a:pt x="1830" y="577"/>
                      <a:pt x="1704" y="727"/>
                      <a:pt x="1579" y="902"/>
                    </a:cubicBezTo>
                    <a:cubicBezTo>
                      <a:pt x="1454" y="1078"/>
                      <a:pt x="1328" y="1278"/>
                      <a:pt x="1178" y="1479"/>
                    </a:cubicBezTo>
                    <a:cubicBezTo>
                      <a:pt x="1053" y="1704"/>
                      <a:pt x="927" y="1905"/>
                      <a:pt x="827" y="2155"/>
                    </a:cubicBezTo>
                    <a:cubicBezTo>
                      <a:pt x="702" y="2381"/>
                      <a:pt x="576" y="2607"/>
                      <a:pt x="501" y="2857"/>
                    </a:cubicBezTo>
                    <a:cubicBezTo>
                      <a:pt x="401" y="3108"/>
                      <a:pt x="326" y="3358"/>
                      <a:pt x="251" y="3609"/>
                    </a:cubicBezTo>
                    <a:cubicBezTo>
                      <a:pt x="175" y="3885"/>
                      <a:pt x="125" y="4135"/>
                      <a:pt x="100" y="4411"/>
                    </a:cubicBezTo>
                    <a:cubicBezTo>
                      <a:pt x="50" y="4662"/>
                      <a:pt x="25" y="4937"/>
                      <a:pt x="0" y="5188"/>
                    </a:cubicBezTo>
                    <a:cubicBezTo>
                      <a:pt x="0" y="5464"/>
                      <a:pt x="0" y="5714"/>
                      <a:pt x="0" y="5990"/>
                    </a:cubicBezTo>
                    <a:cubicBezTo>
                      <a:pt x="25" y="6241"/>
                      <a:pt x="50" y="6516"/>
                      <a:pt x="100" y="6742"/>
                    </a:cubicBezTo>
                    <a:cubicBezTo>
                      <a:pt x="125" y="6993"/>
                      <a:pt x="201" y="7218"/>
                      <a:pt x="251" y="7469"/>
                    </a:cubicBezTo>
                    <a:cubicBezTo>
                      <a:pt x="276" y="7569"/>
                      <a:pt x="301" y="7694"/>
                      <a:pt x="351" y="7795"/>
                    </a:cubicBezTo>
                    <a:cubicBezTo>
                      <a:pt x="376" y="7920"/>
                      <a:pt x="401" y="8045"/>
                      <a:pt x="426" y="8145"/>
                    </a:cubicBezTo>
                    <a:cubicBezTo>
                      <a:pt x="476" y="8371"/>
                      <a:pt x="551" y="8572"/>
                      <a:pt x="602" y="8722"/>
                    </a:cubicBezTo>
                    <a:cubicBezTo>
                      <a:pt x="652" y="8897"/>
                      <a:pt x="727" y="9023"/>
                      <a:pt x="777" y="9123"/>
                    </a:cubicBezTo>
                    <a:cubicBezTo>
                      <a:pt x="802" y="9198"/>
                      <a:pt x="852" y="9248"/>
                      <a:pt x="852" y="9248"/>
                    </a:cubicBezTo>
                    <a:cubicBezTo>
                      <a:pt x="852" y="9248"/>
                      <a:pt x="902" y="9248"/>
                      <a:pt x="1003" y="9198"/>
                    </a:cubicBezTo>
                    <a:cubicBezTo>
                      <a:pt x="1078" y="9173"/>
                      <a:pt x="1228" y="9123"/>
                      <a:pt x="1379" y="9048"/>
                    </a:cubicBezTo>
                    <a:cubicBezTo>
                      <a:pt x="1529" y="8973"/>
                      <a:pt x="1729" y="8872"/>
                      <a:pt x="1905" y="8747"/>
                    </a:cubicBezTo>
                    <a:cubicBezTo>
                      <a:pt x="2005" y="8697"/>
                      <a:pt x="2105" y="8622"/>
                      <a:pt x="2206" y="8572"/>
                    </a:cubicBezTo>
                    <a:cubicBezTo>
                      <a:pt x="2306" y="8496"/>
                      <a:pt x="2406" y="8396"/>
                      <a:pt x="2506" y="8296"/>
                    </a:cubicBezTo>
                    <a:cubicBezTo>
                      <a:pt x="2707" y="8120"/>
                      <a:pt x="2907" y="7895"/>
                      <a:pt x="3108" y="7644"/>
                    </a:cubicBezTo>
                    <a:cubicBezTo>
                      <a:pt x="3308" y="7394"/>
                      <a:pt x="3434" y="7143"/>
                      <a:pt x="3609" y="6867"/>
                    </a:cubicBezTo>
                    <a:cubicBezTo>
                      <a:pt x="3759" y="6592"/>
                      <a:pt x="3885" y="6291"/>
                      <a:pt x="3985" y="5990"/>
                    </a:cubicBezTo>
                    <a:cubicBezTo>
                      <a:pt x="4085" y="5689"/>
                      <a:pt x="4160" y="5363"/>
                      <a:pt x="4211" y="5038"/>
                    </a:cubicBezTo>
                    <a:cubicBezTo>
                      <a:pt x="4261" y="4737"/>
                      <a:pt x="4286" y="4411"/>
                      <a:pt x="4286" y="4085"/>
                    </a:cubicBezTo>
                    <a:cubicBezTo>
                      <a:pt x="4286" y="3759"/>
                      <a:pt x="4261" y="3434"/>
                      <a:pt x="4186" y="3133"/>
                    </a:cubicBezTo>
                    <a:cubicBezTo>
                      <a:pt x="4135" y="2832"/>
                      <a:pt x="4060" y="2531"/>
                      <a:pt x="3960" y="2256"/>
                    </a:cubicBezTo>
                    <a:cubicBezTo>
                      <a:pt x="3860" y="1980"/>
                      <a:pt x="3734" y="1704"/>
                      <a:pt x="3609" y="1479"/>
                    </a:cubicBezTo>
                    <a:cubicBezTo>
                      <a:pt x="3484" y="1253"/>
                      <a:pt x="3333" y="1028"/>
                      <a:pt x="3183" y="852"/>
                    </a:cubicBezTo>
                    <a:cubicBezTo>
                      <a:pt x="3058" y="677"/>
                      <a:pt x="2907" y="501"/>
                      <a:pt x="2782" y="376"/>
                    </a:cubicBezTo>
                    <a:cubicBezTo>
                      <a:pt x="2657" y="251"/>
                      <a:pt x="2531" y="175"/>
                      <a:pt x="2456" y="100"/>
                    </a:cubicBezTo>
                    <a:cubicBezTo>
                      <a:pt x="2381" y="25"/>
                      <a:pt x="2331" y="0"/>
                      <a:pt x="23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 name="TextBox 100">
              <a:extLst>
                <a:ext uri="{FF2B5EF4-FFF2-40B4-BE49-F238E27FC236}">
                  <a16:creationId xmlns:a16="http://schemas.microsoft.com/office/drawing/2014/main" id="{DA2AAC4B-0120-41EC-820D-C5E947E6F6BB}"/>
                </a:ext>
              </a:extLst>
            </p:cNvPr>
            <p:cNvSpPr txBox="1"/>
            <p:nvPr/>
          </p:nvSpPr>
          <p:spPr>
            <a:xfrm>
              <a:off x="1802161" y="1447651"/>
              <a:ext cx="939880" cy="584775"/>
            </a:xfrm>
            <a:prstGeom prst="rect">
              <a:avLst/>
            </a:prstGeom>
            <a:noFill/>
          </p:spPr>
          <p:txBody>
            <a:bodyPr wrap="square" rtlCol="0">
              <a:spAutoFit/>
            </a:bodyPr>
            <a:lstStyle/>
            <a:p>
              <a:r>
                <a:rPr lang="en-US" sz="3200" dirty="0">
                  <a:ln w="19050">
                    <a:solidFill>
                      <a:srgbClr val="FF0000"/>
                    </a:solidFill>
                  </a:ln>
                  <a:solidFill>
                    <a:srgbClr val="FF0000"/>
                  </a:solidFill>
                  <a:latin typeface="HP001 4 hàng" panose="020B0603050302020204" pitchFamily="34" charset="0"/>
                </a:rPr>
                <a:t>K</a:t>
              </a:r>
            </a:p>
          </p:txBody>
        </p:sp>
      </p:grpSp>
      <p:grpSp>
        <p:nvGrpSpPr>
          <p:cNvPr id="103" name="Group 102">
            <a:extLst>
              <a:ext uri="{FF2B5EF4-FFF2-40B4-BE49-F238E27FC236}">
                <a16:creationId xmlns:a16="http://schemas.microsoft.com/office/drawing/2014/main" id="{C06706A5-7389-4F28-A6BC-9111108B25F0}"/>
              </a:ext>
            </a:extLst>
          </p:cNvPr>
          <p:cNvGrpSpPr/>
          <p:nvPr/>
        </p:nvGrpSpPr>
        <p:grpSpPr>
          <a:xfrm>
            <a:off x="1465750" y="2450371"/>
            <a:ext cx="1217623" cy="1206304"/>
            <a:chOff x="1473303" y="967831"/>
            <a:chExt cx="1217623" cy="1206304"/>
          </a:xfrm>
        </p:grpSpPr>
        <p:grpSp>
          <p:nvGrpSpPr>
            <p:cNvPr id="104" name="Google Shape;2903;p66">
              <a:extLst>
                <a:ext uri="{FF2B5EF4-FFF2-40B4-BE49-F238E27FC236}">
                  <a16:creationId xmlns:a16="http://schemas.microsoft.com/office/drawing/2014/main" id="{46414FA9-71C0-4841-A0AA-676AC662DDF9}"/>
                </a:ext>
              </a:extLst>
            </p:cNvPr>
            <p:cNvGrpSpPr/>
            <p:nvPr/>
          </p:nvGrpSpPr>
          <p:grpSpPr>
            <a:xfrm>
              <a:off x="1473303" y="967831"/>
              <a:ext cx="1204443" cy="1206304"/>
              <a:chOff x="4716533" y="2046149"/>
              <a:chExt cx="2112978" cy="2116244"/>
            </a:xfrm>
          </p:grpSpPr>
          <p:sp>
            <p:nvSpPr>
              <p:cNvPr id="106" name="Google Shape;2904;p66">
                <a:extLst>
                  <a:ext uri="{FF2B5EF4-FFF2-40B4-BE49-F238E27FC236}">
                    <a16:creationId xmlns:a16="http://schemas.microsoft.com/office/drawing/2014/main" id="{5AC1EEA8-83BA-4271-941B-DD63FDE73841}"/>
                  </a:ext>
                </a:extLst>
              </p:cNvPr>
              <p:cNvSpPr/>
              <p:nvPr/>
            </p:nvSpPr>
            <p:spPr>
              <a:xfrm>
                <a:off x="4795406" y="2752385"/>
                <a:ext cx="232909" cy="31288"/>
              </a:xfrm>
              <a:custGeom>
                <a:avLst/>
                <a:gdLst/>
                <a:ahLst/>
                <a:cxnLst/>
                <a:rect l="l" t="t" r="r" b="b"/>
                <a:pathLst>
                  <a:path w="7846" h="1054" extrusionOk="0">
                    <a:moveTo>
                      <a:pt x="677" y="1"/>
                    </a:moveTo>
                    <a:cubicBezTo>
                      <a:pt x="1" y="1"/>
                      <a:pt x="1" y="1053"/>
                      <a:pt x="677" y="1053"/>
                    </a:cubicBezTo>
                    <a:lnTo>
                      <a:pt x="7168" y="1053"/>
                    </a:lnTo>
                    <a:cubicBezTo>
                      <a:pt x="7845" y="1053"/>
                      <a:pt x="7845" y="1"/>
                      <a:pt x="71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905;p66">
                <a:extLst>
                  <a:ext uri="{FF2B5EF4-FFF2-40B4-BE49-F238E27FC236}">
                    <a16:creationId xmlns:a16="http://schemas.microsoft.com/office/drawing/2014/main" id="{1E42DAC7-715F-46EA-9FC8-FD233557DA58}"/>
                  </a:ext>
                </a:extLst>
              </p:cNvPr>
              <p:cNvSpPr/>
              <p:nvPr/>
            </p:nvSpPr>
            <p:spPr>
              <a:xfrm>
                <a:off x="4837083" y="2349530"/>
                <a:ext cx="1836937" cy="1625699"/>
              </a:xfrm>
              <a:custGeom>
                <a:avLst/>
                <a:gdLst/>
                <a:ahLst/>
                <a:cxnLst/>
                <a:rect l="l" t="t" r="r" b="b"/>
                <a:pathLst>
                  <a:path w="61881" h="54765" extrusionOk="0">
                    <a:moveTo>
                      <a:pt x="29137" y="1253"/>
                    </a:moveTo>
                    <a:cubicBezTo>
                      <a:pt x="29967" y="1253"/>
                      <a:pt x="30800" y="1287"/>
                      <a:pt x="31634" y="1356"/>
                    </a:cubicBezTo>
                    <a:lnTo>
                      <a:pt x="31634" y="1356"/>
                    </a:lnTo>
                    <a:cubicBezTo>
                      <a:pt x="31672" y="1363"/>
                      <a:pt x="31712" y="1366"/>
                      <a:pt x="31755" y="1366"/>
                    </a:cubicBezTo>
                    <a:cubicBezTo>
                      <a:pt x="31771" y="1367"/>
                      <a:pt x="31787" y="1368"/>
                      <a:pt x="31802" y="1368"/>
                    </a:cubicBezTo>
                    <a:cubicBezTo>
                      <a:pt x="31825" y="1368"/>
                      <a:pt x="31846" y="1367"/>
                      <a:pt x="31867" y="1365"/>
                    </a:cubicBezTo>
                    <a:lnTo>
                      <a:pt x="31867" y="1365"/>
                    </a:lnTo>
                    <a:cubicBezTo>
                      <a:pt x="32030" y="1363"/>
                      <a:pt x="32192" y="1362"/>
                      <a:pt x="32355" y="1362"/>
                    </a:cubicBezTo>
                    <a:cubicBezTo>
                      <a:pt x="39221" y="1362"/>
                      <a:pt x="46046" y="3050"/>
                      <a:pt x="51404" y="7507"/>
                    </a:cubicBezTo>
                    <a:cubicBezTo>
                      <a:pt x="55890" y="11216"/>
                      <a:pt x="58672" y="16554"/>
                      <a:pt x="59700" y="22244"/>
                    </a:cubicBezTo>
                    <a:cubicBezTo>
                      <a:pt x="61880" y="34173"/>
                      <a:pt x="55489" y="46554"/>
                      <a:pt x="44236" y="51216"/>
                    </a:cubicBezTo>
                    <a:cubicBezTo>
                      <a:pt x="40460" y="52776"/>
                      <a:pt x="36193" y="53560"/>
                      <a:pt x="31875" y="53560"/>
                    </a:cubicBezTo>
                    <a:cubicBezTo>
                      <a:pt x="22322" y="53560"/>
                      <a:pt x="12517" y="49726"/>
                      <a:pt x="7218" y="41993"/>
                    </a:cubicBezTo>
                    <a:cubicBezTo>
                      <a:pt x="952" y="32820"/>
                      <a:pt x="1980" y="20088"/>
                      <a:pt x="8346" y="11291"/>
                    </a:cubicBezTo>
                    <a:cubicBezTo>
                      <a:pt x="13256" y="4525"/>
                      <a:pt x="21047" y="1253"/>
                      <a:pt x="29137" y="1253"/>
                    </a:cubicBezTo>
                    <a:close/>
                    <a:moveTo>
                      <a:pt x="29142" y="1"/>
                    </a:moveTo>
                    <a:cubicBezTo>
                      <a:pt x="18491" y="1"/>
                      <a:pt x="8928" y="5661"/>
                      <a:pt x="4361" y="15652"/>
                    </a:cubicBezTo>
                    <a:cubicBezTo>
                      <a:pt x="0" y="25226"/>
                      <a:pt x="1078" y="37006"/>
                      <a:pt x="8020" y="45076"/>
                    </a:cubicBezTo>
                    <a:cubicBezTo>
                      <a:pt x="13656" y="51629"/>
                      <a:pt x="22808" y="54765"/>
                      <a:pt x="31735" y="54765"/>
                    </a:cubicBezTo>
                    <a:cubicBezTo>
                      <a:pt x="36227" y="54765"/>
                      <a:pt x="40661" y="53971"/>
                      <a:pt x="44562" y="52419"/>
                    </a:cubicBezTo>
                    <a:cubicBezTo>
                      <a:pt x="55339" y="48133"/>
                      <a:pt x="61730" y="37131"/>
                      <a:pt x="61329" y="25727"/>
                    </a:cubicBezTo>
                    <a:cubicBezTo>
                      <a:pt x="61103" y="19010"/>
                      <a:pt x="58371" y="12519"/>
                      <a:pt x="53584" y="7782"/>
                    </a:cubicBezTo>
                    <a:cubicBezTo>
                      <a:pt x="47980" y="2252"/>
                      <a:pt x="40126" y="108"/>
                      <a:pt x="32417" y="108"/>
                    </a:cubicBezTo>
                    <a:cubicBezTo>
                      <a:pt x="32196" y="108"/>
                      <a:pt x="31975" y="110"/>
                      <a:pt x="31755" y="113"/>
                    </a:cubicBezTo>
                    <a:cubicBezTo>
                      <a:pt x="30878" y="38"/>
                      <a:pt x="30007" y="1"/>
                      <a:pt x="291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906;p66">
                <a:extLst>
                  <a:ext uri="{FF2B5EF4-FFF2-40B4-BE49-F238E27FC236}">
                    <a16:creationId xmlns:a16="http://schemas.microsoft.com/office/drawing/2014/main" id="{657C1F4C-0539-4E09-86A4-9636BDB76514}"/>
                  </a:ext>
                </a:extLst>
              </p:cNvPr>
              <p:cNvSpPr/>
              <p:nvPr/>
            </p:nvSpPr>
            <p:spPr>
              <a:xfrm>
                <a:off x="5268585" y="2246553"/>
                <a:ext cx="316234" cy="144596"/>
              </a:xfrm>
              <a:custGeom>
                <a:avLst/>
                <a:gdLst/>
                <a:ahLst/>
                <a:cxnLst/>
                <a:rect l="l" t="t" r="r" b="b"/>
                <a:pathLst>
                  <a:path w="10653" h="4871" extrusionOk="0">
                    <a:moveTo>
                      <a:pt x="3060" y="1"/>
                    </a:moveTo>
                    <a:cubicBezTo>
                      <a:pt x="2711" y="1"/>
                      <a:pt x="2372" y="21"/>
                      <a:pt x="2056" y="48"/>
                    </a:cubicBezTo>
                    <a:cubicBezTo>
                      <a:pt x="1479" y="98"/>
                      <a:pt x="953" y="224"/>
                      <a:pt x="602" y="324"/>
                    </a:cubicBezTo>
                    <a:cubicBezTo>
                      <a:pt x="401" y="374"/>
                      <a:pt x="251" y="449"/>
                      <a:pt x="151" y="474"/>
                    </a:cubicBezTo>
                    <a:cubicBezTo>
                      <a:pt x="51" y="524"/>
                      <a:pt x="0" y="550"/>
                      <a:pt x="0" y="550"/>
                    </a:cubicBezTo>
                    <a:cubicBezTo>
                      <a:pt x="0" y="550"/>
                      <a:pt x="26" y="600"/>
                      <a:pt x="76" y="700"/>
                    </a:cubicBezTo>
                    <a:cubicBezTo>
                      <a:pt x="126" y="800"/>
                      <a:pt x="176" y="951"/>
                      <a:pt x="301" y="1101"/>
                    </a:cubicBezTo>
                    <a:cubicBezTo>
                      <a:pt x="502" y="1452"/>
                      <a:pt x="802" y="1878"/>
                      <a:pt x="1203" y="2304"/>
                    </a:cubicBezTo>
                    <a:cubicBezTo>
                      <a:pt x="1404" y="2529"/>
                      <a:pt x="1630" y="2730"/>
                      <a:pt x="1880" y="2956"/>
                    </a:cubicBezTo>
                    <a:cubicBezTo>
                      <a:pt x="2131" y="3156"/>
                      <a:pt x="2406" y="3357"/>
                      <a:pt x="2682" y="3532"/>
                    </a:cubicBezTo>
                    <a:cubicBezTo>
                      <a:pt x="3284" y="3908"/>
                      <a:pt x="3910" y="4234"/>
                      <a:pt x="4612" y="4434"/>
                    </a:cubicBezTo>
                    <a:cubicBezTo>
                      <a:pt x="5339" y="4660"/>
                      <a:pt x="6066" y="4810"/>
                      <a:pt x="6742" y="4860"/>
                    </a:cubicBezTo>
                    <a:cubicBezTo>
                      <a:pt x="6852" y="4868"/>
                      <a:pt x="6956" y="4871"/>
                      <a:pt x="7056" y="4871"/>
                    </a:cubicBezTo>
                    <a:cubicBezTo>
                      <a:pt x="7297" y="4871"/>
                      <a:pt x="7514" y="4853"/>
                      <a:pt x="7745" y="4835"/>
                    </a:cubicBezTo>
                    <a:cubicBezTo>
                      <a:pt x="8071" y="4810"/>
                      <a:pt x="8371" y="4760"/>
                      <a:pt x="8672" y="4685"/>
                    </a:cubicBezTo>
                    <a:cubicBezTo>
                      <a:pt x="9249" y="4585"/>
                      <a:pt x="9725" y="4409"/>
                      <a:pt x="10101" y="4259"/>
                    </a:cubicBezTo>
                    <a:cubicBezTo>
                      <a:pt x="10276" y="4184"/>
                      <a:pt x="10427" y="4108"/>
                      <a:pt x="10502" y="4058"/>
                    </a:cubicBezTo>
                    <a:cubicBezTo>
                      <a:pt x="10602" y="4008"/>
                      <a:pt x="10652" y="3958"/>
                      <a:pt x="10652" y="3958"/>
                    </a:cubicBezTo>
                    <a:cubicBezTo>
                      <a:pt x="10652" y="3958"/>
                      <a:pt x="10627" y="3908"/>
                      <a:pt x="10577" y="3833"/>
                    </a:cubicBezTo>
                    <a:cubicBezTo>
                      <a:pt x="10502" y="3732"/>
                      <a:pt x="10427" y="3582"/>
                      <a:pt x="10301" y="3432"/>
                    </a:cubicBezTo>
                    <a:cubicBezTo>
                      <a:pt x="10076" y="3131"/>
                      <a:pt x="9725" y="2755"/>
                      <a:pt x="9274" y="2354"/>
                    </a:cubicBezTo>
                    <a:cubicBezTo>
                      <a:pt x="9048" y="2179"/>
                      <a:pt x="8798" y="1978"/>
                      <a:pt x="8547" y="1803"/>
                    </a:cubicBezTo>
                    <a:cubicBezTo>
                      <a:pt x="8271" y="1602"/>
                      <a:pt x="7970" y="1452"/>
                      <a:pt x="7695" y="1276"/>
                    </a:cubicBezTo>
                    <a:cubicBezTo>
                      <a:pt x="7143" y="951"/>
                      <a:pt x="6542" y="675"/>
                      <a:pt x="5890" y="474"/>
                    </a:cubicBezTo>
                    <a:cubicBezTo>
                      <a:pt x="5589" y="374"/>
                      <a:pt x="5264" y="299"/>
                      <a:pt x="4938" y="199"/>
                    </a:cubicBezTo>
                    <a:cubicBezTo>
                      <a:pt x="4587" y="123"/>
                      <a:pt x="4261" y="73"/>
                      <a:pt x="3935" y="48"/>
                    </a:cubicBezTo>
                    <a:cubicBezTo>
                      <a:pt x="3641" y="14"/>
                      <a:pt x="3347" y="1"/>
                      <a:pt x="30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907;p66">
                <a:extLst>
                  <a:ext uri="{FF2B5EF4-FFF2-40B4-BE49-F238E27FC236}">
                    <a16:creationId xmlns:a16="http://schemas.microsoft.com/office/drawing/2014/main" id="{55D352C6-2AC1-4C60-A57D-20A52A00FCAD}"/>
                  </a:ext>
                </a:extLst>
              </p:cNvPr>
              <p:cNvSpPr/>
              <p:nvPr/>
            </p:nvSpPr>
            <p:spPr>
              <a:xfrm>
                <a:off x="5296845" y="2453309"/>
                <a:ext cx="124291" cy="294653"/>
              </a:xfrm>
              <a:custGeom>
                <a:avLst/>
                <a:gdLst/>
                <a:ahLst/>
                <a:cxnLst/>
                <a:rect l="l" t="t" r="r" b="b"/>
                <a:pathLst>
                  <a:path w="4187" h="9926" extrusionOk="0">
                    <a:moveTo>
                      <a:pt x="1780" y="1"/>
                    </a:moveTo>
                    <a:cubicBezTo>
                      <a:pt x="1780" y="1"/>
                      <a:pt x="1755" y="51"/>
                      <a:pt x="1680" y="126"/>
                    </a:cubicBezTo>
                    <a:cubicBezTo>
                      <a:pt x="1630" y="201"/>
                      <a:pt x="1505" y="326"/>
                      <a:pt x="1429" y="477"/>
                    </a:cubicBezTo>
                    <a:cubicBezTo>
                      <a:pt x="1329" y="627"/>
                      <a:pt x="1204" y="803"/>
                      <a:pt x="1079" y="1003"/>
                    </a:cubicBezTo>
                    <a:cubicBezTo>
                      <a:pt x="978" y="1204"/>
                      <a:pt x="853" y="1429"/>
                      <a:pt x="753" y="1680"/>
                    </a:cubicBezTo>
                    <a:cubicBezTo>
                      <a:pt x="652" y="1930"/>
                      <a:pt x="552" y="2181"/>
                      <a:pt x="452" y="2457"/>
                    </a:cubicBezTo>
                    <a:cubicBezTo>
                      <a:pt x="377" y="2757"/>
                      <a:pt x="277" y="3008"/>
                      <a:pt x="201" y="3284"/>
                    </a:cubicBezTo>
                    <a:cubicBezTo>
                      <a:pt x="76" y="3835"/>
                      <a:pt x="1" y="4387"/>
                      <a:pt x="1" y="4963"/>
                    </a:cubicBezTo>
                    <a:cubicBezTo>
                      <a:pt x="26" y="5264"/>
                      <a:pt x="26" y="5565"/>
                      <a:pt x="51" y="5865"/>
                    </a:cubicBezTo>
                    <a:cubicBezTo>
                      <a:pt x="101" y="6166"/>
                      <a:pt x="151" y="6467"/>
                      <a:pt x="226" y="6768"/>
                    </a:cubicBezTo>
                    <a:cubicBezTo>
                      <a:pt x="377" y="7319"/>
                      <a:pt x="602" y="7870"/>
                      <a:pt x="853" y="8346"/>
                    </a:cubicBezTo>
                    <a:cubicBezTo>
                      <a:pt x="978" y="8597"/>
                      <a:pt x="1104" y="8823"/>
                      <a:pt x="1254" y="8998"/>
                    </a:cubicBezTo>
                    <a:cubicBezTo>
                      <a:pt x="1379" y="9199"/>
                      <a:pt x="1530" y="9349"/>
                      <a:pt x="1630" y="9499"/>
                    </a:cubicBezTo>
                    <a:cubicBezTo>
                      <a:pt x="1730" y="9625"/>
                      <a:pt x="1855" y="9750"/>
                      <a:pt x="1931" y="9825"/>
                    </a:cubicBezTo>
                    <a:cubicBezTo>
                      <a:pt x="1981" y="9875"/>
                      <a:pt x="2031" y="9925"/>
                      <a:pt x="2031" y="9925"/>
                    </a:cubicBezTo>
                    <a:cubicBezTo>
                      <a:pt x="2031" y="9925"/>
                      <a:pt x="2081" y="9875"/>
                      <a:pt x="2156" y="9825"/>
                    </a:cubicBezTo>
                    <a:cubicBezTo>
                      <a:pt x="2231" y="9750"/>
                      <a:pt x="2357" y="9625"/>
                      <a:pt x="2457" y="9499"/>
                    </a:cubicBezTo>
                    <a:cubicBezTo>
                      <a:pt x="2582" y="9374"/>
                      <a:pt x="2733" y="9199"/>
                      <a:pt x="2858" y="9023"/>
                    </a:cubicBezTo>
                    <a:cubicBezTo>
                      <a:pt x="3008" y="8823"/>
                      <a:pt x="3134" y="8622"/>
                      <a:pt x="3259" y="8397"/>
                    </a:cubicBezTo>
                    <a:cubicBezTo>
                      <a:pt x="3535" y="7945"/>
                      <a:pt x="3785" y="7394"/>
                      <a:pt x="3936" y="6818"/>
                    </a:cubicBezTo>
                    <a:cubicBezTo>
                      <a:pt x="4011" y="6517"/>
                      <a:pt x="4086" y="6216"/>
                      <a:pt x="4111" y="5890"/>
                    </a:cubicBezTo>
                    <a:cubicBezTo>
                      <a:pt x="4161" y="5590"/>
                      <a:pt x="4186" y="5289"/>
                      <a:pt x="4186" y="4938"/>
                    </a:cubicBezTo>
                    <a:cubicBezTo>
                      <a:pt x="4161" y="4286"/>
                      <a:pt x="4086" y="3610"/>
                      <a:pt x="3911" y="2983"/>
                    </a:cubicBezTo>
                    <a:cubicBezTo>
                      <a:pt x="3810" y="2682"/>
                      <a:pt x="3735" y="2382"/>
                      <a:pt x="3585" y="2131"/>
                    </a:cubicBezTo>
                    <a:cubicBezTo>
                      <a:pt x="3434" y="1880"/>
                      <a:pt x="3284" y="1630"/>
                      <a:pt x="3134" y="1429"/>
                    </a:cubicBezTo>
                    <a:cubicBezTo>
                      <a:pt x="2983" y="1204"/>
                      <a:pt x="2833" y="1003"/>
                      <a:pt x="2683" y="828"/>
                    </a:cubicBezTo>
                    <a:cubicBezTo>
                      <a:pt x="2532" y="652"/>
                      <a:pt x="2357" y="502"/>
                      <a:pt x="2231" y="377"/>
                    </a:cubicBezTo>
                    <a:cubicBezTo>
                      <a:pt x="2131" y="251"/>
                      <a:pt x="1981" y="176"/>
                      <a:pt x="1931" y="101"/>
                    </a:cubicBezTo>
                    <a:cubicBezTo>
                      <a:pt x="1830" y="26"/>
                      <a:pt x="1780" y="1"/>
                      <a:pt x="1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908;p66">
                <a:extLst>
                  <a:ext uri="{FF2B5EF4-FFF2-40B4-BE49-F238E27FC236}">
                    <a16:creationId xmlns:a16="http://schemas.microsoft.com/office/drawing/2014/main" id="{DE4B9EE9-952F-4036-BF2D-864CB1F37159}"/>
                  </a:ext>
                </a:extLst>
              </p:cNvPr>
              <p:cNvSpPr/>
              <p:nvPr/>
            </p:nvSpPr>
            <p:spPr>
              <a:xfrm>
                <a:off x="4904765" y="2487387"/>
                <a:ext cx="282007" cy="123668"/>
              </a:xfrm>
              <a:custGeom>
                <a:avLst/>
                <a:gdLst/>
                <a:ahLst/>
                <a:cxnLst/>
                <a:rect l="l" t="t" r="r" b="b"/>
                <a:pathLst>
                  <a:path w="9500" h="4166" extrusionOk="0">
                    <a:moveTo>
                      <a:pt x="4947" y="1"/>
                    </a:moveTo>
                    <a:cubicBezTo>
                      <a:pt x="4877" y="1"/>
                      <a:pt x="4808" y="2"/>
                      <a:pt x="4738" y="5"/>
                    </a:cubicBezTo>
                    <a:cubicBezTo>
                      <a:pt x="4462" y="5"/>
                      <a:pt x="4161" y="5"/>
                      <a:pt x="3885" y="56"/>
                    </a:cubicBezTo>
                    <a:cubicBezTo>
                      <a:pt x="3585" y="81"/>
                      <a:pt x="3309" y="131"/>
                      <a:pt x="3033" y="206"/>
                    </a:cubicBezTo>
                    <a:cubicBezTo>
                      <a:pt x="2482" y="356"/>
                      <a:pt x="1956" y="582"/>
                      <a:pt x="1505" y="833"/>
                    </a:cubicBezTo>
                    <a:cubicBezTo>
                      <a:pt x="1254" y="958"/>
                      <a:pt x="1053" y="1108"/>
                      <a:pt x="878" y="1234"/>
                    </a:cubicBezTo>
                    <a:cubicBezTo>
                      <a:pt x="703" y="1359"/>
                      <a:pt x="527" y="1509"/>
                      <a:pt x="402" y="1609"/>
                    </a:cubicBezTo>
                    <a:cubicBezTo>
                      <a:pt x="276" y="1710"/>
                      <a:pt x="176" y="1835"/>
                      <a:pt x="101" y="1910"/>
                    </a:cubicBezTo>
                    <a:cubicBezTo>
                      <a:pt x="26" y="1985"/>
                      <a:pt x="1" y="2036"/>
                      <a:pt x="1" y="2036"/>
                    </a:cubicBezTo>
                    <a:cubicBezTo>
                      <a:pt x="1" y="2036"/>
                      <a:pt x="26" y="2061"/>
                      <a:pt x="101" y="2136"/>
                    </a:cubicBezTo>
                    <a:cubicBezTo>
                      <a:pt x="176" y="2211"/>
                      <a:pt x="276" y="2336"/>
                      <a:pt x="402" y="2437"/>
                    </a:cubicBezTo>
                    <a:cubicBezTo>
                      <a:pt x="527" y="2562"/>
                      <a:pt x="677" y="2712"/>
                      <a:pt x="853" y="2838"/>
                    </a:cubicBezTo>
                    <a:cubicBezTo>
                      <a:pt x="1053" y="2988"/>
                      <a:pt x="1254" y="3113"/>
                      <a:pt x="1454" y="3264"/>
                    </a:cubicBezTo>
                    <a:cubicBezTo>
                      <a:pt x="1906" y="3514"/>
                      <a:pt x="2407" y="3765"/>
                      <a:pt x="2983" y="3915"/>
                    </a:cubicBezTo>
                    <a:cubicBezTo>
                      <a:pt x="3259" y="3990"/>
                      <a:pt x="3560" y="4066"/>
                      <a:pt x="3835" y="4116"/>
                    </a:cubicBezTo>
                    <a:cubicBezTo>
                      <a:pt x="4161" y="4141"/>
                      <a:pt x="4437" y="4166"/>
                      <a:pt x="4763" y="4166"/>
                    </a:cubicBezTo>
                    <a:cubicBezTo>
                      <a:pt x="5414" y="4166"/>
                      <a:pt x="6066" y="4066"/>
                      <a:pt x="6642" y="3890"/>
                    </a:cubicBezTo>
                    <a:cubicBezTo>
                      <a:pt x="6943" y="3790"/>
                      <a:pt x="7219" y="3715"/>
                      <a:pt x="7469" y="3564"/>
                    </a:cubicBezTo>
                    <a:cubicBezTo>
                      <a:pt x="7695" y="3414"/>
                      <a:pt x="7946" y="3264"/>
                      <a:pt x="8146" y="3113"/>
                    </a:cubicBezTo>
                    <a:cubicBezTo>
                      <a:pt x="8347" y="2963"/>
                      <a:pt x="8547" y="2813"/>
                      <a:pt x="8698" y="2662"/>
                    </a:cubicBezTo>
                    <a:cubicBezTo>
                      <a:pt x="8873" y="2512"/>
                      <a:pt x="9023" y="2361"/>
                      <a:pt x="9124" y="2236"/>
                    </a:cubicBezTo>
                    <a:cubicBezTo>
                      <a:pt x="9249" y="2111"/>
                      <a:pt x="9349" y="1985"/>
                      <a:pt x="9399" y="1910"/>
                    </a:cubicBezTo>
                    <a:cubicBezTo>
                      <a:pt x="9474" y="1835"/>
                      <a:pt x="9500" y="1785"/>
                      <a:pt x="9500" y="1785"/>
                    </a:cubicBezTo>
                    <a:cubicBezTo>
                      <a:pt x="9500" y="1785"/>
                      <a:pt x="9449" y="1735"/>
                      <a:pt x="9374" y="1660"/>
                    </a:cubicBezTo>
                    <a:cubicBezTo>
                      <a:pt x="9299" y="1609"/>
                      <a:pt x="9174" y="1509"/>
                      <a:pt x="9048" y="1409"/>
                    </a:cubicBezTo>
                    <a:cubicBezTo>
                      <a:pt x="8898" y="1309"/>
                      <a:pt x="8723" y="1183"/>
                      <a:pt x="8547" y="1058"/>
                    </a:cubicBezTo>
                    <a:cubicBezTo>
                      <a:pt x="8347" y="958"/>
                      <a:pt x="8121" y="833"/>
                      <a:pt x="7896" y="732"/>
                    </a:cubicBezTo>
                    <a:cubicBezTo>
                      <a:pt x="7645" y="632"/>
                      <a:pt x="7394" y="532"/>
                      <a:pt x="7144" y="432"/>
                    </a:cubicBezTo>
                    <a:cubicBezTo>
                      <a:pt x="6868" y="356"/>
                      <a:pt x="6617" y="256"/>
                      <a:pt x="6342" y="206"/>
                    </a:cubicBezTo>
                    <a:cubicBezTo>
                      <a:pt x="5882" y="75"/>
                      <a:pt x="5423" y="1"/>
                      <a:pt x="49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909;p66">
                <a:extLst>
                  <a:ext uri="{FF2B5EF4-FFF2-40B4-BE49-F238E27FC236}">
                    <a16:creationId xmlns:a16="http://schemas.microsoft.com/office/drawing/2014/main" id="{7AF24AEF-5A99-4F12-9E0D-EE6C973B0CE6}"/>
                  </a:ext>
                </a:extLst>
              </p:cNvPr>
              <p:cNvSpPr/>
              <p:nvPr/>
            </p:nvSpPr>
            <p:spPr>
              <a:xfrm>
                <a:off x="5041672" y="2718158"/>
                <a:ext cx="136165" cy="289458"/>
              </a:xfrm>
              <a:custGeom>
                <a:avLst/>
                <a:gdLst/>
                <a:ahLst/>
                <a:cxnLst/>
                <a:rect l="l" t="t" r="r" b="b"/>
                <a:pathLst>
                  <a:path w="4587" h="9751" extrusionOk="0">
                    <a:moveTo>
                      <a:pt x="627" y="1"/>
                    </a:moveTo>
                    <a:cubicBezTo>
                      <a:pt x="627" y="1"/>
                      <a:pt x="602" y="51"/>
                      <a:pt x="577" y="151"/>
                    </a:cubicBezTo>
                    <a:cubicBezTo>
                      <a:pt x="527" y="252"/>
                      <a:pt x="477" y="402"/>
                      <a:pt x="426" y="577"/>
                    </a:cubicBezTo>
                    <a:cubicBezTo>
                      <a:pt x="376" y="753"/>
                      <a:pt x="301" y="953"/>
                      <a:pt x="251" y="1179"/>
                    </a:cubicBezTo>
                    <a:cubicBezTo>
                      <a:pt x="226" y="1404"/>
                      <a:pt x="176" y="1655"/>
                      <a:pt x="126" y="1931"/>
                    </a:cubicBezTo>
                    <a:cubicBezTo>
                      <a:pt x="75" y="2181"/>
                      <a:pt x="50" y="2457"/>
                      <a:pt x="25" y="2733"/>
                    </a:cubicBezTo>
                    <a:cubicBezTo>
                      <a:pt x="0" y="2983"/>
                      <a:pt x="0" y="3284"/>
                      <a:pt x="0" y="3585"/>
                    </a:cubicBezTo>
                    <a:cubicBezTo>
                      <a:pt x="25" y="3886"/>
                      <a:pt x="50" y="4161"/>
                      <a:pt x="101" y="4462"/>
                    </a:cubicBezTo>
                    <a:cubicBezTo>
                      <a:pt x="151" y="4763"/>
                      <a:pt x="201" y="5064"/>
                      <a:pt x="276" y="5364"/>
                    </a:cubicBezTo>
                    <a:cubicBezTo>
                      <a:pt x="451" y="5966"/>
                      <a:pt x="677" y="6567"/>
                      <a:pt x="978" y="7094"/>
                    </a:cubicBezTo>
                    <a:cubicBezTo>
                      <a:pt x="1279" y="7645"/>
                      <a:pt x="1654" y="8146"/>
                      <a:pt x="2030" y="8547"/>
                    </a:cubicBezTo>
                    <a:cubicBezTo>
                      <a:pt x="2206" y="8748"/>
                      <a:pt x="2406" y="8923"/>
                      <a:pt x="2582" y="9074"/>
                    </a:cubicBezTo>
                    <a:cubicBezTo>
                      <a:pt x="2782" y="9224"/>
                      <a:pt x="2958" y="9349"/>
                      <a:pt x="3108" y="9450"/>
                    </a:cubicBezTo>
                    <a:cubicBezTo>
                      <a:pt x="3258" y="9550"/>
                      <a:pt x="3409" y="9625"/>
                      <a:pt x="3484" y="9675"/>
                    </a:cubicBezTo>
                    <a:cubicBezTo>
                      <a:pt x="3584" y="9725"/>
                      <a:pt x="3634" y="9750"/>
                      <a:pt x="3634" y="9750"/>
                    </a:cubicBezTo>
                    <a:cubicBezTo>
                      <a:pt x="3634" y="9750"/>
                      <a:pt x="3659" y="9700"/>
                      <a:pt x="3710" y="9625"/>
                    </a:cubicBezTo>
                    <a:cubicBezTo>
                      <a:pt x="3760" y="9525"/>
                      <a:pt x="3835" y="9374"/>
                      <a:pt x="3910" y="9224"/>
                    </a:cubicBezTo>
                    <a:cubicBezTo>
                      <a:pt x="3985" y="9049"/>
                      <a:pt x="4060" y="8848"/>
                      <a:pt x="4136" y="8623"/>
                    </a:cubicBezTo>
                    <a:cubicBezTo>
                      <a:pt x="4211" y="8422"/>
                      <a:pt x="4286" y="8171"/>
                      <a:pt x="4361" y="7896"/>
                    </a:cubicBezTo>
                    <a:cubicBezTo>
                      <a:pt x="4487" y="7394"/>
                      <a:pt x="4562" y="6793"/>
                      <a:pt x="4562" y="6166"/>
                    </a:cubicBezTo>
                    <a:cubicBezTo>
                      <a:pt x="4587" y="5565"/>
                      <a:pt x="4487" y="4913"/>
                      <a:pt x="4311" y="4287"/>
                    </a:cubicBezTo>
                    <a:cubicBezTo>
                      <a:pt x="4236" y="3961"/>
                      <a:pt x="4111" y="3635"/>
                      <a:pt x="3985" y="3334"/>
                    </a:cubicBezTo>
                    <a:cubicBezTo>
                      <a:pt x="3860" y="3034"/>
                      <a:pt x="3710" y="2733"/>
                      <a:pt x="3534" y="2457"/>
                    </a:cubicBezTo>
                    <a:cubicBezTo>
                      <a:pt x="3359" y="2181"/>
                      <a:pt x="3208" y="1931"/>
                      <a:pt x="2983" y="1680"/>
                    </a:cubicBezTo>
                    <a:cubicBezTo>
                      <a:pt x="2782" y="1430"/>
                      <a:pt x="2557" y="1229"/>
                      <a:pt x="2356" y="1029"/>
                    </a:cubicBezTo>
                    <a:cubicBezTo>
                      <a:pt x="2156" y="828"/>
                      <a:pt x="1930" y="678"/>
                      <a:pt x="1730" y="552"/>
                    </a:cubicBezTo>
                    <a:cubicBezTo>
                      <a:pt x="1554" y="427"/>
                      <a:pt x="1329" y="327"/>
                      <a:pt x="1178" y="252"/>
                    </a:cubicBezTo>
                    <a:cubicBezTo>
                      <a:pt x="1028" y="151"/>
                      <a:pt x="878" y="101"/>
                      <a:pt x="777" y="51"/>
                    </a:cubicBezTo>
                    <a:cubicBezTo>
                      <a:pt x="677" y="26"/>
                      <a:pt x="627" y="1"/>
                      <a:pt x="6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910;p66">
                <a:extLst>
                  <a:ext uri="{FF2B5EF4-FFF2-40B4-BE49-F238E27FC236}">
                    <a16:creationId xmlns:a16="http://schemas.microsoft.com/office/drawing/2014/main" id="{B42D4F18-EAB6-4C31-A3C2-2A7D61DB803F}"/>
                  </a:ext>
                </a:extLst>
              </p:cNvPr>
              <p:cNvSpPr/>
              <p:nvPr/>
            </p:nvSpPr>
            <p:spPr>
              <a:xfrm>
                <a:off x="4716533" y="2902680"/>
                <a:ext cx="215068" cy="181553"/>
              </a:xfrm>
              <a:custGeom>
                <a:avLst/>
                <a:gdLst/>
                <a:ahLst/>
                <a:cxnLst/>
                <a:rect l="l" t="t" r="r" b="b"/>
                <a:pathLst>
                  <a:path w="7245" h="6116" extrusionOk="0">
                    <a:moveTo>
                      <a:pt x="6668" y="1"/>
                    </a:moveTo>
                    <a:cubicBezTo>
                      <a:pt x="6492" y="1"/>
                      <a:pt x="6292" y="1"/>
                      <a:pt x="6066" y="26"/>
                    </a:cubicBezTo>
                    <a:cubicBezTo>
                      <a:pt x="5841" y="51"/>
                      <a:pt x="5590" y="101"/>
                      <a:pt x="5339" y="151"/>
                    </a:cubicBezTo>
                    <a:cubicBezTo>
                      <a:pt x="5089" y="201"/>
                      <a:pt x="4838" y="276"/>
                      <a:pt x="4562" y="351"/>
                    </a:cubicBezTo>
                    <a:cubicBezTo>
                      <a:pt x="4312" y="452"/>
                      <a:pt x="4061" y="527"/>
                      <a:pt x="3785" y="627"/>
                    </a:cubicBezTo>
                    <a:cubicBezTo>
                      <a:pt x="3284" y="828"/>
                      <a:pt x="2808" y="1103"/>
                      <a:pt x="2382" y="1454"/>
                    </a:cubicBezTo>
                    <a:cubicBezTo>
                      <a:pt x="1931" y="1805"/>
                      <a:pt x="1505" y="2231"/>
                      <a:pt x="1154" y="2707"/>
                    </a:cubicBezTo>
                    <a:cubicBezTo>
                      <a:pt x="978" y="2933"/>
                      <a:pt x="828" y="3158"/>
                      <a:pt x="703" y="3409"/>
                    </a:cubicBezTo>
                    <a:cubicBezTo>
                      <a:pt x="552" y="3660"/>
                      <a:pt x="452" y="3935"/>
                      <a:pt x="352" y="4161"/>
                    </a:cubicBezTo>
                    <a:cubicBezTo>
                      <a:pt x="277" y="4412"/>
                      <a:pt x="201" y="4662"/>
                      <a:pt x="151" y="4863"/>
                    </a:cubicBezTo>
                    <a:cubicBezTo>
                      <a:pt x="76" y="5088"/>
                      <a:pt x="51" y="5314"/>
                      <a:pt x="26" y="5464"/>
                    </a:cubicBezTo>
                    <a:cubicBezTo>
                      <a:pt x="1" y="5640"/>
                      <a:pt x="1" y="5790"/>
                      <a:pt x="1" y="5890"/>
                    </a:cubicBezTo>
                    <a:cubicBezTo>
                      <a:pt x="1" y="5991"/>
                      <a:pt x="1" y="6041"/>
                      <a:pt x="1" y="6041"/>
                    </a:cubicBezTo>
                    <a:cubicBezTo>
                      <a:pt x="1" y="6041"/>
                      <a:pt x="51" y="6066"/>
                      <a:pt x="151" y="6066"/>
                    </a:cubicBezTo>
                    <a:cubicBezTo>
                      <a:pt x="251" y="6066"/>
                      <a:pt x="402" y="6091"/>
                      <a:pt x="577" y="6091"/>
                    </a:cubicBezTo>
                    <a:cubicBezTo>
                      <a:pt x="753" y="6116"/>
                      <a:pt x="953" y="6116"/>
                      <a:pt x="1179" y="6116"/>
                    </a:cubicBezTo>
                    <a:cubicBezTo>
                      <a:pt x="1404" y="6091"/>
                      <a:pt x="1655" y="6066"/>
                      <a:pt x="1906" y="6041"/>
                    </a:cubicBezTo>
                    <a:cubicBezTo>
                      <a:pt x="2382" y="5965"/>
                      <a:pt x="2908" y="5840"/>
                      <a:pt x="3434" y="5615"/>
                    </a:cubicBezTo>
                    <a:cubicBezTo>
                      <a:pt x="3986" y="5414"/>
                      <a:pt x="4487" y="5113"/>
                      <a:pt x="4938" y="4737"/>
                    </a:cubicBezTo>
                    <a:cubicBezTo>
                      <a:pt x="5439" y="4361"/>
                      <a:pt x="5891" y="3885"/>
                      <a:pt x="6242" y="3409"/>
                    </a:cubicBezTo>
                    <a:cubicBezTo>
                      <a:pt x="6417" y="3158"/>
                      <a:pt x="6592" y="2908"/>
                      <a:pt x="6693" y="2657"/>
                    </a:cubicBezTo>
                    <a:cubicBezTo>
                      <a:pt x="6793" y="2407"/>
                      <a:pt x="6893" y="2156"/>
                      <a:pt x="6968" y="1930"/>
                    </a:cubicBezTo>
                    <a:cubicBezTo>
                      <a:pt x="7044" y="1680"/>
                      <a:pt x="7094" y="1429"/>
                      <a:pt x="7144" y="1229"/>
                    </a:cubicBezTo>
                    <a:cubicBezTo>
                      <a:pt x="7194" y="1003"/>
                      <a:pt x="7219" y="777"/>
                      <a:pt x="7219" y="627"/>
                    </a:cubicBezTo>
                    <a:cubicBezTo>
                      <a:pt x="7244" y="452"/>
                      <a:pt x="7244" y="301"/>
                      <a:pt x="7244" y="201"/>
                    </a:cubicBezTo>
                    <a:cubicBezTo>
                      <a:pt x="7244" y="101"/>
                      <a:pt x="7244" y="51"/>
                      <a:pt x="7244" y="51"/>
                    </a:cubicBezTo>
                    <a:cubicBezTo>
                      <a:pt x="7244" y="51"/>
                      <a:pt x="7194" y="26"/>
                      <a:pt x="7094" y="26"/>
                    </a:cubicBezTo>
                    <a:cubicBezTo>
                      <a:pt x="6993" y="26"/>
                      <a:pt x="6843" y="1"/>
                      <a:pt x="66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911;p66">
                <a:extLst>
                  <a:ext uri="{FF2B5EF4-FFF2-40B4-BE49-F238E27FC236}">
                    <a16:creationId xmlns:a16="http://schemas.microsoft.com/office/drawing/2014/main" id="{6A70818B-9C1B-449F-AF76-39A937D4A087}"/>
                  </a:ext>
                </a:extLst>
              </p:cNvPr>
              <p:cNvSpPr/>
              <p:nvPr/>
            </p:nvSpPr>
            <p:spPr>
              <a:xfrm>
                <a:off x="4920409" y="3089429"/>
                <a:ext cx="217265" cy="186362"/>
              </a:xfrm>
              <a:custGeom>
                <a:avLst/>
                <a:gdLst/>
                <a:ahLst/>
                <a:cxnLst/>
                <a:rect l="l" t="t" r="r" b="b"/>
                <a:pathLst>
                  <a:path w="7319" h="6278" extrusionOk="0">
                    <a:moveTo>
                      <a:pt x="50" y="0"/>
                    </a:moveTo>
                    <a:cubicBezTo>
                      <a:pt x="50" y="0"/>
                      <a:pt x="25" y="50"/>
                      <a:pt x="25" y="151"/>
                    </a:cubicBezTo>
                    <a:cubicBezTo>
                      <a:pt x="25" y="251"/>
                      <a:pt x="0" y="426"/>
                      <a:pt x="0" y="577"/>
                    </a:cubicBezTo>
                    <a:cubicBezTo>
                      <a:pt x="0" y="752"/>
                      <a:pt x="0" y="978"/>
                      <a:pt x="25" y="1203"/>
                    </a:cubicBezTo>
                    <a:cubicBezTo>
                      <a:pt x="50" y="1304"/>
                      <a:pt x="50" y="1429"/>
                      <a:pt x="75" y="1554"/>
                    </a:cubicBezTo>
                    <a:cubicBezTo>
                      <a:pt x="100" y="1679"/>
                      <a:pt x="150" y="1805"/>
                      <a:pt x="176" y="1930"/>
                    </a:cubicBezTo>
                    <a:cubicBezTo>
                      <a:pt x="276" y="2181"/>
                      <a:pt x="376" y="2481"/>
                      <a:pt x="526" y="2757"/>
                    </a:cubicBezTo>
                    <a:cubicBezTo>
                      <a:pt x="677" y="3058"/>
                      <a:pt x="827" y="3284"/>
                      <a:pt x="1028" y="3559"/>
                    </a:cubicBezTo>
                    <a:cubicBezTo>
                      <a:pt x="1203" y="3810"/>
                      <a:pt x="1404" y="4060"/>
                      <a:pt x="1629" y="4261"/>
                    </a:cubicBezTo>
                    <a:cubicBezTo>
                      <a:pt x="1830" y="4487"/>
                      <a:pt x="2080" y="4687"/>
                      <a:pt x="2331" y="4888"/>
                    </a:cubicBezTo>
                    <a:cubicBezTo>
                      <a:pt x="2807" y="5238"/>
                      <a:pt x="3333" y="5564"/>
                      <a:pt x="3860" y="5765"/>
                    </a:cubicBezTo>
                    <a:cubicBezTo>
                      <a:pt x="4110" y="5865"/>
                      <a:pt x="4386" y="5940"/>
                      <a:pt x="4637" y="6015"/>
                    </a:cubicBezTo>
                    <a:cubicBezTo>
                      <a:pt x="4912" y="6091"/>
                      <a:pt x="5163" y="6141"/>
                      <a:pt x="5414" y="6166"/>
                    </a:cubicBezTo>
                    <a:cubicBezTo>
                      <a:pt x="5664" y="6216"/>
                      <a:pt x="5890" y="6241"/>
                      <a:pt x="6115" y="6241"/>
                    </a:cubicBezTo>
                    <a:cubicBezTo>
                      <a:pt x="6316" y="6266"/>
                      <a:pt x="6541" y="6266"/>
                      <a:pt x="6717" y="6266"/>
                    </a:cubicBezTo>
                    <a:cubicBezTo>
                      <a:pt x="6767" y="6274"/>
                      <a:pt x="6820" y="6277"/>
                      <a:pt x="6872" y="6277"/>
                    </a:cubicBezTo>
                    <a:cubicBezTo>
                      <a:pt x="6976" y="6277"/>
                      <a:pt x="7076" y="6266"/>
                      <a:pt x="7143" y="6266"/>
                    </a:cubicBezTo>
                    <a:lnTo>
                      <a:pt x="7293" y="6266"/>
                    </a:lnTo>
                    <a:cubicBezTo>
                      <a:pt x="7293" y="6266"/>
                      <a:pt x="7293" y="6191"/>
                      <a:pt x="7293" y="6091"/>
                    </a:cubicBezTo>
                    <a:cubicBezTo>
                      <a:pt x="7293" y="5990"/>
                      <a:pt x="7318" y="5840"/>
                      <a:pt x="7293" y="5664"/>
                    </a:cubicBezTo>
                    <a:cubicBezTo>
                      <a:pt x="7268" y="5489"/>
                      <a:pt x="7243" y="5289"/>
                      <a:pt x="7193" y="5063"/>
                    </a:cubicBezTo>
                    <a:cubicBezTo>
                      <a:pt x="7143" y="4812"/>
                      <a:pt x="7068" y="4562"/>
                      <a:pt x="6968" y="4336"/>
                    </a:cubicBezTo>
                    <a:cubicBezTo>
                      <a:pt x="6867" y="4086"/>
                      <a:pt x="6742" y="3810"/>
                      <a:pt x="6617" y="3559"/>
                    </a:cubicBezTo>
                    <a:cubicBezTo>
                      <a:pt x="6466" y="3284"/>
                      <a:pt x="6316" y="3058"/>
                      <a:pt x="6115" y="2807"/>
                    </a:cubicBezTo>
                    <a:cubicBezTo>
                      <a:pt x="5940" y="2582"/>
                      <a:pt x="5739" y="2331"/>
                      <a:pt x="5514" y="2131"/>
                    </a:cubicBezTo>
                    <a:cubicBezTo>
                      <a:pt x="5313" y="1930"/>
                      <a:pt x="5088" y="1730"/>
                      <a:pt x="4837" y="1554"/>
                    </a:cubicBezTo>
                    <a:cubicBezTo>
                      <a:pt x="4612" y="1379"/>
                      <a:pt x="4386" y="1228"/>
                      <a:pt x="4135" y="1078"/>
                    </a:cubicBezTo>
                    <a:cubicBezTo>
                      <a:pt x="3885" y="953"/>
                      <a:pt x="3634" y="827"/>
                      <a:pt x="3384" y="702"/>
                    </a:cubicBezTo>
                    <a:cubicBezTo>
                      <a:pt x="3158" y="602"/>
                      <a:pt x="2857" y="502"/>
                      <a:pt x="2632" y="451"/>
                    </a:cubicBezTo>
                    <a:cubicBezTo>
                      <a:pt x="2406" y="376"/>
                      <a:pt x="2181" y="326"/>
                      <a:pt x="1930" y="276"/>
                    </a:cubicBezTo>
                    <a:cubicBezTo>
                      <a:pt x="1805" y="251"/>
                      <a:pt x="1704" y="226"/>
                      <a:pt x="1579" y="226"/>
                    </a:cubicBezTo>
                    <a:cubicBezTo>
                      <a:pt x="1454" y="176"/>
                      <a:pt x="1353" y="151"/>
                      <a:pt x="1228" y="126"/>
                    </a:cubicBezTo>
                    <a:cubicBezTo>
                      <a:pt x="1028" y="75"/>
                      <a:pt x="802" y="50"/>
                      <a:pt x="627" y="25"/>
                    </a:cubicBezTo>
                    <a:cubicBezTo>
                      <a:pt x="451" y="0"/>
                      <a:pt x="301" y="0"/>
                      <a:pt x="2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912;p66">
                <a:extLst>
                  <a:ext uri="{FF2B5EF4-FFF2-40B4-BE49-F238E27FC236}">
                    <a16:creationId xmlns:a16="http://schemas.microsoft.com/office/drawing/2014/main" id="{AFBB2D10-DFD0-4401-96FB-81937BE07C3C}"/>
                  </a:ext>
                </a:extLst>
              </p:cNvPr>
              <p:cNvSpPr/>
              <p:nvPr/>
            </p:nvSpPr>
            <p:spPr>
              <a:xfrm>
                <a:off x="4790211" y="3349083"/>
                <a:ext cx="138391" cy="290171"/>
              </a:xfrm>
              <a:custGeom>
                <a:avLst/>
                <a:gdLst/>
                <a:ahLst/>
                <a:cxnLst/>
                <a:rect l="l" t="t" r="r" b="b"/>
                <a:pathLst>
                  <a:path w="4662" h="9775" extrusionOk="0">
                    <a:moveTo>
                      <a:pt x="4186" y="0"/>
                    </a:moveTo>
                    <a:cubicBezTo>
                      <a:pt x="4186" y="0"/>
                      <a:pt x="4110" y="25"/>
                      <a:pt x="4010" y="50"/>
                    </a:cubicBezTo>
                    <a:cubicBezTo>
                      <a:pt x="3935" y="100"/>
                      <a:pt x="3760" y="151"/>
                      <a:pt x="3609" y="226"/>
                    </a:cubicBezTo>
                    <a:cubicBezTo>
                      <a:pt x="3434" y="301"/>
                      <a:pt x="3233" y="376"/>
                      <a:pt x="3033" y="501"/>
                    </a:cubicBezTo>
                    <a:cubicBezTo>
                      <a:pt x="2932" y="552"/>
                      <a:pt x="2807" y="627"/>
                      <a:pt x="2707" y="677"/>
                    </a:cubicBezTo>
                    <a:cubicBezTo>
                      <a:pt x="2582" y="752"/>
                      <a:pt x="2481" y="852"/>
                      <a:pt x="2381" y="953"/>
                    </a:cubicBezTo>
                    <a:cubicBezTo>
                      <a:pt x="2155" y="1153"/>
                      <a:pt x="1930" y="1379"/>
                      <a:pt x="1704" y="1629"/>
                    </a:cubicBezTo>
                    <a:cubicBezTo>
                      <a:pt x="1479" y="1905"/>
                      <a:pt x="1303" y="2156"/>
                      <a:pt x="1128" y="2431"/>
                    </a:cubicBezTo>
                    <a:cubicBezTo>
                      <a:pt x="952" y="2732"/>
                      <a:pt x="777" y="3033"/>
                      <a:pt x="652" y="3334"/>
                    </a:cubicBezTo>
                    <a:cubicBezTo>
                      <a:pt x="526" y="3634"/>
                      <a:pt x="401" y="3960"/>
                      <a:pt x="301" y="4286"/>
                    </a:cubicBezTo>
                    <a:cubicBezTo>
                      <a:pt x="226" y="4587"/>
                      <a:pt x="150" y="4912"/>
                      <a:pt x="100" y="5213"/>
                    </a:cubicBezTo>
                    <a:cubicBezTo>
                      <a:pt x="50" y="5539"/>
                      <a:pt x="25" y="5840"/>
                      <a:pt x="25" y="6141"/>
                    </a:cubicBezTo>
                    <a:cubicBezTo>
                      <a:pt x="0" y="6441"/>
                      <a:pt x="25" y="6742"/>
                      <a:pt x="50" y="7018"/>
                    </a:cubicBezTo>
                    <a:cubicBezTo>
                      <a:pt x="50" y="7319"/>
                      <a:pt x="100" y="7594"/>
                      <a:pt x="150" y="7845"/>
                    </a:cubicBezTo>
                    <a:cubicBezTo>
                      <a:pt x="201" y="8121"/>
                      <a:pt x="251" y="8371"/>
                      <a:pt x="301" y="8572"/>
                    </a:cubicBezTo>
                    <a:cubicBezTo>
                      <a:pt x="351" y="8797"/>
                      <a:pt x="426" y="9023"/>
                      <a:pt x="476" y="9198"/>
                    </a:cubicBezTo>
                    <a:cubicBezTo>
                      <a:pt x="526" y="9349"/>
                      <a:pt x="577" y="9499"/>
                      <a:pt x="627" y="9599"/>
                    </a:cubicBezTo>
                    <a:cubicBezTo>
                      <a:pt x="652" y="9699"/>
                      <a:pt x="677" y="9775"/>
                      <a:pt x="677" y="9775"/>
                    </a:cubicBezTo>
                    <a:cubicBezTo>
                      <a:pt x="677" y="9775"/>
                      <a:pt x="727" y="9750"/>
                      <a:pt x="827" y="9699"/>
                    </a:cubicBezTo>
                    <a:cubicBezTo>
                      <a:pt x="927" y="9674"/>
                      <a:pt x="1078" y="9599"/>
                      <a:pt x="1228" y="9524"/>
                    </a:cubicBezTo>
                    <a:cubicBezTo>
                      <a:pt x="1404" y="9424"/>
                      <a:pt x="1604" y="9324"/>
                      <a:pt x="1805" y="9173"/>
                    </a:cubicBezTo>
                    <a:cubicBezTo>
                      <a:pt x="2005" y="9048"/>
                      <a:pt x="2231" y="8872"/>
                      <a:pt x="2431" y="8672"/>
                    </a:cubicBezTo>
                    <a:cubicBezTo>
                      <a:pt x="2632" y="8471"/>
                      <a:pt x="2832" y="8246"/>
                      <a:pt x="3033" y="7995"/>
                    </a:cubicBezTo>
                    <a:cubicBezTo>
                      <a:pt x="3233" y="7745"/>
                      <a:pt x="3409" y="7494"/>
                      <a:pt x="3584" y="7218"/>
                    </a:cubicBezTo>
                    <a:cubicBezTo>
                      <a:pt x="3734" y="6943"/>
                      <a:pt x="3885" y="6617"/>
                      <a:pt x="4010" y="6341"/>
                    </a:cubicBezTo>
                    <a:cubicBezTo>
                      <a:pt x="4135" y="6040"/>
                      <a:pt x="4236" y="5715"/>
                      <a:pt x="4336" y="5414"/>
                    </a:cubicBezTo>
                    <a:cubicBezTo>
                      <a:pt x="4411" y="5113"/>
                      <a:pt x="4486" y="4812"/>
                      <a:pt x="4536" y="4511"/>
                    </a:cubicBezTo>
                    <a:cubicBezTo>
                      <a:pt x="4587" y="4186"/>
                      <a:pt x="4612" y="3910"/>
                      <a:pt x="4637" y="3609"/>
                    </a:cubicBezTo>
                    <a:cubicBezTo>
                      <a:pt x="4662" y="3334"/>
                      <a:pt x="4637" y="3008"/>
                      <a:pt x="4637" y="2757"/>
                    </a:cubicBezTo>
                    <a:cubicBezTo>
                      <a:pt x="4612" y="2506"/>
                      <a:pt x="4587" y="2231"/>
                      <a:pt x="4562" y="1980"/>
                    </a:cubicBezTo>
                    <a:cubicBezTo>
                      <a:pt x="4536" y="1855"/>
                      <a:pt x="4511" y="1730"/>
                      <a:pt x="4486" y="1604"/>
                    </a:cubicBezTo>
                    <a:cubicBezTo>
                      <a:pt x="4486" y="1479"/>
                      <a:pt x="4461" y="1354"/>
                      <a:pt x="4461" y="1228"/>
                    </a:cubicBezTo>
                    <a:cubicBezTo>
                      <a:pt x="4436" y="1003"/>
                      <a:pt x="4386" y="777"/>
                      <a:pt x="4336" y="602"/>
                    </a:cubicBezTo>
                    <a:cubicBezTo>
                      <a:pt x="4311" y="426"/>
                      <a:pt x="4261" y="276"/>
                      <a:pt x="4236" y="176"/>
                    </a:cubicBezTo>
                    <a:cubicBezTo>
                      <a:pt x="4211" y="75"/>
                      <a:pt x="4186" y="0"/>
                      <a:pt x="41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913;p66">
                <a:extLst>
                  <a:ext uri="{FF2B5EF4-FFF2-40B4-BE49-F238E27FC236}">
                    <a16:creationId xmlns:a16="http://schemas.microsoft.com/office/drawing/2014/main" id="{23B0B5D0-A5AD-49D5-9FE7-66FB585451AB}"/>
                  </a:ext>
                </a:extLst>
              </p:cNvPr>
              <p:cNvSpPr/>
              <p:nvPr/>
            </p:nvSpPr>
            <p:spPr>
              <a:xfrm>
                <a:off x="5023060" y="3500655"/>
                <a:ext cx="282750" cy="124469"/>
              </a:xfrm>
              <a:custGeom>
                <a:avLst/>
                <a:gdLst/>
                <a:ahLst/>
                <a:cxnLst/>
                <a:rect l="l" t="t" r="r" b="b"/>
                <a:pathLst>
                  <a:path w="9525" h="4193" extrusionOk="0">
                    <a:moveTo>
                      <a:pt x="4562" y="1"/>
                    </a:moveTo>
                    <a:cubicBezTo>
                      <a:pt x="4103" y="1"/>
                      <a:pt x="3647" y="53"/>
                      <a:pt x="3209" y="157"/>
                    </a:cubicBezTo>
                    <a:cubicBezTo>
                      <a:pt x="2933" y="208"/>
                      <a:pt x="2682" y="308"/>
                      <a:pt x="2407" y="383"/>
                    </a:cubicBezTo>
                    <a:cubicBezTo>
                      <a:pt x="2131" y="458"/>
                      <a:pt x="1880" y="558"/>
                      <a:pt x="1655" y="659"/>
                    </a:cubicBezTo>
                    <a:cubicBezTo>
                      <a:pt x="1404" y="759"/>
                      <a:pt x="1179" y="859"/>
                      <a:pt x="978" y="984"/>
                    </a:cubicBezTo>
                    <a:cubicBezTo>
                      <a:pt x="778" y="1085"/>
                      <a:pt x="602" y="1210"/>
                      <a:pt x="477" y="1310"/>
                    </a:cubicBezTo>
                    <a:cubicBezTo>
                      <a:pt x="327" y="1385"/>
                      <a:pt x="201" y="1486"/>
                      <a:pt x="126" y="1561"/>
                    </a:cubicBezTo>
                    <a:cubicBezTo>
                      <a:pt x="51" y="1611"/>
                      <a:pt x="1" y="1661"/>
                      <a:pt x="1" y="1661"/>
                    </a:cubicBezTo>
                    <a:cubicBezTo>
                      <a:pt x="1" y="1661"/>
                      <a:pt x="26" y="1711"/>
                      <a:pt x="101" y="1786"/>
                    </a:cubicBezTo>
                    <a:cubicBezTo>
                      <a:pt x="151" y="1862"/>
                      <a:pt x="251" y="1987"/>
                      <a:pt x="352" y="2112"/>
                    </a:cubicBezTo>
                    <a:cubicBezTo>
                      <a:pt x="477" y="2238"/>
                      <a:pt x="602" y="2413"/>
                      <a:pt x="778" y="2563"/>
                    </a:cubicBezTo>
                    <a:cubicBezTo>
                      <a:pt x="928" y="2714"/>
                      <a:pt x="1129" y="2889"/>
                      <a:pt x="1329" y="3040"/>
                    </a:cubicBezTo>
                    <a:cubicBezTo>
                      <a:pt x="1530" y="3190"/>
                      <a:pt x="1755" y="3340"/>
                      <a:pt x="1981" y="3491"/>
                    </a:cubicBezTo>
                    <a:cubicBezTo>
                      <a:pt x="2231" y="3616"/>
                      <a:pt x="2532" y="3741"/>
                      <a:pt x="2808" y="3842"/>
                    </a:cubicBezTo>
                    <a:cubicBezTo>
                      <a:pt x="3384" y="4017"/>
                      <a:pt x="4036" y="4142"/>
                      <a:pt x="4662" y="4192"/>
                    </a:cubicBezTo>
                    <a:cubicBezTo>
                      <a:pt x="5289" y="4192"/>
                      <a:pt x="5890" y="4142"/>
                      <a:pt x="6467" y="3992"/>
                    </a:cubicBezTo>
                    <a:cubicBezTo>
                      <a:pt x="7043" y="3842"/>
                      <a:pt x="7570" y="3616"/>
                      <a:pt x="8021" y="3365"/>
                    </a:cubicBezTo>
                    <a:cubicBezTo>
                      <a:pt x="8246" y="3240"/>
                      <a:pt x="8447" y="3090"/>
                      <a:pt x="8622" y="2964"/>
                    </a:cubicBezTo>
                    <a:cubicBezTo>
                      <a:pt x="8823" y="2839"/>
                      <a:pt x="8973" y="2689"/>
                      <a:pt x="9099" y="2563"/>
                    </a:cubicBezTo>
                    <a:cubicBezTo>
                      <a:pt x="9224" y="2463"/>
                      <a:pt x="9349" y="2338"/>
                      <a:pt x="9399" y="2288"/>
                    </a:cubicBezTo>
                    <a:cubicBezTo>
                      <a:pt x="9474" y="2213"/>
                      <a:pt x="9525" y="2162"/>
                      <a:pt x="9525" y="2162"/>
                    </a:cubicBezTo>
                    <a:cubicBezTo>
                      <a:pt x="9525" y="2162"/>
                      <a:pt x="9474" y="2112"/>
                      <a:pt x="9399" y="2037"/>
                    </a:cubicBezTo>
                    <a:cubicBezTo>
                      <a:pt x="9349" y="1962"/>
                      <a:pt x="9224" y="1837"/>
                      <a:pt x="9099" y="1736"/>
                    </a:cubicBezTo>
                    <a:cubicBezTo>
                      <a:pt x="8973" y="1636"/>
                      <a:pt x="8823" y="1486"/>
                      <a:pt x="8647" y="1360"/>
                    </a:cubicBezTo>
                    <a:cubicBezTo>
                      <a:pt x="8447" y="1210"/>
                      <a:pt x="8246" y="1085"/>
                      <a:pt x="8021" y="934"/>
                    </a:cubicBezTo>
                    <a:cubicBezTo>
                      <a:pt x="7595" y="684"/>
                      <a:pt x="7068" y="458"/>
                      <a:pt x="6542" y="283"/>
                    </a:cubicBezTo>
                    <a:cubicBezTo>
                      <a:pt x="5991" y="107"/>
                      <a:pt x="5414" y="32"/>
                      <a:pt x="4838" y="7"/>
                    </a:cubicBezTo>
                    <a:cubicBezTo>
                      <a:pt x="4746" y="3"/>
                      <a:pt x="4654" y="1"/>
                      <a:pt x="45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914;p66">
                <a:extLst>
                  <a:ext uri="{FF2B5EF4-FFF2-40B4-BE49-F238E27FC236}">
                    <a16:creationId xmlns:a16="http://schemas.microsoft.com/office/drawing/2014/main" id="{495A695B-67E4-4F7E-B6F9-2B403E5C91F5}"/>
                  </a:ext>
                </a:extLst>
              </p:cNvPr>
              <p:cNvSpPr/>
              <p:nvPr/>
            </p:nvSpPr>
            <p:spPr>
              <a:xfrm>
                <a:off x="5124998" y="3762744"/>
                <a:ext cx="135423" cy="259684"/>
              </a:xfrm>
              <a:custGeom>
                <a:avLst/>
                <a:gdLst/>
                <a:ahLst/>
                <a:cxnLst/>
                <a:rect l="l" t="t" r="r" b="b"/>
                <a:pathLst>
                  <a:path w="4562" h="8748" extrusionOk="0">
                    <a:moveTo>
                      <a:pt x="1078" y="0"/>
                    </a:moveTo>
                    <a:cubicBezTo>
                      <a:pt x="1078" y="0"/>
                      <a:pt x="1028" y="50"/>
                      <a:pt x="978" y="125"/>
                    </a:cubicBezTo>
                    <a:cubicBezTo>
                      <a:pt x="928" y="201"/>
                      <a:pt x="827" y="326"/>
                      <a:pt x="752" y="476"/>
                    </a:cubicBezTo>
                    <a:cubicBezTo>
                      <a:pt x="652" y="602"/>
                      <a:pt x="552" y="777"/>
                      <a:pt x="451" y="978"/>
                    </a:cubicBezTo>
                    <a:cubicBezTo>
                      <a:pt x="351" y="1178"/>
                      <a:pt x="276" y="1379"/>
                      <a:pt x="201" y="1654"/>
                    </a:cubicBezTo>
                    <a:cubicBezTo>
                      <a:pt x="126" y="1905"/>
                      <a:pt x="76" y="2181"/>
                      <a:pt x="50" y="2456"/>
                    </a:cubicBezTo>
                    <a:cubicBezTo>
                      <a:pt x="0" y="2782"/>
                      <a:pt x="0" y="3033"/>
                      <a:pt x="0" y="3333"/>
                    </a:cubicBezTo>
                    <a:cubicBezTo>
                      <a:pt x="25" y="3609"/>
                      <a:pt x="50" y="3910"/>
                      <a:pt x="101" y="4186"/>
                    </a:cubicBezTo>
                    <a:cubicBezTo>
                      <a:pt x="151" y="4461"/>
                      <a:pt x="226" y="4737"/>
                      <a:pt x="301" y="5013"/>
                    </a:cubicBezTo>
                    <a:cubicBezTo>
                      <a:pt x="376" y="5263"/>
                      <a:pt x="477" y="5514"/>
                      <a:pt x="602" y="5765"/>
                    </a:cubicBezTo>
                    <a:cubicBezTo>
                      <a:pt x="727" y="6015"/>
                      <a:pt x="852" y="6241"/>
                      <a:pt x="978" y="6441"/>
                    </a:cubicBezTo>
                    <a:cubicBezTo>
                      <a:pt x="1128" y="6667"/>
                      <a:pt x="1304" y="6867"/>
                      <a:pt x="1454" y="7068"/>
                    </a:cubicBezTo>
                    <a:cubicBezTo>
                      <a:pt x="1604" y="7243"/>
                      <a:pt x="1755" y="7419"/>
                      <a:pt x="1930" y="7594"/>
                    </a:cubicBezTo>
                    <a:cubicBezTo>
                      <a:pt x="2106" y="7770"/>
                      <a:pt x="2281" y="7920"/>
                      <a:pt x="2406" y="8045"/>
                    </a:cubicBezTo>
                    <a:cubicBezTo>
                      <a:pt x="2582" y="8196"/>
                      <a:pt x="2732" y="8321"/>
                      <a:pt x="2858" y="8421"/>
                    </a:cubicBezTo>
                    <a:cubicBezTo>
                      <a:pt x="2983" y="8521"/>
                      <a:pt x="3108" y="8597"/>
                      <a:pt x="3183" y="8672"/>
                    </a:cubicBezTo>
                    <a:cubicBezTo>
                      <a:pt x="3284" y="8722"/>
                      <a:pt x="3334" y="8747"/>
                      <a:pt x="3334" y="8747"/>
                    </a:cubicBezTo>
                    <a:cubicBezTo>
                      <a:pt x="3334" y="8747"/>
                      <a:pt x="3359" y="8722"/>
                      <a:pt x="3434" y="8647"/>
                    </a:cubicBezTo>
                    <a:cubicBezTo>
                      <a:pt x="3484" y="8572"/>
                      <a:pt x="3609" y="8471"/>
                      <a:pt x="3685" y="8321"/>
                    </a:cubicBezTo>
                    <a:cubicBezTo>
                      <a:pt x="3785" y="8171"/>
                      <a:pt x="3910" y="7995"/>
                      <a:pt x="4010" y="7795"/>
                    </a:cubicBezTo>
                    <a:cubicBezTo>
                      <a:pt x="4061" y="7694"/>
                      <a:pt x="4111" y="7594"/>
                      <a:pt x="4186" y="7469"/>
                    </a:cubicBezTo>
                    <a:cubicBezTo>
                      <a:pt x="4236" y="7369"/>
                      <a:pt x="4261" y="7243"/>
                      <a:pt x="4311" y="7118"/>
                    </a:cubicBezTo>
                    <a:cubicBezTo>
                      <a:pt x="4386" y="6867"/>
                      <a:pt x="4462" y="6592"/>
                      <a:pt x="4512" y="6316"/>
                    </a:cubicBezTo>
                    <a:cubicBezTo>
                      <a:pt x="4562" y="6015"/>
                      <a:pt x="4562" y="5739"/>
                      <a:pt x="4562" y="5439"/>
                    </a:cubicBezTo>
                    <a:cubicBezTo>
                      <a:pt x="4562" y="5163"/>
                      <a:pt x="4537" y="4837"/>
                      <a:pt x="4487" y="4562"/>
                    </a:cubicBezTo>
                    <a:cubicBezTo>
                      <a:pt x="4436" y="4286"/>
                      <a:pt x="4361" y="3985"/>
                      <a:pt x="4286" y="3709"/>
                    </a:cubicBezTo>
                    <a:cubicBezTo>
                      <a:pt x="4086" y="3183"/>
                      <a:pt x="3835" y="2657"/>
                      <a:pt x="3534" y="2231"/>
                    </a:cubicBezTo>
                    <a:cubicBezTo>
                      <a:pt x="3409" y="2005"/>
                      <a:pt x="3233" y="1780"/>
                      <a:pt x="3058" y="1629"/>
                    </a:cubicBezTo>
                    <a:cubicBezTo>
                      <a:pt x="2908" y="1454"/>
                      <a:pt x="2732" y="1278"/>
                      <a:pt x="2557" y="1128"/>
                    </a:cubicBezTo>
                    <a:cubicBezTo>
                      <a:pt x="2381" y="978"/>
                      <a:pt x="2206" y="802"/>
                      <a:pt x="2030" y="652"/>
                    </a:cubicBezTo>
                    <a:cubicBezTo>
                      <a:pt x="1880" y="526"/>
                      <a:pt x="1705" y="401"/>
                      <a:pt x="1554" y="301"/>
                    </a:cubicBezTo>
                    <a:cubicBezTo>
                      <a:pt x="1429" y="201"/>
                      <a:pt x="1279" y="125"/>
                      <a:pt x="1203" y="75"/>
                    </a:cubicBezTo>
                    <a:cubicBezTo>
                      <a:pt x="1128" y="25"/>
                      <a:pt x="1078" y="0"/>
                      <a:pt x="10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915;p66">
                <a:extLst>
                  <a:ext uri="{FF2B5EF4-FFF2-40B4-BE49-F238E27FC236}">
                    <a16:creationId xmlns:a16="http://schemas.microsoft.com/office/drawing/2014/main" id="{65F1F2B9-AAAA-4852-ADFC-4E67426F7B32}"/>
                  </a:ext>
                </a:extLst>
              </p:cNvPr>
              <p:cNvSpPr/>
              <p:nvPr/>
            </p:nvSpPr>
            <p:spPr>
              <a:xfrm>
                <a:off x="5364556" y="3734276"/>
                <a:ext cx="252976" cy="140084"/>
              </a:xfrm>
              <a:custGeom>
                <a:avLst/>
                <a:gdLst/>
                <a:ahLst/>
                <a:cxnLst/>
                <a:rect l="l" t="t" r="r" b="b"/>
                <a:pathLst>
                  <a:path w="8522" h="4719" extrusionOk="0">
                    <a:moveTo>
                      <a:pt x="5599" y="0"/>
                    </a:moveTo>
                    <a:cubicBezTo>
                      <a:pt x="5458" y="0"/>
                      <a:pt x="5314" y="7"/>
                      <a:pt x="5163" y="7"/>
                    </a:cubicBezTo>
                    <a:cubicBezTo>
                      <a:pt x="4863" y="32"/>
                      <a:pt x="4562" y="57"/>
                      <a:pt x="4261" y="132"/>
                    </a:cubicBezTo>
                    <a:cubicBezTo>
                      <a:pt x="3986" y="207"/>
                      <a:pt x="3710" y="307"/>
                      <a:pt x="3409" y="408"/>
                    </a:cubicBezTo>
                    <a:cubicBezTo>
                      <a:pt x="2883" y="633"/>
                      <a:pt x="2356" y="909"/>
                      <a:pt x="1955" y="1260"/>
                    </a:cubicBezTo>
                    <a:cubicBezTo>
                      <a:pt x="1730" y="1435"/>
                      <a:pt x="1529" y="1636"/>
                      <a:pt x="1354" y="1836"/>
                    </a:cubicBezTo>
                    <a:cubicBezTo>
                      <a:pt x="1179" y="2012"/>
                      <a:pt x="1028" y="2212"/>
                      <a:pt x="878" y="2413"/>
                    </a:cubicBezTo>
                    <a:cubicBezTo>
                      <a:pt x="752" y="2613"/>
                      <a:pt x="627" y="2814"/>
                      <a:pt x="502" y="2989"/>
                    </a:cubicBezTo>
                    <a:cubicBezTo>
                      <a:pt x="377" y="3190"/>
                      <a:pt x="301" y="3365"/>
                      <a:pt x="226" y="3516"/>
                    </a:cubicBezTo>
                    <a:cubicBezTo>
                      <a:pt x="151" y="3666"/>
                      <a:pt x="101" y="3816"/>
                      <a:pt x="51" y="3891"/>
                    </a:cubicBezTo>
                    <a:cubicBezTo>
                      <a:pt x="26" y="3992"/>
                      <a:pt x="1" y="4042"/>
                      <a:pt x="1" y="4042"/>
                    </a:cubicBezTo>
                    <a:cubicBezTo>
                      <a:pt x="1" y="4042"/>
                      <a:pt x="51" y="4067"/>
                      <a:pt x="151" y="4117"/>
                    </a:cubicBezTo>
                    <a:cubicBezTo>
                      <a:pt x="226" y="4167"/>
                      <a:pt x="377" y="4242"/>
                      <a:pt x="527" y="4292"/>
                    </a:cubicBezTo>
                    <a:cubicBezTo>
                      <a:pt x="677" y="4343"/>
                      <a:pt x="878" y="4443"/>
                      <a:pt x="1078" y="4493"/>
                    </a:cubicBezTo>
                    <a:cubicBezTo>
                      <a:pt x="1279" y="4568"/>
                      <a:pt x="1504" y="4618"/>
                      <a:pt x="1755" y="4643"/>
                    </a:cubicBezTo>
                    <a:cubicBezTo>
                      <a:pt x="2006" y="4693"/>
                      <a:pt x="2281" y="4719"/>
                      <a:pt x="2557" y="4719"/>
                    </a:cubicBezTo>
                    <a:cubicBezTo>
                      <a:pt x="2833" y="4719"/>
                      <a:pt x="3108" y="4719"/>
                      <a:pt x="3384" y="4693"/>
                    </a:cubicBezTo>
                    <a:cubicBezTo>
                      <a:pt x="3935" y="4618"/>
                      <a:pt x="4462" y="4493"/>
                      <a:pt x="4963" y="4292"/>
                    </a:cubicBezTo>
                    <a:cubicBezTo>
                      <a:pt x="5464" y="4092"/>
                      <a:pt x="5940" y="3816"/>
                      <a:pt x="6341" y="3516"/>
                    </a:cubicBezTo>
                    <a:cubicBezTo>
                      <a:pt x="6567" y="3390"/>
                      <a:pt x="6742" y="3190"/>
                      <a:pt x="6943" y="3039"/>
                    </a:cubicBezTo>
                    <a:cubicBezTo>
                      <a:pt x="7118" y="2864"/>
                      <a:pt x="7294" y="2688"/>
                      <a:pt x="7444" y="2513"/>
                    </a:cubicBezTo>
                    <a:cubicBezTo>
                      <a:pt x="7595" y="2338"/>
                      <a:pt x="7745" y="2162"/>
                      <a:pt x="7870" y="1987"/>
                    </a:cubicBezTo>
                    <a:cubicBezTo>
                      <a:pt x="7996" y="1836"/>
                      <a:pt x="8121" y="1661"/>
                      <a:pt x="8221" y="1536"/>
                    </a:cubicBezTo>
                    <a:cubicBezTo>
                      <a:pt x="8321" y="1410"/>
                      <a:pt x="8372" y="1260"/>
                      <a:pt x="8447" y="1185"/>
                    </a:cubicBezTo>
                    <a:cubicBezTo>
                      <a:pt x="8497" y="1084"/>
                      <a:pt x="8522" y="1034"/>
                      <a:pt x="8522" y="1034"/>
                    </a:cubicBezTo>
                    <a:cubicBezTo>
                      <a:pt x="8522" y="1034"/>
                      <a:pt x="8472" y="1009"/>
                      <a:pt x="8397" y="934"/>
                    </a:cubicBezTo>
                    <a:cubicBezTo>
                      <a:pt x="8321" y="884"/>
                      <a:pt x="8196" y="784"/>
                      <a:pt x="8046" y="708"/>
                    </a:cubicBezTo>
                    <a:cubicBezTo>
                      <a:pt x="7920" y="633"/>
                      <a:pt x="7720" y="508"/>
                      <a:pt x="7519" y="433"/>
                    </a:cubicBezTo>
                    <a:cubicBezTo>
                      <a:pt x="7319" y="333"/>
                      <a:pt x="7068" y="232"/>
                      <a:pt x="6818" y="182"/>
                    </a:cubicBezTo>
                    <a:cubicBezTo>
                      <a:pt x="6567" y="107"/>
                      <a:pt x="6316" y="57"/>
                      <a:pt x="6016" y="32"/>
                    </a:cubicBezTo>
                    <a:cubicBezTo>
                      <a:pt x="5878" y="7"/>
                      <a:pt x="5740" y="0"/>
                      <a:pt x="55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916;p66">
                <a:extLst>
                  <a:ext uri="{FF2B5EF4-FFF2-40B4-BE49-F238E27FC236}">
                    <a16:creationId xmlns:a16="http://schemas.microsoft.com/office/drawing/2014/main" id="{F11BA13E-C767-4B25-B659-D47F9E556CA5}"/>
                  </a:ext>
                </a:extLst>
              </p:cNvPr>
              <p:cNvSpPr/>
              <p:nvPr/>
            </p:nvSpPr>
            <p:spPr>
              <a:xfrm>
                <a:off x="5584047" y="3950947"/>
                <a:ext cx="196426" cy="211446"/>
              </a:xfrm>
              <a:custGeom>
                <a:avLst/>
                <a:gdLst/>
                <a:ahLst/>
                <a:cxnLst/>
                <a:rect l="l" t="t" r="r" b="b"/>
                <a:pathLst>
                  <a:path w="6617" h="7123" extrusionOk="0">
                    <a:moveTo>
                      <a:pt x="125" y="1"/>
                    </a:moveTo>
                    <a:cubicBezTo>
                      <a:pt x="125" y="1"/>
                      <a:pt x="100" y="51"/>
                      <a:pt x="100" y="151"/>
                    </a:cubicBezTo>
                    <a:cubicBezTo>
                      <a:pt x="75" y="252"/>
                      <a:pt x="50" y="402"/>
                      <a:pt x="50" y="577"/>
                    </a:cubicBezTo>
                    <a:cubicBezTo>
                      <a:pt x="25" y="753"/>
                      <a:pt x="0" y="953"/>
                      <a:pt x="0" y="1179"/>
                    </a:cubicBezTo>
                    <a:cubicBezTo>
                      <a:pt x="0" y="1405"/>
                      <a:pt x="0" y="1630"/>
                      <a:pt x="25" y="1881"/>
                    </a:cubicBezTo>
                    <a:cubicBezTo>
                      <a:pt x="50" y="2382"/>
                      <a:pt x="150" y="2933"/>
                      <a:pt x="351" y="3510"/>
                    </a:cubicBezTo>
                    <a:cubicBezTo>
                      <a:pt x="551" y="4061"/>
                      <a:pt x="877" y="4638"/>
                      <a:pt x="1278" y="5164"/>
                    </a:cubicBezTo>
                    <a:cubicBezTo>
                      <a:pt x="1504" y="5415"/>
                      <a:pt x="1729" y="5665"/>
                      <a:pt x="1980" y="5891"/>
                    </a:cubicBezTo>
                    <a:cubicBezTo>
                      <a:pt x="2231" y="6141"/>
                      <a:pt x="2531" y="6317"/>
                      <a:pt x="2832" y="6492"/>
                    </a:cubicBezTo>
                    <a:cubicBezTo>
                      <a:pt x="3133" y="6668"/>
                      <a:pt x="3434" y="6818"/>
                      <a:pt x="3734" y="6918"/>
                    </a:cubicBezTo>
                    <a:cubicBezTo>
                      <a:pt x="3910" y="6943"/>
                      <a:pt x="4060" y="6994"/>
                      <a:pt x="4211" y="7044"/>
                    </a:cubicBezTo>
                    <a:cubicBezTo>
                      <a:pt x="4361" y="7069"/>
                      <a:pt x="4511" y="7094"/>
                      <a:pt x="4637" y="7094"/>
                    </a:cubicBezTo>
                    <a:cubicBezTo>
                      <a:pt x="4764" y="7115"/>
                      <a:pt x="4886" y="7123"/>
                      <a:pt x="5003" y="7123"/>
                    </a:cubicBezTo>
                    <a:cubicBezTo>
                      <a:pt x="5162" y="7123"/>
                      <a:pt x="5308" y="7108"/>
                      <a:pt x="5439" y="7094"/>
                    </a:cubicBezTo>
                    <a:cubicBezTo>
                      <a:pt x="5689" y="7069"/>
                      <a:pt x="5915" y="7019"/>
                      <a:pt x="6065" y="6968"/>
                    </a:cubicBezTo>
                    <a:cubicBezTo>
                      <a:pt x="6241" y="6918"/>
                      <a:pt x="6391" y="6843"/>
                      <a:pt x="6491" y="6818"/>
                    </a:cubicBezTo>
                    <a:cubicBezTo>
                      <a:pt x="6567" y="6768"/>
                      <a:pt x="6617" y="6743"/>
                      <a:pt x="6617" y="6743"/>
                    </a:cubicBezTo>
                    <a:cubicBezTo>
                      <a:pt x="6617" y="6743"/>
                      <a:pt x="6592" y="6693"/>
                      <a:pt x="6567" y="6593"/>
                    </a:cubicBezTo>
                    <a:cubicBezTo>
                      <a:pt x="6541" y="6517"/>
                      <a:pt x="6491" y="6342"/>
                      <a:pt x="6416" y="6217"/>
                    </a:cubicBezTo>
                    <a:cubicBezTo>
                      <a:pt x="6341" y="6066"/>
                      <a:pt x="6266" y="5866"/>
                      <a:pt x="6191" y="5665"/>
                    </a:cubicBezTo>
                    <a:cubicBezTo>
                      <a:pt x="6115" y="5465"/>
                      <a:pt x="6015" y="5264"/>
                      <a:pt x="5940" y="5064"/>
                    </a:cubicBezTo>
                    <a:cubicBezTo>
                      <a:pt x="5865" y="4863"/>
                      <a:pt x="5765" y="4638"/>
                      <a:pt x="5664" y="4412"/>
                    </a:cubicBezTo>
                    <a:cubicBezTo>
                      <a:pt x="5564" y="4212"/>
                      <a:pt x="5464" y="3986"/>
                      <a:pt x="5364" y="3785"/>
                    </a:cubicBezTo>
                    <a:cubicBezTo>
                      <a:pt x="5238" y="3560"/>
                      <a:pt x="5113" y="3384"/>
                      <a:pt x="4988" y="3159"/>
                    </a:cubicBezTo>
                    <a:cubicBezTo>
                      <a:pt x="4862" y="2958"/>
                      <a:pt x="4712" y="2758"/>
                      <a:pt x="4536" y="2557"/>
                    </a:cubicBezTo>
                    <a:cubicBezTo>
                      <a:pt x="4211" y="2156"/>
                      <a:pt x="3835" y="1755"/>
                      <a:pt x="3409" y="1379"/>
                    </a:cubicBezTo>
                    <a:cubicBezTo>
                      <a:pt x="2957" y="1029"/>
                      <a:pt x="2481" y="728"/>
                      <a:pt x="1980" y="502"/>
                    </a:cubicBezTo>
                    <a:cubicBezTo>
                      <a:pt x="1754" y="377"/>
                      <a:pt x="1529" y="277"/>
                      <a:pt x="1303" y="227"/>
                    </a:cubicBezTo>
                    <a:cubicBezTo>
                      <a:pt x="1078" y="126"/>
                      <a:pt x="877" y="101"/>
                      <a:pt x="702" y="76"/>
                    </a:cubicBezTo>
                    <a:cubicBezTo>
                      <a:pt x="526" y="26"/>
                      <a:pt x="376" y="26"/>
                      <a:pt x="2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917;p66">
                <a:extLst>
                  <a:ext uri="{FF2B5EF4-FFF2-40B4-BE49-F238E27FC236}">
                    <a16:creationId xmlns:a16="http://schemas.microsoft.com/office/drawing/2014/main" id="{9F90991F-8E0D-47CE-9534-0712529ABCEE}"/>
                  </a:ext>
                </a:extLst>
              </p:cNvPr>
              <p:cNvSpPr/>
              <p:nvPr/>
            </p:nvSpPr>
            <p:spPr>
              <a:xfrm>
                <a:off x="5799056" y="3725519"/>
                <a:ext cx="149553" cy="225458"/>
              </a:xfrm>
              <a:custGeom>
                <a:avLst/>
                <a:gdLst/>
                <a:ahLst/>
                <a:cxnLst/>
                <a:rect l="l" t="t" r="r" b="b"/>
                <a:pathLst>
                  <a:path w="5038" h="7595" extrusionOk="0">
                    <a:moveTo>
                      <a:pt x="4737" y="1"/>
                    </a:moveTo>
                    <a:cubicBezTo>
                      <a:pt x="4637" y="1"/>
                      <a:pt x="4486" y="1"/>
                      <a:pt x="4336" y="26"/>
                    </a:cubicBezTo>
                    <a:cubicBezTo>
                      <a:pt x="4161" y="51"/>
                      <a:pt x="3935" y="101"/>
                      <a:pt x="3735" y="151"/>
                    </a:cubicBezTo>
                    <a:cubicBezTo>
                      <a:pt x="3509" y="201"/>
                      <a:pt x="3283" y="302"/>
                      <a:pt x="3058" y="402"/>
                    </a:cubicBezTo>
                    <a:cubicBezTo>
                      <a:pt x="2832" y="527"/>
                      <a:pt x="2582" y="653"/>
                      <a:pt x="2331" y="803"/>
                    </a:cubicBezTo>
                    <a:cubicBezTo>
                      <a:pt x="2106" y="953"/>
                      <a:pt x="1905" y="1154"/>
                      <a:pt x="1679" y="1354"/>
                    </a:cubicBezTo>
                    <a:cubicBezTo>
                      <a:pt x="1479" y="1555"/>
                      <a:pt x="1278" y="1755"/>
                      <a:pt x="1103" y="1981"/>
                    </a:cubicBezTo>
                    <a:cubicBezTo>
                      <a:pt x="953" y="2232"/>
                      <a:pt x="777" y="2457"/>
                      <a:pt x="652" y="2708"/>
                    </a:cubicBezTo>
                    <a:cubicBezTo>
                      <a:pt x="376" y="3209"/>
                      <a:pt x="176" y="3760"/>
                      <a:pt x="100" y="4287"/>
                    </a:cubicBezTo>
                    <a:cubicBezTo>
                      <a:pt x="50" y="4537"/>
                      <a:pt x="0" y="4813"/>
                      <a:pt x="0" y="5064"/>
                    </a:cubicBezTo>
                    <a:cubicBezTo>
                      <a:pt x="0" y="5314"/>
                      <a:pt x="0" y="5565"/>
                      <a:pt x="0" y="5790"/>
                    </a:cubicBezTo>
                    <a:cubicBezTo>
                      <a:pt x="25" y="6041"/>
                      <a:pt x="50" y="6267"/>
                      <a:pt x="100" y="6492"/>
                    </a:cubicBezTo>
                    <a:cubicBezTo>
                      <a:pt x="126" y="6693"/>
                      <a:pt x="176" y="6893"/>
                      <a:pt x="201" y="7044"/>
                    </a:cubicBezTo>
                    <a:cubicBezTo>
                      <a:pt x="251" y="7219"/>
                      <a:pt x="301" y="7344"/>
                      <a:pt x="326" y="7445"/>
                    </a:cubicBezTo>
                    <a:cubicBezTo>
                      <a:pt x="351" y="7545"/>
                      <a:pt x="376" y="7595"/>
                      <a:pt x="376" y="7595"/>
                    </a:cubicBezTo>
                    <a:cubicBezTo>
                      <a:pt x="376" y="7595"/>
                      <a:pt x="426" y="7595"/>
                      <a:pt x="527" y="7570"/>
                    </a:cubicBezTo>
                    <a:cubicBezTo>
                      <a:pt x="627" y="7545"/>
                      <a:pt x="777" y="7520"/>
                      <a:pt x="928" y="7470"/>
                    </a:cubicBezTo>
                    <a:cubicBezTo>
                      <a:pt x="1078" y="7420"/>
                      <a:pt x="1278" y="7369"/>
                      <a:pt x="1479" y="7294"/>
                    </a:cubicBezTo>
                    <a:cubicBezTo>
                      <a:pt x="1679" y="7194"/>
                      <a:pt x="1905" y="7119"/>
                      <a:pt x="2106" y="6993"/>
                    </a:cubicBezTo>
                    <a:cubicBezTo>
                      <a:pt x="2331" y="6843"/>
                      <a:pt x="2532" y="6718"/>
                      <a:pt x="2757" y="6542"/>
                    </a:cubicBezTo>
                    <a:cubicBezTo>
                      <a:pt x="2983" y="6367"/>
                      <a:pt x="3183" y="6191"/>
                      <a:pt x="3359" y="5991"/>
                    </a:cubicBezTo>
                    <a:cubicBezTo>
                      <a:pt x="3760" y="5615"/>
                      <a:pt x="4060" y="5164"/>
                      <a:pt x="4336" y="4688"/>
                    </a:cubicBezTo>
                    <a:cubicBezTo>
                      <a:pt x="4461" y="4462"/>
                      <a:pt x="4562" y="4212"/>
                      <a:pt x="4662" y="3986"/>
                    </a:cubicBezTo>
                    <a:cubicBezTo>
                      <a:pt x="4737" y="3735"/>
                      <a:pt x="4812" y="3485"/>
                      <a:pt x="4887" y="3234"/>
                    </a:cubicBezTo>
                    <a:cubicBezTo>
                      <a:pt x="4938" y="2983"/>
                      <a:pt x="4963" y="2733"/>
                      <a:pt x="4988" y="2507"/>
                    </a:cubicBezTo>
                    <a:cubicBezTo>
                      <a:pt x="5013" y="2257"/>
                      <a:pt x="5038" y="2031"/>
                      <a:pt x="5038" y="1780"/>
                    </a:cubicBezTo>
                    <a:cubicBezTo>
                      <a:pt x="5038" y="1555"/>
                      <a:pt x="5013" y="1329"/>
                      <a:pt x="5013" y="1129"/>
                    </a:cubicBezTo>
                    <a:cubicBezTo>
                      <a:pt x="5013" y="928"/>
                      <a:pt x="4988" y="728"/>
                      <a:pt x="4963" y="552"/>
                    </a:cubicBezTo>
                    <a:cubicBezTo>
                      <a:pt x="4963" y="402"/>
                      <a:pt x="4913" y="252"/>
                      <a:pt x="4913" y="151"/>
                    </a:cubicBezTo>
                    <a:cubicBezTo>
                      <a:pt x="4887" y="51"/>
                      <a:pt x="4887" y="1"/>
                      <a:pt x="48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918;p66">
                <a:extLst>
                  <a:ext uri="{FF2B5EF4-FFF2-40B4-BE49-F238E27FC236}">
                    <a16:creationId xmlns:a16="http://schemas.microsoft.com/office/drawing/2014/main" id="{0A983370-87EC-4D06-8623-CF20485232E3}"/>
                  </a:ext>
                </a:extLst>
              </p:cNvPr>
              <p:cNvSpPr/>
              <p:nvPr/>
            </p:nvSpPr>
            <p:spPr>
              <a:xfrm>
                <a:off x="6003645" y="3946672"/>
                <a:ext cx="269362" cy="148959"/>
              </a:xfrm>
              <a:custGeom>
                <a:avLst/>
                <a:gdLst/>
                <a:ahLst/>
                <a:cxnLst/>
                <a:rect l="l" t="t" r="r" b="b"/>
                <a:pathLst>
                  <a:path w="9074" h="5018" extrusionOk="0">
                    <a:moveTo>
                      <a:pt x="2331" y="1"/>
                    </a:moveTo>
                    <a:cubicBezTo>
                      <a:pt x="2206" y="1"/>
                      <a:pt x="2081" y="7"/>
                      <a:pt x="1955" y="20"/>
                    </a:cubicBezTo>
                    <a:cubicBezTo>
                      <a:pt x="1830" y="20"/>
                      <a:pt x="1705" y="20"/>
                      <a:pt x="1579" y="45"/>
                    </a:cubicBezTo>
                    <a:cubicBezTo>
                      <a:pt x="1454" y="45"/>
                      <a:pt x="1329" y="20"/>
                      <a:pt x="1229" y="20"/>
                    </a:cubicBezTo>
                    <a:cubicBezTo>
                      <a:pt x="978" y="20"/>
                      <a:pt x="752" y="45"/>
                      <a:pt x="577" y="45"/>
                    </a:cubicBezTo>
                    <a:cubicBezTo>
                      <a:pt x="402" y="70"/>
                      <a:pt x="251" y="95"/>
                      <a:pt x="151" y="120"/>
                    </a:cubicBezTo>
                    <a:cubicBezTo>
                      <a:pt x="51" y="120"/>
                      <a:pt x="0" y="145"/>
                      <a:pt x="0" y="145"/>
                    </a:cubicBezTo>
                    <a:cubicBezTo>
                      <a:pt x="0" y="145"/>
                      <a:pt x="0" y="195"/>
                      <a:pt x="26" y="295"/>
                    </a:cubicBezTo>
                    <a:cubicBezTo>
                      <a:pt x="26" y="396"/>
                      <a:pt x="51" y="571"/>
                      <a:pt x="101" y="721"/>
                    </a:cubicBezTo>
                    <a:cubicBezTo>
                      <a:pt x="151" y="897"/>
                      <a:pt x="201" y="1122"/>
                      <a:pt x="301" y="1323"/>
                    </a:cubicBezTo>
                    <a:cubicBezTo>
                      <a:pt x="326" y="1448"/>
                      <a:pt x="376" y="1549"/>
                      <a:pt x="427" y="1674"/>
                    </a:cubicBezTo>
                    <a:cubicBezTo>
                      <a:pt x="502" y="1799"/>
                      <a:pt x="577" y="1899"/>
                      <a:pt x="652" y="2025"/>
                    </a:cubicBezTo>
                    <a:cubicBezTo>
                      <a:pt x="803" y="2275"/>
                      <a:pt x="1003" y="2526"/>
                      <a:pt x="1229" y="2777"/>
                    </a:cubicBezTo>
                    <a:cubicBezTo>
                      <a:pt x="1454" y="3027"/>
                      <a:pt x="1680" y="3228"/>
                      <a:pt x="1930" y="3453"/>
                    </a:cubicBezTo>
                    <a:cubicBezTo>
                      <a:pt x="2206" y="3654"/>
                      <a:pt x="2482" y="3854"/>
                      <a:pt x="2757" y="4030"/>
                    </a:cubicBezTo>
                    <a:cubicBezTo>
                      <a:pt x="3033" y="4180"/>
                      <a:pt x="3334" y="4330"/>
                      <a:pt x="3635" y="4456"/>
                    </a:cubicBezTo>
                    <a:cubicBezTo>
                      <a:pt x="4236" y="4706"/>
                      <a:pt x="4863" y="4882"/>
                      <a:pt x="5464" y="4957"/>
                    </a:cubicBezTo>
                    <a:cubicBezTo>
                      <a:pt x="5795" y="4998"/>
                      <a:pt x="6119" y="5017"/>
                      <a:pt x="6431" y="5017"/>
                    </a:cubicBezTo>
                    <a:cubicBezTo>
                      <a:pt x="6685" y="5017"/>
                      <a:pt x="6932" y="5005"/>
                      <a:pt x="7168" y="4982"/>
                    </a:cubicBezTo>
                    <a:cubicBezTo>
                      <a:pt x="7419" y="4932"/>
                      <a:pt x="7670" y="4907"/>
                      <a:pt x="7895" y="4857"/>
                    </a:cubicBezTo>
                    <a:cubicBezTo>
                      <a:pt x="8121" y="4832"/>
                      <a:pt x="8321" y="4782"/>
                      <a:pt x="8497" y="4731"/>
                    </a:cubicBezTo>
                    <a:cubicBezTo>
                      <a:pt x="8672" y="4706"/>
                      <a:pt x="8823" y="4631"/>
                      <a:pt x="8923" y="4606"/>
                    </a:cubicBezTo>
                    <a:cubicBezTo>
                      <a:pt x="9023" y="4581"/>
                      <a:pt x="9073" y="4556"/>
                      <a:pt x="9073" y="4556"/>
                    </a:cubicBezTo>
                    <a:cubicBezTo>
                      <a:pt x="9073" y="4556"/>
                      <a:pt x="9073" y="4506"/>
                      <a:pt x="9023" y="4406"/>
                    </a:cubicBezTo>
                    <a:cubicBezTo>
                      <a:pt x="8998" y="4305"/>
                      <a:pt x="8948" y="4155"/>
                      <a:pt x="8873" y="4005"/>
                    </a:cubicBezTo>
                    <a:cubicBezTo>
                      <a:pt x="8798" y="3829"/>
                      <a:pt x="8722" y="3629"/>
                      <a:pt x="8597" y="3403"/>
                    </a:cubicBezTo>
                    <a:cubicBezTo>
                      <a:pt x="8472" y="3203"/>
                      <a:pt x="8321" y="2977"/>
                      <a:pt x="8146" y="2777"/>
                    </a:cubicBezTo>
                    <a:cubicBezTo>
                      <a:pt x="7970" y="2551"/>
                      <a:pt x="7795" y="2325"/>
                      <a:pt x="7569" y="2125"/>
                    </a:cubicBezTo>
                    <a:cubicBezTo>
                      <a:pt x="7344" y="1899"/>
                      <a:pt x="7118" y="1699"/>
                      <a:pt x="6868" y="1523"/>
                    </a:cubicBezTo>
                    <a:cubicBezTo>
                      <a:pt x="6341" y="1148"/>
                      <a:pt x="5815" y="847"/>
                      <a:pt x="5239" y="596"/>
                    </a:cubicBezTo>
                    <a:cubicBezTo>
                      <a:pt x="4963" y="496"/>
                      <a:pt x="4662" y="396"/>
                      <a:pt x="4386" y="295"/>
                    </a:cubicBezTo>
                    <a:cubicBezTo>
                      <a:pt x="4086" y="220"/>
                      <a:pt x="3810" y="170"/>
                      <a:pt x="3534" y="120"/>
                    </a:cubicBezTo>
                    <a:cubicBezTo>
                      <a:pt x="3259" y="70"/>
                      <a:pt x="2958" y="45"/>
                      <a:pt x="2707" y="20"/>
                    </a:cubicBezTo>
                    <a:cubicBezTo>
                      <a:pt x="2582" y="7"/>
                      <a:pt x="2457" y="1"/>
                      <a:pt x="23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919;p66">
                <a:extLst>
                  <a:ext uri="{FF2B5EF4-FFF2-40B4-BE49-F238E27FC236}">
                    <a16:creationId xmlns:a16="http://schemas.microsoft.com/office/drawing/2014/main" id="{4CF94D46-95A7-4A5D-BB96-5BF8FDA5DE95}"/>
                  </a:ext>
                </a:extLst>
              </p:cNvPr>
              <p:cNvSpPr/>
              <p:nvPr/>
            </p:nvSpPr>
            <p:spPr>
              <a:xfrm>
                <a:off x="6171780" y="3581932"/>
                <a:ext cx="126517" cy="264909"/>
              </a:xfrm>
              <a:custGeom>
                <a:avLst/>
                <a:gdLst/>
                <a:ahLst/>
                <a:cxnLst/>
                <a:rect l="l" t="t" r="r" b="b"/>
                <a:pathLst>
                  <a:path w="4262" h="8924" extrusionOk="0">
                    <a:moveTo>
                      <a:pt x="2332" y="1"/>
                    </a:moveTo>
                    <a:cubicBezTo>
                      <a:pt x="2332" y="1"/>
                      <a:pt x="2281" y="51"/>
                      <a:pt x="2206" y="126"/>
                    </a:cubicBezTo>
                    <a:cubicBezTo>
                      <a:pt x="2156" y="176"/>
                      <a:pt x="2031" y="277"/>
                      <a:pt x="1931" y="402"/>
                    </a:cubicBezTo>
                    <a:cubicBezTo>
                      <a:pt x="1830" y="527"/>
                      <a:pt x="1680" y="678"/>
                      <a:pt x="1555" y="853"/>
                    </a:cubicBezTo>
                    <a:cubicBezTo>
                      <a:pt x="1429" y="1003"/>
                      <a:pt x="1304" y="1204"/>
                      <a:pt x="1154" y="1379"/>
                    </a:cubicBezTo>
                    <a:cubicBezTo>
                      <a:pt x="1028" y="1580"/>
                      <a:pt x="903" y="1780"/>
                      <a:pt x="778" y="2006"/>
                    </a:cubicBezTo>
                    <a:cubicBezTo>
                      <a:pt x="677" y="2231"/>
                      <a:pt x="552" y="2457"/>
                      <a:pt x="452" y="2708"/>
                    </a:cubicBezTo>
                    <a:cubicBezTo>
                      <a:pt x="276" y="3159"/>
                      <a:pt x="126" y="3685"/>
                      <a:pt x="76" y="4211"/>
                    </a:cubicBezTo>
                    <a:cubicBezTo>
                      <a:pt x="1" y="4763"/>
                      <a:pt x="1" y="5314"/>
                      <a:pt x="101" y="5866"/>
                    </a:cubicBezTo>
                    <a:cubicBezTo>
                      <a:pt x="176" y="6392"/>
                      <a:pt x="327" y="6943"/>
                      <a:pt x="552" y="7394"/>
                    </a:cubicBezTo>
                    <a:cubicBezTo>
                      <a:pt x="652" y="7620"/>
                      <a:pt x="753" y="7845"/>
                      <a:pt x="878" y="8021"/>
                    </a:cubicBezTo>
                    <a:cubicBezTo>
                      <a:pt x="978" y="8196"/>
                      <a:pt x="1103" y="8372"/>
                      <a:pt x="1204" y="8497"/>
                    </a:cubicBezTo>
                    <a:cubicBezTo>
                      <a:pt x="1304" y="8622"/>
                      <a:pt x="1404" y="8748"/>
                      <a:pt x="1479" y="8823"/>
                    </a:cubicBezTo>
                    <a:cubicBezTo>
                      <a:pt x="1530" y="8873"/>
                      <a:pt x="1580" y="8923"/>
                      <a:pt x="1580" y="8923"/>
                    </a:cubicBezTo>
                    <a:cubicBezTo>
                      <a:pt x="1580" y="8923"/>
                      <a:pt x="1630" y="8898"/>
                      <a:pt x="1705" y="8848"/>
                    </a:cubicBezTo>
                    <a:cubicBezTo>
                      <a:pt x="1780" y="8773"/>
                      <a:pt x="1905" y="8698"/>
                      <a:pt x="2031" y="8597"/>
                    </a:cubicBezTo>
                    <a:cubicBezTo>
                      <a:pt x="2156" y="8472"/>
                      <a:pt x="2332" y="8347"/>
                      <a:pt x="2457" y="8196"/>
                    </a:cubicBezTo>
                    <a:cubicBezTo>
                      <a:pt x="2607" y="8021"/>
                      <a:pt x="2783" y="7845"/>
                      <a:pt x="2933" y="7670"/>
                    </a:cubicBezTo>
                    <a:cubicBezTo>
                      <a:pt x="3234" y="7294"/>
                      <a:pt x="3535" y="6868"/>
                      <a:pt x="3760" y="6367"/>
                    </a:cubicBezTo>
                    <a:cubicBezTo>
                      <a:pt x="3986" y="5866"/>
                      <a:pt x="4136" y="5289"/>
                      <a:pt x="4211" y="4738"/>
                    </a:cubicBezTo>
                    <a:cubicBezTo>
                      <a:pt x="4236" y="4437"/>
                      <a:pt x="4261" y="4136"/>
                      <a:pt x="4261" y="3861"/>
                    </a:cubicBezTo>
                    <a:cubicBezTo>
                      <a:pt x="4261" y="3560"/>
                      <a:pt x="4211" y="3259"/>
                      <a:pt x="4161" y="2983"/>
                    </a:cubicBezTo>
                    <a:cubicBezTo>
                      <a:pt x="4086" y="2683"/>
                      <a:pt x="4036" y="2432"/>
                      <a:pt x="3936" y="2156"/>
                    </a:cubicBezTo>
                    <a:cubicBezTo>
                      <a:pt x="3835" y="1881"/>
                      <a:pt x="3710" y="1630"/>
                      <a:pt x="3585" y="1404"/>
                    </a:cubicBezTo>
                    <a:cubicBezTo>
                      <a:pt x="3459" y="1204"/>
                      <a:pt x="3334" y="978"/>
                      <a:pt x="3184" y="803"/>
                    </a:cubicBezTo>
                    <a:cubicBezTo>
                      <a:pt x="3033" y="627"/>
                      <a:pt x="2883" y="477"/>
                      <a:pt x="2758" y="352"/>
                    </a:cubicBezTo>
                    <a:cubicBezTo>
                      <a:pt x="2657" y="251"/>
                      <a:pt x="2532" y="151"/>
                      <a:pt x="2457" y="101"/>
                    </a:cubicBezTo>
                    <a:cubicBezTo>
                      <a:pt x="2382" y="26"/>
                      <a:pt x="2332" y="1"/>
                      <a:pt x="23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920;p66">
                <a:extLst>
                  <a:ext uri="{FF2B5EF4-FFF2-40B4-BE49-F238E27FC236}">
                    <a16:creationId xmlns:a16="http://schemas.microsoft.com/office/drawing/2014/main" id="{FEC964D8-C941-46A4-ACC8-5AC8348E8DCA}"/>
                  </a:ext>
                </a:extLst>
              </p:cNvPr>
              <p:cNvSpPr/>
              <p:nvPr/>
            </p:nvSpPr>
            <p:spPr>
              <a:xfrm>
                <a:off x="6362239" y="3721660"/>
                <a:ext cx="282007" cy="124440"/>
              </a:xfrm>
              <a:custGeom>
                <a:avLst/>
                <a:gdLst/>
                <a:ahLst/>
                <a:cxnLst/>
                <a:rect l="l" t="t" r="r" b="b"/>
                <a:pathLst>
                  <a:path w="9500" h="4192" extrusionOk="0">
                    <a:moveTo>
                      <a:pt x="4946" y="1"/>
                    </a:moveTo>
                    <a:cubicBezTo>
                      <a:pt x="4868" y="1"/>
                      <a:pt x="4790" y="2"/>
                      <a:pt x="4713" y="6"/>
                    </a:cubicBezTo>
                    <a:cubicBezTo>
                      <a:pt x="4111" y="31"/>
                      <a:pt x="3535" y="106"/>
                      <a:pt x="2958" y="281"/>
                    </a:cubicBezTo>
                    <a:cubicBezTo>
                      <a:pt x="2407" y="457"/>
                      <a:pt x="1906" y="707"/>
                      <a:pt x="1454" y="983"/>
                    </a:cubicBezTo>
                    <a:cubicBezTo>
                      <a:pt x="1229" y="1108"/>
                      <a:pt x="1028" y="1259"/>
                      <a:pt x="853" y="1384"/>
                    </a:cubicBezTo>
                    <a:cubicBezTo>
                      <a:pt x="677" y="1534"/>
                      <a:pt x="527" y="1685"/>
                      <a:pt x="402" y="1785"/>
                    </a:cubicBezTo>
                    <a:cubicBezTo>
                      <a:pt x="276" y="1910"/>
                      <a:pt x="176" y="2036"/>
                      <a:pt x="101" y="2086"/>
                    </a:cubicBezTo>
                    <a:cubicBezTo>
                      <a:pt x="26" y="2161"/>
                      <a:pt x="1" y="2211"/>
                      <a:pt x="1" y="2211"/>
                    </a:cubicBezTo>
                    <a:cubicBezTo>
                      <a:pt x="1" y="2211"/>
                      <a:pt x="26" y="2261"/>
                      <a:pt x="101" y="2336"/>
                    </a:cubicBezTo>
                    <a:cubicBezTo>
                      <a:pt x="176" y="2387"/>
                      <a:pt x="276" y="2512"/>
                      <a:pt x="427" y="2612"/>
                    </a:cubicBezTo>
                    <a:cubicBezTo>
                      <a:pt x="552" y="2737"/>
                      <a:pt x="703" y="2863"/>
                      <a:pt x="903" y="2988"/>
                    </a:cubicBezTo>
                    <a:cubicBezTo>
                      <a:pt x="1078" y="3138"/>
                      <a:pt x="1279" y="3264"/>
                      <a:pt x="1505" y="3389"/>
                    </a:cubicBezTo>
                    <a:cubicBezTo>
                      <a:pt x="1956" y="3640"/>
                      <a:pt x="2482" y="3840"/>
                      <a:pt x="3033" y="3991"/>
                    </a:cubicBezTo>
                    <a:cubicBezTo>
                      <a:pt x="3610" y="4141"/>
                      <a:pt x="4211" y="4191"/>
                      <a:pt x="4788" y="4191"/>
                    </a:cubicBezTo>
                    <a:cubicBezTo>
                      <a:pt x="5389" y="4166"/>
                      <a:pt x="5966" y="4066"/>
                      <a:pt x="6517" y="3890"/>
                    </a:cubicBezTo>
                    <a:cubicBezTo>
                      <a:pt x="7068" y="3740"/>
                      <a:pt x="7595" y="3489"/>
                      <a:pt x="8021" y="3214"/>
                    </a:cubicBezTo>
                    <a:cubicBezTo>
                      <a:pt x="8246" y="3088"/>
                      <a:pt x="8447" y="2938"/>
                      <a:pt x="8622" y="2788"/>
                    </a:cubicBezTo>
                    <a:cubicBezTo>
                      <a:pt x="8798" y="2662"/>
                      <a:pt x="8973" y="2512"/>
                      <a:pt x="9099" y="2387"/>
                    </a:cubicBezTo>
                    <a:cubicBezTo>
                      <a:pt x="9224" y="2286"/>
                      <a:pt x="9324" y="2161"/>
                      <a:pt x="9399" y="2086"/>
                    </a:cubicBezTo>
                    <a:cubicBezTo>
                      <a:pt x="9475" y="2011"/>
                      <a:pt x="9500" y="1961"/>
                      <a:pt x="9500" y="1961"/>
                    </a:cubicBezTo>
                    <a:cubicBezTo>
                      <a:pt x="9500" y="1961"/>
                      <a:pt x="9475" y="1910"/>
                      <a:pt x="9399" y="1860"/>
                    </a:cubicBezTo>
                    <a:cubicBezTo>
                      <a:pt x="9324" y="1785"/>
                      <a:pt x="9224" y="1660"/>
                      <a:pt x="9099" y="1560"/>
                    </a:cubicBezTo>
                    <a:cubicBezTo>
                      <a:pt x="8973" y="1459"/>
                      <a:pt x="8798" y="1309"/>
                      <a:pt x="8622" y="1184"/>
                    </a:cubicBezTo>
                    <a:cubicBezTo>
                      <a:pt x="8447" y="1058"/>
                      <a:pt x="8246" y="933"/>
                      <a:pt x="8021" y="808"/>
                    </a:cubicBezTo>
                    <a:cubicBezTo>
                      <a:pt x="7570" y="557"/>
                      <a:pt x="7043" y="331"/>
                      <a:pt x="6467" y="181"/>
                    </a:cubicBezTo>
                    <a:cubicBezTo>
                      <a:pt x="5987" y="72"/>
                      <a:pt x="5469" y="1"/>
                      <a:pt x="49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921;p66">
                <a:extLst>
                  <a:ext uri="{FF2B5EF4-FFF2-40B4-BE49-F238E27FC236}">
                    <a16:creationId xmlns:a16="http://schemas.microsoft.com/office/drawing/2014/main" id="{D5CBFD1A-DC0C-4B79-AF70-D8C54CF7D212}"/>
                  </a:ext>
                </a:extLst>
              </p:cNvPr>
              <p:cNvSpPr/>
              <p:nvPr/>
            </p:nvSpPr>
            <p:spPr>
              <a:xfrm>
                <a:off x="6365980" y="3326760"/>
                <a:ext cx="148811" cy="245554"/>
              </a:xfrm>
              <a:custGeom>
                <a:avLst/>
                <a:gdLst/>
                <a:ahLst/>
                <a:cxnLst/>
                <a:rect l="l" t="t" r="r" b="b"/>
                <a:pathLst>
                  <a:path w="5013" h="8272" extrusionOk="0">
                    <a:moveTo>
                      <a:pt x="551" y="0"/>
                    </a:moveTo>
                    <a:cubicBezTo>
                      <a:pt x="551" y="0"/>
                      <a:pt x="501" y="75"/>
                      <a:pt x="476" y="151"/>
                    </a:cubicBezTo>
                    <a:cubicBezTo>
                      <a:pt x="451" y="251"/>
                      <a:pt x="376" y="376"/>
                      <a:pt x="326" y="552"/>
                    </a:cubicBezTo>
                    <a:cubicBezTo>
                      <a:pt x="276" y="702"/>
                      <a:pt x="201" y="903"/>
                      <a:pt x="176" y="1128"/>
                    </a:cubicBezTo>
                    <a:cubicBezTo>
                      <a:pt x="125" y="1329"/>
                      <a:pt x="75" y="1579"/>
                      <a:pt x="50" y="1830"/>
                    </a:cubicBezTo>
                    <a:cubicBezTo>
                      <a:pt x="0" y="2331"/>
                      <a:pt x="0" y="2908"/>
                      <a:pt x="100" y="3459"/>
                    </a:cubicBezTo>
                    <a:cubicBezTo>
                      <a:pt x="176" y="4035"/>
                      <a:pt x="351" y="4587"/>
                      <a:pt x="602" y="5138"/>
                    </a:cubicBezTo>
                    <a:cubicBezTo>
                      <a:pt x="877" y="5639"/>
                      <a:pt x="1203" y="6116"/>
                      <a:pt x="1579" y="6517"/>
                    </a:cubicBezTo>
                    <a:cubicBezTo>
                      <a:pt x="1955" y="6918"/>
                      <a:pt x="2406" y="7269"/>
                      <a:pt x="2832" y="7544"/>
                    </a:cubicBezTo>
                    <a:cubicBezTo>
                      <a:pt x="3033" y="7670"/>
                      <a:pt x="3258" y="7795"/>
                      <a:pt x="3434" y="7870"/>
                    </a:cubicBezTo>
                    <a:cubicBezTo>
                      <a:pt x="3634" y="7970"/>
                      <a:pt x="3835" y="8045"/>
                      <a:pt x="3985" y="8096"/>
                    </a:cubicBezTo>
                    <a:cubicBezTo>
                      <a:pt x="4161" y="8171"/>
                      <a:pt x="4311" y="8196"/>
                      <a:pt x="4386" y="8221"/>
                    </a:cubicBezTo>
                    <a:cubicBezTo>
                      <a:pt x="4486" y="8246"/>
                      <a:pt x="4536" y="8271"/>
                      <a:pt x="4536" y="8271"/>
                    </a:cubicBezTo>
                    <a:cubicBezTo>
                      <a:pt x="4536" y="8271"/>
                      <a:pt x="4562" y="8221"/>
                      <a:pt x="4612" y="8121"/>
                    </a:cubicBezTo>
                    <a:cubicBezTo>
                      <a:pt x="4637" y="8020"/>
                      <a:pt x="4687" y="7895"/>
                      <a:pt x="4737" y="7720"/>
                    </a:cubicBezTo>
                    <a:cubicBezTo>
                      <a:pt x="4787" y="7569"/>
                      <a:pt x="4837" y="7369"/>
                      <a:pt x="4887" y="7143"/>
                    </a:cubicBezTo>
                    <a:cubicBezTo>
                      <a:pt x="4912" y="6918"/>
                      <a:pt x="4937" y="6692"/>
                      <a:pt x="4963" y="6441"/>
                    </a:cubicBezTo>
                    <a:cubicBezTo>
                      <a:pt x="5013" y="5940"/>
                      <a:pt x="4988" y="5389"/>
                      <a:pt x="4887" y="4837"/>
                    </a:cubicBezTo>
                    <a:cubicBezTo>
                      <a:pt x="4787" y="4286"/>
                      <a:pt x="4587" y="3735"/>
                      <a:pt x="4336" y="3233"/>
                    </a:cubicBezTo>
                    <a:cubicBezTo>
                      <a:pt x="4085" y="2707"/>
                      <a:pt x="3785" y="2231"/>
                      <a:pt x="3434" y="1830"/>
                    </a:cubicBezTo>
                    <a:cubicBezTo>
                      <a:pt x="3058" y="1429"/>
                      <a:pt x="2657" y="1078"/>
                      <a:pt x="2231" y="802"/>
                    </a:cubicBezTo>
                    <a:cubicBezTo>
                      <a:pt x="2030" y="652"/>
                      <a:pt x="1830" y="552"/>
                      <a:pt x="1629" y="451"/>
                    </a:cubicBezTo>
                    <a:cubicBezTo>
                      <a:pt x="1429" y="351"/>
                      <a:pt x="1228" y="251"/>
                      <a:pt x="1078" y="201"/>
                    </a:cubicBezTo>
                    <a:cubicBezTo>
                      <a:pt x="927" y="126"/>
                      <a:pt x="777" y="101"/>
                      <a:pt x="702" y="50"/>
                    </a:cubicBezTo>
                    <a:cubicBezTo>
                      <a:pt x="602" y="25"/>
                      <a:pt x="551" y="0"/>
                      <a:pt x="5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922;p66">
                <a:extLst>
                  <a:ext uri="{FF2B5EF4-FFF2-40B4-BE49-F238E27FC236}">
                    <a16:creationId xmlns:a16="http://schemas.microsoft.com/office/drawing/2014/main" id="{F70F736E-B13C-4571-83C1-51723B382EB2}"/>
                  </a:ext>
                </a:extLst>
              </p:cNvPr>
              <p:cNvSpPr/>
              <p:nvPr/>
            </p:nvSpPr>
            <p:spPr>
              <a:xfrm>
                <a:off x="6609990" y="3238210"/>
                <a:ext cx="216522" cy="189004"/>
              </a:xfrm>
              <a:custGeom>
                <a:avLst/>
                <a:gdLst/>
                <a:ahLst/>
                <a:cxnLst/>
                <a:rect l="l" t="t" r="r" b="b"/>
                <a:pathLst>
                  <a:path w="7294" h="6367" extrusionOk="0">
                    <a:moveTo>
                      <a:pt x="7093" y="1"/>
                    </a:moveTo>
                    <a:cubicBezTo>
                      <a:pt x="6993" y="1"/>
                      <a:pt x="6818" y="1"/>
                      <a:pt x="6667" y="26"/>
                    </a:cubicBezTo>
                    <a:cubicBezTo>
                      <a:pt x="6492" y="26"/>
                      <a:pt x="6291" y="51"/>
                      <a:pt x="6066" y="101"/>
                    </a:cubicBezTo>
                    <a:cubicBezTo>
                      <a:pt x="5840" y="126"/>
                      <a:pt x="5615" y="201"/>
                      <a:pt x="5364" y="251"/>
                    </a:cubicBezTo>
                    <a:cubicBezTo>
                      <a:pt x="4888" y="402"/>
                      <a:pt x="4362" y="602"/>
                      <a:pt x="3885" y="853"/>
                    </a:cubicBezTo>
                    <a:cubicBezTo>
                      <a:pt x="3409" y="1104"/>
                      <a:pt x="2933" y="1404"/>
                      <a:pt x="2532" y="1780"/>
                    </a:cubicBezTo>
                    <a:cubicBezTo>
                      <a:pt x="2332" y="1956"/>
                      <a:pt x="2131" y="2156"/>
                      <a:pt x="1956" y="2357"/>
                    </a:cubicBezTo>
                    <a:cubicBezTo>
                      <a:pt x="1780" y="2557"/>
                      <a:pt x="1605" y="2758"/>
                      <a:pt x="1454" y="2958"/>
                    </a:cubicBezTo>
                    <a:cubicBezTo>
                      <a:pt x="1304" y="3159"/>
                      <a:pt x="1154" y="3409"/>
                      <a:pt x="1028" y="3610"/>
                    </a:cubicBezTo>
                    <a:cubicBezTo>
                      <a:pt x="928" y="3810"/>
                      <a:pt x="803" y="4036"/>
                      <a:pt x="702" y="4236"/>
                    </a:cubicBezTo>
                    <a:cubicBezTo>
                      <a:pt x="652" y="4362"/>
                      <a:pt x="602" y="4462"/>
                      <a:pt x="577" y="4562"/>
                    </a:cubicBezTo>
                    <a:cubicBezTo>
                      <a:pt x="502" y="4688"/>
                      <a:pt x="452" y="4788"/>
                      <a:pt x="402" y="4888"/>
                    </a:cubicBezTo>
                    <a:cubicBezTo>
                      <a:pt x="301" y="5089"/>
                      <a:pt x="226" y="5289"/>
                      <a:pt x="176" y="5439"/>
                    </a:cubicBezTo>
                    <a:cubicBezTo>
                      <a:pt x="101" y="5590"/>
                      <a:pt x="76" y="5740"/>
                      <a:pt x="26" y="5840"/>
                    </a:cubicBezTo>
                    <a:cubicBezTo>
                      <a:pt x="1" y="5941"/>
                      <a:pt x="1" y="5991"/>
                      <a:pt x="1" y="5991"/>
                    </a:cubicBezTo>
                    <a:cubicBezTo>
                      <a:pt x="1" y="5991"/>
                      <a:pt x="51" y="6016"/>
                      <a:pt x="151" y="6066"/>
                    </a:cubicBezTo>
                    <a:cubicBezTo>
                      <a:pt x="226" y="6091"/>
                      <a:pt x="377" y="6141"/>
                      <a:pt x="552" y="6166"/>
                    </a:cubicBezTo>
                    <a:cubicBezTo>
                      <a:pt x="702" y="6216"/>
                      <a:pt x="928" y="6267"/>
                      <a:pt x="1129" y="6317"/>
                    </a:cubicBezTo>
                    <a:cubicBezTo>
                      <a:pt x="1254" y="6342"/>
                      <a:pt x="1354" y="6342"/>
                      <a:pt x="1479" y="6367"/>
                    </a:cubicBezTo>
                    <a:cubicBezTo>
                      <a:pt x="1605" y="6367"/>
                      <a:pt x="1755" y="6342"/>
                      <a:pt x="1880" y="6342"/>
                    </a:cubicBezTo>
                    <a:cubicBezTo>
                      <a:pt x="2156" y="6317"/>
                      <a:pt x="2457" y="6292"/>
                      <a:pt x="2758" y="6216"/>
                    </a:cubicBezTo>
                    <a:cubicBezTo>
                      <a:pt x="3083" y="6141"/>
                      <a:pt x="3359" y="6041"/>
                      <a:pt x="3660" y="5941"/>
                    </a:cubicBezTo>
                    <a:cubicBezTo>
                      <a:pt x="3936" y="5815"/>
                      <a:pt x="4236" y="5690"/>
                      <a:pt x="4512" y="5490"/>
                    </a:cubicBezTo>
                    <a:cubicBezTo>
                      <a:pt x="4763" y="5339"/>
                      <a:pt x="5038" y="5139"/>
                      <a:pt x="5289" y="4938"/>
                    </a:cubicBezTo>
                    <a:cubicBezTo>
                      <a:pt x="5514" y="4713"/>
                      <a:pt x="5740" y="4487"/>
                      <a:pt x="5941" y="4262"/>
                    </a:cubicBezTo>
                    <a:cubicBezTo>
                      <a:pt x="6166" y="4011"/>
                      <a:pt x="6316" y="3760"/>
                      <a:pt x="6492" y="3485"/>
                    </a:cubicBezTo>
                    <a:cubicBezTo>
                      <a:pt x="6642" y="3234"/>
                      <a:pt x="6768" y="2983"/>
                      <a:pt x="6868" y="2708"/>
                    </a:cubicBezTo>
                    <a:cubicBezTo>
                      <a:pt x="6993" y="2432"/>
                      <a:pt x="7068" y="2181"/>
                      <a:pt x="7119" y="1906"/>
                    </a:cubicBezTo>
                    <a:cubicBezTo>
                      <a:pt x="7194" y="1655"/>
                      <a:pt x="7244" y="1404"/>
                      <a:pt x="7244" y="1179"/>
                    </a:cubicBezTo>
                    <a:cubicBezTo>
                      <a:pt x="7269" y="953"/>
                      <a:pt x="7269" y="753"/>
                      <a:pt x="7294" y="577"/>
                    </a:cubicBezTo>
                    <a:cubicBezTo>
                      <a:pt x="7294" y="402"/>
                      <a:pt x="7269" y="251"/>
                      <a:pt x="7269" y="151"/>
                    </a:cubicBezTo>
                    <a:cubicBezTo>
                      <a:pt x="7269" y="51"/>
                      <a:pt x="7244" y="1"/>
                      <a:pt x="7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923;p66">
                <a:extLst>
                  <a:ext uri="{FF2B5EF4-FFF2-40B4-BE49-F238E27FC236}">
                    <a16:creationId xmlns:a16="http://schemas.microsoft.com/office/drawing/2014/main" id="{2C31BA70-1B02-42BF-8E78-D1528542C42B}"/>
                  </a:ext>
                </a:extLst>
              </p:cNvPr>
              <p:cNvSpPr/>
              <p:nvPr/>
            </p:nvSpPr>
            <p:spPr>
              <a:xfrm>
                <a:off x="6429209" y="2993873"/>
                <a:ext cx="200166" cy="182177"/>
              </a:xfrm>
              <a:custGeom>
                <a:avLst/>
                <a:gdLst/>
                <a:ahLst/>
                <a:cxnLst/>
                <a:rect l="l" t="t" r="r" b="b"/>
                <a:pathLst>
                  <a:path w="6743" h="6137" extrusionOk="0">
                    <a:moveTo>
                      <a:pt x="1357" y="1"/>
                    </a:moveTo>
                    <a:cubicBezTo>
                      <a:pt x="1288" y="1"/>
                      <a:pt x="1219" y="4"/>
                      <a:pt x="1153" y="11"/>
                    </a:cubicBezTo>
                    <a:cubicBezTo>
                      <a:pt x="903" y="11"/>
                      <a:pt x="702" y="36"/>
                      <a:pt x="527" y="86"/>
                    </a:cubicBezTo>
                    <a:cubicBezTo>
                      <a:pt x="376" y="86"/>
                      <a:pt x="226" y="137"/>
                      <a:pt x="151" y="162"/>
                    </a:cubicBezTo>
                    <a:cubicBezTo>
                      <a:pt x="51" y="187"/>
                      <a:pt x="0" y="212"/>
                      <a:pt x="0" y="212"/>
                    </a:cubicBezTo>
                    <a:cubicBezTo>
                      <a:pt x="0" y="212"/>
                      <a:pt x="0" y="287"/>
                      <a:pt x="25" y="387"/>
                    </a:cubicBezTo>
                    <a:cubicBezTo>
                      <a:pt x="51" y="462"/>
                      <a:pt x="51" y="638"/>
                      <a:pt x="101" y="788"/>
                    </a:cubicBezTo>
                    <a:cubicBezTo>
                      <a:pt x="126" y="939"/>
                      <a:pt x="176" y="1139"/>
                      <a:pt x="226" y="1340"/>
                    </a:cubicBezTo>
                    <a:cubicBezTo>
                      <a:pt x="276" y="1515"/>
                      <a:pt x="326" y="1741"/>
                      <a:pt x="401" y="1966"/>
                    </a:cubicBezTo>
                    <a:cubicBezTo>
                      <a:pt x="477" y="2192"/>
                      <a:pt x="552" y="2417"/>
                      <a:pt x="652" y="2618"/>
                    </a:cubicBezTo>
                    <a:cubicBezTo>
                      <a:pt x="752" y="2843"/>
                      <a:pt x="853" y="3069"/>
                      <a:pt x="978" y="3294"/>
                    </a:cubicBezTo>
                    <a:cubicBezTo>
                      <a:pt x="1103" y="3520"/>
                      <a:pt x="1254" y="3721"/>
                      <a:pt x="1429" y="3946"/>
                    </a:cubicBezTo>
                    <a:cubicBezTo>
                      <a:pt x="1579" y="4147"/>
                      <a:pt x="1755" y="4347"/>
                      <a:pt x="1955" y="4548"/>
                    </a:cubicBezTo>
                    <a:cubicBezTo>
                      <a:pt x="2156" y="4748"/>
                      <a:pt x="2381" y="4924"/>
                      <a:pt x="2607" y="5074"/>
                    </a:cubicBezTo>
                    <a:cubicBezTo>
                      <a:pt x="2807" y="5249"/>
                      <a:pt x="3083" y="5400"/>
                      <a:pt x="3334" y="5525"/>
                    </a:cubicBezTo>
                    <a:cubicBezTo>
                      <a:pt x="3584" y="5650"/>
                      <a:pt x="3810" y="5751"/>
                      <a:pt x="4086" y="5851"/>
                    </a:cubicBezTo>
                    <a:cubicBezTo>
                      <a:pt x="4386" y="5951"/>
                      <a:pt x="4637" y="6026"/>
                      <a:pt x="4913" y="6076"/>
                    </a:cubicBezTo>
                    <a:cubicBezTo>
                      <a:pt x="5096" y="6113"/>
                      <a:pt x="5266" y="6136"/>
                      <a:pt x="5433" y="6136"/>
                    </a:cubicBezTo>
                    <a:cubicBezTo>
                      <a:pt x="5494" y="6136"/>
                      <a:pt x="5554" y="6133"/>
                      <a:pt x="5614" y="6127"/>
                    </a:cubicBezTo>
                    <a:cubicBezTo>
                      <a:pt x="5815" y="6127"/>
                      <a:pt x="6041" y="6101"/>
                      <a:pt x="6191" y="6076"/>
                    </a:cubicBezTo>
                    <a:cubicBezTo>
                      <a:pt x="6366" y="6076"/>
                      <a:pt x="6517" y="6026"/>
                      <a:pt x="6592" y="6001"/>
                    </a:cubicBezTo>
                    <a:cubicBezTo>
                      <a:pt x="6692" y="6001"/>
                      <a:pt x="6742" y="5976"/>
                      <a:pt x="6742" y="5976"/>
                    </a:cubicBezTo>
                    <a:cubicBezTo>
                      <a:pt x="6742" y="5976"/>
                      <a:pt x="6742" y="5926"/>
                      <a:pt x="6742" y="5826"/>
                    </a:cubicBezTo>
                    <a:cubicBezTo>
                      <a:pt x="6717" y="5726"/>
                      <a:pt x="6717" y="5575"/>
                      <a:pt x="6692" y="5425"/>
                    </a:cubicBezTo>
                    <a:cubicBezTo>
                      <a:pt x="6667" y="5249"/>
                      <a:pt x="6617" y="5049"/>
                      <a:pt x="6567" y="4848"/>
                    </a:cubicBezTo>
                    <a:cubicBezTo>
                      <a:pt x="6492" y="4623"/>
                      <a:pt x="6442" y="4397"/>
                      <a:pt x="6391" y="4172"/>
                    </a:cubicBezTo>
                    <a:cubicBezTo>
                      <a:pt x="6341" y="3946"/>
                      <a:pt x="6266" y="3721"/>
                      <a:pt x="6191" y="3520"/>
                    </a:cubicBezTo>
                    <a:cubicBezTo>
                      <a:pt x="6091" y="3294"/>
                      <a:pt x="5990" y="3044"/>
                      <a:pt x="5865" y="2818"/>
                    </a:cubicBezTo>
                    <a:cubicBezTo>
                      <a:pt x="5614" y="2392"/>
                      <a:pt x="5264" y="1941"/>
                      <a:pt x="4863" y="1540"/>
                    </a:cubicBezTo>
                    <a:cubicBezTo>
                      <a:pt x="4662" y="1340"/>
                      <a:pt x="4437" y="1164"/>
                      <a:pt x="4211" y="989"/>
                    </a:cubicBezTo>
                    <a:cubicBezTo>
                      <a:pt x="3985" y="838"/>
                      <a:pt x="3735" y="688"/>
                      <a:pt x="3459" y="538"/>
                    </a:cubicBezTo>
                    <a:cubicBezTo>
                      <a:pt x="3208" y="412"/>
                      <a:pt x="2958" y="312"/>
                      <a:pt x="2682" y="237"/>
                    </a:cubicBezTo>
                    <a:cubicBezTo>
                      <a:pt x="2406" y="137"/>
                      <a:pt x="2131" y="86"/>
                      <a:pt x="1880" y="36"/>
                    </a:cubicBezTo>
                    <a:cubicBezTo>
                      <a:pt x="1703" y="19"/>
                      <a:pt x="1526" y="1"/>
                      <a:pt x="13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2924;p66">
                <a:extLst>
                  <a:ext uri="{FF2B5EF4-FFF2-40B4-BE49-F238E27FC236}">
                    <a16:creationId xmlns:a16="http://schemas.microsoft.com/office/drawing/2014/main" id="{8820D1E8-2949-443C-8DC2-0806B8267B7E}"/>
                  </a:ext>
                </a:extLst>
              </p:cNvPr>
              <p:cNvSpPr/>
              <p:nvPr/>
            </p:nvSpPr>
            <p:spPr>
              <a:xfrm>
                <a:off x="6255848" y="2673720"/>
                <a:ext cx="282007" cy="128566"/>
              </a:xfrm>
              <a:custGeom>
                <a:avLst/>
                <a:gdLst/>
                <a:ahLst/>
                <a:cxnLst/>
                <a:rect l="l" t="t" r="r" b="b"/>
                <a:pathLst>
                  <a:path w="9500" h="4331" extrusionOk="0">
                    <a:moveTo>
                      <a:pt x="3760" y="0"/>
                    </a:moveTo>
                    <a:cubicBezTo>
                      <a:pt x="3610" y="0"/>
                      <a:pt x="3459" y="7"/>
                      <a:pt x="3309" y="19"/>
                    </a:cubicBezTo>
                    <a:cubicBezTo>
                      <a:pt x="3033" y="44"/>
                      <a:pt x="2733" y="94"/>
                      <a:pt x="2457" y="170"/>
                    </a:cubicBezTo>
                    <a:cubicBezTo>
                      <a:pt x="2181" y="245"/>
                      <a:pt x="1906" y="320"/>
                      <a:pt x="1655" y="420"/>
                    </a:cubicBezTo>
                    <a:cubicBezTo>
                      <a:pt x="1404" y="520"/>
                      <a:pt x="1179" y="621"/>
                      <a:pt x="978" y="721"/>
                    </a:cubicBezTo>
                    <a:cubicBezTo>
                      <a:pt x="778" y="846"/>
                      <a:pt x="602" y="972"/>
                      <a:pt x="452" y="1047"/>
                    </a:cubicBezTo>
                    <a:cubicBezTo>
                      <a:pt x="302" y="1147"/>
                      <a:pt x="201" y="1247"/>
                      <a:pt x="126" y="1323"/>
                    </a:cubicBezTo>
                    <a:cubicBezTo>
                      <a:pt x="26" y="1373"/>
                      <a:pt x="1" y="1423"/>
                      <a:pt x="1" y="1423"/>
                    </a:cubicBezTo>
                    <a:cubicBezTo>
                      <a:pt x="1" y="1423"/>
                      <a:pt x="26" y="1473"/>
                      <a:pt x="101" y="1548"/>
                    </a:cubicBezTo>
                    <a:cubicBezTo>
                      <a:pt x="151" y="1623"/>
                      <a:pt x="251" y="1749"/>
                      <a:pt x="352" y="1874"/>
                    </a:cubicBezTo>
                    <a:cubicBezTo>
                      <a:pt x="477" y="2024"/>
                      <a:pt x="627" y="2175"/>
                      <a:pt x="778" y="2325"/>
                    </a:cubicBezTo>
                    <a:cubicBezTo>
                      <a:pt x="928" y="2500"/>
                      <a:pt x="1129" y="2651"/>
                      <a:pt x="1304" y="2826"/>
                    </a:cubicBezTo>
                    <a:cubicBezTo>
                      <a:pt x="1505" y="2977"/>
                      <a:pt x="1730" y="3127"/>
                      <a:pt x="1956" y="3277"/>
                    </a:cubicBezTo>
                    <a:cubicBezTo>
                      <a:pt x="2181" y="3428"/>
                      <a:pt x="2432" y="3553"/>
                      <a:pt x="2683" y="3678"/>
                    </a:cubicBezTo>
                    <a:cubicBezTo>
                      <a:pt x="2958" y="3804"/>
                      <a:pt x="3234" y="3929"/>
                      <a:pt x="3510" y="4004"/>
                    </a:cubicBezTo>
                    <a:cubicBezTo>
                      <a:pt x="3785" y="4104"/>
                      <a:pt x="4061" y="4155"/>
                      <a:pt x="4387" y="4230"/>
                    </a:cubicBezTo>
                    <a:cubicBezTo>
                      <a:pt x="4804" y="4297"/>
                      <a:pt x="5222" y="4330"/>
                      <a:pt x="5640" y="4330"/>
                    </a:cubicBezTo>
                    <a:cubicBezTo>
                      <a:pt x="5849" y="4330"/>
                      <a:pt x="6058" y="4322"/>
                      <a:pt x="6266" y="4305"/>
                    </a:cubicBezTo>
                    <a:cubicBezTo>
                      <a:pt x="6567" y="4255"/>
                      <a:pt x="6843" y="4230"/>
                      <a:pt x="7119" y="4130"/>
                    </a:cubicBezTo>
                    <a:cubicBezTo>
                      <a:pt x="7394" y="4054"/>
                      <a:pt x="7645" y="3954"/>
                      <a:pt x="7871" y="3854"/>
                    </a:cubicBezTo>
                    <a:cubicBezTo>
                      <a:pt x="8121" y="3754"/>
                      <a:pt x="8347" y="3653"/>
                      <a:pt x="8522" y="3528"/>
                    </a:cubicBezTo>
                    <a:cubicBezTo>
                      <a:pt x="8723" y="3428"/>
                      <a:pt x="8898" y="3302"/>
                      <a:pt x="9048" y="3202"/>
                    </a:cubicBezTo>
                    <a:cubicBezTo>
                      <a:pt x="9199" y="3102"/>
                      <a:pt x="9299" y="3002"/>
                      <a:pt x="9374" y="2952"/>
                    </a:cubicBezTo>
                    <a:cubicBezTo>
                      <a:pt x="9449" y="2876"/>
                      <a:pt x="9500" y="2826"/>
                      <a:pt x="9500" y="2826"/>
                    </a:cubicBezTo>
                    <a:cubicBezTo>
                      <a:pt x="9500" y="2826"/>
                      <a:pt x="9475" y="2776"/>
                      <a:pt x="9399" y="2701"/>
                    </a:cubicBezTo>
                    <a:cubicBezTo>
                      <a:pt x="9349" y="2626"/>
                      <a:pt x="9249" y="2500"/>
                      <a:pt x="9149" y="2375"/>
                    </a:cubicBezTo>
                    <a:cubicBezTo>
                      <a:pt x="9023" y="2250"/>
                      <a:pt x="8873" y="2074"/>
                      <a:pt x="8723" y="1924"/>
                    </a:cubicBezTo>
                    <a:cubicBezTo>
                      <a:pt x="8547" y="1774"/>
                      <a:pt x="8347" y="1623"/>
                      <a:pt x="8146" y="1473"/>
                    </a:cubicBezTo>
                    <a:cubicBezTo>
                      <a:pt x="7946" y="1323"/>
                      <a:pt x="7695" y="1172"/>
                      <a:pt x="7469" y="1022"/>
                    </a:cubicBezTo>
                    <a:cubicBezTo>
                      <a:pt x="7219" y="896"/>
                      <a:pt x="6968" y="746"/>
                      <a:pt x="6718" y="621"/>
                    </a:cubicBezTo>
                    <a:cubicBezTo>
                      <a:pt x="6216" y="370"/>
                      <a:pt x="5665" y="195"/>
                      <a:pt x="5114" y="94"/>
                    </a:cubicBezTo>
                    <a:cubicBezTo>
                      <a:pt x="4838" y="69"/>
                      <a:pt x="4512" y="19"/>
                      <a:pt x="4211" y="19"/>
                    </a:cubicBezTo>
                    <a:cubicBezTo>
                      <a:pt x="4061" y="7"/>
                      <a:pt x="3911" y="0"/>
                      <a:pt x="37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2925;p66">
                <a:extLst>
                  <a:ext uri="{FF2B5EF4-FFF2-40B4-BE49-F238E27FC236}">
                    <a16:creationId xmlns:a16="http://schemas.microsoft.com/office/drawing/2014/main" id="{8178B7C9-3DE3-4C98-827E-689104936EDD}"/>
                  </a:ext>
                </a:extLst>
              </p:cNvPr>
              <p:cNvSpPr/>
              <p:nvPr/>
            </p:nvSpPr>
            <p:spPr>
              <a:xfrm>
                <a:off x="6425498" y="2381887"/>
                <a:ext cx="124261" cy="269362"/>
              </a:xfrm>
              <a:custGeom>
                <a:avLst/>
                <a:gdLst/>
                <a:ahLst/>
                <a:cxnLst/>
                <a:rect l="l" t="t" r="r" b="b"/>
                <a:pathLst>
                  <a:path w="4186" h="9074" extrusionOk="0">
                    <a:moveTo>
                      <a:pt x="2030" y="1"/>
                    </a:moveTo>
                    <a:cubicBezTo>
                      <a:pt x="2030" y="1"/>
                      <a:pt x="1980" y="26"/>
                      <a:pt x="1930" y="101"/>
                    </a:cubicBezTo>
                    <a:cubicBezTo>
                      <a:pt x="1855" y="151"/>
                      <a:pt x="1729" y="251"/>
                      <a:pt x="1629" y="377"/>
                    </a:cubicBezTo>
                    <a:cubicBezTo>
                      <a:pt x="1504" y="502"/>
                      <a:pt x="1379" y="652"/>
                      <a:pt x="1228" y="853"/>
                    </a:cubicBezTo>
                    <a:cubicBezTo>
                      <a:pt x="1103" y="1028"/>
                      <a:pt x="978" y="1229"/>
                      <a:pt x="852" y="1429"/>
                    </a:cubicBezTo>
                    <a:cubicBezTo>
                      <a:pt x="602" y="1880"/>
                      <a:pt x="376" y="2382"/>
                      <a:pt x="226" y="2908"/>
                    </a:cubicBezTo>
                    <a:cubicBezTo>
                      <a:pt x="75" y="3434"/>
                      <a:pt x="0" y="3986"/>
                      <a:pt x="0" y="4537"/>
                    </a:cubicBezTo>
                    <a:cubicBezTo>
                      <a:pt x="0" y="5088"/>
                      <a:pt x="100" y="5640"/>
                      <a:pt x="226" y="6141"/>
                    </a:cubicBezTo>
                    <a:cubicBezTo>
                      <a:pt x="276" y="6392"/>
                      <a:pt x="376" y="6642"/>
                      <a:pt x="476" y="6868"/>
                    </a:cubicBezTo>
                    <a:cubicBezTo>
                      <a:pt x="551" y="7093"/>
                      <a:pt x="652" y="7319"/>
                      <a:pt x="777" y="7519"/>
                    </a:cubicBezTo>
                    <a:cubicBezTo>
                      <a:pt x="902" y="7720"/>
                      <a:pt x="1003" y="7945"/>
                      <a:pt x="1103" y="8121"/>
                    </a:cubicBezTo>
                    <a:cubicBezTo>
                      <a:pt x="1228" y="8321"/>
                      <a:pt x="1353" y="8497"/>
                      <a:pt x="1429" y="8622"/>
                    </a:cubicBezTo>
                    <a:cubicBezTo>
                      <a:pt x="1529" y="8773"/>
                      <a:pt x="1629" y="8898"/>
                      <a:pt x="1679" y="8973"/>
                    </a:cubicBezTo>
                    <a:cubicBezTo>
                      <a:pt x="1754" y="9048"/>
                      <a:pt x="1780" y="9073"/>
                      <a:pt x="1780" y="9073"/>
                    </a:cubicBezTo>
                    <a:cubicBezTo>
                      <a:pt x="1780" y="9073"/>
                      <a:pt x="1830" y="9048"/>
                      <a:pt x="1930" y="8998"/>
                    </a:cubicBezTo>
                    <a:cubicBezTo>
                      <a:pt x="2005" y="8948"/>
                      <a:pt x="2130" y="8873"/>
                      <a:pt x="2256" y="8747"/>
                    </a:cubicBezTo>
                    <a:cubicBezTo>
                      <a:pt x="2381" y="8647"/>
                      <a:pt x="2557" y="8522"/>
                      <a:pt x="2707" y="8372"/>
                    </a:cubicBezTo>
                    <a:cubicBezTo>
                      <a:pt x="2857" y="8221"/>
                      <a:pt x="3008" y="8046"/>
                      <a:pt x="3158" y="7820"/>
                    </a:cubicBezTo>
                    <a:cubicBezTo>
                      <a:pt x="3308" y="7595"/>
                      <a:pt x="3459" y="7344"/>
                      <a:pt x="3584" y="7093"/>
                    </a:cubicBezTo>
                    <a:cubicBezTo>
                      <a:pt x="3734" y="6818"/>
                      <a:pt x="3835" y="6567"/>
                      <a:pt x="3910" y="6291"/>
                    </a:cubicBezTo>
                    <a:cubicBezTo>
                      <a:pt x="4110" y="5715"/>
                      <a:pt x="4186" y="5138"/>
                      <a:pt x="4186" y="4537"/>
                    </a:cubicBezTo>
                    <a:cubicBezTo>
                      <a:pt x="4186" y="3960"/>
                      <a:pt x="4110" y="3359"/>
                      <a:pt x="3935" y="2833"/>
                    </a:cubicBezTo>
                    <a:cubicBezTo>
                      <a:pt x="3785" y="2306"/>
                      <a:pt x="3534" y="1805"/>
                      <a:pt x="3258" y="1404"/>
                    </a:cubicBezTo>
                    <a:cubicBezTo>
                      <a:pt x="3133" y="1179"/>
                      <a:pt x="2983" y="978"/>
                      <a:pt x="2857" y="828"/>
                    </a:cubicBezTo>
                    <a:cubicBezTo>
                      <a:pt x="2732" y="652"/>
                      <a:pt x="2582" y="502"/>
                      <a:pt x="2456" y="377"/>
                    </a:cubicBezTo>
                    <a:cubicBezTo>
                      <a:pt x="2356" y="251"/>
                      <a:pt x="2231" y="151"/>
                      <a:pt x="2156" y="101"/>
                    </a:cubicBezTo>
                    <a:cubicBezTo>
                      <a:pt x="2080" y="26"/>
                      <a:pt x="2030" y="1"/>
                      <a:pt x="20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926;p66">
                <a:extLst>
                  <a:ext uri="{FF2B5EF4-FFF2-40B4-BE49-F238E27FC236}">
                    <a16:creationId xmlns:a16="http://schemas.microsoft.com/office/drawing/2014/main" id="{9B888DC2-9E47-4B97-A8EF-0A9C205FE56F}"/>
                  </a:ext>
                </a:extLst>
              </p:cNvPr>
              <p:cNvSpPr/>
              <p:nvPr/>
            </p:nvSpPr>
            <p:spPr>
              <a:xfrm>
                <a:off x="5998450" y="2477146"/>
                <a:ext cx="279751" cy="128328"/>
              </a:xfrm>
              <a:custGeom>
                <a:avLst/>
                <a:gdLst/>
                <a:ahLst/>
                <a:cxnLst/>
                <a:rect l="l" t="t" r="r" b="b"/>
                <a:pathLst>
                  <a:path w="9424" h="4323" extrusionOk="0">
                    <a:moveTo>
                      <a:pt x="5524" y="0"/>
                    </a:moveTo>
                    <a:cubicBezTo>
                      <a:pt x="5140" y="0"/>
                      <a:pt x="4763" y="39"/>
                      <a:pt x="4386" y="125"/>
                    </a:cubicBezTo>
                    <a:cubicBezTo>
                      <a:pt x="4135" y="175"/>
                      <a:pt x="3860" y="225"/>
                      <a:pt x="3584" y="300"/>
                    </a:cubicBezTo>
                    <a:cubicBezTo>
                      <a:pt x="3308" y="376"/>
                      <a:pt x="3058" y="451"/>
                      <a:pt x="2807" y="576"/>
                    </a:cubicBezTo>
                    <a:cubicBezTo>
                      <a:pt x="2556" y="676"/>
                      <a:pt x="2306" y="802"/>
                      <a:pt x="2080" y="952"/>
                    </a:cubicBezTo>
                    <a:cubicBezTo>
                      <a:pt x="1830" y="1077"/>
                      <a:pt x="1629" y="1203"/>
                      <a:pt x="1429" y="1353"/>
                    </a:cubicBezTo>
                    <a:cubicBezTo>
                      <a:pt x="1203" y="1478"/>
                      <a:pt x="1028" y="1629"/>
                      <a:pt x="852" y="1779"/>
                    </a:cubicBezTo>
                    <a:cubicBezTo>
                      <a:pt x="677" y="1904"/>
                      <a:pt x="526" y="2055"/>
                      <a:pt x="401" y="2180"/>
                    </a:cubicBezTo>
                    <a:cubicBezTo>
                      <a:pt x="276" y="2305"/>
                      <a:pt x="175" y="2431"/>
                      <a:pt x="100" y="2506"/>
                    </a:cubicBezTo>
                    <a:cubicBezTo>
                      <a:pt x="25" y="2581"/>
                      <a:pt x="0" y="2631"/>
                      <a:pt x="0" y="2631"/>
                    </a:cubicBezTo>
                    <a:cubicBezTo>
                      <a:pt x="0" y="2631"/>
                      <a:pt x="25" y="2656"/>
                      <a:pt x="100" y="2731"/>
                    </a:cubicBezTo>
                    <a:cubicBezTo>
                      <a:pt x="175" y="2807"/>
                      <a:pt x="276" y="2907"/>
                      <a:pt x="401" y="3007"/>
                    </a:cubicBezTo>
                    <a:cubicBezTo>
                      <a:pt x="551" y="3132"/>
                      <a:pt x="702" y="3258"/>
                      <a:pt x="902" y="3383"/>
                    </a:cubicBezTo>
                    <a:cubicBezTo>
                      <a:pt x="1103" y="3508"/>
                      <a:pt x="1328" y="3634"/>
                      <a:pt x="1554" y="3759"/>
                    </a:cubicBezTo>
                    <a:cubicBezTo>
                      <a:pt x="1805" y="3884"/>
                      <a:pt x="2080" y="4010"/>
                      <a:pt x="2356" y="4085"/>
                    </a:cubicBezTo>
                    <a:cubicBezTo>
                      <a:pt x="2632" y="4160"/>
                      <a:pt x="2932" y="4210"/>
                      <a:pt x="3233" y="4260"/>
                    </a:cubicBezTo>
                    <a:cubicBezTo>
                      <a:pt x="3534" y="4298"/>
                      <a:pt x="3847" y="4323"/>
                      <a:pt x="4164" y="4323"/>
                    </a:cubicBezTo>
                    <a:cubicBezTo>
                      <a:pt x="4480" y="4323"/>
                      <a:pt x="4800" y="4298"/>
                      <a:pt x="5113" y="4235"/>
                    </a:cubicBezTo>
                    <a:cubicBezTo>
                      <a:pt x="5739" y="4110"/>
                      <a:pt x="6366" y="3909"/>
                      <a:pt x="6917" y="3634"/>
                    </a:cubicBezTo>
                    <a:cubicBezTo>
                      <a:pt x="7193" y="3508"/>
                      <a:pt x="7419" y="3358"/>
                      <a:pt x="7644" y="3183"/>
                    </a:cubicBezTo>
                    <a:cubicBezTo>
                      <a:pt x="7870" y="3007"/>
                      <a:pt x="8070" y="2832"/>
                      <a:pt x="8271" y="2656"/>
                    </a:cubicBezTo>
                    <a:cubicBezTo>
                      <a:pt x="8446" y="2481"/>
                      <a:pt x="8622" y="2280"/>
                      <a:pt x="8747" y="2105"/>
                    </a:cubicBezTo>
                    <a:cubicBezTo>
                      <a:pt x="8897" y="1929"/>
                      <a:pt x="9023" y="1754"/>
                      <a:pt x="9123" y="1629"/>
                    </a:cubicBezTo>
                    <a:cubicBezTo>
                      <a:pt x="9223" y="1478"/>
                      <a:pt x="9298" y="1353"/>
                      <a:pt x="9348" y="1253"/>
                    </a:cubicBezTo>
                    <a:cubicBezTo>
                      <a:pt x="9399" y="1178"/>
                      <a:pt x="9424" y="1127"/>
                      <a:pt x="9424" y="1127"/>
                    </a:cubicBezTo>
                    <a:cubicBezTo>
                      <a:pt x="9424" y="1127"/>
                      <a:pt x="9374" y="1077"/>
                      <a:pt x="9298" y="1027"/>
                    </a:cubicBezTo>
                    <a:cubicBezTo>
                      <a:pt x="9198" y="977"/>
                      <a:pt x="9073" y="877"/>
                      <a:pt x="8922" y="827"/>
                    </a:cubicBezTo>
                    <a:cubicBezTo>
                      <a:pt x="8772" y="751"/>
                      <a:pt x="8572" y="626"/>
                      <a:pt x="8371" y="551"/>
                    </a:cubicBezTo>
                    <a:cubicBezTo>
                      <a:pt x="8171" y="476"/>
                      <a:pt x="7920" y="376"/>
                      <a:pt x="7669" y="300"/>
                    </a:cubicBezTo>
                    <a:cubicBezTo>
                      <a:pt x="7444" y="250"/>
                      <a:pt x="7168" y="175"/>
                      <a:pt x="6892" y="125"/>
                    </a:cubicBezTo>
                    <a:cubicBezTo>
                      <a:pt x="6617" y="100"/>
                      <a:pt x="6316" y="75"/>
                      <a:pt x="6065" y="25"/>
                    </a:cubicBezTo>
                    <a:cubicBezTo>
                      <a:pt x="5883" y="9"/>
                      <a:pt x="5703" y="0"/>
                      <a:pt x="55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927;p66">
                <a:extLst>
                  <a:ext uri="{FF2B5EF4-FFF2-40B4-BE49-F238E27FC236}">
                    <a16:creationId xmlns:a16="http://schemas.microsoft.com/office/drawing/2014/main" id="{F9D88AB6-CCD3-4746-9304-CBA14838D515}"/>
                  </a:ext>
                </a:extLst>
              </p:cNvPr>
              <p:cNvSpPr/>
              <p:nvPr/>
            </p:nvSpPr>
            <p:spPr>
              <a:xfrm>
                <a:off x="6101843" y="2178782"/>
                <a:ext cx="125033" cy="244812"/>
              </a:xfrm>
              <a:custGeom>
                <a:avLst/>
                <a:gdLst/>
                <a:ahLst/>
                <a:cxnLst/>
                <a:rect l="l" t="t" r="r" b="b"/>
                <a:pathLst>
                  <a:path w="4212" h="8247" extrusionOk="0">
                    <a:moveTo>
                      <a:pt x="1780" y="0"/>
                    </a:moveTo>
                    <a:cubicBezTo>
                      <a:pt x="1780" y="0"/>
                      <a:pt x="1730" y="25"/>
                      <a:pt x="1655" y="101"/>
                    </a:cubicBezTo>
                    <a:cubicBezTo>
                      <a:pt x="1605" y="176"/>
                      <a:pt x="1479" y="276"/>
                      <a:pt x="1379" y="401"/>
                    </a:cubicBezTo>
                    <a:cubicBezTo>
                      <a:pt x="1279" y="527"/>
                      <a:pt x="1154" y="677"/>
                      <a:pt x="1028" y="827"/>
                    </a:cubicBezTo>
                    <a:cubicBezTo>
                      <a:pt x="903" y="1003"/>
                      <a:pt x="778" y="1178"/>
                      <a:pt x="677" y="1379"/>
                    </a:cubicBezTo>
                    <a:cubicBezTo>
                      <a:pt x="452" y="1780"/>
                      <a:pt x="251" y="2231"/>
                      <a:pt x="151" y="2707"/>
                    </a:cubicBezTo>
                    <a:cubicBezTo>
                      <a:pt x="76" y="2958"/>
                      <a:pt x="51" y="3208"/>
                      <a:pt x="26" y="3434"/>
                    </a:cubicBezTo>
                    <a:cubicBezTo>
                      <a:pt x="1" y="3685"/>
                      <a:pt x="26" y="3935"/>
                      <a:pt x="26" y="4186"/>
                    </a:cubicBezTo>
                    <a:cubicBezTo>
                      <a:pt x="51" y="4712"/>
                      <a:pt x="151" y="5213"/>
                      <a:pt x="327" y="5690"/>
                    </a:cubicBezTo>
                    <a:cubicBezTo>
                      <a:pt x="502" y="6166"/>
                      <a:pt x="753" y="6617"/>
                      <a:pt x="1028" y="6993"/>
                    </a:cubicBezTo>
                    <a:cubicBezTo>
                      <a:pt x="1154" y="7193"/>
                      <a:pt x="1304" y="7369"/>
                      <a:pt x="1429" y="7519"/>
                    </a:cubicBezTo>
                    <a:cubicBezTo>
                      <a:pt x="1580" y="7670"/>
                      <a:pt x="1730" y="7795"/>
                      <a:pt x="1855" y="7920"/>
                    </a:cubicBezTo>
                    <a:cubicBezTo>
                      <a:pt x="1956" y="8021"/>
                      <a:pt x="2081" y="8096"/>
                      <a:pt x="2156" y="8171"/>
                    </a:cubicBezTo>
                    <a:cubicBezTo>
                      <a:pt x="2231" y="8221"/>
                      <a:pt x="2282" y="8246"/>
                      <a:pt x="2282" y="8246"/>
                    </a:cubicBezTo>
                    <a:cubicBezTo>
                      <a:pt x="2282" y="8246"/>
                      <a:pt x="2307" y="8221"/>
                      <a:pt x="2382" y="8146"/>
                    </a:cubicBezTo>
                    <a:cubicBezTo>
                      <a:pt x="2457" y="8096"/>
                      <a:pt x="2557" y="7995"/>
                      <a:pt x="2683" y="7895"/>
                    </a:cubicBezTo>
                    <a:cubicBezTo>
                      <a:pt x="2783" y="7770"/>
                      <a:pt x="2908" y="7620"/>
                      <a:pt x="3033" y="7469"/>
                    </a:cubicBezTo>
                    <a:cubicBezTo>
                      <a:pt x="3184" y="7294"/>
                      <a:pt x="3309" y="7118"/>
                      <a:pt x="3434" y="6918"/>
                    </a:cubicBezTo>
                    <a:cubicBezTo>
                      <a:pt x="3660" y="6517"/>
                      <a:pt x="3886" y="6066"/>
                      <a:pt x="4011" y="5589"/>
                    </a:cubicBezTo>
                    <a:cubicBezTo>
                      <a:pt x="4161" y="5088"/>
                      <a:pt x="4211" y="4562"/>
                      <a:pt x="4211" y="4061"/>
                    </a:cubicBezTo>
                    <a:cubicBezTo>
                      <a:pt x="4161" y="3534"/>
                      <a:pt x="4036" y="2983"/>
                      <a:pt x="3835" y="2507"/>
                    </a:cubicBezTo>
                    <a:cubicBezTo>
                      <a:pt x="3660" y="2005"/>
                      <a:pt x="3384" y="1554"/>
                      <a:pt x="3084" y="1178"/>
                    </a:cubicBezTo>
                    <a:cubicBezTo>
                      <a:pt x="2933" y="1003"/>
                      <a:pt x="2783" y="827"/>
                      <a:pt x="2632" y="677"/>
                    </a:cubicBezTo>
                    <a:cubicBezTo>
                      <a:pt x="2482" y="527"/>
                      <a:pt x="2332" y="401"/>
                      <a:pt x="2206" y="301"/>
                    </a:cubicBezTo>
                    <a:cubicBezTo>
                      <a:pt x="2106" y="201"/>
                      <a:pt x="1981" y="126"/>
                      <a:pt x="1906" y="76"/>
                    </a:cubicBezTo>
                    <a:cubicBezTo>
                      <a:pt x="1830" y="25"/>
                      <a:pt x="1780" y="0"/>
                      <a:pt x="17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928;p66">
                <a:extLst>
                  <a:ext uri="{FF2B5EF4-FFF2-40B4-BE49-F238E27FC236}">
                    <a16:creationId xmlns:a16="http://schemas.microsoft.com/office/drawing/2014/main" id="{8D952746-6E50-410C-B80A-29C9C2FD97EA}"/>
                  </a:ext>
                </a:extLst>
              </p:cNvPr>
              <p:cNvSpPr/>
              <p:nvPr/>
            </p:nvSpPr>
            <p:spPr>
              <a:xfrm>
                <a:off x="6609248" y="2783643"/>
                <a:ext cx="72936" cy="228545"/>
              </a:xfrm>
              <a:custGeom>
                <a:avLst/>
                <a:gdLst/>
                <a:ahLst/>
                <a:cxnLst/>
                <a:rect l="l" t="t" r="r" b="b"/>
                <a:pathLst>
                  <a:path w="2457" h="7699" extrusionOk="0">
                    <a:moveTo>
                      <a:pt x="2457" y="0"/>
                    </a:moveTo>
                    <a:lnTo>
                      <a:pt x="2457" y="0"/>
                    </a:lnTo>
                    <a:cubicBezTo>
                      <a:pt x="2457" y="1"/>
                      <a:pt x="2356" y="452"/>
                      <a:pt x="2206" y="1128"/>
                    </a:cubicBezTo>
                    <a:cubicBezTo>
                      <a:pt x="2181" y="1304"/>
                      <a:pt x="2131" y="1504"/>
                      <a:pt x="2106" y="1680"/>
                    </a:cubicBezTo>
                    <a:cubicBezTo>
                      <a:pt x="2056" y="1880"/>
                      <a:pt x="1981" y="2081"/>
                      <a:pt x="1930" y="2281"/>
                    </a:cubicBezTo>
                    <a:cubicBezTo>
                      <a:pt x="1805" y="2707"/>
                      <a:pt x="1680" y="3133"/>
                      <a:pt x="1555" y="3584"/>
                    </a:cubicBezTo>
                    <a:cubicBezTo>
                      <a:pt x="1404" y="4011"/>
                      <a:pt x="1229" y="4437"/>
                      <a:pt x="1078" y="4838"/>
                    </a:cubicBezTo>
                    <a:cubicBezTo>
                      <a:pt x="1003" y="5013"/>
                      <a:pt x="953" y="5214"/>
                      <a:pt x="853" y="5389"/>
                    </a:cubicBezTo>
                    <a:cubicBezTo>
                      <a:pt x="778" y="5564"/>
                      <a:pt x="702" y="5740"/>
                      <a:pt x="627" y="5890"/>
                    </a:cubicBezTo>
                    <a:cubicBezTo>
                      <a:pt x="326" y="6517"/>
                      <a:pt x="126" y="6943"/>
                      <a:pt x="126" y="6943"/>
                    </a:cubicBezTo>
                    <a:lnTo>
                      <a:pt x="76" y="7018"/>
                    </a:lnTo>
                    <a:cubicBezTo>
                      <a:pt x="1" y="7294"/>
                      <a:pt x="151" y="7594"/>
                      <a:pt x="427" y="7670"/>
                    </a:cubicBezTo>
                    <a:cubicBezTo>
                      <a:pt x="480" y="7689"/>
                      <a:pt x="534" y="7698"/>
                      <a:pt x="588" y="7698"/>
                    </a:cubicBezTo>
                    <a:cubicBezTo>
                      <a:pt x="810" y="7698"/>
                      <a:pt x="1018" y="7541"/>
                      <a:pt x="1078" y="7319"/>
                    </a:cubicBezTo>
                    <a:cubicBezTo>
                      <a:pt x="1078" y="7319"/>
                      <a:pt x="1229" y="6893"/>
                      <a:pt x="1429" y="6216"/>
                    </a:cubicBezTo>
                    <a:cubicBezTo>
                      <a:pt x="1479" y="6066"/>
                      <a:pt x="1555" y="5890"/>
                      <a:pt x="1605" y="5690"/>
                    </a:cubicBezTo>
                    <a:cubicBezTo>
                      <a:pt x="1680" y="5514"/>
                      <a:pt x="1705" y="5289"/>
                      <a:pt x="1755" y="5063"/>
                    </a:cubicBezTo>
                    <a:cubicBezTo>
                      <a:pt x="1855" y="4637"/>
                      <a:pt x="1956" y="4161"/>
                      <a:pt x="2056" y="3710"/>
                    </a:cubicBezTo>
                    <a:cubicBezTo>
                      <a:pt x="2131" y="3259"/>
                      <a:pt x="2206" y="2782"/>
                      <a:pt x="2256" y="2356"/>
                    </a:cubicBezTo>
                    <a:cubicBezTo>
                      <a:pt x="2281" y="2131"/>
                      <a:pt x="2331" y="1930"/>
                      <a:pt x="2331" y="1730"/>
                    </a:cubicBezTo>
                    <a:cubicBezTo>
                      <a:pt x="2357" y="1529"/>
                      <a:pt x="2357" y="1329"/>
                      <a:pt x="2382" y="1153"/>
                    </a:cubicBezTo>
                    <a:cubicBezTo>
                      <a:pt x="2432" y="477"/>
                      <a:pt x="2457" y="1"/>
                      <a:pt x="2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929;p66">
                <a:extLst>
                  <a:ext uri="{FF2B5EF4-FFF2-40B4-BE49-F238E27FC236}">
                    <a16:creationId xmlns:a16="http://schemas.microsoft.com/office/drawing/2014/main" id="{415DA87B-9B0E-41FF-8A51-C14403F435D5}"/>
                  </a:ext>
                </a:extLst>
              </p:cNvPr>
              <p:cNvSpPr/>
              <p:nvPr/>
            </p:nvSpPr>
            <p:spPr>
              <a:xfrm>
                <a:off x="6527407" y="2542601"/>
                <a:ext cx="159260" cy="185680"/>
              </a:xfrm>
              <a:custGeom>
                <a:avLst/>
                <a:gdLst/>
                <a:ahLst/>
                <a:cxnLst/>
                <a:rect l="l" t="t" r="r" b="b"/>
                <a:pathLst>
                  <a:path w="5365" h="6255" extrusionOk="0">
                    <a:moveTo>
                      <a:pt x="4687" y="0"/>
                    </a:moveTo>
                    <a:cubicBezTo>
                      <a:pt x="3459" y="50"/>
                      <a:pt x="1154" y="1354"/>
                      <a:pt x="677" y="2632"/>
                    </a:cubicBezTo>
                    <a:cubicBezTo>
                      <a:pt x="1" y="4536"/>
                      <a:pt x="2332" y="4511"/>
                      <a:pt x="1304" y="5865"/>
                    </a:cubicBezTo>
                    <a:cubicBezTo>
                      <a:pt x="1655" y="6150"/>
                      <a:pt x="1876" y="6254"/>
                      <a:pt x="2023" y="6254"/>
                    </a:cubicBezTo>
                    <a:cubicBezTo>
                      <a:pt x="2376" y="6254"/>
                      <a:pt x="2291" y="5645"/>
                      <a:pt x="2557" y="5539"/>
                    </a:cubicBezTo>
                    <a:cubicBezTo>
                      <a:pt x="3359" y="5063"/>
                      <a:pt x="4211" y="5639"/>
                      <a:pt x="4788" y="4687"/>
                    </a:cubicBezTo>
                    <a:cubicBezTo>
                      <a:pt x="5364" y="3709"/>
                      <a:pt x="5038" y="902"/>
                      <a:pt x="4687" y="0"/>
                    </a:cubicBezTo>
                    <a:close/>
                  </a:path>
                </a:pathLst>
              </a:custGeom>
              <a:solidFill>
                <a:srgbClr val="9D66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930;p66">
                <a:extLst>
                  <a:ext uri="{FF2B5EF4-FFF2-40B4-BE49-F238E27FC236}">
                    <a16:creationId xmlns:a16="http://schemas.microsoft.com/office/drawing/2014/main" id="{DC21C545-BDA7-4B12-B83C-3ED0802FC084}"/>
                  </a:ext>
                </a:extLst>
              </p:cNvPr>
              <p:cNvSpPr/>
              <p:nvPr/>
            </p:nvSpPr>
            <p:spPr>
              <a:xfrm>
                <a:off x="6561634" y="2621444"/>
                <a:ext cx="90064" cy="49129"/>
              </a:xfrm>
              <a:custGeom>
                <a:avLst/>
                <a:gdLst/>
                <a:ahLst/>
                <a:cxnLst/>
                <a:rect l="l" t="t" r="r" b="b"/>
                <a:pathLst>
                  <a:path w="3034" h="1655" extrusionOk="0">
                    <a:moveTo>
                      <a:pt x="853" y="1"/>
                    </a:moveTo>
                    <a:cubicBezTo>
                      <a:pt x="752" y="1"/>
                      <a:pt x="652" y="26"/>
                      <a:pt x="577" y="26"/>
                    </a:cubicBezTo>
                    <a:cubicBezTo>
                      <a:pt x="402" y="26"/>
                      <a:pt x="251" y="101"/>
                      <a:pt x="151" y="126"/>
                    </a:cubicBezTo>
                    <a:cubicBezTo>
                      <a:pt x="51" y="151"/>
                      <a:pt x="1" y="176"/>
                      <a:pt x="1" y="176"/>
                    </a:cubicBezTo>
                    <a:cubicBezTo>
                      <a:pt x="1" y="176"/>
                      <a:pt x="51" y="226"/>
                      <a:pt x="151" y="276"/>
                    </a:cubicBezTo>
                    <a:cubicBezTo>
                      <a:pt x="226" y="352"/>
                      <a:pt x="351" y="402"/>
                      <a:pt x="502" y="502"/>
                    </a:cubicBezTo>
                    <a:cubicBezTo>
                      <a:pt x="577" y="527"/>
                      <a:pt x="652" y="577"/>
                      <a:pt x="727" y="627"/>
                    </a:cubicBezTo>
                    <a:cubicBezTo>
                      <a:pt x="803" y="652"/>
                      <a:pt x="878" y="703"/>
                      <a:pt x="953" y="753"/>
                    </a:cubicBezTo>
                    <a:cubicBezTo>
                      <a:pt x="1053" y="778"/>
                      <a:pt x="1128" y="828"/>
                      <a:pt x="1229" y="878"/>
                    </a:cubicBezTo>
                    <a:cubicBezTo>
                      <a:pt x="1304" y="903"/>
                      <a:pt x="1404" y="953"/>
                      <a:pt x="1479" y="1003"/>
                    </a:cubicBezTo>
                    <a:cubicBezTo>
                      <a:pt x="1580" y="1028"/>
                      <a:pt x="1655" y="1078"/>
                      <a:pt x="1755" y="1104"/>
                    </a:cubicBezTo>
                    <a:cubicBezTo>
                      <a:pt x="1855" y="1154"/>
                      <a:pt x="1930" y="1204"/>
                      <a:pt x="2006" y="1229"/>
                    </a:cubicBezTo>
                    <a:cubicBezTo>
                      <a:pt x="2081" y="1279"/>
                      <a:pt x="2181" y="1304"/>
                      <a:pt x="2256" y="1354"/>
                    </a:cubicBezTo>
                    <a:cubicBezTo>
                      <a:pt x="2331" y="1379"/>
                      <a:pt x="2407" y="1404"/>
                      <a:pt x="2482" y="1454"/>
                    </a:cubicBezTo>
                    <a:cubicBezTo>
                      <a:pt x="2632" y="1505"/>
                      <a:pt x="2758" y="1555"/>
                      <a:pt x="2858" y="1605"/>
                    </a:cubicBezTo>
                    <a:cubicBezTo>
                      <a:pt x="2958" y="1630"/>
                      <a:pt x="3033" y="1655"/>
                      <a:pt x="3033" y="1655"/>
                    </a:cubicBezTo>
                    <a:cubicBezTo>
                      <a:pt x="3033" y="1655"/>
                      <a:pt x="3033" y="1580"/>
                      <a:pt x="2983" y="1479"/>
                    </a:cubicBezTo>
                    <a:cubicBezTo>
                      <a:pt x="2958" y="1379"/>
                      <a:pt x="2908" y="1229"/>
                      <a:pt x="2808" y="1078"/>
                    </a:cubicBezTo>
                    <a:cubicBezTo>
                      <a:pt x="2758" y="1003"/>
                      <a:pt x="2707" y="928"/>
                      <a:pt x="2657" y="853"/>
                    </a:cubicBezTo>
                    <a:cubicBezTo>
                      <a:pt x="2582" y="753"/>
                      <a:pt x="2507" y="703"/>
                      <a:pt x="2432" y="627"/>
                    </a:cubicBezTo>
                    <a:cubicBezTo>
                      <a:pt x="2331" y="552"/>
                      <a:pt x="2256" y="477"/>
                      <a:pt x="2156" y="402"/>
                    </a:cubicBezTo>
                    <a:cubicBezTo>
                      <a:pt x="2056" y="352"/>
                      <a:pt x="1955" y="302"/>
                      <a:pt x="1830" y="226"/>
                    </a:cubicBezTo>
                    <a:cubicBezTo>
                      <a:pt x="1730" y="201"/>
                      <a:pt x="1630" y="151"/>
                      <a:pt x="1504" y="101"/>
                    </a:cubicBezTo>
                    <a:cubicBezTo>
                      <a:pt x="1404" y="76"/>
                      <a:pt x="1279" y="51"/>
                      <a:pt x="1179" y="51"/>
                    </a:cubicBezTo>
                    <a:cubicBezTo>
                      <a:pt x="1078" y="26"/>
                      <a:pt x="978" y="1"/>
                      <a:pt x="878" y="1"/>
                    </a:cubicBezTo>
                    <a:close/>
                  </a:path>
                </a:pathLst>
              </a:custGeom>
              <a:solidFill>
                <a:srgbClr val="8254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2931;p66">
                <a:extLst>
                  <a:ext uri="{FF2B5EF4-FFF2-40B4-BE49-F238E27FC236}">
                    <a16:creationId xmlns:a16="http://schemas.microsoft.com/office/drawing/2014/main" id="{C3FFE07F-6063-4854-8954-DFBA4DDBE7BC}"/>
                  </a:ext>
                </a:extLst>
              </p:cNvPr>
              <p:cNvSpPr/>
              <p:nvPr/>
            </p:nvSpPr>
            <p:spPr>
              <a:xfrm>
                <a:off x="6595118" y="2582765"/>
                <a:ext cx="69225" cy="34256"/>
              </a:xfrm>
              <a:custGeom>
                <a:avLst/>
                <a:gdLst/>
                <a:ahLst/>
                <a:cxnLst/>
                <a:rect l="l" t="t" r="r" b="b"/>
                <a:pathLst>
                  <a:path w="2332" h="1154" extrusionOk="0">
                    <a:moveTo>
                      <a:pt x="752" y="1"/>
                    </a:moveTo>
                    <a:cubicBezTo>
                      <a:pt x="627" y="1"/>
                      <a:pt x="527" y="26"/>
                      <a:pt x="426" y="51"/>
                    </a:cubicBezTo>
                    <a:cubicBezTo>
                      <a:pt x="176" y="101"/>
                      <a:pt x="0" y="201"/>
                      <a:pt x="0" y="201"/>
                    </a:cubicBezTo>
                    <a:cubicBezTo>
                      <a:pt x="0" y="201"/>
                      <a:pt x="126" y="376"/>
                      <a:pt x="326" y="502"/>
                    </a:cubicBezTo>
                    <a:cubicBezTo>
                      <a:pt x="426" y="602"/>
                      <a:pt x="577" y="652"/>
                      <a:pt x="677" y="727"/>
                    </a:cubicBezTo>
                    <a:cubicBezTo>
                      <a:pt x="802" y="803"/>
                      <a:pt x="953" y="853"/>
                      <a:pt x="1078" y="903"/>
                    </a:cubicBezTo>
                    <a:cubicBezTo>
                      <a:pt x="1203" y="953"/>
                      <a:pt x="1329" y="1003"/>
                      <a:pt x="1479" y="1028"/>
                    </a:cubicBezTo>
                    <a:cubicBezTo>
                      <a:pt x="1604" y="1053"/>
                      <a:pt x="1730" y="1103"/>
                      <a:pt x="1855" y="1103"/>
                    </a:cubicBezTo>
                    <a:cubicBezTo>
                      <a:pt x="2005" y="1128"/>
                      <a:pt x="2131" y="1153"/>
                      <a:pt x="2206" y="1153"/>
                    </a:cubicBezTo>
                    <a:cubicBezTo>
                      <a:pt x="2281" y="1153"/>
                      <a:pt x="2331" y="1128"/>
                      <a:pt x="2331" y="1128"/>
                    </a:cubicBezTo>
                    <a:cubicBezTo>
                      <a:pt x="2331" y="1128"/>
                      <a:pt x="2281" y="953"/>
                      <a:pt x="2131" y="702"/>
                    </a:cubicBezTo>
                    <a:cubicBezTo>
                      <a:pt x="2056" y="602"/>
                      <a:pt x="1955" y="452"/>
                      <a:pt x="1830" y="376"/>
                    </a:cubicBezTo>
                    <a:cubicBezTo>
                      <a:pt x="1680" y="276"/>
                      <a:pt x="1529" y="176"/>
                      <a:pt x="1379" y="101"/>
                    </a:cubicBezTo>
                    <a:cubicBezTo>
                      <a:pt x="1203" y="51"/>
                      <a:pt x="1028" y="26"/>
                      <a:pt x="853" y="1"/>
                    </a:cubicBezTo>
                    <a:close/>
                  </a:path>
                </a:pathLst>
              </a:custGeom>
              <a:solidFill>
                <a:srgbClr val="8254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2932;p66">
                <a:extLst>
                  <a:ext uri="{FF2B5EF4-FFF2-40B4-BE49-F238E27FC236}">
                    <a16:creationId xmlns:a16="http://schemas.microsoft.com/office/drawing/2014/main" id="{204BF22C-0E41-471F-9204-1B65F2E4BED5}"/>
                  </a:ext>
                </a:extLst>
              </p:cNvPr>
              <p:cNvSpPr/>
              <p:nvPr/>
            </p:nvSpPr>
            <p:spPr>
              <a:xfrm>
                <a:off x="5101191" y="2329285"/>
                <a:ext cx="212812" cy="135334"/>
              </a:xfrm>
              <a:custGeom>
                <a:avLst/>
                <a:gdLst/>
                <a:ahLst/>
                <a:cxnLst/>
                <a:rect l="l" t="t" r="r" b="b"/>
                <a:pathLst>
                  <a:path w="7169" h="4559" extrusionOk="0">
                    <a:moveTo>
                      <a:pt x="4047" y="1"/>
                    </a:moveTo>
                    <a:cubicBezTo>
                      <a:pt x="2827" y="1"/>
                      <a:pt x="673" y="959"/>
                      <a:pt x="0" y="1497"/>
                    </a:cubicBezTo>
                    <a:cubicBezTo>
                      <a:pt x="401" y="2650"/>
                      <a:pt x="2306" y="4479"/>
                      <a:pt x="3660" y="4555"/>
                    </a:cubicBezTo>
                    <a:cubicBezTo>
                      <a:pt x="3710" y="4557"/>
                      <a:pt x="3758" y="4559"/>
                      <a:pt x="3805" y="4559"/>
                    </a:cubicBezTo>
                    <a:cubicBezTo>
                      <a:pt x="4625" y="4559"/>
                      <a:pt x="4953" y="4156"/>
                      <a:pt x="5213" y="3753"/>
                    </a:cubicBezTo>
                    <a:cubicBezTo>
                      <a:pt x="5469" y="3339"/>
                      <a:pt x="5633" y="2925"/>
                      <a:pt x="6104" y="2925"/>
                    </a:cubicBezTo>
                    <a:cubicBezTo>
                      <a:pt x="6233" y="2925"/>
                      <a:pt x="6384" y="2956"/>
                      <a:pt x="6567" y="3026"/>
                    </a:cubicBezTo>
                    <a:cubicBezTo>
                      <a:pt x="7168" y="1597"/>
                      <a:pt x="6166" y="2249"/>
                      <a:pt x="5915" y="1923"/>
                    </a:cubicBezTo>
                    <a:cubicBezTo>
                      <a:pt x="5238" y="1296"/>
                      <a:pt x="5514" y="294"/>
                      <a:pt x="4436" y="43"/>
                    </a:cubicBezTo>
                    <a:cubicBezTo>
                      <a:pt x="4322" y="14"/>
                      <a:pt x="4191" y="1"/>
                      <a:pt x="4047" y="1"/>
                    </a:cubicBezTo>
                    <a:close/>
                  </a:path>
                </a:pathLst>
              </a:custGeom>
              <a:solidFill>
                <a:srgbClr val="9D66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933;p66">
                <a:extLst>
                  <a:ext uri="{FF2B5EF4-FFF2-40B4-BE49-F238E27FC236}">
                    <a16:creationId xmlns:a16="http://schemas.microsoft.com/office/drawing/2014/main" id="{FAB06B79-27C1-4B92-9DDB-7E7117C313FC}"/>
                  </a:ext>
                </a:extLst>
              </p:cNvPr>
              <p:cNvSpPr/>
              <p:nvPr/>
            </p:nvSpPr>
            <p:spPr>
              <a:xfrm>
                <a:off x="5203099" y="2349144"/>
                <a:ext cx="26835" cy="96743"/>
              </a:xfrm>
              <a:custGeom>
                <a:avLst/>
                <a:gdLst/>
                <a:ahLst/>
                <a:cxnLst/>
                <a:rect l="l" t="t" r="r" b="b"/>
                <a:pathLst>
                  <a:path w="904" h="3259" extrusionOk="0">
                    <a:moveTo>
                      <a:pt x="853" y="1"/>
                    </a:moveTo>
                    <a:cubicBezTo>
                      <a:pt x="853" y="1"/>
                      <a:pt x="803" y="26"/>
                      <a:pt x="728" y="101"/>
                    </a:cubicBezTo>
                    <a:cubicBezTo>
                      <a:pt x="653" y="151"/>
                      <a:pt x="527" y="226"/>
                      <a:pt x="452" y="402"/>
                    </a:cubicBezTo>
                    <a:cubicBezTo>
                      <a:pt x="327" y="527"/>
                      <a:pt x="227" y="728"/>
                      <a:pt x="151" y="928"/>
                    </a:cubicBezTo>
                    <a:cubicBezTo>
                      <a:pt x="76" y="1129"/>
                      <a:pt x="51" y="1329"/>
                      <a:pt x="1" y="1555"/>
                    </a:cubicBezTo>
                    <a:cubicBezTo>
                      <a:pt x="1" y="1780"/>
                      <a:pt x="1" y="2006"/>
                      <a:pt x="26" y="2231"/>
                    </a:cubicBezTo>
                    <a:cubicBezTo>
                      <a:pt x="76" y="2432"/>
                      <a:pt x="126" y="2607"/>
                      <a:pt x="201" y="2783"/>
                    </a:cubicBezTo>
                    <a:cubicBezTo>
                      <a:pt x="252" y="2933"/>
                      <a:pt x="352" y="3058"/>
                      <a:pt x="402" y="3134"/>
                    </a:cubicBezTo>
                    <a:cubicBezTo>
                      <a:pt x="477" y="3234"/>
                      <a:pt x="527" y="3259"/>
                      <a:pt x="527" y="3259"/>
                    </a:cubicBezTo>
                    <a:cubicBezTo>
                      <a:pt x="527" y="3259"/>
                      <a:pt x="552" y="3209"/>
                      <a:pt x="577" y="3109"/>
                    </a:cubicBezTo>
                    <a:cubicBezTo>
                      <a:pt x="602" y="3008"/>
                      <a:pt x="628" y="2883"/>
                      <a:pt x="678" y="2733"/>
                    </a:cubicBezTo>
                    <a:cubicBezTo>
                      <a:pt x="728" y="2557"/>
                      <a:pt x="753" y="2382"/>
                      <a:pt x="778" y="2206"/>
                    </a:cubicBezTo>
                    <a:cubicBezTo>
                      <a:pt x="803" y="2031"/>
                      <a:pt x="828" y="1830"/>
                      <a:pt x="853" y="1630"/>
                    </a:cubicBezTo>
                    <a:cubicBezTo>
                      <a:pt x="878" y="1454"/>
                      <a:pt x="878" y="1254"/>
                      <a:pt x="878" y="1078"/>
                    </a:cubicBezTo>
                    <a:cubicBezTo>
                      <a:pt x="878" y="878"/>
                      <a:pt x="903" y="728"/>
                      <a:pt x="878" y="552"/>
                    </a:cubicBezTo>
                    <a:cubicBezTo>
                      <a:pt x="878" y="402"/>
                      <a:pt x="903" y="251"/>
                      <a:pt x="878" y="151"/>
                    </a:cubicBezTo>
                    <a:cubicBezTo>
                      <a:pt x="878" y="51"/>
                      <a:pt x="853" y="1"/>
                      <a:pt x="853" y="1"/>
                    </a:cubicBezTo>
                    <a:close/>
                  </a:path>
                </a:pathLst>
              </a:custGeom>
              <a:solidFill>
                <a:srgbClr val="8254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934;p66">
                <a:extLst>
                  <a:ext uri="{FF2B5EF4-FFF2-40B4-BE49-F238E27FC236}">
                    <a16:creationId xmlns:a16="http://schemas.microsoft.com/office/drawing/2014/main" id="{31CC31F5-AB61-44B6-AEB1-050BD723DCBC}"/>
                  </a:ext>
                </a:extLst>
              </p:cNvPr>
              <p:cNvSpPr/>
              <p:nvPr/>
            </p:nvSpPr>
            <p:spPr>
              <a:xfrm>
                <a:off x="5155485" y="2355853"/>
                <a:ext cx="25351" cy="70710"/>
              </a:xfrm>
              <a:custGeom>
                <a:avLst/>
                <a:gdLst/>
                <a:ahLst/>
                <a:cxnLst/>
                <a:rect l="l" t="t" r="r" b="b"/>
                <a:pathLst>
                  <a:path w="854" h="2382" extrusionOk="0">
                    <a:moveTo>
                      <a:pt x="703" y="0"/>
                    </a:moveTo>
                    <a:cubicBezTo>
                      <a:pt x="703" y="0"/>
                      <a:pt x="653" y="25"/>
                      <a:pt x="577" y="76"/>
                    </a:cubicBezTo>
                    <a:cubicBezTo>
                      <a:pt x="502" y="126"/>
                      <a:pt x="402" y="151"/>
                      <a:pt x="327" y="276"/>
                    </a:cubicBezTo>
                    <a:cubicBezTo>
                      <a:pt x="226" y="376"/>
                      <a:pt x="151" y="527"/>
                      <a:pt x="101" y="677"/>
                    </a:cubicBezTo>
                    <a:cubicBezTo>
                      <a:pt x="51" y="827"/>
                      <a:pt x="26" y="1003"/>
                      <a:pt x="1" y="1153"/>
                    </a:cubicBezTo>
                    <a:cubicBezTo>
                      <a:pt x="1" y="1479"/>
                      <a:pt x="76" y="1780"/>
                      <a:pt x="201" y="2005"/>
                    </a:cubicBezTo>
                    <a:cubicBezTo>
                      <a:pt x="302" y="2231"/>
                      <a:pt x="452" y="2381"/>
                      <a:pt x="452" y="2381"/>
                    </a:cubicBezTo>
                    <a:cubicBezTo>
                      <a:pt x="452" y="2381"/>
                      <a:pt x="577" y="2231"/>
                      <a:pt x="678" y="2005"/>
                    </a:cubicBezTo>
                    <a:cubicBezTo>
                      <a:pt x="778" y="1755"/>
                      <a:pt x="828" y="1479"/>
                      <a:pt x="853" y="1178"/>
                    </a:cubicBezTo>
                    <a:cubicBezTo>
                      <a:pt x="853" y="1053"/>
                      <a:pt x="828" y="903"/>
                      <a:pt x="828" y="777"/>
                    </a:cubicBezTo>
                    <a:cubicBezTo>
                      <a:pt x="828" y="727"/>
                      <a:pt x="803" y="652"/>
                      <a:pt x="803" y="602"/>
                    </a:cubicBezTo>
                    <a:cubicBezTo>
                      <a:pt x="803" y="552"/>
                      <a:pt x="778" y="502"/>
                      <a:pt x="778" y="451"/>
                    </a:cubicBezTo>
                    <a:cubicBezTo>
                      <a:pt x="728" y="351"/>
                      <a:pt x="753" y="226"/>
                      <a:pt x="728" y="151"/>
                    </a:cubicBezTo>
                    <a:cubicBezTo>
                      <a:pt x="703" y="50"/>
                      <a:pt x="703" y="0"/>
                      <a:pt x="703" y="0"/>
                    </a:cubicBezTo>
                    <a:close/>
                  </a:path>
                </a:pathLst>
              </a:custGeom>
              <a:solidFill>
                <a:srgbClr val="8254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935;p66">
                <a:extLst>
                  <a:ext uri="{FF2B5EF4-FFF2-40B4-BE49-F238E27FC236}">
                    <a16:creationId xmlns:a16="http://schemas.microsoft.com/office/drawing/2014/main" id="{2B4E1556-7C29-42DC-97EB-6C49AAC91B84}"/>
                  </a:ext>
                </a:extLst>
              </p:cNvPr>
              <p:cNvSpPr/>
              <p:nvPr/>
            </p:nvSpPr>
            <p:spPr>
              <a:xfrm>
                <a:off x="4958347" y="2968670"/>
                <a:ext cx="193457" cy="140826"/>
              </a:xfrm>
              <a:custGeom>
                <a:avLst/>
                <a:gdLst/>
                <a:ahLst/>
                <a:cxnLst/>
                <a:rect l="l" t="t" r="r" b="b"/>
                <a:pathLst>
                  <a:path w="6517" h="4744" extrusionOk="0">
                    <a:moveTo>
                      <a:pt x="3615" y="0"/>
                    </a:moveTo>
                    <a:cubicBezTo>
                      <a:pt x="3231" y="0"/>
                      <a:pt x="2930" y="167"/>
                      <a:pt x="2657" y="334"/>
                    </a:cubicBezTo>
                    <a:cubicBezTo>
                      <a:pt x="2371" y="505"/>
                      <a:pt x="2127" y="676"/>
                      <a:pt x="1858" y="676"/>
                    </a:cubicBezTo>
                    <a:cubicBezTo>
                      <a:pt x="1654" y="676"/>
                      <a:pt x="1437" y="579"/>
                      <a:pt x="1178" y="309"/>
                    </a:cubicBezTo>
                    <a:lnTo>
                      <a:pt x="1178" y="309"/>
                    </a:lnTo>
                    <a:cubicBezTo>
                      <a:pt x="0" y="1286"/>
                      <a:pt x="1203" y="1186"/>
                      <a:pt x="1278" y="1587"/>
                    </a:cubicBezTo>
                    <a:cubicBezTo>
                      <a:pt x="1604" y="2464"/>
                      <a:pt x="877" y="3191"/>
                      <a:pt x="1730" y="3943"/>
                    </a:cubicBezTo>
                    <a:cubicBezTo>
                      <a:pt x="2357" y="4495"/>
                      <a:pt x="4155" y="4743"/>
                      <a:pt x="5390" y="4743"/>
                    </a:cubicBezTo>
                    <a:cubicBezTo>
                      <a:pt x="5782" y="4743"/>
                      <a:pt x="6118" y="4718"/>
                      <a:pt x="6341" y="4670"/>
                    </a:cubicBezTo>
                    <a:cubicBezTo>
                      <a:pt x="6517" y="3467"/>
                      <a:pt x="5639" y="935"/>
                      <a:pt x="4487" y="259"/>
                    </a:cubicBezTo>
                    <a:cubicBezTo>
                      <a:pt x="4150" y="71"/>
                      <a:pt x="3865" y="0"/>
                      <a:pt x="3615" y="0"/>
                    </a:cubicBezTo>
                    <a:close/>
                  </a:path>
                </a:pathLst>
              </a:custGeom>
              <a:solidFill>
                <a:srgbClr val="9D66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936;p66">
                <a:extLst>
                  <a:ext uri="{FF2B5EF4-FFF2-40B4-BE49-F238E27FC236}">
                    <a16:creationId xmlns:a16="http://schemas.microsoft.com/office/drawing/2014/main" id="{56B02100-2B47-4B17-9052-2A0770100A66}"/>
                  </a:ext>
                </a:extLst>
              </p:cNvPr>
              <p:cNvSpPr/>
              <p:nvPr/>
            </p:nvSpPr>
            <p:spPr>
              <a:xfrm>
                <a:off x="5017865" y="2990459"/>
                <a:ext cx="63259" cy="81129"/>
              </a:xfrm>
              <a:custGeom>
                <a:avLst/>
                <a:gdLst/>
                <a:ahLst/>
                <a:cxnLst/>
                <a:rect l="l" t="t" r="r" b="b"/>
                <a:pathLst>
                  <a:path w="2131" h="2733" extrusionOk="0">
                    <a:moveTo>
                      <a:pt x="2131" y="1"/>
                    </a:moveTo>
                    <a:lnTo>
                      <a:pt x="2131" y="1"/>
                    </a:lnTo>
                    <a:cubicBezTo>
                      <a:pt x="2131" y="1"/>
                      <a:pt x="1880" y="101"/>
                      <a:pt x="1629" y="327"/>
                    </a:cubicBezTo>
                    <a:cubicBezTo>
                      <a:pt x="1354" y="552"/>
                      <a:pt x="1053" y="878"/>
                      <a:pt x="827" y="1229"/>
                    </a:cubicBezTo>
                    <a:cubicBezTo>
                      <a:pt x="702" y="1404"/>
                      <a:pt x="602" y="1580"/>
                      <a:pt x="502" y="1730"/>
                    </a:cubicBezTo>
                    <a:cubicBezTo>
                      <a:pt x="451" y="1805"/>
                      <a:pt x="426" y="1906"/>
                      <a:pt x="376" y="1981"/>
                    </a:cubicBezTo>
                    <a:cubicBezTo>
                      <a:pt x="326" y="2056"/>
                      <a:pt x="301" y="2131"/>
                      <a:pt x="251" y="2206"/>
                    </a:cubicBezTo>
                    <a:cubicBezTo>
                      <a:pt x="176" y="2357"/>
                      <a:pt x="101" y="2457"/>
                      <a:pt x="75" y="2557"/>
                    </a:cubicBezTo>
                    <a:cubicBezTo>
                      <a:pt x="25" y="2658"/>
                      <a:pt x="0" y="2733"/>
                      <a:pt x="0" y="2733"/>
                    </a:cubicBezTo>
                    <a:cubicBezTo>
                      <a:pt x="0" y="2733"/>
                      <a:pt x="75" y="2708"/>
                      <a:pt x="176" y="2708"/>
                    </a:cubicBezTo>
                    <a:cubicBezTo>
                      <a:pt x="276" y="2658"/>
                      <a:pt x="426" y="2633"/>
                      <a:pt x="577" y="2557"/>
                    </a:cubicBezTo>
                    <a:cubicBezTo>
                      <a:pt x="652" y="2507"/>
                      <a:pt x="752" y="2457"/>
                      <a:pt x="827" y="2407"/>
                    </a:cubicBezTo>
                    <a:cubicBezTo>
                      <a:pt x="928" y="2357"/>
                      <a:pt x="1003" y="2282"/>
                      <a:pt x="1078" y="2206"/>
                    </a:cubicBezTo>
                    <a:cubicBezTo>
                      <a:pt x="1153" y="2131"/>
                      <a:pt x="1253" y="2056"/>
                      <a:pt x="1304" y="1956"/>
                    </a:cubicBezTo>
                    <a:cubicBezTo>
                      <a:pt x="1379" y="1881"/>
                      <a:pt x="1454" y="1780"/>
                      <a:pt x="1529" y="1705"/>
                    </a:cubicBezTo>
                    <a:cubicBezTo>
                      <a:pt x="1780" y="1329"/>
                      <a:pt x="1930" y="903"/>
                      <a:pt x="2030" y="577"/>
                    </a:cubicBezTo>
                    <a:cubicBezTo>
                      <a:pt x="2055" y="427"/>
                      <a:pt x="2106" y="277"/>
                      <a:pt x="2106" y="176"/>
                    </a:cubicBezTo>
                    <a:cubicBezTo>
                      <a:pt x="2131" y="76"/>
                      <a:pt x="2131" y="1"/>
                      <a:pt x="2131" y="1"/>
                    </a:cubicBezTo>
                    <a:close/>
                  </a:path>
                </a:pathLst>
              </a:custGeom>
              <a:solidFill>
                <a:srgbClr val="8254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937;p66">
                <a:extLst>
                  <a:ext uri="{FF2B5EF4-FFF2-40B4-BE49-F238E27FC236}">
                    <a16:creationId xmlns:a16="http://schemas.microsoft.com/office/drawing/2014/main" id="{F90B6FE4-97E6-4CFB-8565-9FF850D6769D}"/>
                  </a:ext>
                </a:extLst>
              </p:cNvPr>
              <p:cNvSpPr/>
              <p:nvPr/>
            </p:nvSpPr>
            <p:spPr>
              <a:xfrm>
                <a:off x="5078868" y="3035105"/>
                <a:ext cx="41678" cy="56580"/>
              </a:xfrm>
              <a:custGeom>
                <a:avLst/>
                <a:gdLst/>
                <a:ahLst/>
                <a:cxnLst/>
                <a:rect l="l" t="t" r="r" b="b"/>
                <a:pathLst>
                  <a:path w="1404" h="1906" extrusionOk="0">
                    <a:moveTo>
                      <a:pt x="1329" y="1"/>
                    </a:moveTo>
                    <a:cubicBezTo>
                      <a:pt x="1329" y="1"/>
                      <a:pt x="1279" y="26"/>
                      <a:pt x="1203" y="51"/>
                    </a:cubicBezTo>
                    <a:cubicBezTo>
                      <a:pt x="1128" y="101"/>
                      <a:pt x="1053" y="176"/>
                      <a:pt x="953" y="251"/>
                    </a:cubicBezTo>
                    <a:cubicBezTo>
                      <a:pt x="777" y="377"/>
                      <a:pt x="577" y="577"/>
                      <a:pt x="427" y="828"/>
                    </a:cubicBezTo>
                    <a:cubicBezTo>
                      <a:pt x="276" y="1028"/>
                      <a:pt x="176" y="1279"/>
                      <a:pt x="101" y="1504"/>
                    </a:cubicBezTo>
                    <a:cubicBezTo>
                      <a:pt x="76" y="1605"/>
                      <a:pt x="51" y="1705"/>
                      <a:pt x="26" y="1780"/>
                    </a:cubicBezTo>
                    <a:cubicBezTo>
                      <a:pt x="0" y="1855"/>
                      <a:pt x="0" y="1905"/>
                      <a:pt x="0" y="1905"/>
                    </a:cubicBezTo>
                    <a:lnTo>
                      <a:pt x="126" y="1905"/>
                    </a:lnTo>
                    <a:cubicBezTo>
                      <a:pt x="201" y="1905"/>
                      <a:pt x="326" y="1905"/>
                      <a:pt x="452" y="1855"/>
                    </a:cubicBezTo>
                    <a:cubicBezTo>
                      <a:pt x="577" y="1805"/>
                      <a:pt x="702" y="1730"/>
                      <a:pt x="828" y="1630"/>
                    </a:cubicBezTo>
                    <a:cubicBezTo>
                      <a:pt x="953" y="1530"/>
                      <a:pt x="1053" y="1404"/>
                      <a:pt x="1128" y="1279"/>
                    </a:cubicBezTo>
                    <a:cubicBezTo>
                      <a:pt x="1304" y="1003"/>
                      <a:pt x="1404" y="702"/>
                      <a:pt x="1404" y="427"/>
                    </a:cubicBezTo>
                    <a:cubicBezTo>
                      <a:pt x="1404" y="176"/>
                      <a:pt x="1329" y="1"/>
                      <a:pt x="1329" y="1"/>
                    </a:cubicBezTo>
                    <a:close/>
                  </a:path>
                </a:pathLst>
              </a:custGeom>
              <a:solidFill>
                <a:srgbClr val="8254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938;p66">
                <a:extLst>
                  <a:ext uri="{FF2B5EF4-FFF2-40B4-BE49-F238E27FC236}">
                    <a16:creationId xmlns:a16="http://schemas.microsoft.com/office/drawing/2014/main" id="{4893E0C3-78E3-4BA2-BCE3-9A81180CDDF2}"/>
                  </a:ext>
                </a:extLst>
              </p:cNvPr>
              <p:cNvSpPr/>
              <p:nvPr/>
            </p:nvSpPr>
            <p:spPr>
              <a:xfrm>
                <a:off x="4914443" y="3661162"/>
                <a:ext cx="147327" cy="199810"/>
              </a:xfrm>
              <a:custGeom>
                <a:avLst/>
                <a:gdLst/>
                <a:ahLst/>
                <a:cxnLst/>
                <a:rect l="l" t="t" r="r" b="b"/>
                <a:pathLst>
                  <a:path w="4963" h="6731" extrusionOk="0">
                    <a:moveTo>
                      <a:pt x="2668" y="1"/>
                    </a:moveTo>
                    <a:cubicBezTo>
                      <a:pt x="2195" y="1"/>
                      <a:pt x="2500" y="649"/>
                      <a:pt x="2231" y="841"/>
                    </a:cubicBezTo>
                    <a:cubicBezTo>
                      <a:pt x="1605" y="1492"/>
                      <a:pt x="602" y="1166"/>
                      <a:pt x="301" y="2244"/>
                    </a:cubicBezTo>
                    <a:cubicBezTo>
                      <a:pt x="1" y="3322"/>
                      <a:pt x="1053" y="5979"/>
                      <a:pt x="1630" y="6730"/>
                    </a:cubicBezTo>
                    <a:cubicBezTo>
                      <a:pt x="2783" y="6354"/>
                      <a:pt x="4687" y="4500"/>
                      <a:pt x="4813" y="3171"/>
                    </a:cubicBezTo>
                    <a:cubicBezTo>
                      <a:pt x="4963" y="1141"/>
                      <a:pt x="2732" y="1768"/>
                      <a:pt x="3359" y="214"/>
                    </a:cubicBezTo>
                    <a:cubicBezTo>
                      <a:pt x="3030" y="62"/>
                      <a:pt x="2813" y="1"/>
                      <a:pt x="2668" y="1"/>
                    </a:cubicBezTo>
                    <a:close/>
                  </a:path>
                </a:pathLst>
              </a:custGeom>
              <a:solidFill>
                <a:srgbClr val="9D66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2939;p66">
                <a:extLst>
                  <a:ext uri="{FF2B5EF4-FFF2-40B4-BE49-F238E27FC236}">
                    <a16:creationId xmlns:a16="http://schemas.microsoft.com/office/drawing/2014/main" id="{E8853706-4F0E-416F-BB59-EB2D3C4C66BD}"/>
                  </a:ext>
                </a:extLst>
              </p:cNvPr>
              <p:cNvSpPr/>
              <p:nvPr/>
            </p:nvSpPr>
            <p:spPr>
              <a:xfrm>
                <a:off x="4937508" y="3735938"/>
                <a:ext cx="104194" cy="26835"/>
              </a:xfrm>
              <a:custGeom>
                <a:avLst/>
                <a:gdLst/>
                <a:ahLst/>
                <a:cxnLst/>
                <a:rect l="l" t="t" r="r" b="b"/>
                <a:pathLst>
                  <a:path w="3510" h="904" extrusionOk="0">
                    <a:moveTo>
                      <a:pt x="1" y="1"/>
                    </a:moveTo>
                    <a:lnTo>
                      <a:pt x="1" y="1"/>
                    </a:lnTo>
                    <a:cubicBezTo>
                      <a:pt x="1" y="1"/>
                      <a:pt x="26" y="51"/>
                      <a:pt x="76" y="151"/>
                    </a:cubicBezTo>
                    <a:cubicBezTo>
                      <a:pt x="101" y="201"/>
                      <a:pt x="126" y="251"/>
                      <a:pt x="176" y="302"/>
                    </a:cubicBezTo>
                    <a:cubicBezTo>
                      <a:pt x="226" y="377"/>
                      <a:pt x="301" y="427"/>
                      <a:pt x="376" y="502"/>
                    </a:cubicBezTo>
                    <a:cubicBezTo>
                      <a:pt x="477" y="552"/>
                      <a:pt x="552" y="627"/>
                      <a:pt x="652" y="678"/>
                    </a:cubicBezTo>
                    <a:cubicBezTo>
                      <a:pt x="752" y="703"/>
                      <a:pt x="878" y="753"/>
                      <a:pt x="978" y="803"/>
                    </a:cubicBezTo>
                    <a:cubicBezTo>
                      <a:pt x="1204" y="853"/>
                      <a:pt x="1454" y="878"/>
                      <a:pt x="1680" y="903"/>
                    </a:cubicBezTo>
                    <a:lnTo>
                      <a:pt x="2331" y="903"/>
                    </a:lnTo>
                    <a:cubicBezTo>
                      <a:pt x="2432" y="903"/>
                      <a:pt x="2557" y="903"/>
                      <a:pt x="2657" y="878"/>
                    </a:cubicBezTo>
                    <a:cubicBezTo>
                      <a:pt x="2757" y="878"/>
                      <a:pt x="2858" y="853"/>
                      <a:pt x="2958" y="828"/>
                    </a:cubicBezTo>
                    <a:cubicBezTo>
                      <a:pt x="3133" y="778"/>
                      <a:pt x="3284" y="703"/>
                      <a:pt x="3384" y="627"/>
                    </a:cubicBezTo>
                    <a:cubicBezTo>
                      <a:pt x="3459" y="552"/>
                      <a:pt x="3509" y="502"/>
                      <a:pt x="3509" y="502"/>
                    </a:cubicBezTo>
                    <a:cubicBezTo>
                      <a:pt x="3509" y="502"/>
                      <a:pt x="3434" y="502"/>
                      <a:pt x="3334" y="452"/>
                    </a:cubicBezTo>
                    <a:cubicBezTo>
                      <a:pt x="3284" y="452"/>
                      <a:pt x="3234" y="427"/>
                      <a:pt x="3158" y="427"/>
                    </a:cubicBezTo>
                    <a:cubicBezTo>
                      <a:pt x="3108" y="402"/>
                      <a:pt x="3033" y="352"/>
                      <a:pt x="2958" y="327"/>
                    </a:cubicBezTo>
                    <a:cubicBezTo>
                      <a:pt x="2808" y="302"/>
                      <a:pt x="2607" y="226"/>
                      <a:pt x="2407" y="176"/>
                    </a:cubicBezTo>
                    <a:cubicBezTo>
                      <a:pt x="2206" y="126"/>
                      <a:pt x="1955" y="76"/>
                      <a:pt x="1730" y="76"/>
                    </a:cubicBezTo>
                    <a:cubicBezTo>
                      <a:pt x="1605" y="51"/>
                      <a:pt x="1479" y="51"/>
                      <a:pt x="1354" y="51"/>
                    </a:cubicBezTo>
                    <a:lnTo>
                      <a:pt x="1103" y="51"/>
                    </a:lnTo>
                    <a:cubicBezTo>
                      <a:pt x="1003" y="76"/>
                      <a:pt x="903" y="76"/>
                      <a:pt x="828" y="76"/>
                    </a:cubicBezTo>
                    <a:cubicBezTo>
                      <a:pt x="752" y="51"/>
                      <a:pt x="702" y="51"/>
                      <a:pt x="652" y="51"/>
                    </a:cubicBezTo>
                    <a:lnTo>
                      <a:pt x="351" y="51"/>
                    </a:lnTo>
                    <a:cubicBezTo>
                      <a:pt x="301" y="51"/>
                      <a:pt x="226" y="26"/>
                      <a:pt x="176" y="26"/>
                    </a:cubicBezTo>
                    <a:cubicBezTo>
                      <a:pt x="51" y="1"/>
                      <a:pt x="1" y="1"/>
                      <a:pt x="1" y="1"/>
                    </a:cubicBezTo>
                    <a:close/>
                  </a:path>
                </a:pathLst>
              </a:custGeom>
              <a:solidFill>
                <a:srgbClr val="8254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2940;p66">
                <a:extLst>
                  <a:ext uri="{FF2B5EF4-FFF2-40B4-BE49-F238E27FC236}">
                    <a16:creationId xmlns:a16="http://schemas.microsoft.com/office/drawing/2014/main" id="{63C4DABA-1E71-450B-9D32-0D0462B0A696}"/>
                  </a:ext>
                </a:extLst>
              </p:cNvPr>
              <p:cNvSpPr/>
              <p:nvPr/>
            </p:nvSpPr>
            <p:spPr>
              <a:xfrm>
                <a:off x="4949411" y="3789520"/>
                <a:ext cx="62517" cy="24579"/>
              </a:xfrm>
              <a:custGeom>
                <a:avLst/>
                <a:gdLst/>
                <a:ahLst/>
                <a:cxnLst/>
                <a:rect l="l" t="t" r="r" b="b"/>
                <a:pathLst>
                  <a:path w="2106" h="828" extrusionOk="0">
                    <a:moveTo>
                      <a:pt x="552" y="0"/>
                    </a:moveTo>
                    <a:cubicBezTo>
                      <a:pt x="502" y="25"/>
                      <a:pt x="452" y="25"/>
                      <a:pt x="402" y="25"/>
                    </a:cubicBezTo>
                    <a:cubicBezTo>
                      <a:pt x="376" y="50"/>
                      <a:pt x="326" y="50"/>
                      <a:pt x="276" y="50"/>
                    </a:cubicBezTo>
                    <a:cubicBezTo>
                      <a:pt x="226" y="50"/>
                      <a:pt x="176" y="76"/>
                      <a:pt x="126" y="76"/>
                    </a:cubicBezTo>
                    <a:cubicBezTo>
                      <a:pt x="51" y="76"/>
                      <a:pt x="1" y="101"/>
                      <a:pt x="1" y="101"/>
                    </a:cubicBezTo>
                    <a:cubicBezTo>
                      <a:pt x="1" y="101"/>
                      <a:pt x="26" y="151"/>
                      <a:pt x="51" y="226"/>
                    </a:cubicBezTo>
                    <a:cubicBezTo>
                      <a:pt x="76" y="276"/>
                      <a:pt x="101" y="376"/>
                      <a:pt x="201" y="477"/>
                    </a:cubicBezTo>
                    <a:cubicBezTo>
                      <a:pt x="251" y="527"/>
                      <a:pt x="301" y="577"/>
                      <a:pt x="376" y="602"/>
                    </a:cubicBezTo>
                    <a:cubicBezTo>
                      <a:pt x="427" y="652"/>
                      <a:pt x="502" y="677"/>
                      <a:pt x="552" y="702"/>
                    </a:cubicBezTo>
                    <a:cubicBezTo>
                      <a:pt x="702" y="777"/>
                      <a:pt x="853" y="802"/>
                      <a:pt x="1003" y="827"/>
                    </a:cubicBezTo>
                    <a:lnTo>
                      <a:pt x="1103" y="827"/>
                    </a:lnTo>
                    <a:cubicBezTo>
                      <a:pt x="1229" y="827"/>
                      <a:pt x="1329" y="827"/>
                      <a:pt x="1454" y="802"/>
                    </a:cubicBezTo>
                    <a:cubicBezTo>
                      <a:pt x="1579" y="752"/>
                      <a:pt x="1705" y="702"/>
                      <a:pt x="1805" y="627"/>
                    </a:cubicBezTo>
                    <a:cubicBezTo>
                      <a:pt x="1905" y="552"/>
                      <a:pt x="1980" y="477"/>
                      <a:pt x="2031" y="401"/>
                    </a:cubicBezTo>
                    <a:cubicBezTo>
                      <a:pt x="2081" y="351"/>
                      <a:pt x="2106" y="301"/>
                      <a:pt x="2106" y="301"/>
                    </a:cubicBezTo>
                    <a:cubicBezTo>
                      <a:pt x="2106" y="301"/>
                      <a:pt x="2056" y="276"/>
                      <a:pt x="1980" y="251"/>
                    </a:cubicBezTo>
                    <a:cubicBezTo>
                      <a:pt x="1905" y="226"/>
                      <a:pt x="1830" y="201"/>
                      <a:pt x="1730" y="151"/>
                    </a:cubicBezTo>
                    <a:cubicBezTo>
                      <a:pt x="1630" y="101"/>
                      <a:pt x="1529" y="76"/>
                      <a:pt x="1404" y="50"/>
                    </a:cubicBezTo>
                    <a:cubicBezTo>
                      <a:pt x="1304" y="25"/>
                      <a:pt x="1178" y="0"/>
                      <a:pt x="1078" y="0"/>
                    </a:cubicBezTo>
                    <a:close/>
                  </a:path>
                </a:pathLst>
              </a:custGeom>
              <a:solidFill>
                <a:srgbClr val="8254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941;p66">
                <a:extLst>
                  <a:ext uri="{FF2B5EF4-FFF2-40B4-BE49-F238E27FC236}">
                    <a16:creationId xmlns:a16="http://schemas.microsoft.com/office/drawing/2014/main" id="{2CB07387-F168-4438-96ED-7F7C4590E992}"/>
                  </a:ext>
                </a:extLst>
              </p:cNvPr>
              <p:cNvSpPr/>
              <p:nvPr/>
            </p:nvSpPr>
            <p:spPr>
              <a:xfrm>
                <a:off x="5604114" y="3764733"/>
                <a:ext cx="180069" cy="147000"/>
              </a:xfrm>
              <a:custGeom>
                <a:avLst/>
                <a:gdLst/>
                <a:ahLst/>
                <a:cxnLst/>
                <a:rect l="l" t="t" r="r" b="b"/>
                <a:pathLst>
                  <a:path w="6066" h="4952" extrusionOk="0">
                    <a:moveTo>
                      <a:pt x="4773" y="0"/>
                    </a:moveTo>
                    <a:cubicBezTo>
                      <a:pt x="3535" y="0"/>
                      <a:pt x="2014" y="366"/>
                      <a:pt x="1354" y="1061"/>
                    </a:cubicBezTo>
                    <a:cubicBezTo>
                      <a:pt x="1" y="2565"/>
                      <a:pt x="2156" y="3442"/>
                      <a:pt x="703" y="4294"/>
                    </a:cubicBezTo>
                    <a:cubicBezTo>
                      <a:pt x="959" y="4794"/>
                      <a:pt x="1143" y="4951"/>
                      <a:pt x="1293" y="4951"/>
                    </a:cubicBezTo>
                    <a:cubicBezTo>
                      <a:pt x="1422" y="4951"/>
                      <a:pt x="1526" y="4836"/>
                      <a:pt x="1630" y="4720"/>
                    </a:cubicBezTo>
                    <a:cubicBezTo>
                      <a:pt x="1730" y="4595"/>
                      <a:pt x="1830" y="4469"/>
                      <a:pt x="1981" y="4469"/>
                    </a:cubicBezTo>
                    <a:cubicBezTo>
                      <a:pt x="2045" y="4460"/>
                      <a:pt x="2108" y="4456"/>
                      <a:pt x="2169" y="4456"/>
                    </a:cubicBezTo>
                    <a:cubicBezTo>
                      <a:pt x="2442" y="4456"/>
                      <a:pt x="2688" y="4538"/>
                      <a:pt x="2933" y="4620"/>
                    </a:cubicBezTo>
                    <a:cubicBezTo>
                      <a:pt x="3173" y="4713"/>
                      <a:pt x="3406" y="4799"/>
                      <a:pt x="3654" y="4799"/>
                    </a:cubicBezTo>
                    <a:cubicBezTo>
                      <a:pt x="3873" y="4799"/>
                      <a:pt x="4103" y="4732"/>
                      <a:pt x="4362" y="4545"/>
                    </a:cubicBezTo>
                    <a:cubicBezTo>
                      <a:pt x="5264" y="3868"/>
                      <a:pt x="6041" y="1136"/>
                      <a:pt x="6066" y="184"/>
                    </a:cubicBezTo>
                    <a:cubicBezTo>
                      <a:pt x="5733" y="61"/>
                      <a:pt x="5276" y="0"/>
                      <a:pt x="4773" y="0"/>
                    </a:cubicBezTo>
                    <a:close/>
                  </a:path>
                </a:pathLst>
              </a:custGeom>
              <a:solidFill>
                <a:srgbClr val="9D66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942;p66">
                <a:extLst>
                  <a:ext uri="{FF2B5EF4-FFF2-40B4-BE49-F238E27FC236}">
                    <a16:creationId xmlns:a16="http://schemas.microsoft.com/office/drawing/2014/main" id="{E552DF48-10E7-4944-BDEC-F0D49D0BDEB4}"/>
                  </a:ext>
                </a:extLst>
              </p:cNvPr>
              <p:cNvSpPr/>
              <p:nvPr/>
            </p:nvSpPr>
            <p:spPr>
              <a:xfrm>
                <a:off x="5649503" y="3814069"/>
                <a:ext cx="67741" cy="71452"/>
              </a:xfrm>
              <a:custGeom>
                <a:avLst/>
                <a:gdLst/>
                <a:ahLst/>
                <a:cxnLst/>
                <a:rect l="l" t="t" r="r" b="b"/>
                <a:pathLst>
                  <a:path w="2282" h="2407" extrusionOk="0">
                    <a:moveTo>
                      <a:pt x="1" y="0"/>
                    </a:moveTo>
                    <a:cubicBezTo>
                      <a:pt x="1" y="0"/>
                      <a:pt x="101" y="226"/>
                      <a:pt x="301" y="477"/>
                    </a:cubicBezTo>
                    <a:cubicBezTo>
                      <a:pt x="502" y="727"/>
                      <a:pt x="778" y="1028"/>
                      <a:pt x="1053" y="1304"/>
                    </a:cubicBezTo>
                    <a:cubicBezTo>
                      <a:pt x="1329" y="1554"/>
                      <a:pt x="1605" y="1805"/>
                      <a:pt x="1830" y="2005"/>
                    </a:cubicBezTo>
                    <a:cubicBezTo>
                      <a:pt x="1930" y="2106"/>
                      <a:pt x="2006" y="2206"/>
                      <a:pt x="2081" y="2281"/>
                    </a:cubicBezTo>
                    <a:cubicBezTo>
                      <a:pt x="2131" y="2356"/>
                      <a:pt x="2181" y="2406"/>
                      <a:pt x="2181" y="2406"/>
                    </a:cubicBezTo>
                    <a:cubicBezTo>
                      <a:pt x="2181" y="2406"/>
                      <a:pt x="2206" y="2356"/>
                      <a:pt x="2231" y="2256"/>
                    </a:cubicBezTo>
                    <a:cubicBezTo>
                      <a:pt x="2256" y="2156"/>
                      <a:pt x="2281" y="1980"/>
                      <a:pt x="2256" y="1805"/>
                    </a:cubicBezTo>
                    <a:cubicBezTo>
                      <a:pt x="2231" y="1630"/>
                      <a:pt x="2156" y="1429"/>
                      <a:pt x="2056" y="1229"/>
                    </a:cubicBezTo>
                    <a:cubicBezTo>
                      <a:pt x="1956" y="1028"/>
                      <a:pt x="1805" y="853"/>
                      <a:pt x="1630" y="702"/>
                    </a:cubicBezTo>
                    <a:cubicBezTo>
                      <a:pt x="1304" y="376"/>
                      <a:pt x="903" y="176"/>
                      <a:pt x="577" y="76"/>
                    </a:cubicBezTo>
                    <a:cubicBezTo>
                      <a:pt x="351" y="0"/>
                      <a:pt x="151" y="0"/>
                      <a:pt x="51" y="0"/>
                    </a:cubicBezTo>
                    <a:close/>
                  </a:path>
                </a:pathLst>
              </a:custGeom>
              <a:solidFill>
                <a:srgbClr val="8254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943;p66">
                <a:extLst>
                  <a:ext uri="{FF2B5EF4-FFF2-40B4-BE49-F238E27FC236}">
                    <a16:creationId xmlns:a16="http://schemas.microsoft.com/office/drawing/2014/main" id="{F8C57AD5-678D-4785-8C75-10CF8440DDB7}"/>
                  </a:ext>
                </a:extLst>
              </p:cNvPr>
              <p:cNvSpPr/>
              <p:nvPr/>
            </p:nvSpPr>
            <p:spPr>
              <a:xfrm>
                <a:off x="5700086" y="3785037"/>
                <a:ext cx="54353" cy="50643"/>
              </a:xfrm>
              <a:custGeom>
                <a:avLst/>
                <a:gdLst/>
                <a:ahLst/>
                <a:cxnLst/>
                <a:rect l="l" t="t" r="r" b="b"/>
                <a:pathLst>
                  <a:path w="1831" h="1706" extrusionOk="0">
                    <a:moveTo>
                      <a:pt x="377" y="1"/>
                    </a:moveTo>
                    <a:cubicBezTo>
                      <a:pt x="277" y="1"/>
                      <a:pt x="176" y="51"/>
                      <a:pt x="126" y="51"/>
                    </a:cubicBezTo>
                    <a:cubicBezTo>
                      <a:pt x="51" y="101"/>
                      <a:pt x="1" y="101"/>
                      <a:pt x="1" y="101"/>
                    </a:cubicBezTo>
                    <a:cubicBezTo>
                      <a:pt x="1" y="101"/>
                      <a:pt x="26" y="151"/>
                      <a:pt x="76" y="227"/>
                    </a:cubicBezTo>
                    <a:cubicBezTo>
                      <a:pt x="126" y="277"/>
                      <a:pt x="226" y="352"/>
                      <a:pt x="277" y="452"/>
                    </a:cubicBezTo>
                    <a:cubicBezTo>
                      <a:pt x="327" y="502"/>
                      <a:pt x="352" y="552"/>
                      <a:pt x="377" y="577"/>
                    </a:cubicBezTo>
                    <a:cubicBezTo>
                      <a:pt x="427" y="628"/>
                      <a:pt x="477" y="678"/>
                      <a:pt x="502" y="728"/>
                    </a:cubicBezTo>
                    <a:cubicBezTo>
                      <a:pt x="602" y="803"/>
                      <a:pt x="678" y="928"/>
                      <a:pt x="803" y="1003"/>
                    </a:cubicBezTo>
                    <a:cubicBezTo>
                      <a:pt x="878" y="1104"/>
                      <a:pt x="1003" y="1179"/>
                      <a:pt x="1079" y="1254"/>
                    </a:cubicBezTo>
                    <a:cubicBezTo>
                      <a:pt x="1179" y="1329"/>
                      <a:pt x="1279" y="1405"/>
                      <a:pt x="1379" y="1455"/>
                    </a:cubicBezTo>
                    <a:cubicBezTo>
                      <a:pt x="1480" y="1530"/>
                      <a:pt x="1555" y="1580"/>
                      <a:pt x="1630" y="1630"/>
                    </a:cubicBezTo>
                    <a:cubicBezTo>
                      <a:pt x="1680" y="1680"/>
                      <a:pt x="1730" y="1705"/>
                      <a:pt x="1730" y="1705"/>
                    </a:cubicBezTo>
                    <a:cubicBezTo>
                      <a:pt x="1730" y="1705"/>
                      <a:pt x="1755" y="1680"/>
                      <a:pt x="1780" y="1580"/>
                    </a:cubicBezTo>
                    <a:cubicBezTo>
                      <a:pt x="1805" y="1505"/>
                      <a:pt x="1830" y="1379"/>
                      <a:pt x="1805" y="1254"/>
                    </a:cubicBezTo>
                    <a:cubicBezTo>
                      <a:pt x="1805" y="1104"/>
                      <a:pt x="1755" y="953"/>
                      <a:pt x="1680" y="803"/>
                    </a:cubicBezTo>
                    <a:cubicBezTo>
                      <a:pt x="1605" y="628"/>
                      <a:pt x="1480" y="502"/>
                      <a:pt x="1354" y="377"/>
                    </a:cubicBezTo>
                    <a:cubicBezTo>
                      <a:pt x="1204" y="277"/>
                      <a:pt x="1079" y="151"/>
                      <a:pt x="903" y="101"/>
                    </a:cubicBezTo>
                    <a:cubicBezTo>
                      <a:pt x="753" y="51"/>
                      <a:pt x="577" y="1"/>
                      <a:pt x="452" y="1"/>
                    </a:cubicBezTo>
                    <a:close/>
                  </a:path>
                </a:pathLst>
              </a:custGeom>
              <a:solidFill>
                <a:srgbClr val="8254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944;p66">
                <a:extLst>
                  <a:ext uri="{FF2B5EF4-FFF2-40B4-BE49-F238E27FC236}">
                    <a16:creationId xmlns:a16="http://schemas.microsoft.com/office/drawing/2014/main" id="{EBB60EC3-A5FA-4FD5-A1F6-D108510E21DC}"/>
                  </a:ext>
                </a:extLst>
              </p:cNvPr>
              <p:cNvSpPr/>
              <p:nvPr/>
            </p:nvSpPr>
            <p:spPr>
              <a:xfrm>
                <a:off x="6211232" y="3870975"/>
                <a:ext cx="203877" cy="134918"/>
              </a:xfrm>
              <a:custGeom>
                <a:avLst/>
                <a:gdLst/>
                <a:ahLst/>
                <a:cxnLst/>
                <a:rect l="l" t="t" r="r" b="b"/>
                <a:pathLst>
                  <a:path w="6868" h="4545" extrusionOk="0">
                    <a:moveTo>
                      <a:pt x="3528" y="0"/>
                    </a:moveTo>
                    <a:cubicBezTo>
                      <a:pt x="3013" y="0"/>
                      <a:pt x="2683" y="263"/>
                      <a:pt x="2406" y="540"/>
                    </a:cubicBezTo>
                    <a:cubicBezTo>
                      <a:pt x="2126" y="803"/>
                      <a:pt x="1900" y="1067"/>
                      <a:pt x="1571" y="1067"/>
                    </a:cubicBezTo>
                    <a:cubicBezTo>
                      <a:pt x="1400" y="1067"/>
                      <a:pt x="1201" y="995"/>
                      <a:pt x="952" y="815"/>
                    </a:cubicBezTo>
                    <a:lnTo>
                      <a:pt x="952" y="815"/>
                    </a:lnTo>
                    <a:cubicBezTo>
                      <a:pt x="0" y="2043"/>
                      <a:pt x="1153" y="1667"/>
                      <a:pt x="1303" y="2043"/>
                    </a:cubicBezTo>
                    <a:cubicBezTo>
                      <a:pt x="1779" y="2845"/>
                      <a:pt x="1253" y="3723"/>
                      <a:pt x="2206" y="4274"/>
                    </a:cubicBezTo>
                    <a:cubicBezTo>
                      <a:pt x="2551" y="4469"/>
                      <a:pt x="3129" y="4545"/>
                      <a:pt x="3769" y="4545"/>
                    </a:cubicBezTo>
                    <a:cubicBezTo>
                      <a:pt x="4939" y="4545"/>
                      <a:pt x="6316" y="4291"/>
                      <a:pt x="6867" y="4048"/>
                    </a:cubicBezTo>
                    <a:cubicBezTo>
                      <a:pt x="6792" y="2820"/>
                      <a:pt x="5439" y="540"/>
                      <a:pt x="4160" y="114"/>
                    </a:cubicBezTo>
                    <a:cubicBezTo>
                      <a:pt x="3922" y="34"/>
                      <a:pt x="3713" y="0"/>
                      <a:pt x="3528" y="0"/>
                    </a:cubicBezTo>
                    <a:close/>
                  </a:path>
                </a:pathLst>
              </a:custGeom>
              <a:solidFill>
                <a:srgbClr val="9D66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945;p66">
                <a:extLst>
                  <a:ext uri="{FF2B5EF4-FFF2-40B4-BE49-F238E27FC236}">
                    <a16:creationId xmlns:a16="http://schemas.microsoft.com/office/drawing/2014/main" id="{9F92DF51-DFD7-41FD-9E69-B18027F8F692}"/>
                  </a:ext>
                </a:extLst>
              </p:cNvPr>
              <p:cNvSpPr/>
              <p:nvPr/>
            </p:nvSpPr>
            <p:spPr>
              <a:xfrm>
                <a:off x="6292302" y="3893684"/>
                <a:ext cx="49900" cy="87066"/>
              </a:xfrm>
              <a:custGeom>
                <a:avLst/>
                <a:gdLst/>
                <a:ahLst/>
                <a:cxnLst/>
                <a:rect l="l" t="t" r="r" b="b"/>
                <a:pathLst>
                  <a:path w="1681" h="2933" extrusionOk="0">
                    <a:moveTo>
                      <a:pt x="1530" y="0"/>
                    </a:moveTo>
                    <a:cubicBezTo>
                      <a:pt x="1530" y="0"/>
                      <a:pt x="1480" y="50"/>
                      <a:pt x="1429" y="151"/>
                    </a:cubicBezTo>
                    <a:cubicBezTo>
                      <a:pt x="1354" y="226"/>
                      <a:pt x="1304" y="351"/>
                      <a:pt x="1204" y="476"/>
                    </a:cubicBezTo>
                    <a:cubicBezTo>
                      <a:pt x="1179" y="552"/>
                      <a:pt x="1129" y="627"/>
                      <a:pt x="1079" y="677"/>
                    </a:cubicBezTo>
                    <a:cubicBezTo>
                      <a:pt x="1028" y="752"/>
                      <a:pt x="978" y="827"/>
                      <a:pt x="953" y="927"/>
                    </a:cubicBezTo>
                    <a:cubicBezTo>
                      <a:pt x="903" y="1003"/>
                      <a:pt x="853" y="1078"/>
                      <a:pt x="803" y="1178"/>
                    </a:cubicBezTo>
                    <a:cubicBezTo>
                      <a:pt x="753" y="1253"/>
                      <a:pt x="728" y="1328"/>
                      <a:pt x="678" y="1429"/>
                    </a:cubicBezTo>
                    <a:cubicBezTo>
                      <a:pt x="577" y="1579"/>
                      <a:pt x="502" y="1780"/>
                      <a:pt x="427" y="1930"/>
                    </a:cubicBezTo>
                    <a:cubicBezTo>
                      <a:pt x="377" y="2030"/>
                      <a:pt x="352" y="2105"/>
                      <a:pt x="302" y="2181"/>
                    </a:cubicBezTo>
                    <a:cubicBezTo>
                      <a:pt x="277" y="2256"/>
                      <a:pt x="226" y="2331"/>
                      <a:pt x="201" y="2406"/>
                    </a:cubicBezTo>
                    <a:cubicBezTo>
                      <a:pt x="151" y="2557"/>
                      <a:pt x="101" y="2682"/>
                      <a:pt x="51" y="2757"/>
                    </a:cubicBezTo>
                    <a:cubicBezTo>
                      <a:pt x="1" y="2857"/>
                      <a:pt x="1" y="2933"/>
                      <a:pt x="1" y="2933"/>
                    </a:cubicBezTo>
                    <a:cubicBezTo>
                      <a:pt x="1" y="2933"/>
                      <a:pt x="51" y="2933"/>
                      <a:pt x="151" y="2907"/>
                    </a:cubicBezTo>
                    <a:cubicBezTo>
                      <a:pt x="251" y="2882"/>
                      <a:pt x="402" y="2832"/>
                      <a:pt x="552" y="2732"/>
                    </a:cubicBezTo>
                    <a:cubicBezTo>
                      <a:pt x="627" y="2682"/>
                      <a:pt x="728" y="2632"/>
                      <a:pt x="803" y="2582"/>
                    </a:cubicBezTo>
                    <a:cubicBezTo>
                      <a:pt x="878" y="2506"/>
                      <a:pt x="953" y="2431"/>
                      <a:pt x="1028" y="2356"/>
                    </a:cubicBezTo>
                    <a:cubicBezTo>
                      <a:pt x="1179" y="2206"/>
                      <a:pt x="1304" y="2005"/>
                      <a:pt x="1404" y="1805"/>
                    </a:cubicBezTo>
                    <a:cubicBezTo>
                      <a:pt x="1505" y="1604"/>
                      <a:pt x="1605" y="1379"/>
                      <a:pt x="1630" y="1178"/>
                    </a:cubicBezTo>
                    <a:cubicBezTo>
                      <a:pt x="1655" y="1053"/>
                      <a:pt x="1680" y="953"/>
                      <a:pt x="1680" y="852"/>
                    </a:cubicBezTo>
                    <a:cubicBezTo>
                      <a:pt x="1680" y="752"/>
                      <a:pt x="1680" y="652"/>
                      <a:pt x="1680" y="577"/>
                    </a:cubicBezTo>
                    <a:cubicBezTo>
                      <a:pt x="1680" y="376"/>
                      <a:pt x="1630" y="251"/>
                      <a:pt x="1580" y="151"/>
                    </a:cubicBezTo>
                    <a:cubicBezTo>
                      <a:pt x="1555" y="50"/>
                      <a:pt x="1530" y="0"/>
                      <a:pt x="1530" y="0"/>
                    </a:cubicBezTo>
                    <a:close/>
                  </a:path>
                </a:pathLst>
              </a:custGeom>
              <a:solidFill>
                <a:srgbClr val="8254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2946;p66">
                <a:extLst>
                  <a:ext uri="{FF2B5EF4-FFF2-40B4-BE49-F238E27FC236}">
                    <a16:creationId xmlns:a16="http://schemas.microsoft.com/office/drawing/2014/main" id="{B807775E-D5DC-47C7-859D-A907668D979F}"/>
                  </a:ext>
                </a:extLst>
              </p:cNvPr>
              <p:cNvSpPr/>
              <p:nvPr/>
            </p:nvSpPr>
            <p:spPr>
              <a:xfrm>
                <a:off x="6349594" y="3936074"/>
                <a:ext cx="34256" cy="52869"/>
              </a:xfrm>
              <a:custGeom>
                <a:avLst/>
                <a:gdLst/>
                <a:ahLst/>
                <a:cxnLst/>
                <a:rect l="l" t="t" r="r" b="b"/>
                <a:pathLst>
                  <a:path w="1154" h="1781" extrusionOk="0">
                    <a:moveTo>
                      <a:pt x="903" y="1"/>
                    </a:moveTo>
                    <a:cubicBezTo>
                      <a:pt x="903" y="1"/>
                      <a:pt x="878" y="26"/>
                      <a:pt x="828" y="76"/>
                    </a:cubicBezTo>
                    <a:cubicBezTo>
                      <a:pt x="778" y="126"/>
                      <a:pt x="702" y="226"/>
                      <a:pt x="652" y="276"/>
                    </a:cubicBezTo>
                    <a:cubicBezTo>
                      <a:pt x="577" y="352"/>
                      <a:pt x="502" y="427"/>
                      <a:pt x="452" y="527"/>
                    </a:cubicBezTo>
                    <a:cubicBezTo>
                      <a:pt x="402" y="602"/>
                      <a:pt x="327" y="702"/>
                      <a:pt x="276" y="803"/>
                    </a:cubicBezTo>
                    <a:cubicBezTo>
                      <a:pt x="226" y="903"/>
                      <a:pt x="201" y="1003"/>
                      <a:pt x="176" y="1103"/>
                    </a:cubicBezTo>
                    <a:cubicBezTo>
                      <a:pt x="151" y="1129"/>
                      <a:pt x="151" y="1204"/>
                      <a:pt x="126" y="1254"/>
                    </a:cubicBezTo>
                    <a:cubicBezTo>
                      <a:pt x="126" y="1279"/>
                      <a:pt x="101" y="1329"/>
                      <a:pt x="101" y="1379"/>
                    </a:cubicBezTo>
                    <a:cubicBezTo>
                      <a:pt x="76" y="1429"/>
                      <a:pt x="76" y="1479"/>
                      <a:pt x="76" y="1505"/>
                    </a:cubicBezTo>
                    <a:cubicBezTo>
                      <a:pt x="51" y="1555"/>
                      <a:pt x="51" y="1605"/>
                      <a:pt x="51" y="1630"/>
                    </a:cubicBezTo>
                    <a:cubicBezTo>
                      <a:pt x="26" y="1705"/>
                      <a:pt x="1" y="1730"/>
                      <a:pt x="1" y="1730"/>
                    </a:cubicBezTo>
                    <a:cubicBezTo>
                      <a:pt x="1" y="1730"/>
                      <a:pt x="51" y="1755"/>
                      <a:pt x="126" y="1755"/>
                    </a:cubicBezTo>
                    <a:cubicBezTo>
                      <a:pt x="151" y="1780"/>
                      <a:pt x="176" y="1780"/>
                      <a:pt x="201" y="1780"/>
                    </a:cubicBezTo>
                    <a:cubicBezTo>
                      <a:pt x="276" y="1780"/>
                      <a:pt x="352" y="1755"/>
                      <a:pt x="427" y="1730"/>
                    </a:cubicBezTo>
                    <a:cubicBezTo>
                      <a:pt x="477" y="1705"/>
                      <a:pt x="552" y="1680"/>
                      <a:pt x="602" y="1655"/>
                    </a:cubicBezTo>
                    <a:cubicBezTo>
                      <a:pt x="677" y="1605"/>
                      <a:pt x="728" y="1555"/>
                      <a:pt x="778" y="1505"/>
                    </a:cubicBezTo>
                    <a:cubicBezTo>
                      <a:pt x="903" y="1429"/>
                      <a:pt x="953" y="1279"/>
                      <a:pt x="1028" y="1154"/>
                    </a:cubicBezTo>
                    <a:cubicBezTo>
                      <a:pt x="1103" y="1028"/>
                      <a:pt x="1154" y="878"/>
                      <a:pt x="1154" y="753"/>
                    </a:cubicBezTo>
                    <a:cubicBezTo>
                      <a:pt x="1154" y="602"/>
                      <a:pt x="1154" y="477"/>
                      <a:pt x="1103" y="352"/>
                    </a:cubicBezTo>
                    <a:cubicBezTo>
                      <a:pt x="1103" y="226"/>
                      <a:pt x="1028" y="151"/>
                      <a:pt x="978" y="101"/>
                    </a:cubicBezTo>
                    <a:cubicBezTo>
                      <a:pt x="953" y="26"/>
                      <a:pt x="903" y="1"/>
                      <a:pt x="903" y="1"/>
                    </a:cubicBezTo>
                    <a:close/>
                  </a:path>
                </a:pathLst>
              </a:custGeom>
              <a:solidFill>
                <a:srgbClr val="8254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2947;p66">
                <a:extLst>
                  <a:ext uri="{FF2B5EF4-FFF2-40B4-BE49-F238E27FC236}">
                    <a16:creationId xmlns:a16="http://schemas.microsoft.com/office/drawing/2014/main" id="{61D5DD93-0DE5-4A59-ADC8-E278E079404B}"/>
                  </a:ext>
                </a:extLst>
              </p:cNvPr>
              <p:cNvSpPr/>
              <p:nvPr/>
            </p:nvSpPr>
            <p:spPr>
              <a:xfrm>
                <a:off x="6439628" y="3180918"/>
                <a:ext cx="156262" cy="181583"/>
              </a:xfrm>
              <a:custGeom>
                <a:avLst/>
                <a:gdLst/>
                <a:ahLst/>
                <a:cxnLst/>
                <a:rect l="l" t="t" r="r" b="b"/>
                <a:pathLst>
                  <a:path w="5264" h="6117" extrusionOk="0">
                    <a:moveTo>
                      <a:pt x="928" y="1"/>
                    </a:moveTo>
                    <a:cubicBezTo>
                      <a:pt x="276" y="1004"/>
                      <a:pt x="0" y="3660"/>
                      <a:pt x="777" y="4763"/>
                    </a:cubicBezTo>
                    <a:cubicBezTo>
                      <a:pt x="1199" y="5367"/>
                      <a:pt x="1647" y="5503"/>
                      <a:pt x="2073" y="5503"/>
                    </a:cubicBezTo>
                    <a:cubicBezTo>
                      <a:pt x="2229" y="5503"/>
                      <a:pt x="2383" y="5485"/>
                      <a:pt x="2532" y="5465"/>
                    </a:cubicBezTo>
                    <a:cubicBezTo>
                      <a:pt x="2686" y="5443"/>
                      <a:pt x="2833" y="5421"/>
                      <a:pt x="2971" y="5421"/>
                    </a:cubicBezTo>
                    <a:cubicBezTo>
                      <a:pt x="3305" y="5421"/>
                      <a:pt x="3582" y="5549"/>
                      <a:pt x="3760" y="6116"/>
                    </a:cubicBezTo>
                    <a:cubicBezTo>
                      <a:pt x="5263" y="5715"/>
                      <a:pt x="4111" y="5314"/>
                      <a:pt x="4236" y="4913"/>
                    </a:cubicBezTo>
                    <a:cubicBezTo>
                      <a:pt x="4311" y="3986"/>
                      <a:pt x="5263" y="3610"/>
                      <a:pt x="4812" y="2582"/>
                    </a:cubicBezTo>
                    <a:cubicBezTo>
                      <a:pt x="4361" y="1555"/>
                      <a:pt x="1855" y="202"/>
                      <a:pt x="928" y="1"/>
                    </a:cubicBezTo>
                    <a:close/>
                  </a:path>
                </a:pathLst>
              </a:custGeom>
              <a:solidFill>
                <a:srgbClr val="9D66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2948;p66">
                <a:extLst>
                  <a:ext uri="{FF2B5EF4-FFF2-40B4-BE49-F238E27FC236}">
                    <a16:creationId xmlns:a16="http://schemas.microsoft.com/office/drawing/2014/main" id="{F1194157-6DDF-4563-BC8B-706E0AFA1F32}"/>
                  </a:ext>
                </a:extLst>
              </p:cNvPr>
              <p:cNvSpPr/>
              <p:nvPr/>
            </p:nvSpPr>
            <p:spPr>
              <a:xfrm>
                <a:off x="6473855" y="3263501"/>
                <a:ext cx="95259" cy="53611"/>
              </a:xfrm>
              <a:custGeom>
                <a:avLst/>
                <a:gdLst/>
                <a:ahLst/>
                <a:cxnLst/>
                <a:rect l="l" t="t" r="r" b="b"/>
                <a:pathLst>
                  <a:path w="3209" h="1806" extrusionOk="0">
                    <a:moveTo>
                      <a:pt x="2231" y="1"/>
                    </a:moveTo>
                    <a:cubicBezTo>
                      <a:pt x="2156" y="1"/>
                      <a:pt x="2055" y="26"/>
                      <a:pt x="1955" y="51"/>
                    </a:cubicBezTo>
                    <a:cubicBezTo>
                      <a:pt x="1830" y="51"/>
                      <a:pt x="1704" y="76"/>
                      <a:pt x="1579" y="126"/>
                    </a:cubicBezTo>
                    <a:cubicBezTo>
                      <a:pt x="1479" y="151"/>
                      <a:pt x="1354" y="201"/>
                      <a:pt x="1228" y="252"/>
                    </a:cubicBezTo>
                    <a:cubicBezTo>
                      <a:pt x="1128" y="327"/>
                      <a:pt x="1003" y="377"/>
                      <a:pt x="902" y="452"/>
                    </a:cubicBezTo>
                    <a:cubicBezTo>
                      <a:pt x="802" y="527"/>
                      <a:pt x="702" y="602"/>
                      <a:pt x="602" y="678"/>
                    </a:cubicBezTo>
                    <a:cubicBezTo>
                      <a:pt x="527" y="778"/>
                      <a:pt x="451" y="853"/>
                      <a:pt x="376" y="953"/>
                    </a:cubicBezTo>
                    <a:cubicBezTo>
                      <a:pt x="301" y="1029"/>
                      <a:pt x="251" y="1129"/>
                      <a:pt x="201" y="1204"/>
                    </a:cubicBezTo>
                    <a:cubicBezTo>
                      <a:pt x="100" y="1379"/>
                      <a:pt x="75" y="1530"/>
                      <a:pt x="50" y="1630"/>
                    </a:cubicBezTo>
                    <a:cubicBezTo>
                      <a:pt x="0" y="1730"/>
                      <a:pt x="0" y="1805"/>
                      <a:pt x="0" y="1805"/>
                    </a:cubicBezTo>
                    <a:cubicBezTo>
                      <a:pt x="0" y="1805"/>
                      <a:pt x="75" y="1780"/>
                      <a:pt x="176" y="1730"/>
                    </a:cubicBezTo>
                    <a:cubicBezTo>
                      <a:pt x="276" y="1705"/>
                      <a:pt x="401" y="1605"/>
                      <a:pt x="552" y="1530"/>
                    </a:cubicBezTo>
                    <a:cubicBezTo>
                      <a:pt x="627" y="1505"/>
                      <a:pt x="727" y="1455"/>
                      <a:pt x="802" y="1404"/>
                    </a:cubicBezTo>
                    <a:cubicBezTo>
                      <a:pt x="877" y="1354"/>
                      <a:pt x="953" y="1329"/>
                      <a:pt x="1053" y="1279"/>
                    </a:cubicBezTo>
                    <a:cubicBezTo>
                      <a:pt x="1128" y="1254"/>
                      <a:pt x="1228" y="1179"/>
                      <a:pt x="1329" y="1154"/>
                    </a:cubicBezTo>
                    <a:cubicBezTo>
                      <a:pt x="1404" y="1104"/>
                      <a:pt x="1504" y="1054"/>
                      <a:pt x="1579" y="1003"/>
                    </a:cubicBezTo>
                    <a:cubicBezTo>
                      <a:pt x="1679" y="978"/>
                      <a:pt x="1780" y="928"/>
                      <a:pt x="1880" y="878"/>
                    </a:cubicBezTo>
                    <a:cubicBezTo>
                      <a:pt x="1955" y="828"/>
                      <a:pt x="2055" y="803"/>
                      <a:pt x="2156" y="753"/>
                    </a:cubicBezTo>
                    <a:cubicBezTo>
                      <a:pt x="2256" y="728"/>
                      <a:pt x="2331" y="653"/>
                      <a:pt x="2406" y="628"/>
                    </a:cubicBezTo>
                    <a:cubicBezTo>
                      <a:pt x="2506" y="602"/>
                      <a:pt x="2582" y="552"/>
                      <a:pt x="2657" y="502"/>
                    </a:cubicBezTo>
                    <a:cubicBezTo>
                      <a:pt x="2807" y="427"/>
                      <a:pt x="2958" y="352"/>
                      <a:pt x="3058" y="302"/>
                    </a:cubicBezTo>
                    <a:cubicBezTo>
                      <a:pt x="3158" y="252"/>
                      <a:pt x="3208" y="201"/>
                      <a:pt x="3208" y="201"/>
                    </a:cubicBezTo>
                    <a:cubicBezTo>
                      <a:pt x="3208" y="201"/>
                      <a:pt x="3133" y="176"/>
                      <a:pt x="3033" y="151"/>
                    </a:cubicBezTo>
                    <a:cubicBezTo>
                      <a:pt x="2933" y="101"/>
                      <a:pt x="2782" y="51"/>
                      <a:pt x="2582" y="26"/>
                    </a:cubicBezTo>
                    <a:cubicBezTo>
                      <a:pt x="2506" y="26"/>
                      <a:pt x="2406" y="26"/>
                      <a:pt x="2281" y="1"/>
                    </a:cubicBezTo>
                    <a:close/>
                  </a:path>
                </a:pathLst>
              </a:custGeom>
              <a:solidFill>
                <a:srgbClr val="8254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949;p66">
                <a:extLst>
                  <a:ext uri="{FF2B5EF4-FFF2-40B4-BE49-F238E27FC236}">
                    <a16:creationId xmlns:a16="http://schemas.microsoft.com/office/drawing/2014/main" id="{C9E42E19-4F16-43F3-BC46-2FC185684484}"/>
                  </a:ext>
                </a:extLst>
              </p:cNvPr>
              <p:cNvSpPr/>
              <p:nvPr/>
            </p:nvSpPr>
            <p:spPr>
              <a:xfrm>
                <a:off x="6463436" y="3221853"/>
                <a:ext cx="58806" cy="37225"/>
              </a:xfrm>
              <a:custGeom>
                <a:avLst/>
                <a:gdLst/>
                <a:ahLst/>
                <a:cxnLst/>
                <a:rect l="l" t="t" r="r" b="b"/>
                <a:pathLst>
                  <a:path w="1981" h="1254" extrusionOk="0">
                    <a:moveTo>
                      <a:pt x="1304" y="0"/>
                    </a:moveTo>
                    <a:cubicBezTo>
                      <a:pt x="1253" y="0"/>
                      <a:pt x="1203" y="0"/>
                      <a:pt x="1153" y="26"/>
                    </a:cubicBezTo>
                    <a:cubicBezTo>
                      <a:pt x="1078" y="26"/>
                      <a:pt x="1003" y="26"/>
                      <a:pt x="928" y="76"/>
                    </a:cubicBezTo>
                    <a:cubicBezTo>
                      <a:pt x="827" y="101"/>
                      <a:pt x="752" y="126"/>
                      <a:pt x="677" y="176"/>
                    </a:cubicBezTo>
                    <a:cubicBezTo>
                      <a:pt x="627" y="201"/>
                      <a:pt x="552" y="251"/>
                      <a:pt x="476" y="301"/>
                    </a:cubicBezTo>
                    <a:cubicBezTo>
                      <a:pt x="426" y="351"/>
                      <a:pt x="376" y="427"/>
                      <a:pt x="301" y="477"/>
                    </a:cubicBezTo>
                    <a:cubicBezTo>
                      <a:pt x="201" y="577"/>
                      <a:pt x="151" y="727"/>
                      <a:pt x="101" y="828"/>
                    </a:cubicBezTo>
                    <a:cubicBezTo>
                      <a:pt x="50" y="953"/>
                      <a:pt x="25" y="1053"/>
                      <a:pt x="25" y="1128"/>
                    </a:cubicBezTo>
                    <a:cubicBezTo>
                      <a:pt x="0" y="1203"/>
                      <a:pt x="0" y="1254"/>
                      <a:pt x="0" y="1254"/>
                    </a:cubicBezTo>
                    <a:lnTo>
                      <a:pt x="126" y="1254"/>
                    </a:lnTo>
                    <a:cubicBezTo>
                      <a:pt x="201" y="1229"/>
                      <a:pt x="326" y="1203"/>
                      <a:pt x="426" y="1178"/>
                    </a:cubicBezTo>
                    <a:cubicBezTo>
                      <a:pt x="552" y="1153"/>
                      <a:pt x="652" y="1103"/>
                      <a:pt x="777" y="1053"/>
                    </a:cubicBezTo>
                    <a:cubicBezTo>
                      <a:pt x="878" y="1003"/>
                      <a:pt x="978" y="953"/>
                      <a:pt x="1103" y="903"/>
                    </a:cubicBezTo>
                    <a:cubicBezTo>
                      <a:pt x="1203" y="853"/>
                      <a:pt x="1304" y="777"/>
                      <a:pt x="1404" y="702"/>
                    </a:cubicBezTo>
                    <a:cubicBezTo>
                      <a:pt x="1504" y="652"/>
                      <a:pt x="1604" y="577"/>
                      <a:pt x="1680" y="502"/>
                    </a:cubicBezTo>
                    <a:cubicBezTo>
                      <a:pt x="1755" y="427"/>
                      <a:pt x="1855" y="376"/>
                      <a:pt x="1905" y="301"/>
                    </a:cubicBezTo>
                    <a:cubicBezTo>
                      <a:pt x="1955" y="251"/>
                      <a:pt x="1980" y="226"/>
                      <a:pt x="1980" y="226"/>
                    </a:cubicBezTo>
                    <a:cubicBezTo>
                      <a:pt x="1980" y="226"/>
                      <a:pt x="1955" y="176"/>
                      <a:pt x="1880" y="151"/>
                    </a:cubicBezTo>
                    <a:cubicBezTo>
                      <a:pt x="1805" y="101"/>
                      <a:pt x="1705" y="51"/>
                      <a:pt x="1579" y="26"/>
                    </a:cubicBezTo>
                    <a:cubicBezTo>
                      <a:pt x="1504" y="26"/>
                      <a:pt x="1404" y="0"/>
                      <a:pt x="1304" y="0"/>
                    </a:cubicBezTo>
                    <a:close/>
                  </a:path>
                </a:pathLst>
              </a:custGeom>
              <a:solidFill>
                <a:srgbClr val="8254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950;p66">
                <a:extLst>
                  <a:ext uri="{FF2B5EF4-FFF2-40B4-BE49-F238E27FC236}">
                    <a16:creationId xmlns:a16="http://schemas.microsoft.com/office/drawing/2014/main" id="{0C57EA78-3935-4312-8B4C-FF73744A456A}"/>
                  </a:ext>
                </a:extLst>
              </p:cNvPr>
              <p:cNvSpPr/>
              <p:nvPr/>
            </p:nvSpPr>
            <p:spPr>
              <a:xfrm>
                <a:off x="6314625" y="2307318"/>
                <a:ext cx="39095" cy="230474"/>
              </a:xfrm>
              <a:custGeom>
                <a:avLst/>
                <a:gdLst/>
                <a:ahLst/>
                <a:cxnLst/>
                <a:rect l="l" t="t" r="r" b="b"/>
                <a:pathLst>
                  <a:path w="1317" h="7764" extrusionOk="0">
                    <a:moveTo>
                      <a:pt x="515" y="0"/>
                    </a:moveTo>
                    <a:cubicBezTo>
                      <a:pt x="258" y="0"/>
                      <a:pt x="1" y="169"/>
                      <a:pt x="1" y="508"/>
                    </a:cubicBezTo>
                    <a:cubicBezTo>
                      <a:pt x="1" y="2763"/>
                      <a:pt x="26" y="5019"/>
                      <a:pt x="251" y="7274"/>
                    </a:cubicBezTo>
                    <a:cubicBezTo>
                      <a:pt x="289" y="7600"/>
                      <a:pt x="565" y="7763"/>
                      <a:pt x="822" y="7763"/>
                    </a:cubicBezTo>
                    <a:cubicBezTo>
                      <a:pt x="1078" y="7763"/>
                      <a:pt x="1317" y="7600"/>
                      <a:pt x="1279" y="7274"/>
                    </a:cubicBezTo>
                    <a:cubicBezTo>
                      <a:pt x="1053" y="5019"/>
                      <a:pt x="1028" y="2763"/>
                      <a:pt x="1028" y="508"/>
                    </a:cubicBezTo>
                    <a:cubicBezTo>
                      <a:pt x="1028" y="169"/>
                      <a:pt x="771" y="0"/>
                      <a:pt x="5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951;p66">
                <a:extLst>
                  <a:ext uri="{FF2B5EF4-FFF2-40B4-BE49-F238E27FC236}">
                    <a16:creationId xmlns:a16="http://schemas.microsoft.com/office/drawing/2014/main" id="{15AEAD3C-576C-451E-9722-74A10DA96D8D}"/>
                  </a:ext>
                </a:extLst>
              </p:cNvPr>
              <p:cNvSpPr/>
              <p:nvPr/>
            </p:nvSpPr>
            <p:spPr>
              <a:xfrm>
                <a:off x="6374737" y="2841974"/>
                <a:ext cx="245050" cy="82762"/>
              </a:xfrm>
              <a:custGeom>
                <a:avLst/>
                <a:gdLst/>
                <a:ahLst/>
                <a:cxnLst/>
                <a:rect l="l" t="t" r="r" b="b"/>
                <a:pathLst>
                  <a:path w="8255" h="2788" extrusionOk="0">
                    <a:moveTo>
                      <a:pt x="753" y="0"/>
                    </a:moveTo>
                    <a:cubicBezTo>
                      <a:pt x="198" y="0"/>
                      <a:pt x="1" y="878"/>
                      <a:pt x="607" y="1018"/>
                    </a:cubicBezTo>
                    <a:cubicBezTo>
                      <a:pt x="2863" y="1544"/>
                      <a:pt x="5094" y="2246"/>
                      <a:pt x="7349" y="2772"/>
                    </a:cubicBezTo>
                    <a:cubicBezTo>
                      <a:pt x="7396" y="2783"/>
                      <a:pt x="7441" y="2788"/>
                      <a:pt x="7484" y="2788"/>
                    </a:cubicBezTo>
                    <a:cubicBezTo>
                      <a:pt x="8060" y="2788"/>
                      <a:pt x="8255" y="1910"/>
                      <a:pt x="7625" y="1770"/>
                    </a:cubicBezTo>
                    <a:cubicBezTo>
                      <a:pt x="5369" y="1244"/>
                      <a:pt x="3139" y="542"/>
                      <a:pt x="883" y="15"/>
                    </a:cubicBezTo>
                    <a:cubicBezTo>
                      <a:pt x="838" y="5"/>
                      <a:pt x="794" y="0"/>
                      <a:pt x="7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952;p66">
                <a:extLst>
                  <a:ext uri="{FF2B5EF4-FFF2-40B4-BE49-F238E27FC236}">
                    <a16:creationId xmlns:a16="http://schemas.microsoft.com/office/drawing/2014/main" id="{FA1DEABD-D70E-42C7-BFDD-7154D6A959B1}"/>
                  </a:ext>
                </a:extLst>
              </p:cNvPr>
              <p:cNvSpPr/>
              <p:nvPr/>
            </p:nvSpPr>
            <p:spPr>
              <a:xfrm>
                <a:off x="6535629" y="3505197"/>
                <a:ext cx="232790" cy="45656"/>
              </a:xfrm>
              <a:custGeom>
                <a:avLst/>
                <a:gdLst/>
                <a:ahLst/>
                <a:cxnLst/>
                <a:rect l="l" t="t" r="r" b="b"/>
                <a:pathLst>
                  <a:path w="7842" h="1538" extrusionOk="0">
                    <a:moveTo>
                      <a:pt x="7235" y="1"/>
                    </a:moveTo>
                    <a:cubicBezTo>
                      <a:pt x="7213" y="1"/>
                      <a:pt x="7191" y="2"/>
                      <a:pt x="7167" y="4"/>
                    </a:cubicBezTo>
                    <a:cubicBezTo>
                      <a:pt x="4987" y="230"/>
                      <a:pt x="2831" y="280"/>
                      <a:pt x="651" y="506"/>
                    </a:cubicBezTo>
                    <a:cubicBezTo>
                      <a:pt x="22" y="554"/>
                      <a:pt x="0" y="1537"/>
                      <a:pt x="586" y="1537"/>
                    </a:cubicBezTo>
                    <a:cubicBezTo>
                      <a:pt x="607" y="1537"/>
                      <a:pt x="629" y="1536"/>
                      <a:pt x="651" y="1533"/>
                    </a:cubicBezTo>
                    <a:cubicBezTo>
                      <a:pt x="2831" y="1308"/>
                      <a:pt x="4987" y="1258"/>
                      <a:pt x="7167" y="1032"/>
                    </a:cubicBezTo>
                    <a:cubicBezTo>
                      <a:pt x="7797" y="984"/>
                      <a:pt x="7842" y="1"/>
                      <a:pt x="72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953;p66">
                <a:extLst>
                  <a:ext uri="{FF2B5EF4-FFF2-40B4-BE49-F238E27FC236}">
                    <a16:creationId xmlns:a16="http://schemas.microsoft.com/office/drawing/2014/main" id="{E8DCC5E3-0E15-41F2-A0D2-D74EC11B42F6}"/>
                  </a:ext>
                </a:extLst>
              </p:cNvPr>
              <p:cNvSpPr/>
              <p:nvPr/>
            </p:nvSpPr>
            <p:spPr>
              <a:xfrm>
                <a:off x="6044847" y="3703760"/>
                <a:ext cx="61507" cy="230712"/>
              </a:xfrm>
              <a:custGeom>
                <a:avLst/>
                <a:gdLst/>
                <a:ahLst/>
                <a:cxnLst/>
                <a:rect l="l" t="t" r="r" b="b"/>
                <a:pathLst>
                  <a:path w="2072" h="7772" extrusionOk="0">
                    <a:moveTo>
                      <a:pt x="1307" y="1"/>
                    </a:moveTo>
                    <a:cubicBezTo>
                      <a:pt x="1044" y="1"/>
                      <a:pt x="793" y="170"/>
                      <a:pt x="818" y="508"/>
                    </a:cubicBezTo>
                    <a:cubicBezTo>
                      <a:pt x="1019" y="2739"/>
                      <a:pt x="592" y="4919"/>
                      <a:pt x="91" y="7100"/>
                    </a:cubicBezTo>
                    <a:cubicBezTo>
                      <a:pt x="0" y="7509"/>
                      <a:pt x="339" y="7771"/>
                      <a:pt x="650" y="7771"/>
                    </a:cubicBezTo>
                    <a:cubicBezTo>
                      <a:pt x="853" y="7771"/>
                      <a:pt x="1044" y="7659"/>
                      <a:pt x="1094" y="7401"/>
                    </a:cubicBezTo>
                    <a:cubicBezTo>
                      <a:pt x="1620" y="5120"/>
                      <a:pt x="2071" y="2839"/>
                      <a:pt x="1871" y="508"/>
                    </a:cubicBezTo>
                    <a:cubicBezTo>
                      <a:pt x="1846" y="170"/>
                      <a:pt x="1570" y="1"/>
                      <a:pt x="13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2954;p66">
                <a:extLst>
                  <a:ext uri="{FF2B5EF4-FFF2-40B4-BE49-F238E27FC236}">
                    <a16:creationId xmlns:a16="http://schemas.microsoft.com/office/drawing/2014/main" id="{786ABBC4-D1BA-48B0-A548-43D8C8EDDFBA}"/>
                  </a:ext>
                </a:extLst>
              </p:cNvPr>
              <p:cNvSpPr/>
              <p:nvPr/>
            </p:nvSpPr>
            <p:spPr>
              <a:xfrm>
                <a:off x="5429715" y="3896059"/>
                <a:ext cx="55778" cy="193695"/>
              </a:xfrm>
              <a:custGeom>
                <a:avLst/>
                <a:gdLst/>
                <a:ahLst/>
                <a:cxnLst/>
                <a:rect l="l" t="t" r="r" b="b"/>
                <a:pathLst>
                  <a:path w="1879" h="6525" extrusionOk="0">
                    <a:moveTo>
                      <a:pt x="645" y="1"/>
                    </a:moveTo>
                    <a:cubicBezTo>
                      <a:pt x="343" y="1"/>
                      <a:pt x="1" y="263"/>
                      <a:pt x="61" y="672"/>
                    </a:cubicBezTo>
                    <a:cubicBezTo>
                      <a:pt x="312" y="2451"/>
                      <a:pt x="562" y="4231"/>
                      <a:pt x="788" y="6035"/>
                    </a:cubicBezTo>
                    <a:cubicBezTo>
                      <a:pt x="826" y="6361"/>
                      <a:pt x="1108" y="6524"/>
                      <a:pt x="1371" y="6524"/>
                    </a:cubicBezTo>
                    <a:cubicBezTo>
                      <a:pt x="1634" y="6524"/>
                      <a:pt x="1878" y="6361"/>
                      <a:pt x="1841" y="6035"/>
                    </a:cubicBezTo>
                    <a:cubicBezTo>
                      <a:pt x="1590" y="4131"/>
                      <a:pt x="1339" y="2251"/>
                      <a:pt x="1064" y="371"/>
                    </a:cubicBezTo>
                    <a:cubicBezTo>
                      <a:pt x="1024" y="113"/>
                      <a:pt x="843" y="1"/>
                      <a:pt x="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2955;p66">
                <a:extLst>
                  <a:ext uri="{FF2B5EF4-FFF2-40B4-BE49-F238E27FC236}">
                    <a16:creationId xmlns:a16="http://schemas.microsoft.com/office/drawing/2014/main" id="{C148DF0B-048D-4F07-87CB-688DD1780E28}"/>
                  </a:ext>
                </a:extLst>
              </p:cNvPr>
              <p:cNvSpPr/>
              <p:nvPr/>
            </p:nvSpPr>
            <p:spPr>
              <a:xfrm>
                <a:off x="4919875" y="3360957"/>
                <a:ext cx="244901" cy="90391"/>
              </a:xfrm>
              <a:custGeom>
                <a:avLst/>
                <a:gdLst/>
                <a:ahLst/>
                <a:cxnLst/>
                <a:rect l="l" t="t" r="r" b="b"/>
                <a:pathLst>
                  <a:path w="8250" h="3045" extrusionOk="0">
                    <a:moveTo>
                      <a:pt x="707" y="0"/>
                    </a:moveTo>
                    <a:cubicBezTo>
                      <a:pt x="177" y="0"/>
                      <a:pt x="0" y="871"/>
                      <a:pt x="595" y="1054"/>
                    </a:cubicBezTo>
                    <a:cubicBezTo>
                      <a:pt x="2850" y="1731"/>
                      <a:pt x="5006" y="2658"/>
                      <a:pt x="7336" y="3034"/>
                    </a:cubicBezTo>
                    <a:cubicBezTo>
                      <a:pt x="7376" y="3041"/>
                      <a:pt x="7414" y="3045"/>
                      <a:pt x="7451" y="3045"/>
                    </a:cubicBezTo>
                    <a:cubicBezTo>
                      <a:pt x="8042" y="3045"/>
                      <a:pt x="8249" y="2149"/>
                      <a:pt x="7612" y="2031"/>
                    </a:cubicBezTo>
                    <a:cubicBezTo>
                      <a:pt x="5281" y="1655"/>
                      <a:pt x="3126" y="728"/>
                      <a:pt x="870" y="26"/>
                    </a:cubicBezTo>
                    <a:cubicBezTo>
                      <a:pt x="813" y="9"/>
                      <a:pt x="758" y="0"/>
                      <a:pt x="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956;p66">
                <a:extLst>
                  <a:ext uri="{FF2B5EF4-FFF2-40B4-BE49-F238E27FC236}">
                    <a16:creationId xmlns:a16="http://schemas.microsoft.com/office/drawing/2014/main" id="{B2BBBEE0-CBA2-4FAC-A735-3F7A378B87FE}"/>
                  </a:ext>
                </a:extLst>
              </p:cNvPr>
              <p:cNvSpPr/>
              <p:nvPr/>
            </p:nvSpPr>
            <p:spPr>
              <a:xfrm>
                <a:off x="5505174" y="2382005"/>
                <a:ext cx="64327" cy="207854"/>
              </a:xfrm>
              <a:custGeom>
                <a:avLst/>
                <a:gdLst/>
                <a:ahLst/>
                <a:cxnLst/>
                <a:rect l="l" t="t" r="r" b="b"/>
                <a:pathLst>
                  <a:path w="2167" h="7002" extrusionOk="0">
                    <a:moveTo>
                      <a:pt x="1541" y="0"/>
                    </a:moveTo>
                    <a:cubicBezTo>
                      <a:pt x="1331" y="0"/>
                      <a:pt x="1118" y="113"/>
                      <a:pt x="1028" y="373"/>
                    </a:cubicBezTo>
                    <a:cubicBezTo>
                      <a:pt x="301" y="2352"/>
                      <a:pt x="25" y="4408"/>
                      <a:pt x="0" y="6513"/>
                    </a:cubicBezTo>
                    <a:cubicBezTo>
                      <a:pt x="0" y="6839"/>
                      <a:pt x="257" y="7002"/>
                      <a:pt x="517" y="7002"/>
                    </a:cubicBezTo>
                    <a:cubicBezTo>
                      <a:pt x="777" y="7002"/>
                      <a:pt x="1041" y="6839"/>
                      <a:pt x="1053" y="6513"/>
                    </a:cubicBezTo>
                    <a:cubicBezTo>
                      <a:pt x="1053" y="4483"/>
                      <a:pt x="1354" y="2553"/>
                      <a:pt x="2031" y="648"/>
                    </a:cubicBezTo>
                    <a:cubicBezTo>
                      <a:pt x="2166" y="256"/>
                      <a:pt x="1858" y="0"/>
                      <a:pt x="15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957;p66">
                <a:extLst>
                  <a:ext uri="{FF2B5EF4-FFF2-40B4-BE49-F238E27FC236}">
                    <a16:creationId xmlns:a16="http://schemas.microsoft.com/office/drawing/2014/main" id="{02583979-9526-4378-B1E8-152A273CE7CB}"/>
                  </a:ext>
                </a:extLst>
              </p:cNvPr>
              <p:cNvSpPr/>
              <p:nvPr/>
            </p:nvSpPr>
            <p:spPr>
              <a:xfrm>
                <a:off x="6633026" y="3572136"/>
                <a:ext cx="104224" cy="69344"/>
              </a:xfrm>
              <a:custGeom>
                <a:avLst/>
                <a:gdLst/>
                <a:ahLst/>
                <a:cxnLst/>
                <a:rect l="l" t="t" r="r" b="b"/>
                <a:pathLst>
                  <a:path w="3511" h="2336" extrusionOk="0">
                    <a:moveTo>
                      <a:pt x="1689" y="0"/>
                    </a:moveTo>
                    <a:cubicBezTo>
                      <a:pt x="191" y="0"/>
                      <a:pt x="0" y="2336"/>
                      <a:pt x="1906" y="2336"/>
                    </a:cubicBezTo>
                    <a:cubicBezTo>
                      <a:pt x="3335" y="2336"/>
                      <a:pt x="3510" y="30"/>
                      <a:pt x="1806" y="5"/>
                    </a:cubicBezTo>
                    <a:cubicBezTo>
                      <a:pt x="1766" y="2"/>
                      <a:pt x="1727" y="0"/>
                      <a:pt x="16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958;p66">
                <a:extLst>
                  <a:ext uri="{FF2B5EF4-FFF2-40B4-BE49-F238E27FC236}">
                    <a16:creationId xmlns:a16="http://schemas.microsoft.com/office/drawing/2014/main" id="{2078F870-0B0F-47AC-BF96-701DE9F4FA47}"/>
                  </a:ext>
                </a:extLst>
              </p:cNvPr>
              <p:cNvSpPr/>
              <p:nvPr/>
            </p:nvSpPr>
            <p:spPr>
              <a:xfrm>
                <a:off x="6413535" y="2910725"/>
                <a:ext cx="104224" cy="70116"/>
              </a:xfrm>
              <a:custGeom>
                <a:avLst/>
                <a:gdLst/>
                <a:ahLst/>
                <a:cxnLst/>
                <a:rect l="l" t="t" r="r" b="b"/>
                <a:pathLst>
                  <a:path w="3511" h="2362" extrusionOk="0">
                    <a:moveTo>
                      <a:pt x="1667" y="1"/>
                    </a:moveTo>
                    <a:cubicBezTo>
                      <a:pt x="192" y="1"/>
                      <a:pt x="0" y="2361"/>
                      <a:pt x="1907" y="2361"/>
                    </a:cubicBezTo>
                    <a:cubicBezTo>
                      <a:pt x="3335" y="2361"/>
                      <a:pt x="3511" y="55"/>
                      <a:pt x="1782" y="5"/>
                    </a:cubicBezTo>
                    <a:cubicBezTo>
                      <a:pt x="1743" y="2"/>
                      <a:pt x="1705" y="1"/>
                      <a:pt x="16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959;p66">
                <a:extLst>
                  <a:ext uri="{FF2B5EF4-FFF2-40B4-BE49-F238E27FC236}">
                    <a16:creationId xmlns:a16="http://schemas.microsoft.com/office/drawing/2014/main" id="{F3254863-C978-4771-8A5C-75C9AB33AC9B}"/>
                  </a:ext>
                </a:extLst>
              </p:cNvPr>
              <p:cNvSpPr/>
              <p:nvPr/>
            </p:nvSpPr>
            <p:spPr>
              <a:xfrm>
                <a:off x="5957188" y="3774558"/>
                <a:ext cx="104521" cy="70057"/>
              </a:xfrm>
              <a:custGeom>
                <a:avLst/>
                <a:gdLst/>
                <a:ahLst/>
                <a:cxnLst/>
                <a:rect l="l" t="t" r="r" b="b"/>
                <a:pathLst>
                  <a:path w="3521" h="2360" extrusionOk="0">
                    <a:moveTo>
                      <a:pt x="1698" y="0"/>
                    </a:moveTo>
                    <a:cubicBezTo>
                      <a:pt x="203" y="0"/>
                      <a:pt x="0" y="2359"/>
                      <a:pt x="1891" y="2359"/>
                    </a:cubicBezTo>
                    <a:cubicBezTo>
                      <a:pt x="3320" y="2359"/>
                      <a:pt x="3520" y="53"/>
                      <a:pt x="1791" y="3"/>
                    </a:cubicBezTo>
                    <a:cubicBezTo>
                      <a:pt x="1759" y="1"/>
                      <a:pt x="1728" y="0"/>
                      <a:pt x="16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960;p66">
                <a:extLst>
                  <a:ext uri="{FF2B5EF4-FFF2-40B4-BE49-F238E27FC236}">
                    <a16:creationId xmlns:a16="http://schemas.microsoft.com/office/drawing/2014/main" id="{AF220C4B-3242-447D-814E-875EB755EBB7}"/>
                  </a:ext>
                </a:extLst>
              </p:cNvPr>
              <p:cNvSpPr/>
              <p:nvPr/>
            </p:nvSpPr>
            <p:spPr>
              <a:xfrm>
                <a:off x="5450613" y="2554297"/>
                <a:ext cx="138659" cy="93211"/>
              </a:xfrm>
              <a:custGeom>
                <a:avLst/>
                <a:gdLst/>
                <a:ahLst/>
                <a:cxnLst/>
                <a:rect l="l" t="t" r="r" b="b"/>
                <a:pathLst>
                  <a:path w="4671" h="3140" extrusionOk="0">
                    <a:moveTo>
                      <a:pt x="2227" y="0"/>
                    </a:moveTo>
                    <a:cubicBezTo>
                      <a:pt x="244" y="0"/>
                      <a:pt x="1" y="3116"/>
                      <a:pt x="2515" y="3140"/>
                    </a:cubicBezTo>
                    <a:cubicBezTo>
                      <a:pt x="4445" y="3140"/>
                      <a:pt x="4671" y="57"/>
                      <a:pt x="2390" y="7"/>
                    </a:cubicBezTo>
                    <a:cubicBezTo>
                      <a:pt x="2334" y="3"/>
                      <a:pt x="2280" y="0"/>
                      <a:pt x="22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2961;p66">
                <a:extLst>
                  <a:ext uri="{FF2B5EF4-FFF2-40B4-BE49-F238E27FC236}">
                    <a16:creationId xmlns:a16="http://schemas.microsoft.com/office/drawing/2014/main" id="{41B8542C-EEE1-45A8-BC71-D52AF8B66C25}"/>
                  </a:ext>
                </a:extLst>
              </p:cNvPr>
              <p:cNvSpPr/>
              <p:nvPr/>
            </p:nvSpPr>
            <p:spPr>
              <a:xfrm>
                <a:off x="6311894" y="2816237"/>
                <a:ext cx="138926" cy="93181"/>
              </a:xfrm>
              <a:custGeom>
                <a:avLst/>
                <a:gdLst/>
                <a:ahLst/>
                <a:cxnLst/>
                <a:rect l="l" t="t" r="r" b="b"/>
                <a:pathLst>
                  <a:path w="4680" h="3139" extrusionOk="0">
                    <a:moveTo>
                      <a:pt x="2235" y="0"/>
                    </a:moveTo>
                    <a:cubicBezTo>
                      <a:pt x="255" y="0"/>
                      <a:pt x="0" y="3138"/>
                      <a:pt x="2524" y="3138"/>
                    </a:cubicBezTo>
                    <a:cubicBezTo>
                      <a:pt x="4429" y="3138"/>
                      <a:pt x="4679" y="80"/>
                      <a:pt x="2373" y="5"/>
                    </a:cubicBezTo>
                    <a:cubicBezTo>
                      <a:pt x="2326" y="2"/>
                      <a:pt x="2280" y="0"/>
                      <a:pt x="22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2962;p66">
                <a:extLst>
                  <a:ext uri="{FF2B5EF4-FFF2-40B4-BE49-F238E27FC236}">
                    <a16:creationId xmlns:a16="http://schemas.microsoft.com/office/drawing/2014/main" id="{6CAB4C6B-D689-40E2-B6E0-F74D0E8D4E4A}"/>
                  </a:ext>
                </a:extLst>
              </p:cNvPr>
              <p:cNvSpPr/>
              <p:nvPr/>
            </p:nvSpPr>
            <p:spPr>
              <a:xfrm>
                <a:off x="6263774" y="2276030"/>
                <a:ext cx="138688" cy="93241"/>
              </a:xfrm>
              <a:custGeom>
                <a:avLst/>
                <a:gdLst/>
                <a:ahLst/>
                <a:cxnLst/>
                <a:rect l="l" t="t" r="r" b="b"/>
                <a:pathLst>
                  <a:path w="4672" h="3141" extrusionOk="0">
                    <a:moveTo>
                      <a:pt x="2206" y="1"/>
                    </a:moveTo>
                    <a:cubicBezTo>
                      <a:pt x="245" y="1"/>
                      <a:pt x="1" y="3140"/>
                      <a:pt x="2516" y="3140"/>
                    </a:cubicBezTo>
                    <a:cubicBezTo>
                      <a:pt x="4421" y="3140"/>
                      <a:pt x="4671" y="58"/>
                      <a:pt x="2365" y="8"/>
                    </a:cubicBezTo>
                    <a:cubicBezTo>
                      <a:pt x="2311" y="3"/>
                      <a:pt x="2258" y="1"/>
                      <a:pt x="22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2963;p66">
                <a:extLst>
                  <a:ext uri="{FF2B5EF4-FFF2-40B4-BE49-F238E27FC236}">
                    <a16:creationId xmlns:a16="http://schemas.microsoft.com/office/drawing/2014/main" id="{1CA0BE90-5977-4BF3-8239-54A8AEA5336E}"/>
                  </a:ext>
                </a:extLst>
              </p:cNvPr>
              <p:cNvSpPr/>
              <p:nvPr/>
            </p:nvSpPr>
            <p:spPr>
              <a:xfrm>
                <a:off x="6344310" y="2361671"/>
                <a:ext cx="104283" cy="70086"/>
              </a:xfrm>
              <a:custGeom>
                <a:avLst/>
                <a:gdLst/>
                <a:ahLst/>
                <a:cxnLst/>
                <a:rect l="l" t="t" r="r" b="b"/>
                <a:pathLst>
                  <a:path w="3513" h="2361" extrusionOk="0">
                    <a:moveTo>
                      <a:pt x="1668" y="0"/>
                    </a:moveTo>
                    <a:cubicBezTo>
                      <a:pt x="193" y="0"/>
                      <a:pt x="1" y="2361"/>
                      <a:pt x="1883" y="2361"/>
                    </a:cubicBezTo>
                    <a:cubicBezTo>
                      <a:pt x="3337" y="2361"/>
                      <a:pt x="3512" y="55"/>
                      <a:pt x="1783" y="5"/>
                    </a:cubicBezTo>
                    <a:cubicBezTo>
                      <a:pt x="1744" y="2"/>
                      <a:pt x="1706" y="0"/>
                      <a:pt x="16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964;p66">
                <a:extLst>
                  <a:ext uri="{FF2B5EF4-FFF2-40B4-BE49-F238E27FC236}">
                    <a16:creationId xmlns:a16="http://schemas.microsoft.com/office/drawing/2014/main" id="{5AD275E2-F8A1-492D-B313-3944AFE69D95}"/>
                  </a:ext>
                </a:extLst>
              </p:cNvPr>
              <p:cNvSpPr/>
              <p:nvPr/>
            </p:nvSpPr>
            <p:spPr>
              <a:xfrm>
                <a:off x="5534889" y="2473999"/>
                <a:ext cx="104224" cy="69374"/>
              </a:xfrm>
              <a:custGeom>
                <a:avLst/>
                <a:gdLst/>
                <a:ahLst/>
                <a:cxnLst/>
                <a:rect l="l" t="t" r="r" b="b"/>
                <a:pathLst>
                  <a:path w="3511" h="2337" extrusionOk="0">
                    <a:moveTo>
                      <a:pt x="1666" y="1"/>
                    </a:moveTo>
                    <a:cubicBezTo>
                      <a:pt x="191" y="1"/>
                      <a:pt x="0" y="2336"/>
                      <a:pt x="1907" y="2336"/>
                    </a:cubicBezTo>
                    <a:cubicBezTo>
                      <a:pt x="3335" y="2336"/>
                      <a:pt x="3511" y="30"/>
                      <a:pt x="1781" y="5"/>
                    </a:cubicBezTo>
                    <a:cubicBezTo>
                      <a:pt x="1742" y="2"/>
                      <a:pt x="1704" y="1"/>
                      <a:pt x="16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965;p66">
                <a:extLst>
                  <a:ext uri="{FF2B5EF4-FFF2-40B4-BE49-F238E27FC236}">
                    <a16:creationId xmlns:a16="http://schemas.microsoft.com/office/drawing/2014/main" id="{9E4C79C6-6AF1-4171-A07E-C9561A8E6804}"/>
                  </a:ext>
                </a:extLst>
              </p:cNvPr>
              <p:cNvSpPr/>
              <p:nvPr/>
            </p:nvSpPr>
            <p:spPr>
              <a:xfrm>
                <a:off x="6690852" y="3471623"/>
                <a:ext cx="138659" cy="92498"/>
              </a:xfrm>
              <a:custGeom>
                <a:avLst/>
                <a:gdLst/>
                <a:ahLst/>
                <a:cxnLst/>
                <a:rect l="l" t="t" r="r" b="b"/>
                <a:pathLst>
                  <a:path w="4671" h="3116" extrusionOk="0">
                    <a:moveTo>
                      <a:pt x="2204" y="1"/>
                    </a:moveTo>
                    <a:cubicBezTo>
                      <a:pt x="244" y="1"/>
                      <a:pt x="1" y="3115"/>
                      <a:pt x="2515" y="3115"/>
                    </a:cubicBezTo>
                    <a:cubicBezTo>
                      <a:pt x="4420" y="3115"/>
                      <a:pt x="4670" y="58"/>
                      <a:pt x="2364" y="8"/>
                    </a:cubicBezTo>
                    <a:cubicBezTo>
                      <a:pt x="2310" y="3"/>
                      <a:pt x="2256" y="1"/>
                      <a:pt x="22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966;p66">
                <a:extLst>
                  <a:ext uri="{FF2B5EF4-FFF2-40B4-BE49-F238E27FC236}">
                    <a16:creationId xmlns:a16="http://schemas.microsoft.com/office/drawing/2014/main" id="{64A404DC-6D91-46EF-85D3-E31D0DA87AB7}"/>
                  </a:ext>
                </a:extLst>
              </p:cNvPr>
              <p:cNvSpPr/>
              <p:nvPr/>
            </p:nvSpPr>
            <p:spPr>
              <a:xfrm>
                <a:off x="6016825" y="3668049"/>
                <a:ext cx="138629" cy="93211"/>
              </a:xfrm>
              <a:custGeom>
                <a:avLst/>
                <a:gdLst/>
                <a:ahLst/>
                <a:cxnLst/>
                <a:rect l="l" t="t" r="r" b="b"/>
                <a:pathLst>
                  <a:path w="4670" h="3140" extrusionOk="0">
                    <a:moveTo>
                      <a:pt x="2228" y="0"/>
                    </a:moveTo>
                    <a:cubicBezTo>
                      <a:pt x="267" y="0"/>
                      <a:pt x="0" y="3116"/>
                      <a:pt x="2539" y="3140"/>
                    </a:cubicBezTo>
                    <a:cubicBezTo>
                      <a:pt x="4444" y="3140"/>
                      <a:pt x="4669" y="57"/>
                      <a:pt x="2389" y="7"/>
                    </a:cubicBezTo>
                    <a:cubicBezTo>
                      <a:pt x="2334" y="3"/>
                      <a:pt x="2280" y="0"/>
                      <a:pt x="22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967;p66">
                <a:extLst>
                  <a:ext uri="{FF2B5EF4-FFF2-40B4-BE49-F238E27FC236}">
                    <a16:creationId xmlns:a16="http://schemas.microsoft.com/office/drawing/2014/main" id="{45ECEA6E-86E4-462B-81A5-A0F769E0A5A8}"/>
                  </a:ext>
                </a:extLst>
              </p:cNvPr>
              <p:cNvSpPr/>
              <p:nvPr/>
            </p:nvSpPr>
            <p:spPr>
              <a:xfrm>
                <a:off x="6235336" y="2372833"/>
                <a:ext cx="68899" cy="49247"/>
              </a:xfrm>
              <a:custGeom>
                <a:avLst/>
                <a:gdLst/>
                <a:ahLst/>
                <a:cxnLst/>
                <a:rect l="l" t="t" r="r" b="b"/>
                <a:pathLst>
                  <a:path w="2321" h="1659" extrusionOk="0">
                    <a:moveTo>
                      <a:pt x="1082" y="1"/>
                    </a:moveTo>
                    <a:cubicBezTo>
                      <a:pt x="108" y="1"/>
                      <a:pt x="0" y="1659"/>
                      <a:pt x="1243" y="1659"/>
                    </a:cubicBezTo>
                    <a:cubicBezTo>
                      <a:pt x="2221" y="1659"/>
                      <a:pt x="2321" y="30"/>
                      <a:pt x="1168" y="5"/>
                    </a:cubicBezTo>
                    <a:cubicBezTo>
                      <a:pt x="1139" y="2"/>
                      <a:pt x="1110" y="1"/>
                      <a:pt x="10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968;p66">
                <a:extLst>
                  <a:ext uri="{FF2B5EF4-FFF2-40B4-BE49-F238E27FC236}">
                    <a16:creationId xmlns:a16="http://schemas.microsoft.com/office/drawing/2014/main" id="{9DC1314A-9118-49BB-9E3D-A0D3CC5013D6}"/>
                  </a:ext>
                </a:extLst>
              </p:cNvPr>
              <p:cNvSpPr/>
              <p:nvPr/>
            </p:nvSpPr>
            <p:spPr>
              <a:xfrm>
                <a:off x="5334723" y="3981314"/>
                <a:ext cx="104254" cy="70116"/>
              </a:xfrm>
              <a:custGeom>
                <a:avLst/>
                <a:gdLst/>
                <a:ahLst/>
                <a:cxnLst/>
                <a:rect l="l" t="t" r="r" b="b"/>
                <a:pathLst>
                  <a:path w="3512" h="2362" extrusionOk="0">
                    <a:moveTo>
                      <a:pt x="1668" y="1"/>
                    </a:moveTo>
                    <a:cubicBezTo>
                      <a:pt x="193" y="1"/>
                      <a:pt x="0" y="2361"/>
                      <a:pt x="1883" y="2361"/>
                    </a:cubicBezTo>
                    <a:cubicBezTo>
                      <a:pt x="3336" y="2361"/>
                      <a:pt x="3512" y="56"/>
                      <a:pt x="1783" y="6"/>
                    </a:cubicBezTo>
                    <a:cubicBezTo>
                      <a:pt x="1744" y="2"/>
                      <a:pt x="1706" y="1"/>
                      <a:pt x="16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969;p66">
                <a:extLst>
                  <a:ext uri="{FF2B5EF4-FFF2-40B4-BE49-F238E27FC236}">
                    <a16:creationId xmlns:a16="http://schemas.microsoft.com/office/drawing/2014/main" id="{FEF53D15-EEA2-4001-AF94-46881BCE0962}"/>
                  </a:ext>
                </a:extLst>
              </p:cNvPr>
              <p:cNvSpPr/>
              <p:nvPr/>
            </p:nvSpPr>
            <p:spPr>
              <a:xfrm>
                <a:off x="5047550" y="3312482"/>
                <a:ext cx="104254" cy="69344"/>
              </a:xfrm>
              <a:custGeom>
                <a:avLst/>
                <a:gdLst/>
                <a:ahLst/>
                <a:cxnLst/>
                <a:rect l="l" t="t" r="r" b="b"/>
                <a:pathLst>
                  <a:path w="3512" h="2336" extrusionOk="0">
                    <a:moveTo>
                      <a:pt x="1667" y="0"/>
                    </a:moveTo>
                    <a:cubicBezTo>
                      <a:pt x="192" y="0"/>
                      <a:pt x="1" y="2336"/>
                      <a:pt x="1883" y="2336"/>
                    </a:cubicBezTo>
                    <a:cubicBezTo>
                      <a:pt x="3311" y="2336"/>
                      <a:pt x="3512" y="30"/>
                      <a:pt x="1782" y="5"/>
                    </a:cubicBezTo>
                    <a:cubicBezTo>
                      <a:pt x="1743" y="2"/>
                      <a:pt x="1705" y="0"/>
                      <a:pt x="16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2970;p66">
                <a:extLst>
                  <a:ext uri="{FF2B5EF4-FFF2-40B4-BE49-F238E27FC236}">
                    <a16:creationId xmlns:a16="http://schemas.microsoft.com/office/drawing/2014/main" id="{7827AADC-A2FD-415D-AF1A-1C3B8C02F65C}"/>
                  </a:ext>
                </a:extLst>
              </p:cNvPr>
              <p:cNvSpPr/>
              <p:nvPr/>
            </p:nvSpPr>
            <p:spPr>
              <a:xfrm>
                <a:off x="5398575" y="4035579"/>
                <a:ext cx="138629" cy="93211"/>
              </a:xfrm>
              <a:custGeom>
                <a:avLst/>
                <a:gdLst/>
                <a:ahLst/>
                <a:cxnLst/>
                <a:rect l="l" t="t" r="r" b="b"/>
                <a:pathLst>
                  <a:path w="4670" h="3140" extrusionOk="0">
                    <a:moveTo>
                      <a:pt x="2228" y="0"/>
                    </a:moveTo>
                    <a:cubicBezTo>
                      <a:pt x="267" y="0"/>
                      <a:pt x="0" y="3116"/>
                      <a:pt x="2539" y="3140"/>
                    </a:cubicBezTo>
                    <a:cubicBezTo>
                      <a:pt x="4444" y="3140"/>
                      <a:pt x="4669" y="57"/>
                      <a:pt x="2388" y="7"/>
                    </a:cubicBezTo>
                    <a:cubicBezTo>
                      <a:pt x="2334" y="3"/>
                      <a:pt x="2280" y="0"/>
                      <a:pt x="22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971;p66">
                <a:extLst>
                  <a:ext uri="{FF2B5EF4-FFF2-40B4-BE49-F238E27FC236}">
                    <a16:creationId xmlns:a16="http://schemas.microsoft.com/office/drawing/2014/main" id="{B989D64F-F97A-475D-8B49-FA84D04B4955}"/>
                  </a:ext>
                </a:extLst>
              </p:cNvPr>
              <p:cNvSpPr/>
              <p:nvPr/>
            </p:nvSpPr>
            <p:spPr>
              <a:xfrm>
                <a:off x="5079372" y="3389781"/>
                <a:ext cx="138659" cy="93241"/>
              </a:xfrm>
              <a:custGeom>
                <a:avLst/>
                <a:gdLst/>
                <a:ahLst/>
                <a:cxnLst/>
                <a:rect l="l" t="t" r="r" b="b"/>
                <a:pathLst>
                  <a:path w="4671" h="3141" extrusionOk="0">
                    <a:moveTo>
                      <a:pt x="2228" y="1"/>
                    </a:moveTo>
                    <a:cubicBezTo>
                      <a:pt x="244" y="1"/>
                      <a:pt x="0" y="3140"/>
                      <a:pt x="2515" y="3140"/>
                    </a:cubicBezTo>
                    <a:cubicBezTo>
                      <a:pt x="4445" y="3140"/>
                      <a:pt x="4670" y="58"/>
                      <a:pt x="2389" y="8"/>
                    </a:cubicBezTo>
                    <a:cubicBezTo>
                      <a:pt x="2334" y="3"/>
                      <a:pt x="2281" y="1"/>
                      <a:pt x="22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972;p66">
                <a:extLst>
                  <a:ext uri="{FF2B5EF4-FFF2-40B4-BE49-F238E27FC236}">
                    <a16:creationId xmlns:a16="http://schemas.microsoft.com/office/drawing/2014/main" id="{E5693310-7CCD-438F-814A-78AEF5E229C5}"/>
                  </a:ext>
                </a:extLst>
              </p:cNvPr>
              <p:cNvSpPr/>
              <p:nvPr/>
            </p:nvSpPr>
            <p:spPr>
              <a:xfrm>
                <a:off x="5485404" y="3968698"/>
                <a:ext cx="69641" cy="49247"/>
              </a:xfrm>
              <a:custGeom>
                <a:avLst/>
                <a:gdLst/>
                <a:ahLst/>
                <a:cxnLst/>
                <a:rect l="l" t="t" r="r" b="b"/>
                <a:pathLst>
                  <a:path w="2346" h="1659" extrusionOk="0">
                    <a:moveTo>
                      <a:pt x="1107" y="0"/>
                    </a:moveTo>
                    <a:cubicBezTo>
                      <a:pt x="132" y="0"/>
                      <a:pt x="1" y="1659"/>
                      <a:pt x="1268" y="1659"/>
                    </a:cubicBezTo>
                    <a:cubicBezTo>
                      <a:pt x="2220" y="1659"/>
                      <a:pt x="2346" y="30"/>
                      <a:pt x="1193" y="4"/>
                    </a:cubicBezTo>
                    <a:cubicBezTo>
                      <a:pt x="1164" y="2"/>
                      <a:pt x="1135" y="0"/>
                      <a:pt x="11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973;p66">
                <a:extLst>
                  <a:ext uri="{FF2B5EF4-FFF2-40B4-BE49-F238E27FC236}">
                    <a16:creationId xmlns:a16="http://schemas.microsoft.com/office/drawing/2014/main" id="{FF3BAC03-C868-4E94-9551-887E10B5605F}"/>
                  </a:ext>
                </a:extLst>
              </p:cNvPr>
              <p:cNvSpPr/>
              <p:nvPr/>
            </p:nvSpPr>
            <p:spPr>
              <a:xfrm>
                <a:off x="5433811" y="2483736"/>
                <a:ext cx="69166" cy="49960"/>
              </a:xfrm>
              <a:custGeom>
                <a:avLst/>
                <a:gdLst/>
                <a:ahLst/>
                <a:cxnLst/>
                <a:rect l="l" t="t" r="r" b="b"/>
                <a:pathLst>
                  <a:path w="2330" h="1683" extrusionOk="0">
                    <a:moveTo>
                      <a:pt x="1111" y="1"/>
                    </a:moveTo>
                    <a:cubicBezTo>
                      <a:pt x="118" y="1"/>
                      <a:pt x="0" y="1682"/>
                      <a:pt x="1252" y="1682"/>
                    </a:cubicBezTo>
                    <a:cubicBezTo>
                      <a:pt x="2204" y="1682"/>
                      <a:pt x="2329" y="28"/>
                      <a:pt x="1176" y="3"/>
                    </a:cubicBezTo>
                    <a:cubicBezTo>
                      <a:pt x="1154" y="2"/>
                      <a:pt x="1133" y="1"/>
                      <a:pt x="11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2974;p66">
                <a:extLst>
                  <a:ext uri="{FF2B5EF4-FFF2-40B4-BE49-F238E27FC236}">
                    <a16:creationId xmlns:a16="http://schemas.microsoft.com/office/drawing/2014/main" id="{4195EE87-B876-4680-AAA7-CCE281FE4BE6}"/>
                  </a:ext>
                </a:extLst>
              </p:cNvPr>
              <p:cNvSpPr/>
              <p:nvPr/>
            </p:nvSpPr>
            <p:spPr>
              <a:xfrm>
                <a:off x="6643534" y="3449448"/>
                <a:ext cx="69908" cy="49930"/>
              </a:xfrm>
              <a:custGeom>
                <a:avLst/>
                <a:gdLst/>
                <a:ahLst/>
                <a:cxnLst/>
                <a:rect l="l" t="t" r="r" b="b"/>
                <a:pathLst>
                  <a:path w="2355" h="1682" extrusionOk="0">
                    <a:moveTo>
                      <a:pt x="1136" y="0"/>
                    </a:moveTo>
                    <a:cubicBezTo>
                      <a:pt x="142" y="0"/>
                      <a:pt x="1" y="1682"/>
                      <a:pt x="1277" y="1682"/>
                    </a:cubicBezTo>
                    <a:cubicBezTo>
                      <a:pt x="2229" y="1682"/>
                      <a:pt x="2354" y="28"/>
                      <a:pt x="1202" y="3"/>
                    </a:cubicBezTo>
                    <a:cubicBezTo>
                      <a:pt x="1179" y="1"/>
                      <a:pt x="1158" y="0"/>
                      <a:pt x="1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2975;p66">
                <a:extLst>
                  <a:ext uri="{FF2B5EF4-FFF2-40B4-BE49-F238E27FC236}">
                    <a16:creationId xmlns:a16="http://schemas.microsoft.com/office/drawing/2014/main" id="{6111941B-8AB0-43EA-9F06-4C782C925762}"/>
                  </a:ext>
                </a:extLst>
              </p:cNvPr>
              <p:cNvSpPr/>
              <p:nvPr/>
            </p:nvSpPr>
            <p:spPr>
              <a:xfrm>
                <a:off x="6103386" y="3772332"/>
                <a:ext cx="69166" cy="49960"/>
              </a:xfrm>
              <a:custGeom>
                <a:avLst/>
                <a:gdLst/>
                <a:ahLst/>
                <a:cxnLst/>
                <a:rect l="l" t="t" r="r" b="b"/>
                <a:pathLst>
                  <a:path w="2330" h="1683" extrusionOk="0">
                    <a:moveTo>
                      <a:pt x="1112" y="1"/>
                    </a:moveTo>
                    <a:cubicBezTo>
                      <a:pt x="119" y="1"/>
                      <a:pt x="1" y="1682"/>
                      <a:pt x="1252" y="1682"/>
                    </a:cubicBezTo>
                    <a:cubicBezTo>
                      <a:pt x="2204" y="1682"/>
                      <a:pt x="2330" y="28"/>
                      <a:pt x="1177" y="3"/>
                    </a:cubicBezTo>
                    <a:cubicBezTo>
                      <a:pt x="1155" y="1"/>
                      <a:pt x="1133" y="1"/>
                      <a:pt x="11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2976;p66">
                <a:extLst>
                  <a:ext uri="{FF2B5EF4-FFF2-40B4-BE49-F238E27FC236}">
                    <a16:creationId xmlns:a16="http://schemas.microsoft.com/office/drawing/2014/main" id="{5AA8908E-6C01-4AE5-8E70-AB14394B67C2}"/>
                  </a:ext>
                </a:extLst>
              </p:cNvPr>
              <p:cNvSpPr/>
              <p:nvPr/>
            </p:nvSpPr>
            <p:spPr>
              <a:xfrm>
                <a:off x="6467948" y="2807391"/>
                <a:ext cx="69908" cy="49930"/>
              </a:xfrm>
              <a:custGeom>
                <a:avLst/>
                <a:gdLst/>
                <a:ahLst/>
                <a:cxnLst/>
                <a:rect l="l" t="t" r="r" b="b"/>
                <a:pathLst>
                  <a:path w="2355" h="1682" extrusionOk="0">
                    <a:moveTo>
                      <a:pt x="1137" y="0"/>
                    </a:moveTo>
                    <a:cubicBezTo>
                      <a:pt x="142" y="0"/>
                      <a:pt x="1" y="1682"/>
                      <a:pt x="1277" y="1682"/>
                    </a:cubicBezTo>
                    <a:cubicBezTo>
                      <a:pt x="2229" y="1682"/>
                      <a:pt x="2355" y="28"/>
                      <a:pt x="1202" y="2"/>
                    </a:cubicBezTo>
                    <a:cubicBezTo>
                      <a:pt x="1180" y="1"/>
                      <a:pt x="1158" y="0"/>
                      <a:pt x="11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2977;p66">
                <a:extLst>
                  <a:ext uri="{FF2B5EF4-FFF2-40B4-BE49-F238E27FC236}">
                    <a16:creationId xmlns:a16="http://schemas.microsoft.com/office/drawing/2014/main" id="{A453E35D-B8D7-47E2-829F-54063B174B58}"/>
                  </a:ext>
                </a:extLst>
              </p:cNvPr>
              <p:cNvSpPr/>
              <p:nvPr/>
            </p:nvSpPr>
            <p:spPr>
              <a:xfrm>
                <a:off x="5022377" y="3446480"/>
                <a:ext cx="69166" cy="49930"/>
              </a:xfrm>
              <a:custGeom>
                <a:avLst/>
                <a:gdLst/>
                <a:ahLst/>
                <a:cxnLst/>
                <a:rect l="l" t="t" r="r" b="b"/>
                <a:pathLst>
                  <a:path w="2330" h="1682" extrusionOk="0">
                    <a:moveTo>
                      <a:pt x="1111" y="0"/>
                    </a:moveTo>
                    <a:cubicBezTo>
                      <a:pt x="118" y="0"/>
                      <a:pt x="1" y="1657"/>
                      <a:pt x="1252" y="1682"/>
                    </a:cubicBezTo>
                    <a:cubicBezTo>
                      <a:pt x="2204" y="1682"/>
                      <a:pt x="2330" y="27"/>
                      <a:pt x="1177" y="2"/>
                    </a:cubicBezTo>
                    <a:cubicBezTo>
                      <a:pt x="1154" y="1"/>
                      <a:pt x="1132" y="0"/>
                      <a:pt x="11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2978;p66">
                <a:extLst>
                  <a:ext uri="{FF2B5EF4-FFF2-40B4-BE49-F238E27FC236}">
                    <a16:creationId xmlns:a16="http://schemas.microsoft.com/office/drawing/2014/main" id="{28E8F6E8-F3FD-4147-9A9E-4F36DBCF50CD}"/>
                  </a:ext>
                </a:extLst>
              </p:cNvPr>
              <p:cNvSpPr/>
              <p:nvPr/>
            </p:nvSpPr>
            <p:spPr>
              <a:xfrm>
                <a:off x="6658852" y="3039380"/>
                <a:ext cx="138659" cy="93211"/>
              </a:xfrm>
              <a:custGeom>
                <a:avLst/>
                <a:gdLst/>
                <a:ahLst/>
                <a:cxnLst/>
                <a:rect l="l" t="t" r="r" b="b"/>
                <a:pathLst>
                  <a:path w="4671" h="3140" extrusionOk="0">
                    <a:moveTo>
                      <a:pt x="2227" y="0"/>
                    </a:moveTo>
                    <a:cubicBezTo>
                      <a:pt x="244" y="0"/>
                      <a:pt x="1" y="3116"/>
                      <a:pt x="2515" y="3140"/>
                    </a:cubicBezTo>
                    <a:cubicBezTo>
                      <a:pt x="4445" y="3140"/>
                      <a:pt x="4670" y="57"/>
                      <a:pt x="2390" y="7"/>
                    </a:cubicBezTo>
                    <a:cubicBezTo>
                      <a:pt x="2334" y="3"/>
                      <a:pt x="2280" y="0"/>
                      <a:pt x="22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2979;p66">
                <a:extLst>
                  <a:ext uri="{FF2B5EF4-FFF2-40B4-BE49-F238E27FC236}">
                    <a16:creationId xmlns:a16="http://schemas.microsoft.com/office/drawing/2014/main" id="{24F16CE3-80D5-418F-9930-6F168EB3E8DD}"/>
                  </a:ext>
                </a:extLst>
              </p:cNvPr>
              <p:cNvSpPr/>
              <p:nvPr/>
            </p:nvSpPr>
            <p:spPr>
              <a:xfrm>
                <a:off x="4739865" y="3181541"/>
                <a:ext cx="139638" cy="93152"/>
              </a:xfrm>
              <a:custGeom>
                <a:avLst/>
                <a:gdLst/>
                <a:ahLst/>
                <a:cxnLst/>
                <a:rect l="l" t="t" r="r" b="b"/>
                <a:pathLst>
                  <a:path w="4704" h="3138" extrusionOk="0">
                    <a:moveTo>
                      <a:pt x="2259" y="0"/>
                    </a:moveTo>
                    <a:cubicBezTo>
                      <a:pt x="278" y="0"/>
                      <a:pt x="0" y="3138"/>
                      <a:pt x="2548" y="3138"/>
                    </a:cubicBezTo>
                    <a:cubicBezTo>
                      <a:pt x="4453" y="3138"/>
                      <a:pt x="4704" y="80"/>
                      <a:pt x="2398" y="5"/>
                    </a:cubicBezTo>
                    <a:cubicBezTo>
                      <a:pt x="2351" y="2"/>
                      <a:pt x="2304" y="0"/>
                      <a:pt x="22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2980;p66">
                <a:extLst>
                  <a:ext uri="{FF2B5EF4-FFF2-40B4-BE49-F238E27FC236}">
                    <a16:creationId xmlns:a16="http://schemas.microsoft.com/office/drawing/2014/main" id="{E5F83594-FB75-4A29-BB9B-5897D6C6308E}"/>
                  </a:ext>
                </a:extLst>
              </p:cNvPr>
              <p:cNvSpPr/>
              <p:nvPr/>
            </p:nvSpPr>
            <p:spPr>
              <a:xfrm>
                <a:off x="5198409" y="3668049"/>
                <a:ext cx="138659" cy="93211"/>
              </a:xfrm>
              <a:custGeom>
                <a:avLst/>
                <a:gdLst/>
                <a:ahLst/>
                <a:cxnLst/>
                <a:rect l="l" t="t" r="r" b="b"/>
                <a:pathLst>
                  <a:path w="4671" h="3140" extrusionOk="0">
                    <a:moveTo>
                      <a:pt x="2204" y="0"/>
                    </a:moveTo>
                    <a:cubicBezTo>
                      <a:pt x="244" y="0"/>
                      <a:pt x="1" y="3116"/>
                      <a:pt x="2515" y="3140"/>
                    </a:cubicBezTo>
                    <a:cubicBezTo>
                      <a:pt x="4420" y="3140"/>
                      <a:pt x="4670" y="57"/>
                      <a:pt x="2364" y="7"/>
                    </a:cubicBezTo>
                    <a:cubicBezTo>
                      <a:pt x="2310" y="3"/>
                      <a:pt x="2256" y="0"/>
                      <a:pt x="22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2981;p66">
                <a:extLst>
                  <a:ext uri="{FF2B5EF4-FFF2-40B4-BE49-F238E27FC236}">
                    <a16:creationId xmlns:a16="http://schemas.microsoft.com/office/drawing/2014/main" id="{B515803B-5DD8-42EE-AC5C-0DDBC9E848E7}"/>
                  </a:ext>
                </a:extLst>
              </p:cNvPr>
              <p:cNvSpPr/>
              <p:nvPr/>
            </p:nvSpPr>
            <p:spPr>
              <a:xfrm>
                <a:off x="5826069" y="4004380"/>
                <a:ext cx="138926" cy="93181"/>
              </a:xfrm>
              <a:custGeom>
                <a:avLst/>
                <a:gdLst/>
                <a:ahLst/>
                <a:cxnLst/>
                <a:rect l="l" t="t" r="r" b="b"/>
                <a:pathLst>
                  <a:path w="4680" h="3139" extrusionOk="0">
                    <a:moveTo>
                      <a:pt x="2258" y="0"/>
                    </a:moveTo>
                    <a:cubicBezTo>
                      <a:pt x="255" y="0"/>
                      <a:pt x="0" y="3138"/>
                      <a:pt x="2524" y="3138"/>
                    </a:cubicBezTo>
                    <a:cubicBezTo>
                      <a:pt x="4454" y="3138"/>
                      <a:pt x="4679" y="56"/>
                      <a:pt x="2399" y="6"/>
                    </a:cubicBezTo>
                    <a:cubicBezTo>
                      <a:pt x="2351" y="2"/>
                      <a:pt x="2304" y="0"/>
                      <a:pt x="22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2982;p66">
                <a:extLst>
                  <a:ext uri="{FF2B5EF4-FFF2-40B4-BE49-F238E27FC236}">
                    <a16:creationId xmlns:a16="http://schemas.microsoft.com/office/drawing/2014/main" id="{4AAFFBEE-5613-4BA6-B9C6-9587FDEF772A}"/>
                  </a:ext>
                </a:extLst>
              </p:cNvPr>
              <p:cNvSpPr/>
              <p:nvPr/>
            </p:nvSpPr>
            <p:spPr>
              <a:xfrm>
                <a:off x="6306669" y="3560233"/>
                <a:ext cx="138926" cy="93152"/>
              </a:xfrm>
              <a:custGeom>
                <a:avLst/>
                <a:gdLst/>
                <a:ahLst/>
                <a:cxnLst/>
                <a:rect l="l" t="t" r="r" b="b"/>
                <a:pathLst>
                  <a:path w="4680" h="3138" extrusionOk="0">
                    <a:moveTo>
                      <a:pt x="2235" y="0"/>
                    </a:moveTo>
                    <a:cubicBezTo>
                      <a:pt x="256" y="0"/>
                      <a:pt x="1" y="3138"/>
                      <a:pt x="2524" y="3138"/>
                    </a:cubicBezTo>
                    <a:cubicBezTo>
                      <a:pt x="4429" y="3138"/>
                      <a:pt x="4680" y="55"/>
                      <a:pt x="2374" y="5"/>
                    </a:cubicBezTo>
                    <a:cubicBezTo>
                      <a:pt x="2327" y="2"/>
                      <a:pt x="2281" y="0"/>
                      <a:pt x="22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2983;p66">
                <a:extLst>
                  <a:ext uri="{FF2B5EF4-FFF2-40B4-BE49-F238E27FC236}">
                    <a16:creationId xmlns:a16="http://schemas.microsoft.com/office/drawing/2014/main" id="{7071E773-756D-4510-BD48-97380318092D}"/>
                  </a:ext>
                </a:extLst>
              </p:cNvPr>
              <p:cNvSpPr/>
              <p:nvPr/>
            </p:nvSpPr>
            <p:spPr>
              <a:xfrm>
                <a:off x="6220375" y="2569971"/>
                <a:ext cx="138926" cy="93181"/>
              </a:xfrm>
              <a:custGeom>
                <a:avLst/>
                <a:gdLst/>
                <a:ahLst/>
                <a:cxnLst/>
                <a:rect l="l" t="t" r="r" b="b"/>
                <a:pathLst>
                  <a:path w="4680" h="3139" extrusionOk="0">
                    <a:moveTo>
                      <a:pt x="2235" y="0"/>
                    </a:moveTo>
                    <a:cubicBezTo>
                      <a:pt x="255" y="0"/>
                      <a:pt x="0" y="3138"/>
                      <a:pt x="2524" y="3138"/>
                    </a:cubicBezTo>
                    <a:cubicBezTo>
                      <a:pt x="4429" y="3138"/>
                      <a:pt x="4680" y="56"/>
                      <a:pt x="2374" y="5"/>
                    </a:cubicBezTo>
                    <a:cubicBezTo>
                      <a:pt x="2327" y="2"/>
                      <a:pt x="2280" y="0"/>
                      <a:pt x="22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2984;p66">
                <a:extLst>
                  <a:ext uri="{FF2B5EF4-FFF2-40B4-BE49-F238E27FC236}">
                    <a16:creationId xmlns:a16="http://schemas.microsoft.com/office/drawing/2014/main" id="{D025C5A4-0ABA-4799-A3C1-2FF4AA82EAEF}"/>
                  </a:ext>
                </a:extLst>
              </p:cNvPr>
              <p:cNvSpPr/>
              <p:nvPr/>
            </p:nvSpPr>
            <p:spPr>
              <a:xfrm>
                <a:off x="4836727" y="2660807"/>
                <a:ext cx="104521" cy="70057"/>
              </a:xfrm>
              <a:custGeom>
                <a:avLst/>
                <a:gdLst/>
                <a:ahLst/>
                <a:cxnLst/>
                <a:rect l="l" t="t" r="r" b="b"/>
                <a:pathLst>
                  <a:path w="3521" h="2360" extrusionOk="0">
                    <a:moveTo>
                      <a:pt x="1698" y="0"/>
                    </a:moveTo>
                    <a:cubicBezTo>
                      <a:pt x="203" y="0"/>
                      <a:pt x="1" y="2359"/>
                      <a:pt x="1892" y="2359"/>
                    </a:cubicBezTo>
                    <a:cubicBezTo>
                      <a:pt x="3345" y="2359"/>
                      <a:pt x="3521" y="53"/>
                      <a:pt x="1792" y="3"/>
                    </a:cubicBezTo>
                    <a:cubicBezTo>
                      <a:pt x="1760" y="1"/>
                      <a:pt x="1729" y="0"/>
                      <a:pt x="16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2985;p66">
                <a:extLst>
                  <a:ext uri="{FF2B5EF4-FFF2-40B4-BE49-F238E27FC236}">
                    <a16:creationId xmlns:a16="http://schemas.microsoft.com/office/drawing/2014/main" id="{64B165D8-2154-4670-839F-3F7430FE9A52}"/>
                  </a:ext>
                </a:extLst>
              </p:cNvPr>
              <p:cNvSpPr/>
              <p:nvPr/>
            </p:nvSpPr>
            <p:spPr>
              <a:xfrm>
                <a:off x="4739865" y="2718010"/>
                <a:ext cx="139638" cy="93181"/>
              </a:xfrm>
              <a:custGeom>
                <a:avLst/>
                <a:gdLst/>
                <a:ahLst/>
                <a:cxnLst/>
                <a:rect l="l" t="t" r="r" b="b"/>
                <a:pathLst>
                  <a:path w="4704" h="3139" extrusionOk="0">
                    <a:moveTo>
                      <a:pt x="2259" y="1"/>
                    </a:moveTo>
                    <a:cubicBezTo>
                      <a:pt x="278" y="1"/>
                      <a:pt x="0" y="3139"/>
                      <a:pt x="2548" y="3139"/>
                    </a:cubicBezTo>
                    <a:cubicBezTo>
                      <a:pt x="4453" y="3139"/>
                      <a:pt x="4704" y="56"/>
                      <a:pt x="2398" y="6"/>
                    </a:cubicBezTo>
                    <a:cubicBezTo>
                      <a:pt x="2351" y="3"/>
                      <a:pt x="2304" y="1"/>
                      <a:pt x="22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2986;p66">
                <a:extLst>
                  <a:ext uri="{FF2B5EF4-FFF2-40B4-BE49-F238E27FC236}">
                    <a16:creationId xmlns:a16="http://schemas.microsoft.com/office/drawing/2014/main" id="{851D60D0-570E-4E87-9842-D75C40CC7A1D}"/>
                  </a:ext>
                </a:extLst>
              </p:cNvPr>
              <p:cNvSpPr/>
              <p:nvPr/>
            </p:nvSpPr>
            <p:spPr>
              <a:xfrm>
                <a:off x="4854241" y="2807391"/>
                <a:ext cx="69908" cy="49930"/>
              </a:xfrm>
              <a:custGeom>
                <a:avLst/>
                <a:gdLst/>
                <a:ahLst/>
                <a:cxnLst/>
                <a:rect l="l" t="t" r="r" b="b"/>
                <a:pathLst>
                  <a:path w="2355" h="1682" extrusionOk="0">
                    <a:moveTo>
                      <a:pt x="1136" y="0"/>
                    </a:moveTo>
                    <a:cubicBezTo>
                      <a:pt x="142" y="0"/>
                      <a:pt x="1" y="1682"/>
                      <a:pt x="1277" y="1682"/>
                    </a:cubicBezTo>
                    <a:cubicBezTo>
                      <a:pt x="2229" y="1682"/>
                      <a:pt x="2354" y="28"/>
                      <a:pt x="1202" y="2"/>
                    </a:cubicBezTo>
                    <a:cubicBezTo>
                      <a:pt x="1179" y="1"/>
                      <a:pt x="1158" y="0"/>
                      <a:pt x="1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987;p66">
                <a:extLst>
                  <a:ext uri="{FF2B5EF4-FFF2-40B4-BE49-F238E27FC236}">
                    <a16:creationId xmlns:a16="http://schemas.microsoft.com/office/drawing/2014/main" id="{1FB4AF2E-77F3-4EA8-8520-2B5F9E7C6BA3}"/>
                  </a:ext>
                </a:extLst>
              </p:cNvPr>
              <p:cNvSpPr/>
              <p:nvPr/>
            </p:nvSpPr>
            <p:spPr>
              <a:xfrm>
                <a:off x="5143076" y="2623522"/>
                <a:ext cx="138926" cy="93181"/>
              </a:xfrm>
              <a:custGeom>
                <a:avLst/>
                <a:gdLst/>
                <a:ahLst/>
                <a:cxnLst/>
                <a:rect l="l" t="t" r="r" b="b"/>
                <a:pathLst>
                  <a:path w="4680" h="3139" extrusionOk="0">
                    <a:moveTo>
                      <a:pt x="2235" y="1"/>
                    </a:moveTo>
                    <a:cubicBezTo>
                      <a:pt x="255" y="1"/>
                      <a:pt x="1" y="3139"/>
                      <a:pt x="2524" y="3139"/>
                    </a:cubicBezTo>
                    <a:cubicBezTo>
                      <a:pt x="4429" y="3139"/>
                      <a:pt x="4680" y="81"/>
                      <a:pt x="2374" y="6"/>
                    </a:cubicBezTo>
                    <a:cubicBezTo>
                      <a:pt x="2327" y="3"/>
                      <a:pt x="2280" y="1"/>
                      <a:pt x="22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988;p66">
                <a:extLst>
                  <a:ext uri="{FF2B5EF4-FFF2-40B4-BE49-F238E27FC236}">
                    <a16:creationId xmlns:a16="http://schemas.microsoft.com/office/drawing/2014/main" id="{98256E9B-59B3-467D-821F-B63616D5AB3F}"/>
                  </a:ext>
                </a:extLst>
              </p:cNvPr>
              <p:cNvSpPr/>
              <p:nvPr/>
            </p:nvSpPr>
            <p:spPr>
              <a:xfrm>
                <a:off x="5554273" y="2046149"/>
                <a:ext cx="523792" cy="345741"/>
              </a:xfrm>
              <a:custGeom>
                <a:avLst/>
                <a:gdLst/>
                <a:ahLst/>
                <a:cxnLst/>
                <a:rect l="l" t="t" r="r" b="b"/>
                <a:pathLst>
                  <a:path w="17645" h="11647" extrusionOk="0">
                    <a:moveTo>
                      <a:pt x="14687" y="4318"/>
                    </a:moveTo>
                    <a:cubicBezTo>
                      <a:pt x="14709" y="4350"/>
                      <a:pt x="14717" y="4359"/>
                      <a:pt x="14718" y="4359"/>
                    </a:cubicBezTo>
                    <a:cubicBezTo>
                      <a:pt x="14721" y="4359"/>
                      <a:pt x="14712" y="4343"/>
                      <a:pt x="14712" y="4343"/>
                    </a:cubicBezTo>
                    <a:lnTo>
                      <a:pt x="14712" y="4318"/>
                    </a:lnTo>
                    <a:close/>
                    <a:moveTo>
                      <a:pt x="3660" y="2539"/>
                    </a:moveTo>
                    <a:cubicBezTo>
                      <a:pt x="3860" y="2564"/>
                      <a:pt x="4036" y="2614"/>
                      <a:pt x="4286" y="2789"/>
                    </a:cubicBezTo>
                    <a:cubicBezTo>
                      <a:pt x="4763" y="3140"/>
                      <a:pt x="5264" y="3867"/>
                      <a:pt x="5615" y="4644"/>
                    </a:cubicBezTo>
                    <a:cubicBezTo>
                      <a:pt x="5966" y="5446"/>
                      <a:pt x="6241" y="6323"/>
                      <a:pt x="6392" y="7200"/>
                    </a:cubicBezTo>
                    <a:cubicBezTo>
                      <a:pt x="6523" y="7967"/>
                      <a:pt x="6578" y="8752"/>
                      <a:pt x="6523" y="9473"/>
                    </a:cubicBezTo>
                    <a:lnTo>
                      <a:pt x="6523" y="9473"/>
                    </a:lnTo>
                    <a:cubicBezTo>
                      <a:pt x="6510" y="9575"/>
                      <a:pt x="6500" y="9678"/>
                      <a:pt x="6492" y="9782"/>
                    </a:cubicBezTo>
                    <a:cubicBezTo>
                      <a:pt x="6486" y="9826"/>
                      <a:pt x="6481" y="9871"/>
                      <a:pt x="6479" y="9915"/>
                    </a:cubicBezTo>
                    <a:lnTo>
                      <a:pt x="6479" y="9915"/>
                    </a:lnTo>
                    <a:cubicBezTo>
                      <a:pt x="6116" y="9620"/>
                      <a:pt x="5755" y="9325"/>
                      <a:pt x="5414" y="9030"/>
                    </a:cubicBezTo>
                    <a:cubicBezTo>
                      <a:pt x="4662" y="8353"/>
                      <a:pt x="3960" y="7626"/>
                      <a:pt x="3359" y="6849"/>
                    </a:cubicBezTo>
                    <a:cubicBezTo>
                      <a:pt x="3058" y="6473"/>
                      <a:pt x="2783" y="6072"/>
                      <a:pt x="2557" y="5671"/>
                    </a:cubicBezTo>
                    <a:cubicBezTo>
                      <a:pt x="2331" y="5270"/>
                      <a:pt x="2181" y="4869"/>
                      <a:pt x="2106" y="4493"/>
                    </a:cubicBezTo>
                    <a:cubicBezTo>
                      <a:pt x="2056" y="4118"/>
                      <a:pt x="2081" y="3817"/>
                      <a:pt x="2206" y="3566"/>
                    </a:cubicBezTo>
                    <a:cubicBezTo>
                      <a:pt x="2331" y="3316"/>
                      <a:pt x="2557" y="3065"/>
                      <a:pt x="2858" y="2864"/>
                    </a:cubicBezTo>
                    <a:cubicBezTo>
                      <a:pt x="3158" y="2639"/>
                      <a:pt x="3459" y="2539"/>
                      <a:pt x="3660" y="2539"/>
                    </a:cubicBezTo>
                    <a:close/>
                    <a:moveTo>
                      <a:pt x="13648" y="3482"/>
                    </a:moveTo>
                    <a:cubicBezTo>
                      <a:pt x="13680" y="3482"/>
                      <a:pt x="13716" y="3485"/>
                      <a:pt x="13760" y="3491"/>
                    </a:cubicBezTo>
                    <a:cubicBezTo>
                      <a:pt x="13935" y="3541"/>
                      <a:pt x="14186" y="3717"/>
                      <a:pt x="14437" y="4017"/>
                    </a:cubicBezTo>
                    <a:cubicBezTo>
                      <a:pt x="14512" y="4092"/>
                      <a:pt x="14562" y="4168"/>
                      <a:pt x="14637" y="4243"/>
                    </a:cubicBezTo>
                    <a:lnTo>
                      <a:pt x="14687" y="4293"/>
                    </a:lnTo>
                    <a:lnTo>
                      <a:pt x="14712" y="4318"/>
                    </a:lnTo>
                    <a:lnTo>
                      <a:pt x="14813" y="4468"/>
                    </a:lnTo>
                    <a:cubicBezTo>
                      <a:pt x="14838" y="4493"/>
                      <a:pt x="14863" y="4569"/>
                      <a:pt x="14888" y="4619"/>
                    </a:cubicBezTo>
                    <a:cubicBezTo>
                      <a:pt x="14938" y="4694"/>
                      <a:pt x="14963" y="4744"/>
                      <a:pt x="14963" y="4819"/>
                    </a:cubicBezTo>
                    <a:cubicBezTo>
                      <a:pt x="15063" y="5045"/>
                      <a:pt x="15088" y="5346"/>
                      <a:pt x="14988" y="5696"/>
                    </a:cubicBezTo>
                    <a:cubicBezTo>
                      <a:pt x="14888" y="6022"/>
                      <a:pt x="14712" y="6423"/>
                      <a:pt x="14462" y="6774"/>
                    </a:cubicBezTo>
                    <a:cubicBezTo>
                      <a:pt x="14211" y="7150"/>
                      <a:pt x="13910" y="7501"/>
                      <a:pt x="13560" y="7852"/>
                    </a:cubicBezTo>
                    <a:cubicBezTo>
                      <a:pt x="12883" y="8504"/>
                      <a:pt x="12056" y="9130"/>
                      <a:pt x="11179" y="9631"/>
                    </a:cubicBezTo>
                    <a:cubicBezTo>
                      <a:pt x="10753" y="9882"/>
                      <a:pt x="10276" y="10133"/>
                      <a:pt x="9800" y="10308"/>
                    </a:cubicBezTo>
                    <a:cubicBezTo>
                      <a:pt x="9783" y="10315"/>
                      <a:pt x="9766" y="10322"/>
                      <a:pt x="9749" y="10329"/>
                    </a:cubicBezTo>
                    <a:lnTo>
                      <a:pt x="9749" y="10329"/>
                    </a:lnTo>
                    <a:cubicBezTo>
                      <a:pt x="9760" y="10281"/>
                      <a:pt x="9768" y="10232"/>
                      <a:pt x="9775" y="10183"/>
                    </a:cubicBezTo>
                    <a:lnTo>
                      <a:pt x="9775" y="10158"/>
                    </a:lnTo>
                    <a:cubicBezTo>
                      <a:pt x="9875" y="9331"/>
                      <a:pt x="10151" y="8403"/>
                      <a:pt x="10502" y="7551"/>
                    </a:cubicBezTo>
                    <a:cubicBezTo>
                      <a:pt x="10828" y="6674"/>
                      <a:pt x="11279" y="5822"/>
                      <a:pt x="11780" y="5095"/>
                    </a:cubicBezTo>
                    <a:cubicBezTo>
                      <a:pt x="12031" y="4719"/>
                      <a:pt x="12306" y="4393"/>
                      <a:pt x="12557" y="4118"/>
                    </a:cubicBezTo>
                    <a:cubicBezTo>
                      <a:pt x="12833" y="3842"/>
                      <a:pt x="13108" y="3641"/>
                      <a:pt x="13334" y="3566"/>
                    </a:cubicBezTo>
                    <a:cubicBezTo>
                      <a:pt x="13484" y="3510"/>
                      <a:pt x="13550" y="3482"/>
                      <a:pt x="13648" y="3482"/>
                    </a:cubicBezTo>
                    <a:close/>
                    <a:moveTo>
                      <a:pt x="3923" y="1"/>
                    </a:moveTo>
                    <a:cubicBezTo>
                      <a:pt x="3716" y="1"/>
                      <a:pt x="3509" y="20"/>
                      <a:pt x="3309" y="57"/>
                    </a:cubicBezTo>
                    <a:cubicBezTo>
                      <a:pt x="2482" y="208"/>
                      <a:pt x="1830" y="659"/>
                      <a:pt x="1354" y="1085"/>
                    </a:cubicBezTo>
                    <a:cubicBezTo>
                      <a:pt x="878" y="1536"/>
                      <a:pt x="427" y="2138"/>
                      <a:pt x="226" y="2864"/>
                    </a:cubicBezTo>
                    <a:cubicBezTo>
                      <a:pt x="1" y="3591"/>
                      <a:pt x="76" y="4368"/>
                      <a:pt x="276" y="4995"/>
                    </a:cubicBezTo>
                    <a:cubicBezTo>
                      <a:pt x="502" y="5621"/>
                      <a:pt x="828" y="6123"/>
                      <a:pt x="1179" y="6599"/>
                    </a:cubicBezTo>
                    <a:cubicBezTo>
                      <a:pt x="1529" y="7050"/>
                      <a:pt x="1930" y="7451"/>
                      <a:pt x="2331" y="7802"/>
                    </a:cubicBezTo>
                    <a:cubicBezTo>
                      <a:pt x="3158" y="8529"/>
                      <a:pt x="4061" y="9130"/>
                      <a:pt x="4988" y="9656"/>
                    </a:cubicBezTo>
                    <a:cubicBezTo>
                      <a:pt x="5439" y="9907"/>
                      <a:pt x="5915" y="10158"/>
                      <a:pt x="6392" y="10358"/>
                    </a:cubicBezTo>
                    <a:cubicBezTo>
                      <a:pt x="6438" y="10378"/>
                      <a:pt x="6484" y="10397"/>
                      <a:pt x="6530" y="10416"/>
                    </a:cubicBezTo>
                    <a:lnTo>
                      <a:pt x="6530" y="10416"/>
                    </a:lnTo>
                    <a:cubicBezTo>
                      <a:pt x="6697" y="11044"/>
                      <a:pt x="7237" y="11541"/>
                      <a:pt x="7920" y="11636"/>
                    </a:cubicBezTo>
                    <a:cubicBezTo>
                      <a:pt x="7984" y="11643"/>
                      <a:pt x="8047" y="11647"/>
                      <a:pt x="8110" y="11647"/>
                    </a:cubicBezTo>
                    <a:cubicBezTo>
                      <a:pt x="8693" y="11647"/>
                      <a:pt x="9224" y="11347"/>
                      <a:pt x="9527" y="10868"/>
                    </a:cubicBezTo>
                    <a:lnTo>
                      <a:pt x="9527" y="10868"/>
                    </a:lnTo>
                    <a:cubicBezTo>
                      <a:pt x="9541" y="10868"/>
                      <a:pt x="9556" y="10868"/>
                      <a:pt x="9570" y="10868"/>
                    </a:cubicBezTo>
                    <a:cubicBezTo>
                      <a:pt x="9688" y="10868"/>
                      <a:pt x="9807" y="10865"/>
                      <a:pt x="9925" y="10859"/>
                    </a:cubicBezTo>
                    <a:cubicBezTo>
                      <a:pt x="10477" y="10809"/>
                      <a:pt x="11028" y="10709"/>
                      <a:pt x="11555" y="10584"/>
                    </a:cubicBezTo>
                    <a:cubicBezTo>
                      <a:pt x="12632" y="10308"/>
                      <a:pt x="13685" y="9882"/>
                      <a:pt x="14662" y="9255"/>
                    </a:cubicBezTo>
                    <a:cubicBezTo>
                      <a:pt x="15164" y="8930"/>
                      <a:pt x="15615" y="8579"/>
                      <a:pt x="16066" y="8128"/>
                    </a:cubicBezTo>
                    <a:cubicBezTo>
                      <a:pt x="16492" y="7702"/>
                      <a:pt x="16893" y="7175"/>
                      <a:pt x="17194" y="6549"/>
                    </a:cubicBezTo>
                    <a:cubicBezTo>
                      <a:pt x="17494" y="5922"/>
                      <a:pt x="17645" y="5120"/>
                      <a:pt x="17519" y="4318"/>
                    </a:cubicBezTo>
                    <a:cubicBezTo>
                      <a:pt x="17494" y="4118"/>
                      <a:pt x="17444" y="3917"/>
                      <a:pt x="17394" y="3742"/>
                    </a:cubicBezTo>
                    <a:cubicBezTo>
                      <a:pt x="17344" y="3541"/>
                      <a:pt x="17269" y="3366"/>
                      <a:pt x="17169" y="3165"/>
                    </a:cubicBezTo>
                    <a:lnTo>
                      <a:pt x="17068" y="2965"/>
                    </a:lnTo>
                    <a:lnTo>
                      <a:pt x="16918" y="2714"/>
                    </a:lnTo>
                    <a:cubicBezTo>
                      <a:pt x="16843" y="2589"/>
                      <a:pt x="16768" y="2438"/>
                      <a:pt x="16667" y="2313"/>
                    </a:cubicBezTo>
                    <a:cubicBezTo>
                      <a:pt x="16291" y="1762"/>
                      <a:pt x="15765" y="1185"/>
                      <a:pt x="14963" y="809"/>
                    </a:cubicBezTo>
                    <a:cubicBezTo>
                      <a:pt x="14562" y="609"/>
                      <a:pt x="14086" y="483"/>
                      <a:pt x="13610" y="458"/>
                    </a:cubicBezTo>
                    <a:cubicBezTo>
                      <a:pt x="13552" y="455"/>
                      <a:pt x="13495" y="454"/>
                      <a:pt x="13438" y="454"/>
                    </a:cubicBezTo>
                    <a:cubicBezTo>
                      <a:pt x="13045" y="454"/>
                      <a:pt x="12656" y="528"/>
                      <a:pt x="12306" y="659"/>
                    </a:cubicBezTo>
                    <a:cubicBezTo>
                      <a:pt x="11504" y="910"/>
                      <a:pt x="10903" y="1336"/>
                      <a:pt x="10402" y="1787"/>
                    </a:cubicBezTo>
                    <a:cubicBezTo>
                      <a:pt x="9900" y="2213"/>
                      <a:pt x="9499" y="2689"/>
                      <a:pt x="9123" y="3190"/>
                    </a:cubicBezTo>
                    <a:cubicBezTo>
                      <a:pt x="8942" y="3434"/>
                      <a:pt x="8771" y="3683"/>
                      <a:pt x="8610" y="3936"/>
                    </a:cubicBezTo>
                    <a:lnTo>
                      <a:pt x="8610" y="3936"/>
                    </a:lnTo>
                    <a:cubicBezTo>
                      <a:pt x="8508" y="3715"/>
                      <a:pt x="8396" y="3498"/>
                      <a:pt x="8271" y="3290"/>
                    </a:cubicBezTo>
                    <a:cubicBezTo>
                      <a:pt x="7971" y="2764"/>
                      <a:pt x="7645" y="2263"/>
                      <a:pt x="7219" y="1762"/>
                    </a:cubicBezTo>
                    <a:cubicBezTo>
                      <a:pt x="6818" y="1285"/>
                      <a:pt x="6316" y="834"/>
                      <a:pt x="5640" y="458"/>
                    </a:cubicBezTo>
                    <a:cubicBezTo>
                      <a:pt x="5314" y="283"/>
                      <a:pt x="4963" y="133"/>
                      <a:pt x="4537" y="57"/>
                    </a:cubicBezTo>
                    <a:cubicBezTo>
                      <a:pt x="4336" y="20"/>
                      <a:pt x="4130" y="1"/>
                      <a:pt x="39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2989;p66">
                <a:extLst>
                  <a:ext uri="{FF2B5EF4-FFF2-40B4-BE49-F238E27FC236}">
                    <a16:creationId xmlns:a16="http://schemas.microsoft.com/office/drawing/2014/main" id="{2284A011-6275-4391-8CF1-4607FD885715}"/>
                  </a:ext>
                </a:extLst>
              </p:cNvPr>
              <p:cNvSpPr/>
              <p:nvPr/>
            </p:nvSpPr>
            <p:spPr>
              <a:xfrm>
                <a:off x="5609339" y="2337982"/>
                <a:ext cx="208329" cy="326654"/>
              </a:xfrm>
              <a:custGeom>
                <a:avLst/>
                <a:gdLst/>
                <a:ahLst/>
                <a:cxnLst/>
                <a:rect l="l" t="t" r="r" b="b"/>
                <a:pathLst>
                  <a:path w="7018" h="11004" extrusionOk="0">
                    <a:moveTo>
                      <a:pt x="5013" y="1"/>
                    </a:moveTo>
                    <a:cubicBezTo>
                      <a:pt x="3910" y="3835"/>
                      <a:pt x="2105" y="7269"/>
                      <a:pt x="0" y="9600"/>
                    </a:cubicBezTo>
                    <a:lnTo>
                      <a:pt x="1554" y="11003"/>
                    </a:lnTo>
                    <a:cubicBezTo>
                      <a:pt x="3935" y="8347"/>
                      <a:pt x="5815" y="4663"/>
                      <a:pt x="7018" y="602"/>
                    </a:cubicBezTo>
                    <a:lnTo>
                      <a:pt x="501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2990;p66">
                <a:extLst>
                  <a:ext uri="{FF2B5EF4-FFF2-40B4-BE49-F238E27FC236}">
                    <a16:creationId xmlns:a16="http://schemas.microsoft.com/office/drawing/2014/main" id="{1B64129F-A6B8-4F53-95B9-F9B939982F0C}"/>
                  </a:ext>
                </a:extLst>
              </p:cNvPr>
              <p:cNvSpPr/>
              <p:nvPr/>
            </p:nvSpPr>
            <p:spPr>
              <a:xfrm>
                <a:off x="5761118" y="2332045"/>
                <a:ext cx="200136" cy="356398"/>
              </a:xfrm>
              <a:custGeom>
                <a:avLst/>
                <a:gdLst/>
                <a:ahLst/>
                <a:cxnLst/>
                <a:rect l="l" t="t" r="r" b="b"/>
                <a:pathLst>
                  <a:path w="6742" h="12006" extrusionOk="0">
                    <a:moveTo>
                      <a:pt x="1830" y="0"/>
                    </a:moveTo>
                    <a:lnTo>
                      <a:pt x="0" y="1003"/>
                    </a:lnTo>
                    <a:cubicBezTo>
                      <a:pt x="852" y="2582"/>
                      <a:pt x="1604" y="4587"/>
                      <a:pt x="2381" y="6567"/>
                    </a:cubicBezTo>
                    <a:cubicBezTo>
                      <a:pt x="3158" y="8547"/>
                      <a:pt x="3960" y="10477"/>
                      <a:pt x="5063" y="12005"/>
                    </a:cubicBezTo>
                    <a:lnTo>
                      <a:pt x="6742" y="10777"/>
                    </a:lnTo>
                    <a:cubicBezTo>
                      <a:pt x="5865" y="9549"/>
                      <a:pt x="5088" y="7745"/>
                      <a:pt x="4311" y="5790"/>
                    </a:cubicBezTo>
                    <a:cubicBezTo>
                      <a:pt x="3559" y="3860"/>
                      <a:pt x="2782" y="1780"/>
                      <a:pt x="18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991;p66">
                <a:extLst>
                  <a:ext uri="{FF2B5EF4-FFF2-40B4-BE49-F238E27FC236}">
                    <a16:creationId xmlns:a16="http://schemas.microsoft.com/office/drawing/2014/main" id="{C76802B2-D58E-420B-A3F9-D8FBAC5C025C}"/>
                  </a:ext>
                </a:extLst>
              </p:cNvPr>
              <p:cNvSpPr/>
              <p:nvPr/>
            </p:nvSpPr>
            <p:spPr>
              <a:xfrm>
                <a:off x="5717214" y="2298561"/>
                <a:ext cx="159972" cy="123519"/>
              </a:xfrm>
              <a:custGeom>
                <a:avLst/>
                <a:gdLst/>
                <a:ahLst/>
                <a:cxnLst/>
                <a:rect l="l" t="t" r="r" b="b"/>
                <a:pathLst>
                  <a:path w="5389" h="4161" extrusionOk="0">
                    <a:moveTo>
                      <a:pt x="2682" y="1"/>
                    </a:moveTo>
                    <a:cubicBezTo>
                      <a:pt x="0" y="1"/>
                      <a:pt x="0" y="4161"/>
                      <a:pt x="2682" y="4161"/>
                    </a:cubicBezTo>
                    <a:cubicBezTo>
                      <a:pt x="5389" y="4161"/>
                      <a:pt x="5389" y="1"/>
                      <a:pt x="26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992;p66">
                <a:extLst>
                  <a:ext uri="{FF2B5EF4-FFF2-40B4-BE49-F238E27FC236}">
                    <a16:creationId xmlns:a16="http://schemas.microsoft.com/office/drawing/2014/main" id="{22FE77D7-72F0-4F71-8635-959A9DCCD4F4}"/>
                  </a:ext>
                </a:extLst>
              </p:cNvPr>
              <p:cNvSpPr/>
              <p:nvPr/>
            </p:nvSpPr>
            <p:spPr>
              <a:xfrm>
                <a:off x="6614473" y="2695865"/>
                <a:ext cx="127230" cy="274557"/>
              </a:xfrm>
              <a:custGeom>
                <a:avLst/>
                <a:gdLst/>
                <a:ahLst/>
                <a:cxnLst/>
                <a:rect l="l" t="t" r="r" b="b"/>
                <a:pathLst>
                  <a:path w="4286" h="9249" extrusionOk="0">
                    <a:moveTo>
                      <a:pt x="2331" y="0"/>
                    </a:moveTo>
                    <a:cubicBezTo>
                      <a:pt x="2331" y="0"/>
                      <a:pt x="2306" y="50"/>
                      <a:pt x="2231" y="125"/>
                    </a:cubicBezTo>
                    <a:cubicBezTo>
                      <a:pt x="2155" y="201"/>
                      <a:pt x="2055" y="301"/>
                      <a:pt x="1955" y="426"/>
                    </a:cubicBezTo>
                    <a:cubicBezTo>
                      <a:pt x="1830" y="577"/>
                      <a:pt x="1704" y="727"/>
                      <a:pt x="1579" y="902"/>
                    </a:cubicBezTo>
                    <a:cubicBezTo>
                      <a:pt x="1454" y="1078"/>
                      <a:pt x="1328" y="1278"/>
                      <a:pt x="1178" y="1479"/>
                    </a:cubicBezTo>
                    <a:cubicBezTo>
                      <a:pt x="1053" y="1704"/>
                      <a:pt x="927" y="1905"/>
                      <a:pt x="827" y="2155"/>
                    </a:cubicBezTo>
                    <a:cubicBezTo>
                      <a:pt x="702" y="2381"/>
                      <a:pt x="576" y="2607"/>
                      <a:pt x="501" y="2857"/>
                    </a:cubicBezTo>
                    <a:cubicBezTo>
                      <a:pt x="401" y="3108"/>
                      <a:pt x="326" y="3358"/>
                      <a:pt x="251" y="3609"/>
                    </a:cubicBezTo>
                    <a:cubicBezTo>
                      <a:pt x="175" y="3885"/>
                      <a:pt x="125" y="4135"/>
                      <a:pt x="100" y="4411"/>
                    </a:cubicBezTo>
                    <a:cubicBezTo>
                      <a:pt x="50" y="4662"/>
                      <a:pt x="25" y="4937"/>
                      <a:pt x="0" y="5188"/>
                    </a:cubicBezTo>
                    <a:cubicBezTo>
                      <a:pt x="0" y="5464"/>
                      <a:pt x="0" y="5714"/>
                      <a:pt x="0" y="5990"/>
                    </a:cubicBezTo>
                    <a:cubicBezTo>
                      <a:pt x="25" y="6241"/>
                      <a:pt x="50" y="6516"/>
                      <a:pt x="100" y="6742"/>
                    </a:cubicBezTo>
                    <a:cubicBezTo>
                      <a:pt x="125" y="6993"/>
                      <a:pt x="201" y="7218"/>
                      <a:pt x="251" y="7469"/>
                    </a:cubicBezTo>
                    <a:cubicBezTo>
                      <a:pt x="276" y="7569"/>
                      <a:pt x="301" y="7694"/>
                      <a:pt x="351" y="7795"/>
                    </a:cubicBezTo>
                    <a:cubicBezTo>
                      <a:pt x="376" y="7920"/>
                      <a:pt x="401" y="8045"/>
                      <a:pt x="426" y="8145"/>
                    </a:cubicBezTo>
                    <a:cubicBezTo>
                      <a:pt x="476" y="8371"/>
                      <a:pt x="551" y="8572"/>
                      <a:pt x="602" y="8722"/>
                    </a:cubicBezTo>
                    <a:cubicBezTo>
                      <a:pt x="652" y="8897"/>
                      <a:pt x="727" y="9023"/>
                      <a:pt x="777" y="9123"/>
                    </a:cubicBezTo>
                    <a:cubicBezTo>
                      <a:pt x="802" y="9198"/>
                      <a:pt x="852" y="9248"/>
                      <a:pt x="852" y="9248"/>
                    </a:cubicBezTo>
                    <a:cubicBezTo>
                      <a:pt x="852" y="9248"/>
                      <a:pt x="902" y="9248"/>
                      <a:pt x="1003" y="9198"/>
                    </a:cubicBezTo>
                    <a:cubicBezTo>
                      <a:pt x="1078" y="9173"/>
                      <a:pt x="1228" y="9123"/>
                      <a:pt x="1379" y="9048"/>
                    </a:cubicBezTo>
                    <a:cubicBezTo>
                      <a:pt x="1529" y="8973"/>
                      <a:pt x="1729" y="8872"/>
                      <a:pt x="1905" y="8747"/>
                    </a:cubicBezTo>
                    <a:cubicBezTo>
                      <a:pt x="2005" y="8697"/>
                      <a:pt x="2105" y="8622"/>
                      <a:pt x="2206" y="8572"/>
                    </a:cubicBezTo>
                    <a:cubicBezTo>
                      <a:pt x="2306" y="8496"/>
                      <a:pt x="2406" y="8396"/>
                      <a:pt x="2506" y="8296"/>
                    </a:cubicBezTo>
                    <a:cubicBezTo>
                      <a:pt x="2707" y="8120"/>
                      <a:pt x="2907" y="7895"/>
                      <a:pt x="3108" y="7644"/>
                    </a:cubicBezTo>
                    <a:cubicBezTo>
                      <a:pt x="3308" y="7394"/>
                      <a:pt x="3434" y="7143"/>
                      <a:pt x="3609" y="6867"/>
                    </a:cubicBezTo>
                    <a:cubicBezTo>
                      <a:pt x="3759" y="6592"/>
                      <a:pt x="3885" y="6291"/>
                      <a:pt x="3985" y="5990"/>
                    </a:cubicBezTo>
                    <a:cubicBezTo>
                      <a:pt x="4085" y="5689"/>
                      <a:pt x="4160" y="5363"/>
                      <a:pt x="4211" y="5038"/>
                    </a:cubicBezTo>
                    <a:cubicBezTo>
                      <a:pt x="4261" y="4737"/>
                      <a:pt x="4286" y="4411"/>
                      <a:pt x="4286" y="4085"/>
                    </a:cubicBezTo>
                    <a:cubicBezTo>
                      <a:pt x="4286" y="3759"/>
                      <a:pt x="4261" y="3434"/>
                      <a:pt x="4186" y="3133"/>
                    </a:cubicBezTo>
                    <a:cubicBezTo>
                      <a:pt x="4135" y="2832"/>
                      <a:pt x="4060" y="2531"/>
                      <a:pt x="3960" y="2256"/>
                    </a:cubicBezTo>
                    <a:cubicBezTo>
                      <a:pt x="3860" y="1980"/>
                      <a:pt x="3734" y="1704"/>
                      <a:pt x="3609" y="1479"/>
                    </a:cubicBezTo>
                    <a:cubicBezTo>
                      <a:pt x="3484" y="1253"/>
                      <a:pt x="3333" y="1028"/>
                      <a:pt x="3183" y="852"/>
                    </a:cubicBezTo>
                    <a:cubicBezTo>
                      <a:pt x="3058" y="677"/>
                      <a:pt x="2907" y="501"/>
                      <a:pt x="2782" y="376"/>
                    </a:cubicBezTo>
                    <a:cubicBezTo>
                      <a:pt x="2657" y="251"/>
                      <a:pt x="2531" y="175"/>
                      <a:pt x="2456" y="100"/>
                    </a:cubicBezTo>
                    <a:cubicBezTo>
                      <a:pt x="2381" y="25"/>
                      <a:pt x="2331" y="0"/>
                      <a:pt x="23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 name="TextBox 104">
              <a:extLst>
                <a:ext uri="{FF2B5EF4-FFF2-40B4-BE49-F238E27FC236}">
                  <a16:creationId xmlns:a16="http://schemas.microsoft.com/office/drawing/2014/main" id="{73898054-6D5E-492E-88C9-111F4EB8AEB6}"/>
                </a:ext>
              </a:extLst>
            </p:cNvPr>
            <p:cNvSpPr txBox="1"/>
            <p:nvPr/>
          </p:nvSpPr>
          <p:spPr>
            <a:xfrm>
              <a:off x="1751046" y="1396508"/>
              <a:ext cx="939880" cy="584775"/>
            </a:xfrm>
            <a:prstGeom prst="rect">
              <a:avLst/>
            </a:prstGeom>
            <a:noFill/>
          </p:spPr>
          <p:txBody>
            <a:bodyPr wrap="square" rtlCol="0">
              <a:spAutoFit/>
            </a:bodyPr>
            <a:lstStyle/>
            <a:p>
              <a:r>
                <a:rPr lang="en-US" sz="3200" dirty="0">
                  <a:ln w="19050">
                    <a:solidFill>
                      <a:srgbClr val="FF0000"/>
                    </a:solidFill>
                  </a:ln>
                  <a:solidFill>
                    <a:srgbClr val="FF0000"/>
                  </a:solidFill>
                  <a:latin typeface="HP001 4 hàng" panose="020B0603050302020204" pitchFamily="34" charset="0"/>
                </a:rPr>
                <a:t>Y</a:t>
              </a:r>
            </a:p>
          </p:txBody>
        </p:sp>
      </p:gr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5311"/>
    </mc:Choice>
    <mc:Fallback xmlns="">
      <p:transition spd="slow" advTm="1531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900" decel="100000" fill="hold"/>
                                        <p:tgtEl>
                                          <p:spTgt spid="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103"/>
                                        </p:tgtEl>
                                        <p:attrNameLst>
                                          <p:attrName>style.visibility</p:attrName>
                                        </p:attrNameLst>
                                      </p:cBhvr>
                                      <p:to>
                                        <p:strVal val="visible"/>
                                      </p:to>
                                    </p:set>
                                    <p:animEffect transition="in" filter="fade">
                                      <p:cBhvr>
                                        <p:cTn id="15" dur="1000"/>
                                        <p:tgtEl>
                                          <p:spTgt spid="103"/>
                                        </p:tgtEl>
                                      </p:cBhvr>
                                    </p:animEffect>
                                    <p:anim calcmode="lin" valueType="num">
                                      <p:cBhvr>
                                        <p:cTn id="16" dur="1000" fill="hold"/>
                                        <p:tgtEl>
                                          <p:spTgt spid="103"/>
                                        </p:tgtEl>
                                        <p:attrNameLst>
                                          <p:attrName>ppt_x</p:attrName>
                                        </p:attrNameLst>
                                      </p:cBhvr>
                                      <p:tavLst>
                                        <p:tav tm="0">
                                          <p:val>
                                            <p:strVal val="#ppt_x"/>
                                          </p:val>
                                        </p:tav>
                                        <p:tav tm="100000">
                                          <p:val>
                                            <p:strVal val="#ppt_x"/>
                                          </p:val>
                                        </p:tav>
                                      </p:tavLst>
                                    </p:anim>
                                    <p:anim calcmode="lin" valueType="num">
                                      <p:cBhvr>
                                        <p:cTn id="17" dur="900" decel="100000" fill="hold"/>
                                        <p:tgtEl>
                                          <p:spTgt spid="103"/>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0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57"/>
        <p:cNvGrpSpPr/>
        <p:nvPr/>
      </p:nvGrpSpPr>
      <p:grpSpPr>
        <a:xfrm>
          <a:off x="0" y="0"/>
          <a:ext cx="0" cy="0"/>
          <a:chOff x="0" y="0"/>
          <a:chExt cx="0" cy="0"/>
        </a:xfrm>
      </p:grpSpPr>
      <p:sp>
        <p:nvSpPr>
          <p:cNvPr id="1059" name="Google Shape;1059;p37"/>
          <p:cNvSpPr txBox="1">
            <a:spLocks noGrp="1"/>
          </p:cNvSpPr>
          <p:nvPr>
            <p:ph type="title"/>
          </p:nvPr>
        </p:nvSpPr>
        <p:spPr>
          <a:xfrm>
            <a:off x="4192090" y="1103381"/>
            <a:ext cx="4844494" cy="516600"/>
          </a:xfrm>
          <a:prstGeom prst="rect">
            <a:avLst/>
          </a:prstGeom>
        </p:spPr>
        <p:txBody>
          <a:bodyPr spcFirstLastPara="1" wrap="square" lIns="91425" tIns="91425" rIns="91425" bIns="91425" anchor="t" anchorCtr="0">
            <a:noAutofit/>
          </a:bodyPr>
          <a:lstStyle/>
          <a:p>
            <a:pPr algn="l"/>
            <a:r>
              <a:rPr lang="en-US" sz="2000" dirty="0" err="1">
                <a:solidFill>
                  <a:schemeClr val="tx1">
                    <a:lumMod val="75000"/>
                  </a:schemeClr>
                </a:solidFill>
                <a:latin typeface="Times New Roman" panose="02020603050405020304" pitchFamily="18" charset="0"/>
                <a:cs typeface="Times New Roman" panose="02020603050405020304" pitchFamily="18" charset="0"/>
              </a:rPr>
              <a:t>Chữ</a:t>
            </a:r>
            <a:r>
              <a:rPr lang="en-US" sz="2000" dirty="0">
                <a:solidFill>
                  <a:schemeClr val="tx1">
                    <a:lumMod val="75000"/>
                  </a:schemeClr>
                </a:solidFill>
                <a:latin typeface="Times New Roman" panose="02020603050405020304" pitchFamily="18" charset="0"/>
                <a:cs typeface="Times New Roman" panose="02020603050405020304" pitchFamily="18" charset="0"/>
              </a:rPr>
              <a:t> </a:t>
            </a:r>
            <a:r>
              <a:rPr lang="en-US" sz="2000" dirty="0" err="1">
                <a:solidFill>
                  <a:schemeClr val="tx1">
                    <a:lumMod val="75000"/>
                  </a:schemeClr>
                </a:solidFill>
                <a:latin typeface="Times New Roman" panose="02020603050405020304" pitchFamily="18" charset="0"/>
                <a:cs typeface="Times New Roman" panose="02020603050405020304" pitchFamily="18" charset="0"/>
              </a:rPr>
              <a:t>hoa</a:t>
            </a:r>
            <a:r>
              <a:rPr lang="en-US" sz="2000" dirty="0">
                <a:solidFill>
                  <a:schemeClr val="tx1">
                    <a:lumMod val="75000"/>
                  </a:schemeClr>
                </a:solidFill>
                <a:latin typeface="Times New Roman" panose="02020603050405020304" pitchFamily="18" charset="0"/>
                <a:cs typeface="Times New Roman" panose="02020603050405020304" pitchFamily="18" charset="0"/>
              </a:rPr>
              <a:t> K </a:t>
            </a:r>
            <a:r>
              <a:rPr lang="en-US" sz="2000" dirty="0" err="1">
                <a:solidFill>
                  <a:schemeClr val="tx1">
                    <a:lumMod val="75000"/>
                  </a:schemeClr>
                </a:solidFill>
                <a:latin typeface="Times New Roman" panose="02020603050405020304" pitchFamily="18" charset="0"/>
                <a:cs typeface="Times New Roman" panose="02020603050405020304" pitchFamily="18" charset="0"/>
              </a:rPr>
              <a:t>cao</a:t>
            </a:r>
            <a:r>
              <a:rPr lang="en-US" sz="2000" dirty="0">
                <a:solidFill>
                  <a:schemeClr val="tx1">
                    <a:lumMod val="75000"/>
                  </a:schemeClr>
                </a:solidFill>
                <a:latin typeface="Times New Roman" panose="02020603050405020304" pitchFamily="18" charset="0"/>
                <a:cs typeface="Times New Roman" panose="02020603050405020304" pitchFamily="18" charset="0"/>
              </a:rPr>
              <a:t> </a:t>
            </a:r>
            <a:r>
              <a:rPr lang="en-US" sz="2000" dirty="0" err="1">
                <a:solidFill>
                  <a:schemeClr val="tx1">
                    <a:lumMod val="75000"/>
                  </a:schemeClr>
                </a:solidFill>
                <a:latin typeface="Times New Roman" panose="02020603050405020304" pitchFamily="18" charset="0"/>
                <a:cs typeface="Times New Roman" panose="02020603050405020304" pitchFamily="18" charset="0"/>
              </a:rPr>
              <a:t>mấy</a:t>
            </a:r>
            <a:r>
              <a:rPr lang="en-US" sz="2000" dirty="0">
                <a:solidFill>
                  <a:schemeClr val="tx1">
                    <a:lumMod val="75000"/>
                  </a:schemeClr>
                </a:solidFill>
                <a:latin typeface="Times New Roman" panose="02020603050405020304" pitchFamily="18" charset="0"/>
                <a:cs typeface="Times New Roman" panose="02020603050405020304" pitchFamily="18" charset="0"/>
              </a:rPr>
              <a:t> ô li </a:t>
            </a:r>
            <a:r>
              <a:rPr lang="en-US" sz="2000" dirty="0" err="1">
                <a:solidFill>
                  <a:schemeClr val="tx1">
                    <a:lumMod val="75000"/>
                  </a:schemeClr>
                </a:solidFill>
                <a:latin typeface="Times New Roman" panose="02020603050405020304" pitchFamily="18" charset="0"/>
                <a:cs typeface="Times New Roman" panose="02020603050405020304" pitchFamily="18" charset="0"/>
              </a:rPr>
              <a:t>và</a:t>
            </a:r>
            <a:r>
              <a:rPr lang="en-US" sz="2000" dirty="0">
                <a:solidFill>
                  <a:schemeClr val="tx1">
                    <a:lumMod val="75000"/>
                  </a:schemeClr>
                </a:solidFill>
                <a:latin typeface="Times New Roman" panose="02020603050405020304" pitchFamily="18" charset="0"/>
                <a:cs typeface="Times New Roman" panose="02020603050405020304" pitchFamily="18" charset="0"/>
              </a:rPr>
              <a:t> </a:t>
            </a:r>
            <a:r>
              <a:rPr lang="en-US" sz="2000" dirty="0" err="1">
                <a:solidFill>
                  <a:schemeClr val="tx1">
                    <a:lumMod val="75000"/>
                  </a:schemeClr>
                </a:solidFill>
                <a:latin typeface="Times New Roman" panose="02020603050405020304" pitchFamily="18" charset="0"/>
                <a:cs typeface="Times New Roman" panose="02020603050405020304" pitchFamily="18" charset="0"/>
              </a:rPr>
              <a:t>gồm</a:t>
            </a:r>
            <a:r>
              <a:rPr lang="en-US" sz="2000" dirty="0">
                <a:solidFill>
                  <a:schemeClr val="tx1">
                    <a:lumMod val="75000"/>
                  </a:schemeClr>
                </a:solidFill>
                <a:latin typeface="Times New Roman" panose="02020603050405020304" pitchFamily="18" charset="0"/>
                <a:cs typeface="Times New Roman" panose="02020603050405020304" pitchFamily="18" charset="0"/>
              </a:rPr>
              <a:t> </a:t>
            </a:r>
            <a:r>
              <a:rPr lang="en-US" sz="2000" dirty="0" err="1">
                <a:solidFill>
                  <a:schemeClr val="tx1">
                    <a:lumMod val="75000"/>
                  </a:schemeClr>
                </a:solidFill>
                <a:latin typeface="Times New Roman" panose="02020603050405020304" pitchFamily="18" charset="0"/>
                <a:cs typeface="Times New Roman" panose="02020603050405020304" pitchFamily="18" charset="0"/>
              </a:rPr>
              <a:t>mấy</a:t>
            </a:r>
            <a:r>
              <a:rPr lang="en-US" sz="2000" dirty="0">
                <a:solidFill>
                  <a:schemeClr val="tx1">
                    <a:lumMod val="75000"/>
                  </a:schemeClr>
                </a:solidFill>
                <a:latin typeface="Times New Roman" panose="02020603050405020304" pitchFamily="18" charset="0"/>
                <a:cs typeface="Times New Roman" panose="02020603050405020304" pitchFamily="18" charset="0"/>
              </a:rPr>
              <a:t> </a:t>
            </a:r>
            <a:r>
              <a:rPr lang="en-US" sz="2000" dirty="0" err="1">
                <a:solidFill>
                  <a:schemeClr val="tx1">
                    <a:lumMod val="75000"/>
                  </a:schemeClr>
                </a:solidFill>
                <a:latin typeface="Times New Roman" panose="02020603050405020304" pitchFamily="18" charset="0"/>
                <a:cs typeface="Times New Roman" panose="02020603050405020304" pitchFamily="18" charset="0"/>
              </a:rPr>
              <a:t>nét</a:t>
            </a:r>
            <a:r>
              <a:rPr lang="en-US" sz="2000" dirty="0">
                <a:solidFill>
                  <a:schemeClr val="tx1">
                    <a:lumMod val="75000"/>
                  </a:schemeClr>
                </a:solidFill>
                <a:latin typeface="Times New Roman" panose="02020603050405020304" pitchFamily="18" charset="0"/>
                <a:cs typeface="Times New Roman" panose="02020603050405020304" pitchFamily="18" charset="0"/>
              </a:rPr>
              <a:t> ?</a:t>
            </a:r>
          </a:p>
        </p:txBody>
      </p:sp>
      <p:sp>
        <p:nvSpPr>
          <p:cNvPr id="1061" name="Google Shape;1061;p37"/>
          <p:cNvSpPr txBox="1">
            <a:spLocks noGrp="1"/>
          </p:cNvSpPr>
          <p:nvPr>
            <p:ph type="body" idx="2"/>
          </p:nvPr>
        </p:nvSpPr>
        <p:spPr>
          <a:xfrm>
            <a:off x="4313534" y="2453419"/>
            <a:ext cx="4324332" cy="1070100"/>
          </a:xfrm>
          <a:prstGeom prst="rect">
            <a:avLst/>
          </a:prstGeom>
        </p:spPr>
        <p:txBody>
          <a:bodyPr spcFirstLastPara="1" wrap="square" lIns="91425" tIns="91425" rIns="91425" bIns="91425" anchor="ctr" anchorCtr="0">
            <a:noAutofit/>
          </a:bodyPr>
          <a:lstStyle/>
          <a:p>
            <a:pPr algn="l"/>
            <a:r>
              <a:rPr lang="en-US" sz="1800" dirty="0" err="1">
                <a:solidFill>
                  <a:schemeClr val="accent3">
                    <a:lumMod val="75000"/>
                  </a:schemeClr>
                </a:solidFill>
                <a:latin typeface="Times New Roman" panose="02020603050405020304" pitchFamily="18" charset="0"/>
                <a:cs typeface="Times New Roman" panose="02020603050405020304" pitchFamily="18" charset="0"/>
              </a:rPr>
              <a:t>Chữ</a:t>
            </a:r>
            <a:r>
              <a:rPr lang="en-US" sz="1800" dirty="0">
                <a:solidFill>
                  <a:schemeClr val="accent3">
                    <a:lumMod val="75000"/>
                  </a:schemeClr>
                </a:solidFill>
                <a:latin typeface="Times New Roman" panose="02020603050405020304" pitchFamily="18" charset="0"/>
                <a:cs typeface="Times New Roman" panose="02020603050405020304" pitchFamily="18" charset="0"/>
              </a:rPr>
              <a:t> </a:t>
            </a:r>
            <a:r>
              <a:rPr lang="en-US" sz="1800" dirty="0" err="1">
                <a:solidFill>
                  <a:schemeClr val="accent3">
                    <a:lumMod val="75000"/>
                  </a:schemeClr>
                </a:solidFill>
                <a:latin typeface="Times New Roman" panose="02020603050405020304" pitchFamily="18" charset="0"/>
                <a:cs typeface="Times New Roman" panose="02020603050405020304" pitchFamily="18" charset="0"/>
              </a:rPr>
              <a:t>hoa</a:t>
            </a:r>
            <a:r>
              <a:rPr lang="en-US" sz="1800" dirty="0">
                <a:solidFill>
                  <a:schemeClr val="accent3">
                    <a:lumMod val="75000"/>
                  </a:schemeClr>
                </a:solidFill>
                <a:latin typeface="Times New Roman" panose="02020603050405020304" pitchFamily="18" charset="0"/>
                <a:cs typeface="Times New Roman" panose="02020603050405020304" pitchFamily="18" charset="0"/>
              </a:rPr>
              <a:t> K </a:t>
            </a:r>
            <a:r>
              <a:rPr lang="en-US" sz="1800" dirty="0" err="1">
                <a:solidFill>
                  <a:schemeClr val="accent3">
                    <a:lumMod val="75000"/>
                  </a:schemeClr>
                </a:solidFill>
                <a:latin typeface="Times New Roman" panose="02020603050405020304" pitchFamily="18" charset="0"/>
                <a:cs typeface="Times New Roman" panose="02020603050405020304" pitchFamily="18" charset="0"/>
              </a:rPr>
              <a:t>cao</a:t>
            </a:r>
            <a:r>
              <a:rPr lang="en-US" sz="1800" dirty="0">
                <a:solidFill>
                  <a:schemeClr val="accent3">
                    <a:lumMod val="75000"/>
                  </a:schemeClr>
                </a:solidFill>
                <a:latin typeface="Times New Roman" panose="02020603050405020304" pitchFamily="18" charset="0"/>
                <a:cs typeface="Times New Roman" panose="02020603050405020304" pitchFamily="18" charset="0"/>
              </a:rPr>
              <a:t> 2,5 ô li</a:t>
            </a:r>
          </a:p>
          <a:p>
            <a:pPr algn="l"/>
            <a:r>
              <a:rPr lang="en-US" sz="1800" dirty="0" err="1">
                <a:solidFill>
                  <a:schemeClr val="accent3">
                    <a:lumMod val="75000"/>
                  </a:schemeClr>
                </a:solidFill>
                <a:latin typeface="Times New Roman" panose="02020603050405020304" pitchFamily="18" charset="0"/>
                <a:cs typeface="Times New Roman" panose="02020603050405020304" pitchFamily="18" charset="0"/>
              </a:rPr>
              <a:t>Gồm</a:t>
            </a:r>
            <a:r>
              <a:rPr lang="en-US" sz="1800" dirty="0">
                <a:solidFill>
                  <a:schemeClr val="accent3">
                    <a:lumMod val="75000"/>
                  </a:schemeClr>
                </a:solidFill>
                <a:latin typeface="Times New Roman" panose="02020603050405020304" pitchFamily="18" charset="0"/>
                <a:cs typeface="Times New Roman" panose="02020603050405020304" pitchFamily="18" charset="0"/>
              </a:rPr>
              <a:t> 3 </a:t>
            </a:r>
            <a:r>
              <a:rPr lang="en-US" sz="1800" dirty="0" err="1">
                <a:solidFill>
                  <a:schemeClr val="accent3">
                    <a:lumMod val="75000"/>
                  </a:schemeClr>
                </a:solidFill>
                <a:latin typeface="Times New Roman" panose="02020603050405020304" pitchFamily="18" charset="0"/>
                <a:cs typeface="Times New Roman" panose="02020603050405020304" pitchFamily="18" charset="0"/>
              </a:rPr>
              <a:t>nét</a:t>
            </a:r>
            <a:r>
              <a:rPr lang="en-US" sz="1800" dirty="0">
                <a:solidFill>
                  <a:schemeClr val="accent3">
                    <a:lumMod val="75000"/>
                  </a:schemeClr>
                </a:solidFill>
                <a:latin typeface="Times New Roman" panose="02020603050405020304" pitchFamily="18" charset="0"/>
                <a:cs typeface="Times New Roman" panose="02020603050405020304" pitchFamily="18" charset="0"/>
              </a:rPr>
              <a:t>:</a:t>
            </a:r>
          </a:p>
          <a:p>
            <a:pPr marL="571500" lvl="1" indent="0">
              <a:buNone/>
            </a:pPr>
            <a:r>
              <a:rPr lang="en-US" sz="1700" dirty="0">
                <a:solidFill>
                  <a:schemeClr val="accent3">
                    <a:lumMod val="75000"/>
                  </a:schemeClr>
                </a:solidFill>
                <a:latin typeface="Times New Roman" panose="02020603050405020304" pitchFamily="18" charset="0"/>
                <a:cs typeface="Times New Roman" panose="02020603050405020304" pitchFamily="18" charset="0"/>
              </a:rPr>
              <a:t>+ </a:t>
            </a:r>
            <a:r>
              <a:rPr lang="en-US" sz="1700" dirty="0" err="1">
                <a:solidFill>
                  <a:schemeClr val="accent3">
                    <a:lumMod val="75000"/>
                  </a:schemeClr>
                </a:solidFill>
                <a:latin typeface="Times New Roman" panose="02020603050405020304" pitchFamily="18" charset="0"/>
                <a:cs typeface="Times New Roman" panose="02020603050405020304" pitchFamily="18" charset="0"/>
              </a:rPr>
              <a:t>Nét</a:t>
            </a:r>
            <a:r>
              <a:rPr lang="en-US" sz="1700" dirty="0">
                <a:solidFill>
                  <a:schemeClr val="accent3">
                    <a:lumMod val="75000"/>
                  </a:schemeClr>
                </a:solidFill>
                <a:latin typeface="Times New Roman" panose="02020603050405020304" pitchFamily="18" charset="0"/>
                <a:cs typeface="Times New Roman" panose="02020603050405020304" pitchFamily="18" charset="0"/>
              </a:rPr>
              <a:t> 1: </a:t>
            </a:r>
            <a:r>
              <a:rPr lang="en-US" sz="1700" dirty="0" err="1">
                <a:solidFill>
                  <a:schemeClr val="accent3">
                    <a:lumMod val="75000"/>
                  </a:schemeClr>
                </a:solidFill>
                <a:latin typeface="Times New Roman" panose="02020603050405020304" pitchFamily="18" charset="0"/>
                <a:cs typeface="Times New Roman" panose="02020603050405020304" pitchFamily="18" charset="0"/>
              </a:rPr>
              <a:t>Là</a:t>
            </a:r>
            <a:r>
              <a:rPr lang="en-US" sz="1700" dirty="0">
                <a:solidFill>
                  <a:schemeClr val="accent3">
                    <a:lumMod val="75000"/>
                  </a:schemeClr>
                </a:solidFill>
                <a:latin typeface="Times New Roman" panose="02020603050405020304" pitchFamily="18" charset="0"/>
                <a:cs typeface="Times New Roman" panose="02020603050405020304" pitchFamily="18" charset="0"/>
              </a:rPr>
              <a:t> </a:t>
            </a:r>
            <a:r>
              <a:rPr lang="en-US" sz="1700" dirty="0" err="1">
                <a:solidFill>
                  <a:schemeClr val="accent3">
                    <a:lumMod val="75000"/>
                  </a:schemeClr>
                </a:solidFill>
                <a:latin typeface="Times New Roman" panose="02020603050405020304" pitchFamily="18" charset="0"/>
                <a:cs typeface="Times New Roman" panose="02020603050405020304" pitchFamily="18" charset="0"/>
              </a:rPr>
              <a:t>kết</a:t>
            </a:r>
            <a:r>
              <a:rPr lang="en-US" sz="1700" dirty="0">
                <a:solidFill>
                  <a:schemeClr val="accent3">
                    <a:lumMod val="75000"/>
                  </a:schemeClr>
                </a:solidFill>
                <a:latin typeface="Times New Roman" panose="02020603050405020304" pitchFamily="18" charset="0"/>
                <a:cs typeface="Times New Roman" panose="02020603050405020304" pitchFamily="18" charset="0"/>
              </a:rPr>
              <a:t> </a:t>
            </a:r>
            <a:r>
              <a:rPr lang="en-US" sz="1700" dirty="0" err="1">
                <a:solidFill>
                  <a:schemeClr val="accent3">
                    <a:lumMod val="75000"/>
                  </a:schemeClr>
                </a:solidFill>
                <a:latin typeface="Times New Roman" panose="02020603050405020304" pitchFamily="18" charset="0"/>
                <a:cs typeface="Times New Roman" panose="02020603050405020304" pitchFamily="18" charset="0"/>
              </a:rPr>
              <a:t>hợp</a:t>
            </a:r>
            <a:r>
              <a:rPr lang="en-US" sz="1700" dirty="0">
                <a:solidFill>
                  <a:schemeClr val="accent3">
                    <a:lumMod val="75000"/>
                  </a:schemeClr>
                </a:solidFill>
                <a:latin typeface="Times New Roman" panose="02020603050405020304" pitchFamily="18" charset="0"/>
                <a:cs typeface="Times New Roman" panose="02020603050405020304" pitchFamily="18" charset="0"/>
              </a:rPr>
              <a:t> </a:t>
            </a:r>
            <a:r>
              <a:rPr lang="en-US" sz="1700" dirty="0" err="1">
                <a:solidFill>
                  <a:schemeClr val="accent3">
                    <a:lumMod val="75000"/>
                  </a:schemeClr>
                </a:solidFill>
                <a:latin typeface="Times New Roman" panose="02020603050405020304" pitchFamily="18" charset="0"/>
                <a:cs typeface="Times New Roman" panose="02020603050405020304" pitchFamily="18" charset="0"/>
              </a:rPr>
              <a:t>của</a:t>
            </a:r>
            <a:r>
              <a:rPr lang="en-US" sz="1700" dirty="0">
                <a:solidFill>
                  <a:schemeClr val="accent3">
                    <a:lumMod val="75000"/>
                  </a:schemeClr>
                </a:solidFill>
                <a:latin typeface="Times New Roman" panose="02020603050405020304" pitchFamily="18" charset="0"/>
                <a:cs typeface="Times New Roman" panose="02020603050405020304" pitchFamily="18" charset="0"/>
              </a:rPr>
              <a:t> 2 </a:t>
            </a:r>
            <a:r>
              <a:rPr lang="en-US" sz="1700" dirty="0" err="1">
                <a:solidFill>
                  <a:schemeClr val="accent3">
                    <a:lumMod val="75000"/>
                  </a:schemeClr>
                </a:solidFill>
                <a:latin typeface="Times New Roman" panose="02020603050405020304" pitchFamily="18" charset="0"/>
                <a:cs typeface="Times New Roman" panose="02020603050405020304" pitchFamily="18" charset="0"/>
              </a:rPr>
              <a:t>nét</a:t>
            </a:r>
            <a:r>
              <a:rPr lang="en-US" sz="1700" dirty="0">
                <a:solidFill>
                  <a:schemeClr val="accent3">
                    <a:lumMod val="75000"/>
                  </a:schemeClr>
                </a:solidFill>
                <a:latin typeface="Times New Roman" panose="02020603050405020304" pitchFamily="18" charset="0"/>
                <a:cs typeface="Times New Roman" panose="02020603050405020304" pitchFamily="18" charset="0"/>
              </a:rPr>
              <a:t> </a:t>
            </a:r>
            <a:r>
              <a:rPr lang="en-US" sz="1700" dirty="0" err="1">
                <a:solidFill>
                  <a:schemeClr val="accent3">
                    <a:lumMod val="75000"/>
                  </a:schemeClr>
                </a:solidFill>
                <a:latin typeface="Times New Roman" panose="02020603050405020304" pitchFamily="18" charset="0"/>
                <a:cs typeface="Times New Roman" panose="02020603050405020304" pitchFamily="18" charset="0"/>
              </a:rPr>
              <a:t>cơ</a:t>
            </a:r>
            <a:r>
              <a:rPr lang="en-US" sz="1700" dirty="0">
                <a:solidFill>
                  <a:schemeClr val="accent3">
                    <a:lumMod val="75000"/>
                  </a:schemeClr>
                </a:solidFill>
                <a:latin typeface="Times New Roman" panose="02020603050405020304" pitchFamily="18" charset="0"/>
                <a:cs typeface="Times New Roman" panose="02020603050405020304" pitchFamily="18" charset="0"/>
              </a:rPr>
              <a:t> </a:t>
            </a:r>
            <a:r>
              <a:rPr lang="en-US" sz="1700" dirty="0" err="1">
                <a:solidFill>
                  <a:schemeClr val="accent3">
                    <a:lumMod val="75000"/>
                  </a:schemeClr>
                </a:solidFill>
                <a:latin typeface="Times New Roman" panose="02020603050405020304" pitchFamily="18" charset="0"/>
                <a:cs typeface="Times New Roman" panose="02020603050405020304" pitchFamily="18" charset="0"/>
              </a:rPr>
              <a:t>bản</a:t>
            </a:r>
            <a:r>
              <a:rPr lang="en-US" sz="1700" dirty="0">
                <a:solidFill>
                  <a:schemeClr val="accent3">
                    <a:lumMod val="75000"/>
                  </a:schemeClr>
                </a:solidFill>
                <a:latin typeface="Times New Roman" panose="02020603050405020304" pitchFamily="18" charset="0"/>
                <a:cs typeface="Times New Roman" panose="02020603050405020304" pitchFamily="18" charset="0"/>
              </a:rPr>
              <a:t>, </a:t>
            </a:r>
            <a:r>
              <a:rPr lang="en-US" sz="1700" dirty="0" err="1">
                <a:solidFill>
                  <a:schemeClr val="accent3">
                    <a:lumMod val="75000"/>
                  </a:schemeClr>
                </a:solidFill>
                <a:latin typeface="Times New Roman" panose="02020603050405020304" pitchFamily="18" charset="0"/>
                <a:cs typeface="Times New Roman" panose="02020603050405020304" pitchFamily="18" charset="0"/>
              </a:rPr>
              <a:t>nét</a:t>
            </a:r>
            <a:r>
              <a:rPr lang="en-US" sz="1700" dirty="0">
                <a:solidFill>
                  <a:schemeClr val="accent3">
                    <a:lumMod val="75000"/>
                  </a:schemeClr>
                </a:solidFill>
                <a:latin typeface="Times New Roman" panose="02020603050405020304" pitchFamily="18" charset="0"/>
                <a:cs typeface="Times New Roman" panose="02020603050405020304" pitchFamily="18" charset="0"/>
              </a:rPr>
              <a:t>               </a:t>
            </a:r>
            <a:r>
              <a:rPr lang="en-US" sz="1700" dirty="0" err="1">
                <a:solidFill>
                  <a:schemeClr val="accent3">
                    <a:lumMod val="75000"/>
                  </a:schemeClr>
                </a:solidFill>
                <a:latin typeface="Times New Roman" panose="02020603050405020304" pitchFamily="18" charset="0"/>
                <a:cs typeface="Times New Roman" panose="02020603050405020304" pitchFamily="18" charset="0"/>
              </a:rPr>
              <a:t>cong</a:t>
            </a:r>
            <a:r>
              <a:rPr lang="en-US" sz="1700" dirty="0">
                <a:solidFill>
                  <a:schemeClr val="accent3">
                    <a:lumMod val="75000"/>
                  </a:schemeClr>
                </a:solidFill>
                <a:latin typeface="Times New Roman" panose="02020603050405020304" pitchFamily="18" charset="0"/>
                <a:cs typeface="Times New Roman" panose="02020603050405020304" pitchFamily="18" charset="0"/>
              </a:rPr>
              <a:t> </a:t>
            </a:r>
            <a:r>
              <a:rPr lang="en-US" sz="1700" dirty="0" err="1">
                <a:solidFill>
                  <a:schemeClr val="accent3">
                    <a:lumMod val="75000"/>
                  </a:schemeClr>
                </a:solidFill>
                <a:latin typeface="Times New Roman" panose="02020603050405020304" pitchFamily="18" charset="0"/>
                <a:cs typeface="Times New Roman" panose="02020603050405020304" pitchFamily="18" charset="0"/>
              </a:rPr>
              <a:t>trái</a:t>
            </a:r>
            <a:r>
              <a:rPr lang="en-US" sz="1700" dirty="0">
                <a:solidFill>
                  <a:schemeClr val="accent3">
                    <a:lumMod val="75000"/>
                  </a:schemeClr>
                </a:solidFill>
                <a:latin typeface="Times New Roman" panose="02020603050405020304" pitchFamily="18" charset="0"/>
                <a:cs typeface="Times New Roman" panose="02020603050405020304" pitchFamily="18" charset="0"/>
              </a:rPr>
              <a:t> </a:t>
            </a:r>
            <a:r>
              <a:rPr lang="en-US" sz="1700" dirty="0" err="1">
                <a:solidFill>
                  <a:schemeClr val="accent3">
                    <a:lumMod val="75000"/>
                  </a:schemeClr>
                </a:solidFill>
                <a:latin typeface="Times New Roman" panose="02020603050405020304" pitchFamily="18" charset="0"/>
                <a:cs typeface="Times New Roman" panose="02020603050405020304" pitchFamily="18" charset="0"/>
              </a:rPr>
              <a:t>và</a:t>
            </a:r>
            <a:r>
              <a:rPr lang="en-US" sz="1700" dirty="0">
                <a:solidFill>
                  <a:schemeClr val="accent3">
                    <a:lumMod val="75000"/>
                  </a:schemeClr>
                </a:solidFill>
                <a:latin typeface="Times New Roman" panose="02020603050405020304" pitchFamily="18" charset="0"/>
                <a:cs typeface="Times New Roman" panose="02020603050405020304" pitchFamily="18" charset="0"/>
              </a:rPr>
              <a:t> </a:t>
            </a:r>
            <a:r>
              <a:rPr lang="en-US" sz="1700" dirty="0" err="1">
                <a:solidFill>
                  <a:schemeClr val="accent3">
                    <a:lumMod val="75000"/>
                  </a:schemeClr>
                </a:solidFill>
                <a:latin typeface="Times New Roman" panose="02020603050405020304" pitchFamily="18" charset="0"/>
                <a:cs typeface="Times New Roman" panose="02020603050405020304" pitchFamily="18" charset="0"/>
              </a:rPr>
              <a:t>nét</a:t>
            </a:r>
            <a:r>
              <a:rPr lang="en-US" sz="1700" dirty="0">
                <a:solidFill>
                  <a:schemeClr val="accent3">
                    <a:lumMod val="75000"/>
                  </a:schemeClr>
                </a:solidFill>
                <a:latin typeface="Times New Roman" panose="02020603050405020304" pitchFamily="18" charset="0"/>
                <a:cs typeface="Times New Roman" panose="02020603050405020304" pitchFamily="18" charset="0"/>
              </a:rPr>
              <a:t> </a:t>
            </a:r>
            <a:r>
              <a:rPr lang="en-US" sz="1700" dirty="0" err="1">
                <a:solidFill>
                  <a:schemeClr val="accent3">
                    <a:lumMod val="75000"/>
                  </a:schemeClr>
                </a:solidFill>
                <a:latin typeface="Times New Roman" panose="02020603050405020304" pitchFamily="18" charset="0"/>
                <a:cs typeface="Times New Roman" panose="02020603050405020304" pitchFamily="18" charset="0"/>
              </a:rPr>
              <a:t>lượn</a:t>
            </a:r>
            <a:r>
              <a:rPr lang="en-US" sz="1700" dirty="0">
                <a:solidFill>
                  <a:schemeClr val="accent3">
                    <a:lumMod val="75000"/>
                  </a:schemeClr>
                </a:solidFill>
                <a:latin typeface="Times New Roman" panose="02020603050405020304" pitchFamily="18" charset="0"/>
                <a:cs typeface="Times New Roman" panose="02020603050405020304" pitchFamily="18" charset="0"/>
              </a:rPr>
              <a:t> </a:t>
            </a:r>
            <a:r>
              <a:rPr lang="en-US" sz="1700" dirty="0" err="1">
                <a:solidFill>
                  <a:schemeClr val="accent3">
                    <a:lumMod val="75000"/>
                  </a:schemeClr>
                </a:solidFill>
                <a:latin typeface="Times New Roman" panose="02020603050405020304" pitchFamily="18" charset="0"/>
                <a:cs typeface="Times New Roman" panose="02020603050405020304" pitchFamily="18" charset="0"/>
              </a:rPr>
              <a:t>ngang</a:t>
            </a:r>
            <a:r>
              <a:rPr lang="en-US" sz="1700" dirty="0">
                <a:solidFill>
                  <a:schemeClr val="accent3">
                    <a:lumMod val="75000"/>
                  </a:schemeClr>
                </a:solidFill>
                <a:latin typeface="Times New Roman" panose="02020603050405020304" pitchFamily="18" charset="0"/>
                <a:cs typeface="Times New Roman" panose="02020603050405020304" pitchFamily="18" charset="0"/>
              </a:rPr>
              <a:t>.</a:t>
            </a:r>
          </a:p>
          <a:p>
            <a:pPr marL="571500" lvl="1" indent="0">
              <a:buNone/>
            </a:pPr>
            <a:r>
              <a:rPr lang="en-US" sz="1700" dirty="0">
                <a:solidFill>
                  <a:schemeClr val="accent3">
                    <a:lumMod val="75000"/>
                  </a:schemeClr>
                </a:solidFill>
                <a:latin typeface="Times New Roman" panose="02020603050405020304" pitchFamily="18" charset="0"/>
                <a:cs typeface="Times New Roman" panose="02020603050405020304" pitchFamily="18" charset="0"/>
              </a:rPr>
              <a:t>+ </a:t>
            </a:r>
            <a:r>
              <a:rPr lang="en-US" sz="1700" dirty="0" err="1">
                <a:solidFill>
                  <a:schemeClr val="accent3">
                    <a:lumMod val="75000"/>
                  </a:schemeClr>
                </a:solidFill>
                <a:latin typeface="Times New Roman" panose="02020603050405020304" pitchFamily="18" charset="0"/>
                <a:cs typeface="Times New Roman" panose="02020603050405020304" pitchFamily="18" charset="0"/>
              </a:rPr>
              <a:t>Nét</a:t>
            </a:r>
            <a:r>
              <a:rPr lang="en-US" sz="1700" dirty="0">
                <a:solidFill>
                  <a:schemeClr val="accent3">
                    <a:lumMod val="75000"/>
                  </a:schemeClr>
                </a:solidFill>
                <a:latin typeface="Times New Roman" panose="02020603050405020304" pitchFamily="18" charset="0"/>
                <a:cs typeface="Times New Roman" panose="02020603050405020304" pitchFamily="18" charset="0"/>
              </a:rPr>
              <a:t> 2: </a:t>
            </a:r>
            <a:r>
              <a:rPr lang="en-US" sz="1700" dirty="0" err="1">
                <a:solidFill>
                  <a:schemeClr val="accent3">
                    <a:lumMod val="75000"/>
                  </a:schemeClr>
                </a:solidFill>
                <a:latin typeface="Times New Roman" panose="02020603050405020304" pitchFamily="18" charset="0"/>
                <a:cs typeface="Times New Roman" panose="02020603050405020304" pitchFamily="18" charset="0"/>
              </a:rPr>
              <a:t>nét</a:t>
            </a:r>
            <a:r>
              <a:rPr lang="en-US" sz="1700" dirty="0">
                <a:solidFill>
                  <a:schemeClr val="accent3">
                    <a:lumMod val="75000"/>
                  </a:schemeClr>
                </a:solidFill>
                <a:latin typeface="Times New Roman" panose="02020603050405020304" pitchFamily="18" charset="0"/>
                <a:cs typeface="Times New Roman" panose="02020603050405020304" pitchFamily="18" charset="0"/>
              </a:rPr>
              <a:t> </a:t>
            </a:r>
            <a:r>
              <a:rPr lang="en-US" sz="1700" dirty="0" err="1">
                <a:solidFill>
                  <a:schemeClr val="accent3">
                    <a:lumMod val="75000"/>
                  </a:schemeClr>
                </a:solidFill>
                <a:latin typeface="Times New Roman" panose="02020603050405020304" pitchFamily="18" charset="0"/>
                <a:cs typeface="Times New Roman" panose="02020603050405020304" pitchFamily="18" charset="0"/>
              </a:rPr>
              <a:t>móc</a:t>
            </a:r>
            <a:r>
              <a:rPr lang="en-US" sz="1700" dirty="0">
                <a:solidFill>
                  <a:schemeClr val="accent3">
                    <a:lumMod val="75000"/>
                  </a:schemeClr>
                </a:solidFill>
                <a:latin typeface="Times New Roman" panose="02020603050405020304" pitchFamily="18" charset="0"/>
                <a:cs typeface="Times New Roman" panose="02020603050405020304" pitchFamily="18" charset="0"/>
              </a:rPr>
              <a:t> </a:t>
            </a:r>
            <a:r>
              <a:rPr lang="en-US" sz="1700" dirty="0" err="1">
                <a:solidFill>
                  <a:schemeClr val="accent3">
                    <a:lumMod val="75000"/>
                  </a:schemeClr>
                </a:solidFill>
                <a:latin typeface="Times New Roman" panose="02020603050405020304" pitchFamily="18" charset="0"/>
                <a:cs typeface="Times New Roman" panose="02020603050405020304" pitchFamily="18" charset="0"/>
              </a:rPr>
              <a:t>ngược</a:t>
            </a:r>
            <a:r>
              <a:rPr lang="en-US" sz="1700" dirty="0">
                <a:solidFill>
                  <a:schemeClr val="accent3">
                    <a:lumMod val="75000"/>
                  </a:schemeClr>
                </a:solidFill>
                <a:latin typeface="Times New Roman" panose="02020603050405020304" pitchFamily="18" charset="0"/>
                <a:cs typeface="Times New Roman" panose="02020603050405020304" pitchFamily="18" charset="0"/>
              </a:rPr>
              <a:t> </a:t>
            </a:r>
            <a:r>
              <a:rPr lang="en-US" sz="1700" dirty="0" err="1">
                <a:solidFill>
                  <a:schemeClr val="accent3">
                    <a:lumMod val="75000"/>
                  </a:schemeClr>
                </a:solidFill>
                <a:latin typeface="Times New Roman" panose="02020603050405020304" pitchFamily="18" charset="0"/>
                <a:cs typeface="Times New Roman" panose="02020603050405020304" pitchFamily="18" charset="0"/>
              </a:rPr>
              <a:t>trái</a:t>
            </a:r>
            <a:r>
              <a:rPr lang="en-US" sz="1700" dirty="0">
                <a:solidFill>
                  <a:schemeClr val="accent3">
                    <a:lumMod val="75000"/>
                  </a:schemeClr>
                </a:solidFill>
                <a:latin typeface="Times New Roman" panose="02020603050405020304" pitchFamily="18" charset="0"/>
                <a:cs typeface="Times New Roman" panose="02020603050405020304" pitchFamily="18" charset="0"/>
              </a:rPr>
              <a:t>.</a:t>
            </a:r>
          </a:p>
          <a:p>
            <a:pPr marL="571500" lvl="1" indent="0">
              <a:buNone/>
            </a:pPr>
            <a:r>
              <a:rPr lang="en-US" sz="1700" dirty="0">
                <a:solidFill>
                  <a:schemeClr val="accent3">
                    <a:lumMod val="75000"/>
                  </a:schemeClr>
                </a:solidFill>
                <a:latin typeface="Times New Roman" panose="02020603050405020304" pitchFamily="18" charset="0"/>
                <a:cs typeface="Times New Roman" panose="02020603050405020304" pitchFamily="18" charset="0"/>
              </a:rPr>
              <a:t>+ </a:t>
            </a:r>
            <a:r>
              <a:rPr lang="en-US" sz="1700" dirty="0" err="1">
                <a:solidFill>
                  <a:schemeClr val="accent3">
                    <a:lumMod val="75000"/>
                  </a:schemeClr>
                </a:solidFill>
                <a:latin typeface="Times New Roman" panose="02020603050405020304" pitchFamily="18" charset="0"/>
                <a:cs typeface="Times New Roman" panose="02020603050405020304" pitchFamily="18" charset="0"/>
              </a:rPr>
              <a:t>Nét</a:t>
            </a:r>
            <a:r>
              <a:rPr lang="en-US" sz="1700" dirty="0">
                <a:solidFill>
                  <a:schemeClr val="accent3">
                    <a:lumMod val="75000"/>
                  </a:schemeClr>
                </a:solidFill>
                <a:latin typeface="Times New Roman" panose="02020603050405020304" pitchFamily="18" charset="0"/>
                <a:cs typeface="Times New Roman" panose="02020603050405020304" pitchFamily="18" charset="0"/>
              </a:rPr>
              <a:t> 3: </a:t>
            </a:r>
            <a:r>
              <a:rPr lang="en-US" sz="1700" dirty="0" err="1">
                <a:solidFill>
                  <a:schemeClr val="accent3">
                    <a:lumMod val="75000"/>
                  </a:schemeClr>
                </a:solidFill>
                <a:latin typeface="Times New Roman" panose="02020603050405020304" pitchFamily="18" charset="0"/>
                <a:cs typeface="Times New Roman" panose="02020603050405020304" pitchFamily="18" charset="0"/>
              </a:rPr>
              <a:t>Là</a:t>
            </a:r>
            <a:r>
              <a:rPr lang="en-US" sz="1700" dirty="0">
                <a:solidFill>
                  <a:schemeClr val="accent3">
                    <a:lumMod val="75000"/>
                  </a:schemeClr>
                </a:solidFill>
                <a:latin typeface="Times New Roman" panose="02020603050405020304" pitchFamily="18" charset="0"/>
                <a:cs typeface="Times New Roman" panose="02020603050405020304" pitchFamily="18" charset="0"/>
              </a:rPr>
              <a:t> </a:t>
            </a:r>
            <a:r>
              <a:rPr lang="en-US" sz="1700" dirty="0" err="1">
                <a:solidFill>
                  <a:schemeClr val="accent3">
                    <a:lumMod val="75000"/>
                  </a:schemeClr>
                </a:solidFill>
                <a:latin typeface="Times New Roman" panose="02020603050405020304" pitchFamily="18" charset="0"/>
                <a:cs typeface="Times New Roman" panose="02020603050405020304" pitchFamily="18" charset="0"/>
              </a:rPr>
              <a:t>kết</a:t>
            </a:r>
            <a:r>
              <a:rPr lang="en-US" sz="1700" dirty="0">
                <a:solidFill>
                  <a:schemeClr val="accent3">
                    <a:lumMod val="75000"/>
                  </a:schemeClr>
                </a:solidFill>
                <a:latin typeface="Times New Roman" panose="02020603050405020304" pitchFamily="18" charset="0"/>
                <a:cs typeface="Times New Roman" panose="02020603050405020304" pitchFamily="18" charset="0"/>
              </a:rPr>
              <a:t> </a:t>
            </a:r>
            <a:r>
              <a:rPr lang="en-US" sz="1700" dirty="0" err="1">
                <a:solidFill>
                  <a:schemeClr val="accent3">
                    <a:lumMod val="75000"/>
                  </a:schemeClr>
                </a:solidFill>
                <a:latin typeface="Times New Roman" panose="02020603050405020304" pitchFamily="18" charset="0"/>
                <a:cs typeface="Times New Roman" panose="02020603050405020304" pitchFamily="18" charset="0"/>
              </a:rPr>
              <a:t>hợp</a:t>
            </a:r>
            <a:r>
              <a:rPr lang="en-US" sz="1700" dirty="0">
                <a:solidFill>
                  <a:schemeClr val="accent3">
                    <a:lumMod val="75000"/>
                  </a:schemeClr>
                </a:solidFill>
                <a:latin typeface="Times New Roman" panose="02020603050405020304" pitchFamily="18" charset="0"/>
                <a:cs typeface="Times New Roman" panose="02020603050405020304" pitchFamily="18" charset="0"/>
              </a:rPr>
              <a:t> </a:t>
            </a:r>
            <a:r>
              <a:rPr lang="en-US" sz="1700" dirty="0" err="1">
                <a:solidFill>
                  <a:schemeClr val="accent3">
                    <a:lumMod val="75000"/>
                  </a:schemeClr>
                </a:solidFill>
                <a:latin typeface="Times New Roman" panose="02020603050405020304" pitchFamily="18" charset="0"/>
                <a:cs typeface="Times New Roman" panose="02020603050405020304" pitchFamily="18" charset="0"/>
              </a:rPr>
              <a:t>của</a:t>
            </a:r>
            <a:r>
              <a:rPr lang="en-US" sz="1700" dirty="0">
                <a:solidFill>
                  <a:schemeClr val="accent3">
                    <a:lumMod val="75000"/>
                  </a:schemeClr>
                </a:solidFill>
                <a:latin typeface="Times New Roman" panose="02020603050405020304" pitchFamily="18" charset="0"/>
                <a:cs typeface="Times New Roman" panose="02020603050405020304" pitchFamily="18" charset="0"/>
              </a:rPr>
              <a:t> 2 </a:t>
            </a:r>
            <a:r>
              <a:rPr lang="en-US" sz="1700" dirty="0" err="1">
                <a:solidFill>
                  <a:schemeClr val="accent3">
                    <a:lumMod val="75000"/>
                  </a:schemeClr>
                </a:solidFill>
                <a:latin typeface="Times New Roman" panose="02020603050405020304" pitchFamily="18" charset="0"/>
                <a:cs typeface="Times New Roman" panose="02020603050405020304" pitchFamily="18" charset="0"/>
              </a:rPr>
              <a:t>nét</a:t>
            </a:r>
            <a:r>
              <a:rPr lang="en-US" sz="1700" dirty="0">
                <a:solidFill>
                  <a:schemeClr val="accent3">
                    <a:lumMod val="75000"/>
                  </a:schemeClr>
                </a:solidFill>
                <a:latin typeface="Times New Roman" panose="02020603050405020304" pitchFamily="18" charset="0"/>
                <a:cs typeface="Times New Roman" panose="02020603050405020304" pitchFamily="18" charset="0"/>
              </a:rPr>
              <a:t> </a:t>
            </a:r>
            <a:r>
              <a:rPr lang="en-US" sz="1700" dirty="0" err="1">
                <a:solidFill>
                  <a:schemeClr val="accent3">
                    <a:lumMod val="75000"/>
                  </a:schemeClr>
                </a:solidFill>
                <a:latin typeface="Times New Roman" panose="02020603050405020304" pitchFamily="18" charset="0"/>
                <a:cs typeface="Times New Roman" panose="02020603050405020304" pitchFamily="18" charset="0"/>
              </a:rPr>
              <a:t>cơ</a:t>
            </a:r>
            <a:r>
              <a:rPr lang="en-US" sz="1700" dirty="0">
                <a:solidFill>
                  <a:schemeClr val="accent3">
                    <a:lumMod val="75000"/>
                  </a:schemeClr>
                </a:solidFill>
                <a:latin typeface="Times New Roman" panose="02020603050405020304" pitchFamily="18" charset="0"/>
                <a:cs typeface="Times New Roman" panose="02020603050405020304" pitchFamily="18" charset="0"/>
              </a:rPr>
              <a:t> </a:t>
            </a:r>
            <a:r>
              <a:rPr lang="en-US" sz="1700" dirty="0" err="1">
                <a:solidFill>
                  <a:schemeClr val="accent3">
                    <a:lumMod val="75000"/>
                  </a:schemeClr>
                </a:solidFill>
                <a:latin typeface="Times New Roman" panose="02020603050405020304" pitchFamily="18" charset="0"/>
                <a:cs typeface="Times New Roman" panose="02020603050405020304" pitchFamily="18" charset="0"/>
              </a:rPr>
              <a:t>bản</a:t>
            </a:r>
            <a:r>
              <a:rPr lang="en-US" sz="1700" dirty="0">
                <a:solidFill>
                  <a:schemeClr val="accent3">
                    <a:lumMod val="75000"/>
                  </a:schemeClr>
                </a:solidFill>
                <a:latin typeface="Times New Roman" panose="02020603050405020304" pitchFamily="18" charset="0"/>
                <a:cs typeface="Times New Roman" panose="02020603050405020304" pitchFamily="18" charset="0"/>
              </a:rPr>
              <a:t>, </a:t>
            </a:r>
            <a:r>
              <a:rPr lang="en-US" sz="1700" dirty="0" err="1">
                <a:solidFill>
                  <a:schemeClr val="accent3">
                    <a:lumMod val="75000"/>
                  </a:schemeClr>
                </a:solidFill>
                <a:latin typeface="Times New Roman" panose="02020603050405020304" pitchFamily="18" charset="0"/>
                <a:cs typeface="Times New Roman" panose="02020603050405020304" pitchFamily="18" charset="0"/>
              </a:rPr>
              <a:t>nét</a:t>
            </a:r>
            <a:r>
              <a:rPr lang="en-US" sz="1700" dirty="0">
                <a:solidFill>
                  <a:schemeClr val="accent3">
                    <a:lumMod val="75000"/>
                  </a:schemeClr>
                </a:solidFill>
                <a:latin typeface="Times New Roman" panose="02020603050405020304" pitchFamily="18" charset="0"/>
                <a:cs typeface="Times New Roman" panose="02020603050405020304" pitchFamily="18" charset="0"/>
              </a:rPr>
              <a:t> </a:t>
            </a:r>
            <a:r>
              <a:rPr lang="en-US" sz="1700" dirty="0" err="1">
                <a:solidFill>
                  <a:schemeClr val="accent3">
                    <a:lumMod val="75000"/>
                  </a:schemeClr>
                </a:solidFill>
                <a:latin typeface="Times New Roman" panose="02020603050405020304" pitchFamily="18" charset="0"/>
                <a:cs typeface="Times New Roman" panose="02020603050405020304" pitchFamily="18" charset="0"/>
              </a:rPr>
              <a:t>móc</a:t>
            </a:r>
            <a:r>
              <a:rPr lang="en-US" sz="1700" dirty="0">
                <a:solidFill>
                  <a:schemeClr val="accent3">
                    <a:lumMod val="75000"/>
                  </a:schemeClr>
                </a:solidFill>
                <a:latin typeface="Times New Roman" panose="02020603050405020304" pitchFamily="18" charset="0"/>
                <a:cs typeface="Times New Roman" panose="02020603050405020304" pitchFamily="18" charset="0"/>
              </a:rPr>
              <a:t> </a:t>
            </a:r>
            <a:r>
              <a:rPr lang="en-US" sz="1700" dirty="0" err="1">
                <a:solidFill>
                  <a:schemeClr val="accent3">
                    <a:lumMod val="75000"/>
                  </a:schemeClr>
                </a:solidFill>
                <a:latin typeface="Times New Roman" panose="02020603050405020304" pitchFamily="18" charset="0"/>
                <a:cs typeface="Times New Roman" panose="02020603050405020304" pitchFamily="18" charset="0"/>
              </a:rPr>
              <a:t>xuôi</a:t>
            </a:r>
            <a:r>
              <a:rPr lang="en-US" sz="1700" dirty="0">
                <a:solidFill>
                  <a:schemeClr val="accent3">
                    <a:lumMod val="75000"/>
                  </a:schemeClr>
                </a:solidFill>
                <a:latin typeface="Times New Roman" panose="02020603050405020304" pitchFamily="18" charset="0"/>
                <a:cs typeface="Times New Roman" panose="02020603050405020304" pitchFamily="18" charset="0"/>
              </a:rPr>
              <a:t> </a:t>
            </a:r>
            <a:r>
              <a:rPr lang="en-US" sz="1700" dirty="0" err="1">
                <a:solidFill>
                  <a:schemeClr val="accent3">
                    <a:lumMod val="75000"/>
                  </a:schemeClr>
                </a:solidFill>
                <a:latin typeface="Times New Roman" panose="02020603050405020304" pitchFamily="18" charset="0"/>
                <a:cs typeface="Times New Roman" panose="02020603050405020304" pitchFamily="18" charset="0"/>
              </a:rPr>
              <a:t>phải</a:t>
            </a:r>
            <a:r>
              <a:rPr lang="en-US" sz="1700" dirty="0">
                <a:solidFill>
                  <a:schemeClr val="accent3">
                    <a:lumMod val="75000"/>
                  </a:schemeClr>
                </a:solidFill>
                <a:latin typeface="Times New Roman" panose="02020603050405020304" pitchFamily="18" charset="0"/>
                <a:cs typeface="Times New Roman" panose="02020603050405020304" pitchFamily="18" charset="0"/>
              </a:rPr>
              <a:t> </a:t>
            </a:r>
            <a:r>
              <a:rPr lang="en-US" sz="1700" dirty="0" err="1">
                <a:solidFill>
                  <a:schemeClr val="accent3">
                    <a:lumMod val="75000"/>
                  </a:schemeClr>
                </a:solidFill>
                <a:latin typeface="Times New Roman" panose="02020603050405020304" pitchFamily="18" charset="0"/>
                <a:cs typeface="Times New Roman" panose="02020603050405020304" pitchFamily="18" charset="0"/>
              </a:rPr>
              <a:t>và</a:t>
            </a:r>
            <a:r>
              <a:rPr lang="en-US" sz="1700" dirty="0">
                <a:solidFill>
                  <a:schemeClr val="accent3">
                    <a:lumMod val="75000"/>
                  </a:schemeClr>
                </a:solidFill>
                <a:latin typeface="Times New Roman" panose="02020603050405020304" pitchFamily="18" charset="0"/>
                <a:cs typeface="Times New Roman" panose="02020603050405020304" pitchFamily="18" charset="0"/>
              </a:rPr>
              <a:t> </a:t>
            </a:r>
            <a:r>
              <a:rPr lang="en-US" sz="1700" dirty="0" err="1">
                <a:solidFill>
                  <a:schemeClr val="accent3">
                    <a:lumMod val="75000"/>
                  </a:schemeClr>
                </a:solidFill>
                <a:latin typeface="Times New Roman" panose="02020603050405020304" pitchFamily="18" charset="0"/>
                <a:cs typeface="Times New Roman" panose="02020603050405020304" pitchFamily="18" charset="0"/>
              </a:rPr>
              <a:t>móc</a:t>
            </a:r>
            <a:r>
              <a:rPr lang="en-US" sz="1700" dirty="0">
                <a:solidFill>
                  <a:schemeClr val="accent3">
                    <a:lumMod val="75000"/>
                  </a:schemeClr>
                </a:solidFill>
                <a:latin typeface="Times New Roman" panose="02020603050405020304" pitchFamily="18" charset="0"/>
                <a:cs typeface="Times New Roman" panose="02020603050405020304" pitchFamily="18" charset="0"/>
              </a:rPr>
              <a:t> </a:t>
            </a:r>
            <a:r>
              <a:rPr lang="en-US" sz="1700" dirty="0" err="1">
                <a:solidFill>
                  <a:schemeClr val="accent3">
                    <a:lumMod val="75000"/>
                  </a:schemeClr>
                </a:solidFill>
                <a:latin typeface="Times New Roman" panose="02020603050405020304" pitchFamily="18" charset="0"/>
                <a:cs typeface="Times New Roman" panose="02020603050405020304" pitchFamily="18" charset="0"/>
              </a:rPr>
              <a:t>ngược</a:t>
            </a:r>
            <a:r>
              <a:rPr lang="en-US" sz="1700" dirty="0">
                <a:solidFill>
                  <a:schemeClr val="accent3">
                    <a:lumMod val="75000"/>
                  </a:schemeClr>
                </a:solidFill>
                <a:latin typeface="Times New Roman" panose="02020603050405020304" pitchFamily="18" charset="0"/>
                <a:cs typeface="Times New Roman" panose="02020603050405020304" pitchFamily="18" charset="0"/>
              </a:rPr>
              <a:t> </a:t>
            </a:r>
            <a:r>
              <a:rPr lang="en-US" sz="1700" dirty="0" err="1">
                <a:solidFill>
                  <a:schemeClr val="accent3">
                    <a:lumMod val="75000"/>
                  </a:schemeClr>
                </a:solidFill>
                <a:latin typeface="Times New Roman" panose="02020603050405020304" pitchFamily="18" charset="0"/>
                <a:cs typeface="Times New Roman" panose="02020603050405020304" pitchFamily="18" charset="0"/>
              </a:rPr>
              <a:t>phải</a:t>
            </a:r>
            <a:r>
              <a:rPr lang="en-US" sz="1700" dirty="0">
                <a:solidFill>
                  <a:schemeClr val="accent3">
                    <a:lumMod val="75000"/>
                  </a:schemeClr>
                </a:solidFill>
                <a:latin typeface="Times New Roman" panose="02020603050405020304" pitchFamily="18" charset="0"/>
                <a:cs typeface="Times New Roman" panose="02020603050405020304" pitchFamily="18" charset="0"/>
              </a:rPr>
              <a:t>.</a:t>
            </a:r>
          </a:p>
        </p:txBody>
      </p:sp>
      <p:grpSp>
        <p:nvGrpSpPr>
          <p:cNvPr id="1062" name="Google Shape;1062;p37"/>
          <p:cNvGrpSpPr/>
          <p:nvPr/>
        </p:nvGrpSpPr>
        <p:grpSpPr>
          <a:xfrm>
            <a:off x="6217776" y="100842"/>
            <a:ext cx="2225399" cy="649616"/>
            <a:chOff x="3459300" y="300775"/>
            <a:chExt cx="2225399" cy="649616"/>
          </a:xfrm>
        </p:grpSpPr>
        <p:sp>
          <p:nvSpPr>
            <p:cNvPr id="1063" name="Google Shape;1063;p37"/>
            <p:cNvSpPr/>
            <p:nvPr/>
          </p:nvSpPr>
          <p:spPr>
            <a:xfrm>
              <a:off x="3542700" y="300775"/>
              <a:ext cx="2029201" cy="649616"/>
            </a:xfrm>
            <a:custGeom>
              <a:avLst/>
              <a:gdLst/>
              <a:ahLst/>
              <a:cxnLst/>
              <a:rect l="l" t="t" r="r" b="b"/>
              <a:pathLst>
                <a:path w="43285" h="13857" extrusionOk="0">
                  <a:moveTo>
                    <a:pt x="13184" y="2854"/>
                  </a:moveTo>
                  <a:cubicBezTo>
                    <a:pt x="13435" y="3255"/>
                    <a:pt x="13560" y="3682"/>
                    <a:pt x="13610" y="4057"/>
                  </a:cubicBezTo>
                  <a:cubicBezTo>
                    <a:pt x="13786" y="5411"/>
                    <a:pt x="13009" y="6940"/>
                    <a:pt x="11831" y="7616"/>
                  </a:cubicBezTo>
                  <a:cubicBezTo>
                    <a:pt x="11590" y="7758"/>
                    <a:pt x="11214" y="7923"/>
                    <a:pt x="10774" y="7923"/>
                  </a:cubicBezTo>
                  <a:cubicBezTo>
                    <a:pt x="10434" y="7923"/>
                    <a:pt x="10057" y="7825"/>
                    <a:pt x="9675" y="7541"/>
                  </a:cubicBezTo>
                  <a:cubicBezTo>
                    <a:pt x="8422" y="6564"/>
                    <a:pt x="9124" y="5336"/>
                    <a:pt x="9475" y="4859"/>
                  </a:cubicBezTo>
                  <a:cubicBezTo>
                    <a:pt x="10176" y="3882"/>
                    <a:pt x="11605" y="3005"/>
                    <a:pt x="13184" y="2854"/>
                  </a:cubicBezTo>
                  <a:close/>
                  <a:moveTo>
                    <a:pt x="20928" y="8143"/>
                  </a:moveTo>
                  <a:cubicBezTo>
                    <a:pt x="21480" y="9095"/>
                    <a:pt x="21831" y="10022"/>
                    <a:pt x="21856" y="10824"/>
                  </a:cubicBezTo>
                  <a:cubicBezTo>
                    <a:pt x="21881" y="11576"/>
                    <a:pt x="21655" y="12203"/>
                    <a:pt x="21129" y="12629"/>
                  </a:cubicBezTo>
                  <a:cubicBezTo>
                    <a:pt x="20779" y="12925"/>
                    <a:pt x="20449" y="13031"/>
                    <a:pt x="20155" y="13031"/>
                  </a:cubicBezTo>
                  <a:cubicBezTo>
                    <a:pt x="19627" y="13031"/>
                    <a:pt x="19217" y="12688"/>
                    <a:pt x="19024" y="12479"/>
                  </a:cubicBezTo>
                  <a:cubicBezTo>
                    <a:pt x="18272" y="11651"/>
                    <a:pt x="17996" y="10173"/>
                    <a:pt x="18923" y="9220"/>
                  </a:cubicBezTo>
                  <a:cubicBezTo>
                    <a:pt x="19450" y="8669"/>
                    <a:pt x="20126" y="8318"/>
                    <a:pt x="20928" y="8143"/>
                  </a:cubicBezTo>
                  <a:close/>
                  <a:moveTo>
                    <a:pt x="8675" y="0"/>
                  </a:moveTo>
                  <a:cubicBezTo>
                    <a:pt x="2993" y="0"/>
                    <a:pt x="23" y="7073"/>
                    <a:pt x="1" y="7140"/>
                  </a:cubicBezTo>
                  <a:lnTo>
                    <a:pt x="778" y="7466"/>
                  </a:lnTo>
                  <a:cubicBezTo>
                    <a:pt x="800" y="7398"/>
                    <a:pt x="3542" y="838"/>
                    <a:pt x="8692" y="838"/>
                  </a:cubicBezTo>
                  <a:cubicBezTo>
                    <a:pt x="9266" y="838"/>
                    <a:pt x="9869" y="919"/>
                    <a:pt x="10502" y="1100"/>
                  </a:cubicBezTo>
                  <a:cubicBezTo>
                    <a:pt x="11405" y="1376"/>
                    <a:pt x="12056" y="1727"/>
                    <a:pt x="12532" y="2103"/>
                  </a:cubicBezTo>
                  <a:cubicBezTo>
                    <a:pt x="10928" y="2428"/>
                    <a:pt x="9550" y="3356"/>
                    <a:pt x="8798" y="4358"/>
                  </a:cubicBezTo>
                  <a:cubicBezTo>
                    <a:pt x="7770" y="5762"/>
                    <a:pt x="7921" y="7240"/>
                    <a:pt x="9174" y="8193"/>
                  </a:cubicBezTo>
                  <a:cubicBezTo>
                    <a:pt x="9660" y="8571"/>
                    <a:pt x="10211" y="8760"/>
                    <a:pt x="10781" y="8760"/>
                  </a:cubicBezTo>
                  <a:cubicBezTo>
                    <a:pt x="11269" y="8760"/>
                    <a:pt x="11771" y="8621"/>
                    <a:pt x="12257" y="8343"/>
                  </a:cubicBezTo>
                  <a:cubicBezTo>
                    <a:pt x="13710" y="7516"/>
                    <a:pt x="14638" y="5611"/>
                    <a:pt x="14437" y="3957"/>
                  </a:cubicBezTo>
                  <a:cubicBezTo>
                    <a:pt x="14412" y="3631"/>
                    <a:pt x="14312" y="3255"/>
                    <a:pt x="14111" y="2829"/>
                  </a:cubicBezTo>
                  <a:lnTo>
                    <a:pt x="14111" y="2829"/>
                  </a:lnTo>
                  <a:cubicBezTo>
                    <a:pt x="14963" y="2905"/>
                    <a:pt x="15816" y="3180"/>
                    <a:pt x="16643" y="3757"/>
                  </a:cubicBezTo>
                  <a:cubicBezTo>
                    <a:pt x="18197" y="4859"/>
                    <a:pt x="19525" y="6138"/>
                    <a:pt x="20427" y="7416"/>
                  </a:cubicBezTo>
                  <a:cubicBezTo>
                    <a:pt x="19600" y="7641"/>
                    <a:pt x="18898" y="8042"/>
                    <a:pt x="18322" y="8644"/>
                  </a:cubicBezTo>
                  <a:cubicBezTo>
                    <a:pt x="17069" y="9947"/>
                    <a:pt x="17395" y="11952"/>
                    <a:pt x="18422" y="13030"/>
                  </a:cubicBezTo>
                  <a:cubicBezTo>
                    <a:pt x="18923" y="13581"/>
                    <a:pt x="19525" y="13857"/>
                    <a:pt x="20151" y="13857"/>
                  </a:cubicBezTo>
                  <a:cubicBezTo>
                    <a:pt x="20678" y="13857"/>
                    <a:pt x="21204" y="13656"/>
                    <a:pt x="21680" y="13255"/>
                  </a:cubicBezTo>
                  <a:cubicBezTo>
                    <a:pt x="22382" y="12654"/>
                    <a:pt x="22733" y="11802"/>
                    <a:pt x="22683" y="10799"/>
                  </a:cubicBezTo>
                  <a:cubicBezTo>
                    <a:pt x="22658" y="9947"/>
                    <a:pt x="22357" y="8995"/>
                    <a:pt x="21831" y="8042"/>
                  </a:cubicBezTo>
                  <a:cubicBezTo>
                    <a:pt x="21920" y="8039"/>
                    <a:pt x="22009" y="8037"/>
                    <a:pt x="22100" y="8037"/>
                  </a:cubicBezTo>
                  <a:cubicBezTo>
                    <a:pt x="23826" y="8037"/>
                    <a:pt x="25873" y="8717"/>
                    <a:pt x="27921" y="10098"/>
                  </a:cubicBezTo>
                  <a:cubicBezTo>
                    <a:pt x="29784" y="11322"/>
                    <a:pt x="32602" y="12019"/>
                    <a:pt x="35290" y="12019"/>
                  </a:cubicBezTo>
                  <a:cubicBezTo>
                    <a:pt x="36398" y="12019"/>
                    <a:pt x="37485" y="11900"/>
                    <a:pt x="38472" y="11651"/>
                  </a:cubicBezTo>
                  <a:cubicBezTo>
                    <a:pt x="40728" y="11100"/>
                    <a:pt x="42407" y="9922"/>
                    <a:pt x="43284" y="8268"/>
                  </a:cubicBezTo>
                  <a:lnTo>
                    <a:pt x="42558" y="7867"/>
                  </a:lnTo>
                  <a:cubicBezTo>
                    <a:pt x="41580" y="9697"/>
                    <a:pt x="39675" y="10499"/>
                    <a:pt x="38272" y="10849"/>
                  </a:cubicBezTo>
                  <a:cubicBezTo>
                    <a:pt x="37338" y="11085"/>
                    <a:pt x="36310" y="11197"/>
                    <a:pt x="35264" y="11197"/>
                  </a:cubicBezTo>
                  <a:cubicBezTo>
                    <a:pt x="32745" y="11197"/>
                    <a:pt x="30115" y="10547"/>
                    <a:pt x="28397" y="9396"/>
                  </a:cubicBezTo>
                  <a:cubicBezTo>
                    <a:pt x="26210" y="7938"/>
                    <a:pt x="23984" y="7200"/>
                    <a:pt x="22080" y="7200"/>
                  </a:cubicBezTo>
                  <a:cubicBezTo>
                    <a:pt x="21824" y="7200"/>
                    <a:pt x="21573" y="7214"/>
                    <a:pt x="21329" y="7240"/>
                  </a:cubicBezTo>
                  <a:cubicBezTo>
                    <a:pt x="20352" y="5787"/>
                    <a:pt x="18898" y="4333"/>
                    <a:pt x="17119" y="3055"/>
                  </a:cubicBezTo>
                  <a:cubicBezTo>
                    <a:pt x="16010" y="2283"/>
                    <a:pt x="14831" y="1976"/>
                    <a:pt x="13717" y="1976"/>
                  </a:cubicBezTo>
                  <a:cubicBezTo>
                    <a:pt x="13673" y="1976"/>
                    <a:pt x="13629" y="1976"/>
                    <a:pt x="13585" y="1977"/>
                  </a:cubicBezTo>
                  <a:cubicBezTo>
                    <a:pt x="13034" y="1326"/>
                    <a:pt x="12131" y="699"/>
                    <a:pt x="10728" y="298"/>
                  </a:cubicBezTo>
                  <a:cubicBezTo>
                    <a:pt x="10008" y="92"/>
                    <a:pt x="9324" y="0"/>
                    <a:pt x="86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37"/>
            <p:cNvSpPr/>
            <p:nvPr/>
          </p:nvSpPr>
          <p:spPr>
            <a:xfrm>
              <a:off x="3459300" y="570854"/>
              <a:ext cx="198631" cy="199803"/>
            </a:xfrm>
            <a:custGeom>
              <a:avLst/>
              <a:gdLst/>
              <a:ahLst/>
              <a:cxnLst/>
              <a:rect l="l" t="t" r="r" b="b"/>
              <a:pathLst>
                <a:path w="4237" h="4262" extrusionOk="0">
                  <a:moveTo>
                    <a:pt x="2131" y="1"/>
                  </a:moveTo>
                  <a:cubicBezTo>
                    <a:pt x="953" y="1"/>
                    <a:pt x="1" y="953"/>
                    <a:pt x="1" y="2131"/>
                  </a:cubicBezTo>
                  <a:cubicBezTo>
                    <a:pt x="1" y="3309"/>
                    <a:pt x="953" y="4261"/>
                    <a:pt x="2131" y="4261"/>
                  </a:cubicBezTo>
                  <a:cubicBezTo>
                    <a:pt x="3309" y="4261"/>
                    <a:pt x="4236" y="3309"/>
                    <a:pt x="4236" y="2131"/>
                  </a:cubicBezTo>
                  <a:cubicBezTo>
                    <a:pt x="4236" y="953"/>
                    <a:pt x="3309" y="1"/>
                    <a:pt x="21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37"/>
            <p:cNvSpPr/>
            <p:nvPr/>
          </p:nvSpPr>
          <p:spPr>
            <a:xfrm>
              <a:off x="5486069" y="570854"/>
              <a:ext cx="198631" cy="199803"/>
            </a:xfrm>
            <a:custGeom>
              <a:avLst/>
              <a:gdLst/>
              <a:ahLst/>
              <a:cxnLst/>
              <a:rect l="l" t="t" r="r" b="b"/>
              <a:pathLst>
                <a:path w="4237" h="4262" extrusionOk="0">
                  <a:moveTo>
                    <a:pt x="2131" y="1"/>
                  </a:moveTo>
                  <a:cubicBezTo>
                    <a:pt x="953" y="1"/>
                    <a:pt x="1" y="953"/>
                    <a:pt x="1" y="2131"/>
                  </a:cubicBezTo>
                  <a:cubicBezTo>
                    <a:pt x="1" y="3309"/>
                    <a:pt x="953" y="4261"/>
                    <a:pt x="2131" y="4261"/>
                  </a:cubicBezTo>
                  <a:cubicBezTo>
                    <a:pt x="3284" y="4261"/>
                    <a:pt x="4236" y="3309"/>
                    <a:pt x="4236" y="2131"/>
                  </a:cubicBezTo>
                  <a:cubicBezTo>
                    <a:pt x="4236" y="953"/>
                    <a:pt x="3284" y="1"/>
                    <a:pt x="21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6" name="Google Shape;1066;p37"/>
          <p:cNvGrpSpPr/>
          <p:nvPr/>
        </p:nvGrpSpPr>
        <p:grpSpPr>
          <a:xfrm>
            <a:off x="6118461" y="4393042"/>
            <a:ext cx="2225399" cy="649616"/>
            <a:chOff x="3542700" y="4123475"/>
            <a:chExt cx="2225399" cy="649616"/>
          </a:xfrm>
        </p:grpSpPr>
        <p:sp>
          <p:nvSpPr>
            <p:cNvPr id="1067" name="Google Shape;1067;p37"/>
            <p:cNvSpPr/>
            <p:nvPr/>
          </p:nvSpPr>
          <p:spPr>
            <a:xfrm flipH="1">
              <a:off x="3655499" y="4123475"/>
              <a:ext cx="2029201" cy="649616"/>
            </a:xfrm>
            <a:custGeom>
              <a:avLst/>
              <a:gdLst/>
              <a:ahLst/>
              <a:cxnLst/>
              <a:rect l="l" t="t" r="r" b="b"/>
              <a:pathLst>
                <a:path w="43285" h="13857" extrusionOk="0">
                  <a:moveTo>
                    <a:pt x="13184" y="2854"/>
                  </a:moveTo>
                  <a:cubicBezTo>
                    <a:pt x="13435" y="3255"/>
                    <a:pt x="13560" y="3682"/>
                    <a:pt x="13610" y="4057"/>
                  </a:cubicBezTo>
                  <a:cubicBezTo>
                    <a:pt x="13786" y="5411"/>
                    <a:pt x="13009" y="6940"/>
                    <a:pt x="11831" y="7616"/>
                  </a:cubicBezTo>
                  <a:cubicBezTo>
                    <a:pt x="11590" y="7758"/>
                    <a:pt x="11214" y="7923"/>
                    <a:pt x="10774" y="7923"/>
                  </a:cubicBezTo>
                  <a:cubicBezTo>
                    <a:pt x="10434" y="7923"/>
                    <a:pt x="10057" y="7825"/>
                    <a:pt x="9675" y="7541"/>
                  </a:cubicBezTo>
                  <a:cubicBezTo>
                    <a:pt x="8422" y="6564"/>
                    <a:pt x="9124" y="5336"/>
                    <a:pt x="9475" y="4859"/>
                  </a:cubicBezTo>
                  <a:cubicBezTo>
                    <a:pt x="10176" y="3882"/>
                    <a:pt x="11605" y="3005"/>
                    <a:pt x="13184" y="2854"/>
                  </a:cubicBezTo>
                  <a:close/>
                  <a:moveTo>
                    <a:pt x="20928" y="8143"/>
                  </a:moveTo>
                  <a:cubicBezTo>
                    <a:pt x="21480" y="9095"/>
                    <a:pt x="21831" y="10022"/>
                    <a:pt x="21856" y="10824"/>
                  </a:cubicBezTo>
                  <a:cubicBezTo>
                    <a:pt x="21881" y="11576"/>
                    <a:pt x="21655" y="12203"/>
                    <a:pt x="21129" y="12629"/>
                  </a:cubicBezTo>
                  <a:cubicBezTo>
                    <a:pt x="20779" y="12925"/>
                    <a:pt x="20449" y="13031"/>
                    <a:pt x="20155" y="13031"/>
                  </a:cubicBezTo>
                  <a:cubicBezTo>
                    <a:pt x="19627" y="13031"/>
                    <a:pt x="19217" y="12688"/>
                    <a:pt x="19024" y="12479"/>
                  </a:cubicBezTo>
                  <a:cubicBezTo>
                    <a:pt x="18272" y="11651"/>
                    <a:pt x="17996" y="10173"/>
                    <a:pt x="18923" y="9220"/>
                  </a:cubicBezTo>
                  <a:cubicBezTo>
                    <a:pt x="19450" y="8669"/>
                    <a:pt x="20126" y="8318"/>
                    <a:pt x="20928" y="8143"/>
                  </a:cubicBezTo>
                  <a:close/>
                  <a:moveTo>
                    <a:pt x="8675" y="0"/>
                  </a:moveTo>
                  <a:cubicBezTo>
                    <a:pt x="2993" y="0"/>
                    <a:pt x="23" y="7073"/>
                    <a:pt x="1" y="7140"/>
                  </a:cubicBezTo>
                  <a:lnTo>
                    <a:pt x="778" y="7466"/>
                  </a:lnTo>
                  <a:cubicBezTo>
                    <a:pt x="800" y="7398"/>
                    <a:pt x="3542" y="838"/>
                    <a:pt x="8692" y="838"/>
                  </a:cubicBezTo>
                  <a:cubicBezTo>
                    <a:pt x="9266" y="838"/>
                    <a:pt x="9869" y="919"/>
                    <a:pt x="10502" y="1100"/>
                  </a:cubicBezTo>
                  <a:cubicBezTo>
                    <a:pt x="11405" y="1376"/>
                    <a:pt x="12056" y="1727"/>
                    <a:pt x="12532" y="2103"/>
                  </a:cubicBezTo>
                  <a:cubicBezTo>
                    <a:pt x="10928" y="2428"/>
                    <a:pt x="9550" y="3356"/>
                    <a:pt x="8798" y="4358"/>
                  </a:cubicBezTo>
                  <a:cubicBezTo>
                    <a:pt x="7770" y="5762"/>
                    <a:pt x="7921" y="7240"/>
                    <a:pt x="9174" y="8193"/>
                  </a:cubicBezTo>
                  <a:cubicBezTo>
                    <a:pt x="9660" y="8571"/>
                    <a:pt x="10211" y="8760"/>
                    <a:pt x="10781" y="8760"/>
                  </a:cubicBezTo>
                  <a:cubicBezTo>
                    <a:pt x="11269" y="8760"/>
                    <a:pt x="11771" y="8621"/>
                    <a:pt x="12257" y="8343"/>
                  </a:cubicBezTo>
                  <a:cubicBezTo>
                    <a:pt x="13710" y="7516"/>
                    <a:pt x="14638" y="5611"/>
                    <a:pt x="14437" y="3957"/>
                  </a:cubicBezTo>
                  <a:cubicBezTo>
                    <a:pt x="14412" y="3631"/>
                    <a:pt x="14312" y="3255"/>
                    <a:pt x="14111" y="2829"/>
                  </a:cubicBezTo>
                  <a:lnTo>
                    <a:pt x="14111" y="2829"/>
                  </a:lnTo>
                  <a:cubicBezTo>
                    <a:pt x="14963" y="2905"/>
                    <a:pt x="15816" y="3180"/>
                    <a:pt x="16643" y="3757"/>
                  </a:cubicBezTo>
                  <a:cubicBezTo>
                    <a:pt x="18197" y="4859"/>
                    <a:pt x="19525" y="6138"/>
                    <a:pt x="20427" y="7416"/>
                  </a:cubicBezTo>
                  <a:cubicBezTo>
                    <a:pt x="19600" y="7641"/>
                    <a:pt x="18898" y="8042"/>
                    <a:pt x="18322" y="8644"/>
                  </a:cubicBezTo>
                  <a:cubicBezTo>
                    <a:pt x="17069" y="9947"/>
                    <a:pt x="17395" y="11952"/>
                    <a:pt x="18422" y="13030"/>
                  </a:cubicBezTo>
                  <a:cubicBezTo>
                    <a:pt x="18923" y="13581"/>
                    <a:pt x="19525" y="13857"/>
                    <a:pt x="20151" y="13857"/>
                  </a:cubicBezTo>
                  <a:cubicBezTo>
                    <a:pt x="20678" y="13857"/>
                    <a:pt x="21204" y="13656"/>
                    <a:pt x="21680" y="13255"/>
                  </a:cubicBezTo>
                  <a:cubicBezTo>
                    <a:pt x="22382" y="12654"/>
                    <a:pt x="22733" y="11802"/>
                    <a:pt x="22683" y="10799"/>
                  </a:cubicBezTo>
                  <a:cubicBezTo>
                    <a:pt x="22658" y="9947"/>
                    <a:pt x="22357" y="8995"/>
                    <a:pt x="21831" y="8042"/>
                  </a:cubicBezTo>
                  <a:cubicBezTo>
                    <a:pt x="21920" y="8039"/>
                    <a:pt x="22009" y="8037"/>
                    <a:pt x="22100" y="8037"/>
                  </a:cubicBezTo>
                  <a:cubicBezTo>
                    <a:pt x="23826" y="8037"/>
                    <a:pt x="25873" y="8717"/>
                    <a:pt x="27921" y="10098"/>
                  </a:cubicBezTo>
                  <a:cubicBezTo>
                    <a:pt x="29784" y="11322"/>
                    <a:pt x="32602" y="12019"/>
                    <a:pt x="35290" y="12019"/>
                  </a:cubicBezTo>
                  <a:cubicBezTo>
                    <a:pt x="36398" y="12019"/>
                    <a:pt x="37485" y="11900"/>
                    <a:pt x="38472" y="11651"/>
                  </a:cubicBezTo>
                  <a:cubicBezTo>
                    <a:pt x="40728" y="11100"/>
                    <a:pt x="42407" y="9922"/>
                    <a:pt x="43284" y="8268"/>
                  </a:cubicBezTo>
                  <a:lnTo>
                    <a:pt x="42558" y="7867"/>
                  </a:lnTo>
                  <a:cubicBezTo>
                    <a:pt x="41580" y="9697"/>
                    <a:pt x="39675" y="10499"/>
                    <a:pt x="38272" y="10849"/>
                  </a:cubicBezTo>
                  <a:cubicBezTo>
                    <a:pt x="37338" y="11085"/>
                    <a:pt x="36310" y="11197"/>
                    <a:pt x="35264" y="11197"/>
                  </a:cubicBezTo>
                  <a:cubicBezTo>
                    <a:pt x="32745" y="11197"/>
                    <a:pt x="30115" y="10547"/>
                    <a:pt x="28397" y="9396"/>
                  </a:cubicBezTo>
                  <a:cubicBezTo>
                    <a:pt x="26210" y="7938"/>
                    <a:pt x="23984" y="7200"/>
                    <a:pt x="22080" y="7200"/>
                  </a:cubicBezTo>
                  <a:cubicBezTo>
                    <a:pt x="21824" y="7200"/>
                    <a:pt x="21573" y="7214"/>
                    <a:pt x="21329" y="7240"/>
                  </a:cubicBezTo>
                  <a:cubicBezTo>
                    <a:pt x="20352" y="5787"/>
                    <a:pt x="18898" y="4333"/>
                    <a:pt x="17119" y="3055"/>
                  </a:cubicBezTo>
                  <a:cubicBezTo>
                    <a:pt x="16010" y="2283"/>
                    <a:pt x="14831" y="1976"/>
                    <a:pt x="13717" y="1976"/>
                  </a:cubicBezTo>
                  <a:cubicBezTo>
                    <a:pt x="13673" y="1976"/>
                    <a:pt x="13629" y="1976"/>
                    <a:pt x="13585" y="1977"/>
                  </a:cubicBezTo>
                  <a:cubicBezTo>
                    <a:pt x="13034" y="1326"/>
                    <a:pt x="12131" y="699"/>
                    <a:pt x="10728" y="298"/>
                  </a:cubicBezTo>
                  <a:cubicBezTo>
                    <a:pt x="10008" y="92"/>
                    <a:pt x="9324" y="0"/>
                    <a:pt x="86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37"/>
            <p:cNvSpPr/>
            <p:nvPr/>
          </p:nvSpPr>
          <p:spPr>
            <a:xfrm flipH="1">
              <a:off x="5569469" y="4393554"/>
              <a:ext cx="198631" cy="199803"/>
            </a:xfrm>
            <a:custGeom>
              <a:avLst/>
              <a:gdLst/>
              <a:ahLst/>
              <a:cxnLst/>
              <a:rect l="l" t="t" r="r" b="b"/>
              <a:pathLst>
                <a:path w="4237" h="4262" extrusionOk="0">
                  <a:moveTo>
                    <a:pt x="2131" y="1"/>
                  </a:moveTo>
                  <a:cubicBezTo>
                    <a:pt x="953" y="1"/>
                    <a:pt x="1" y="953"/>
                    <a:pt x="1" y="2131"/>
                  </a:cubicBezTo>
                  <a:cubicBezTo>
                    <a:pt x="1" y="3309"/>
                    <a:pt x="953" y="4261"/>
                    <a:pt x="2131" y="4261"/>
                  </a:cubicBezTo>
                  <a:cubicBezTo>
                    <a:pt x="3309" y="4261"/>
                    <a:pt x="4236" y="3309"/>
                    <a:pt x="4236" y="2131"/>
                  </a:cubicBezTo>
                  <a:cubicBezTo>
                    <a:pt x="4236" y="953"/>
                    <a:pt x="3309" y="1"/>
                    <a:pt x="21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37"/>
            <p:cNvSpPr/>
            <p:nvPr/>
          </p:nvSpPr>
          <p:spPr>
            <a:xfrm flipH="1">
              <a:off x="3542700" y="4393554"/>
              <a:ext cx="198631" cy="199803"/>
            </a:xfrm>
            <a:custGeom>
              <a:avLst/>
              <a:gdLst/>
              <a:ahLst/>
              <a:cxnLst/>
              <a:rect l="l" t="t" r="r" b="b"/>
              <a:pathLst>
                <a:path w="4237" h="4262" extrusionOk="0">
                  <a:moveTo>
                    <a:pt x="2131" y="1"/>
                  </a:moveTo>
                  <a:cubicBezTo>
                    <a:pt x="953" y="1"/>
                    <a:pt x="1" y="953"/>
                    <a:pt x="1" y="2131"/>
                  </a:cubicBezTo>
                  <a:cubicBezTo>
                    <a:pt x="1" y="3309"/>
                    <a:pt x="953" y="4261"/>
                    <a:pt x="2131" y="4261"/>
                  </a:cubicBezTo>
                  <a:cubicBezTo>
                    <a:pt x="3284" y="4261"/>
                    <a:pt x="4236" y="3309"/>
                    <a:pt x="4236" y="2131"/>
                  </a:cubicBezTo>
                  <a:cubicBezTo>
                    <a:pt x="4236" y="953"/>
                    <a:pt x="3284" y="1"/>
                    <a:pt x="21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0" name="Google Shape;1070;p37"/>
          <p:cNvGrpSpPr/>
          <p:nvPr/>
        </p:nvGrpSpPr>
        <p:grpSpPr>
          <a:xfrm rot="-1622345">
            <a:off x="555998" y="3812667"/>
            <a:ext cx="666364" cy="842603"/>
            <a:chOff x="590872" y="3616107"/>
            <a:chExt cx="666362" cy="842599"/>
          </a:xfrm>
        </p:grpSpPr>
        <p:sp>
          <p:nvSpPr>
            <p:cNvPr id="1071" name="Google Shape;1071;p37"/>
            <p:cNvSpPr/>
            <p:nvPr/>
          </p:nvSpPr>
          <p:spPr>
            <a:xfrm rot="-6081307">
              <a:off x="586624" y="3780154"/>
              <a:ext cx="251444" cy="170347"/>
            </a:xfrm>
            <a:custGeom>
              <a:avLst/>
              <a:gdLst/>
              <a:ahLst/>
              <a:cxnLst/>
              <a:rect l="l" t="t" r="r" b="b"/>
              <a:pathLst>
                <a:path w="3487" h="2362" extrusionOk="0">
                  <a:moveTo>
                    <a:pt x="1668" y="1"/>
                  </a:moveTo>
                  <a:cubicBezTo>
                    <a:pt x="193" y="1"/>
                    <a:pt x="0" y="2361"/>
                    <a:pt x="1883" y="2361"/>
                  </a:cubicBezTo>
                  <a:cubicBezTo>
                    <a:pt x="3311" y="2361"/>
                    <a:pt x="3487" y="56"/>
                    <a:pt x="1783" y="5"/>
                  </a:cubicBezTo>
                  <a:cubicBezTo>
                    <a:pt x="1744" y="2"/>
                    <a:pt x="1706" y="1"/>
                    <a:pt x="16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72" name="Google Shape;1072;p37"/>
            <p:cNvGrpSpPr/>
            <p:nvPr/>
          </p:nvGrpSpPr>
          <p:grpSpPr>
            <a:xfrm rot="5531586" flipH="1">
              <a:off x="618822" y="3819625"/>
              <a:ext cx="610460" cy="643474"/>
              <a:chOff x="7825539" y="3253849"/>
              <a:chExt cx="478704" cy="504591"/>
            </a:xfrm>
          </p:grpSpPr>
          <p:sp>
            <p:nvSpPr>
              <p:cNvPr id="1073" name="Google Shape;1073;p37"/>
              <p:cNvSpPr/>
              <p:nvPr/>
            </p:nvSpPr>
            <p:spPr>
              <a:xfrm rot="5458561">
                <a:off x="7909950" y="3176054"/>
                <a:ext cx="309883" cy="473495"/>
              </a:xfrm>
              <a:custGeom>
                <a:avLst/>
                <a:gdLst/>
                <a:ahLst/>
                <a:cxnLst/>
                <a:rect l="l" t="t" r="r" b="b"/>
                <a:pathLst>
                  <a:path w="7595" h="11605" extrusionOk="0">
                    <a:moveTo>
                      <a:pt x="2155" y="0"/>
                    </a:moveTo>
                    <a:cubicBezTo>
                      <a:pt x="2406" y="2507"/>
                      <a:pt x="2506" y="5940"/>
                      <a:pt x="0" y="6943"/>
                    </a:cubicBezTo>
                    <a:cubicBezTo>
                      <a:pt x="2757" y="6943"/>
                      <a:pt x="4336" y="9123"/>
                      <a:pt x="5589" y="11604"/>
                    </a:cubicBezTo>
                    <a:cubicBezTo>
                      <a:pt x="5589" y="9123"/>
                      <a:pt x="5338" y="6617"/>
                      <a:pt x="7594" y="5113"/>
                    </a:cubicBezTo>
                    <a:lnTo>
                      <a:pt x="7594" y="5113"/>
                    </a:lnTo>
                    <a:cubicBezTo>
                      <a:pt x="7536" y="5115"/>
                      <a:pt x="7479" y="5116"/>
                      <a:pt x="7423" y="5116"/>
                    </a:cubicBezTo>
                    <a:cubicBezTo>
                      <a:pt x="4895" y="5116"/>
                      <a:pt x="3381" y="2942"/>
                      <a:pt x="21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37"/>
              <p:cNvSpPr/>
              <p:nvPr/>
            </p:nvSpPr>
            <p:spPr>
              <a:xfrm rot="-3147094">
                <a:off x="7915262" y="3681641"/>
                <a:ext cx="81563" cy="55257"/>
              </a:xfrm>
              <a:custGeom>
                <a:avLst/>
                <a:gdLst/>
                <a:ahLst/>
                <a:cxnLst/>
                <a:rect l="l" t="t" r="r" b="b"/>
                <a:pathLst>
                  <a:path w="3487" h="2362" extrusionOk="0">
                    <a:moveTo>
                      <a:pt x="1668" y="1"/>
                    </a:moveTo>
                    <a:cubicBezTo>
                      <a:pt x="193" y="1"/>
                      <a:pt x="0" y="2361"/>
                      <a:pt x="1883" y="2361"/>
                    </a:cubicBezTo>
                    <a:cubicBezTo>
                      <a:pt x="3311" y="2361"/>
                      <a:pt x="3487" y="56"/>
                      <a:pt x="1783" y="5"/>
                    </a:cubicBezTo>
                    <a:cubicBezTo>
                      <a:pt x="1744" y="2"/>
                      <a:pt x="1706" y="1"/>
                      <a:pt x="16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75" name="Google Shape;1075;p37"/>
            <p:cNvSpPr/>
            <p:nvPr/>
          </p:nvSpPr>
          <p:spPr>
            <a:xfrm rot="-6081504">
              <a:off x="961904" y="3650506"/>
              <a:ext cx="157622" cy="106770"/>
            </a:xfrm>
            <a:custGeom>
              <a:avLst/>
              <a:gdLst/>
              <a:ahLst/>
              <a:cxnLst/>
              <a:rect l="l" t="t" r="r" b="b"/>
              <a:pathLst>
                <a:path w="3487" h="2362" extrusionOk="0">
                  <a:moveTo>
                    <a:pt x="1668" y="1"/>
                  </a:moveTo>
                  <a:cubicBezTo>
                    <a:pt x="193" y="1"/>
                    <a:pt x="0" y="2361"/>
                    <a:pt x="1883" y="2361"/>
                  </a:cubicBezTo>
                  <a:cubicBezTo>
                    <a:pt x="3311" y="2361"/>
                    <a:pt x="3487" y="56"/>
                    <a:pt x="1783" y="5"/>
                  </a:cubicBezTo>
                  <a:cubicBezTo>
                    <a:pt x="1744" y="2"/>
                    <a:pt x="1706" y="1"/>
                    <a:pt x="16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1" name="Picture 2" descr="Bản mềm bộ mẫu chữ cao 2,5 ô ly dành cho học sinh tiểu học">
            <a:extLst>
              <a:ext uri="{FF2B5EF4-FFF2-40B4-BE49-F238E27FC236}">
                <a16:creationId xmlns:a16="http://schemas.microsoft.com/office/drawing/2014/main" id="{E4BE7223-1148-4B02-970A-BCACB055237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113" t="18962" r="5729" b="17462"/>
          <a:stretch/>
        </p:blipFill>
        <p:spPr bwMode="auto">
          <a:xfrm>
            <a:off x="720000" y="1235470"/>
            <a:ext cx="3169920" cy="3255264"/>
          </a:xfrm>
          <a:prstGeom prst="rect">
            <a:avLst/>
          </a:prstGeom>
          <a:noFill/>
          <a:extLst>
            <a:ext uri="{909E8E84-426E-40DD-AFC4-6F175D3DCCD1}">
              <a14:hiddenFill xmlns:a14="http://schemas.microsoft.com/office/drawing/2010/main">
                <a:solidFill>
                  <a:srgbClr val="FFFFFF"/>
                </a:solidFill>
              </a14:hiddenFill>
            </a:ext>
          </a:extLst>
        </p:spPr>
      </p:pic>
      <p:grpSp>
        <p:nvGrpSpPr>
          <p:cNvPr id="1083" name="Google Shape;1083;p37"/>
          <p:cNvGrpSpPr/>
          <p:nvPr/>
        </p:nvGrpSpPr>
        <p:grpSpPr>
          <a:xfrm rot="-2169275">
            <a:off x="496179" y="883422"/>
            <a:ext cx="357254" cy="470228"/>
            <a:chOff x="1316300" y="311200"/>
            <a:chExt cx="274475" cy="357950"/>
          </a:xfrm>
        </p:grpSpPr>
        <p:sp>
          <p:nvSpPr>
            <p:cNvPr id="1084" name="Google Shape;1084;p37"/>
            <p:cNvSpPr/>
            <p:nvPr/>
          </p:nvSpPr>
          <p:spPr>
            <a:xfrm>
              <a:off x="1328825" y="493075"/>
              <a:ext cx="261950" cy="156025"/>
            </a:xfrm>
            <a:custGeom>
              <a:avLst/>
              <a:gdLst/>
              <a:ahLst/>
              <a:cxnLst/>
              <a:rect l="l" t="t" r="r" b="b"/>
              <a:pathLst>
                <a:path w="10478" h="6241" extrusionOk="0">
                  <a:moveTo>
                    <a:pt x="4011" y="0"/>
                  </a:moveTo>
                  <a:cubicBezTo>
                    <a:pt x="1" y="0"/>
                    <a:pt x="1429" y="1504"/>
                    <a:pt x="1354" y="6015"/>
                  </a:cubicBezTo>
                  <a:lnTo>
                    <a:pt x="7194" y="6241"/>
                  </a:lnTo>
                  <a:cubicBezTo>
                    <a:pt x="8246" y="2406"/>
                    <a:pt x="10477" y="0"/>
                    <a:pt x="40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37"/>
            <p:cNvSpPr/>
            <p:nvPr/>
          </p:nvSpPr>
          <p:spPr>
            <a:xfrm>
              <a:off x="1316300" y="583300"/>
              <a:ext cx="231225" cy="85850"/>
            </a:xfrm>
            <a:custGeom>
              <a:avLst/>
              <a:gdLst/>
              <a:ahLst/>
              <a:cxnLst/>
              <a:rect l="l" t="t" r="r" b="b"/>
              <a:pathLst>
                <a:path w="9249" h="3434" extrusionOk="0">
                  <a:moveTo>
                    <a:pt x="1028" y="0"/>
                  </a:moveTo>
                  <a:lnTo>
                    <a:pt x="1" y="2281"/>
                  </a:lnTo>
                  <a:cubicBezTo>
                    <a:pt x="928" y="2682"/>
                    <a:pt x="2006" y="2958"/>
                    <a:pt x="3209" y="3158"/>
                  </a:cubicBezTo>
                  <a:cubicBezTo>
                    <a:pt x="4387" y="3334"/>
                    <a:pt x="5665" y="3434"/>
                    <a:pt x="6868" y="3434"/>
                  </a:cubicBezTo>
                  <a:cubicBezTo>
                    <a:pt x="7695" y="3434"/>
                    <a:pt x="8522" y="3384"/>
                    <a:pt x="9249" y="3309"/>
                  </a:cubicBezTo>
                  <a:lnTo>
                    <a:pt x="8948" y="802"/>
                  </a:lnTo>
                  <a:cubicBezTo>
                    <a:pt x="8321" y="877"/>
                    <a:pt x="7620" y="928"/>
                    <a:pt x="6868" y="928"/>
                  </a:cubicBezTo>
                  <a:cubicBezTo>
                    <a:pt x="5790" y="928"/>
                    <a:pt x="4637" y="852"/>
                    <a:pt x="3584" y="677"/>
                  </a:cubicBezTo>
                  <a:cubicBezTo>
                    <a:pt x="2557" y="527"/>
                    <a:pt x="1630" y="276"/>
                    <a:pt x="10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37"/>
            <p:cNvSpPr/>
            <p:nvPr/>
          </p:nvSpPr>
          <p:spPr>
            <a:xfrm>
              <a:off x="1386850" y="311200"/>
              <a:ext cx="200775" cy="232400"/>
            </a:xfrm>
            <a:custGeom>
              <a:avLst/>
              <a:gdLst/>
              <a:ahLst/>
              <a:cxnLst/>
              <a:rect l="l" t="t" r="r" b="b"/>
              <a:pathLst>
                <a:path w="8031" h="9296" extrusionOk="0">
                  <a:moveTo>
                    <a:pt x="3610" y="941"/>
                  </a:moveTo>
                  <a:cubicBezTo>
                    <a:pt x="4201" y="941"/>
                    <a:pt x="4597" y="1705"/>
                    <a:pt x="4597" y="2263"/>
                  </a:cubicBezTo>
                  <a:cubicBezTo>
                    <a:pt x="4622" y="3015"/>
                    <a:pt x="4321" y="3817"/>
                    <a:pt x="4046" y="4518"/>
                  </a:cubicBezTo>
                  <a:cubicBezTo>
                    <a:pt x="3690" y="5496"/>
                    <a:pt x="3221" y="6436"/>
                    <a:pt x="2746" y="7365"/>
                  </a:cubicBezTo>
                  <a:lnTo>
                    <a:pt x="2746" y="7365"/>
                  </a:lnTo>
                  <a:cubicBezTo>
                    <a:pt x="2671" y="6523"/>
                    <a:pt x="2559" y="5677"/>
                    <a:pt x="2492" y="4819"/>
                  </a:cubicBezTo>
                  <a:cubicBezTo>
                    <a:pt x="2417" y="3791"/>
                    <a:pt x="2116" y="1812"/>
                    <a:pt x="3118" y="1110"/>
                  </a:cubicBezTo>
                  <a:cubicBezTo>
                    <a:pt x="3293" y="992"/>
                    <a:pt x="3458" y="941"/>
                    <a:pt x="3610" y="941"/>
                  </a:cubicBezTo>
                  <a:close/>
                  <a:moveTo>
                    <a:pt x="3660" y="0"/>
                  </a:moveTo>
                  <a:cubicBezTo>
                    <a:pt x="0" y="0"/>
                    <a:pt x="1716" y="6488"/>
                    <a:pt x="1765" y="8604"/>
                  </a:cubicBezTo>
                  <a:cubicBezTo>
                    <a:pt x="1765" y="8927"/>
                    <a:pt x="2005" y="9095"/>
                    <a:pt x="2256" y="9110"/>
                  </a:cubicBezTo>
                  <a:lnTo>
                    <a:pt x="2256" y="9110"/>
                  </a:lnTo>
                  <a:cubicBezTo>
                    <a:pt x="2364" y="9224"/>
                    <a:pt x="2517" y="9295"/>
                    <a:pt x="2666" y="9295"/>
                  </a:cubicBezTo>
                  <a:cubicBezTo>
                    <a:pt x="2822" y="9295"/>
                    <a:pt x="2974" y="9217"/>
                    <a:pt x="3068" y="9030"/>
                  </a:cubicBezTo>
                  <a:cubicBezTo>
                    <a:pt x="3820" y="7526"/>
                    <a:pt x="8031" y="233"/>
                    <a:pt x="3870" y="7"/>
                  </a:cubicBezTo>
                  <a:cubicBezTo>
                    <a:pt x="3798" y="2"/>
                    <a:pt x="3728" y="0"/>
                    <a:pt x="36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37651"/>
    </mc:Choice>
    <mc:Fallback xmlns="">
      <p:transition spd="slow" advTm="3765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59"/>
                                        </p:tgtEl>
                                        <p:attrNameLst>
                                          <p:attrName>style.visibility</p:attrName>
                                        </p:attrNameLst>
                                      </p:cBhvr>
                                      <p:to>
                                        <p:strVal val="visible"/>
                                      </p:to>
                                    </p:set>
                                    <p:animEffect transition="in" filter="barn(inVertical)">
                                      <p:cBhvr>
                                        <p:cTn id="7" dur="500"/>
                                        <p:tgtEl>
                                          <p:spTgt spid="105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61">
                                            <p:txEl>
                                              <p:pRg st="0" end="0"/>
                                            </p:txEl>
                                          </p:spTgt>
                                        </p:tgtEl>
                                        <p:attrNameLst>
                                          <p:attrName>style.visibility</p:attrName>
                                        </p:attrNameLst>
                                      </p:cBhvr>
                                      <p:to>
                                        <p:strVal val="visible"/>
                                      </p:to>
                                    </p:set>
                                    <p:animEffect transition="in" filter="wipe(down)">
                                      <p:cBhvr>
                                        <p:cTn id="12" dur="500"/>
                                        <p:tgtEl>
                                          <p:spTgt spid="1061">
                                            <p:txEl>
                                              <p:pRg st="0" end="0"/>
                                            </p:txEl>
                                          </p:spTgt>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061">
                                            <p:txEl>
                                              <p:pRg st="1" end="1"/>
                                            </p:txEl>
                                          </p:spTgt>
                                        </p:tgtEl>
                                        <p:attrNameLst>
                                          <p:attrName>style.visibility</p:attrName>
                                        </p:attrNameLst>
                                      </p:cBhvr>
                                      <p:to>
                                        <p:strVal val="visible"/>
                                      </p:to>
                                    </p:set>
                                    <p:animEffect transition="in" filter="wipe(down)">
                                      <p:cBhvr>
                                        <p:cTn id="15" dur="500"/>
                                        <p:tgtEl>
                                          <p:spTgt spid="1061">
                                            <p:txEl>
                                              <p:pRg st="1" end="1"/>
                                            </p:txEl>
                                          </p:spTgt>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061">
                                            <p:txEl>
                                              <p:pRg st="2" end="2"/>
                                            </p:txEl>
                                          </p:spTgt>
                                        </p:tgtEl>
                                        <p:attrNameLst>
                                          <p:attrName>style.visibility</p:attrName>
                                        </p:attrNameLst>
                                      </p:cBhvr>
                                      <p:to>
                                        <p:strVal val="visible"/>
                                      </p:to>
                                    </p:set>
                                    <p:animEffect transition="in" filter="wipe(down)">
                                      <p:cBhvr>
                                        <p:cTn id="18" dur="500"/>
                                        <p:tgtEl>
                                          <p:spTgt spid="1061">
                                            <p:txEl>
                                              <p:pRg st="2" end="2"/>
                                            </p:txEl>
                                          </p:spTgt>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061">
                                            <p:txEl>
                                              <p:pRg st="3" end="3"/>
                                            </p:txEl>
                                          </p:spTgt>
                                        </p:tgtEl>
                                        <p:attrNameLst>
                                          <p:attrName>style.visibility</p:attrName>
                                        </p:attrNameLst>
                                      </p:cBhvr>
                                      <p:to>
                                        <p:strVal val="visible"/>
                                      </p:to>
                                    </p:set>
                                    <p:animEffect transition="in" filter="wipe(down)">
                                      <p:cBhvr>
                                        <p:cTn id="21" dur="500"/>
                                        <p:tgtEl>
                                          <p:spTgt spid="1061">
                                            <p:txEl>
                                              <p:pRg st="3" end="3"/>
                                            </p:txEl>
                                          </p:spTgt>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061">
                                            <p:txEl>
                                              <p:pRg st="4" end="4"/>
                                            </p:txEl>
                                          </p:spTgt>
                                        </p:tgtEl>
                                        <p:attrNameLst>
                                          <p:attrName>style.visibility</p:attrName>
                                        </p:attrNameLst>
                                      </p:cBhvr>
                                      <p:to>
                                        <p:strVal val="visible"/>
                                      </p:to>
                                    </p:set>
                                    <p:animEffect transition="in" filter="wipe(down)">
                                      <p:cBhvr>
                                        <p:cTn id="24" dur="500"/>
                                        <p:tgtEl>
                                          <p:spTgt spid="106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9" grpId="0"/>
      <p:bldP spid="1061"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90"/>
        <p:cNvGrpSpPr/>
        <p:nvPr/>
      </p:nvGrpSpPr>
      <p:grpSpPr>
        <a:xfrm>
          <a:off x="0" y="0"/>
          <a:ext cx="0" cy="0"/>
          <a:chOff x="0" y="0"/>
          <a:chExt cx="0" cy="0"/>
        </a:xfrm>
      </p:grpSpPr>
      <p:grpSp>
        <p:nvGrpSpPr>
          <p:cNvPr id="1111" name="Google Shape;1111;p38"/>
          <p:cNvGrpSpPr/>
          <p:nvPr/>
        </p:nvGrpSpPr>
        <p:grpSpPr>
          <a:xfrm>
            <a:off x="99331" y="3489131"/>
            <a:ext cx="1157825" cy="1469325"/>
            <a:chOff x="1401950" y="2310600"/>
            <a:chExt cx="1157825" cy="1469325"/>
          </a:xfrm>
        </p:grpSpPr>
        <p:sp>
          <p:nvSpPr>
            <p:cNvPr id="1112" name="Google Shape;1112;p38"/>
            <p:cNvSpPr/>
            <p:nvPr/>
          </p:nvSpPr>
          <p:spPr>
            <a:xfrm>
              <a:off x="1401950" y="2310600"/>
              <a:ext cx="1125875" cy="1214075"/>
            </a:xfrm>
            <a:custGeom>
              <a:avLst/>
              <a:gdLst/>
              <a:ahLst/>
              <a:cxnLst/>
              <a:rect l="l" t="t" r="r" b="b"/>
              <a:pathLst>
                <a:path w="45035" h="48563" extrusionOk="0">
                  <a:moveTo>
                    <a:pt x="11545" y="0"/>
                  </a:moveTo>
                  <a:cubicBezTo>
                    <a:pt x="5695" y="0"/>
                    <a:pt x="0" y="4486"/>
                    <a:pt x="1475" y="15229"/>
                  </a:cubicBezTo>
                  <a:cubicBezTo>
                    <a:pt x="3781" y="32021"/>
                    <a:pt x="17766" y="48562"/>
                    <a:pt x="17766" y="48562"/>
                  </a:cubicBezTo>
                  <a:lnTo>
                    <a:pt x="40849" y="46808"/>
                  </a:lnTo>
                  <a:cubicBezTo>
                    <a:pt x="40849" y="46808"/>
                    <a:pt x="39771" y="43800"/>
                    <a:pt x="41927" y="31018"/>
                  </a:cubicBezTo>
                  <a:cubicBezTo>
                    <a:pt x="44082" y="18236"/>
                    <a:pt x="45034" y="13474"/>
                    <a:pt x="40849" y="10467"/>
                  </a:cubicBezTo>
                  <a:cubicBezTo>
                    <a:pt x="40389" y="10134"/>
                    <a:pt x="39953" y="9989"/>
                    <a:pt x="39535" y="9989"/>
                  </a:cubicBezTo>
                  <a:cubicBezTo>
                    <a:pt x="36591" y="9989"/>
                    <a:pt x="34536" y="17211"/>
                    <a:pt x="31167" y="17211"/>
                  </a:cubicBezTo>
                  <a:cubicBezTo>
                    <a:pt x="30688" y="17211"/>
                    <a:pt x="30183" y="17065"/>
                    <a:pt x="29646" y="16732"/>
                  </a:cubicBezTo>
                  <a:cubicBezTo>
                    <a:pt x="24784" y="13725"/>
                    <a:pt x="26237" y="10968"/>
                    <a:pt x="20322" y="3950"/>
                  </a:cubicBezTo>
                  <a:cubicBezTo>
                    <a:pt x="18183" y="1422"/>
                    <a:pt x="14839" y="0"/>
                    <a:pt x="1154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38"/>
            <p:cNvSpPr/>
            <p:nvPr/>
          </p:nvSpPr>
          <p:spPr>
            <a:xfrm>
              <a:off x="1487050" y="2472625"/>
              <a:ext cx="526350" cy="537625"/>
            </a:xfrm>
            <a:custGeom>
              <a:avLst/>
              <a:gdLst/>
              <a:ahLst/>
              <a:cxnLst/>
              <a:rect l="l" t="t" r="r" b="b"/>
              <a:pathLst>
                <a:path w="21054" h="21505" extrusionOk="0">
                  <a:moveTo>
                    <a:pt x="18873" y="1"/>
                  </a:moveTo>
                  <a:cubicBezTo>
                    <a:pt x="12733" y="2156"/>
                    <a:pt x="7620" y="6417"/>
                    <a:pt x="3535" y="11755"/>
                  </a:cubicBezTo>
                  <a:cubicBezTo>
                    <a:pt x="2207" y="13459"/>
                    <a:pt x="878" y="15064"/>
                    <a:pt x="1" y="16768"/>
                  </a:cubicBezTo>
                  <a:cubicBezTo>
                    <a:pt x="527" y="18372"/>
                    <a:pt x="1154" y="19951"/>
                    <a:pt x="1806" y="21505"/>
                  </a:cubicBezTo>
                  <a:cubicBezTo>
                    <a:pt x="4337" y="12708"/>
                    <a:pt x="11856" y="5865"/>
                    <a:pt x="21054" y="3535"/>
                  </a:cubicBezTo>
                  <a:cubicBezTo>
                    <a:pt x="20502" y="2507"/>
                    <a:pt x="19826" y="1354"/>
                    <a:pt x="188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38"/>
            <p:cNvSpPr/>
            <p:nvPr/>
          </p:nvSpPr>
          <p:spPr>
            <a:xfrm>
              <a:off x="1599850" y="2606725"/>
              <a:ext cx="480600" cy="715550"/>
            </a:xfrm>
            <a:custGeom>
              <a:avLst/>
              <a:gdLst/>
              <a:ahLst/>
              <a:cxnLst/>
              <a:rect l="l" t="t" r="r" b="b"/>
              <a:pathLst>
                <a:path w="19224" h="28622" extrusionOk="0">
                  <a:moveTo>
                    <a:pt x="17469" y="0"/>
                  </a:moveTo>
                  <a:cubicBezTo>
                    <a:pt x="8622" y="4010"/>
                    <a:pt x="2908" y="12607"/>
                    <a:pt x="0" y="21805"/>
                  </a:cubicBezTo>
                  <a:cubicBezTo>
                    <a:pt x="1329" y="24311"/>
                    <a:pt x="2732" y="26617"/>
                    <a:pt x="4010" y="28622"/>
                  </a:cubicBezTo>
                  <a:cubicBezTo>
                    <a:pt x="6116" y="18797"/>
                    <a:pt x="11329" y="8948"/>
                    <a:pt x="19223" y="2782"/>
                  </a:cubicBezTo>
                  <a:cubicBezTo>
                    <a:pt x="18497" y="1955"/>
                    <a:pt x="17995" y="1053"/>
                    <a:pt x="174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38"/>
            <p:cNvSpPr/>
            <p:nvPr/>
          </p:nvSpPr>
          <p:spPr>
            <a:xfrm>
              <a:off x="1817900" y="2710100"/>
              <a:ext cx="371575" cy="814575"/>
            </a:xfrm>
            <a:custGeom>
              <a:avLst/>
              <a:gdLst/>
              <a:ahLst/>
              <a:cxnLst/>
              <a:rect l="l" t="t" r="r" b="b"/>
              <a:pathLst>
                <a:path w="14863" h="32583" extrusionOk="0">
                  <a:moveTo>
                    <a:pt x="11930" y="1"/>
                  </a:moveTo>
                  <a:cubicBezTo>
                    <a:pt x="4938" y="8848"/>
                    <a:pt x="1354" y="19800"/>
                    <a:pt x="0" y="31129"/>
                  </a:cubicBezTo>
                  <a:cubicBezTo>
                    <a:pt x="702" y="32056"/>
                    <a:pt x="1128" y="32582"/>
                    <a:pt x="1128" y="32582"/>
                  </a:cubicBezTo>
                  <a:lnTo>
                    <a:pt x="8772" y="31981"/>
                  </a:lnTo>
                  <a:cubicBezTo>
                    <a:pt x="8070" y="21429"/>
                    <a:pt x="10176" y="10502"/>
                    <a:pt x="14862" y="1204"/>
                  </a:cubicBezTo>
                  <a:lnTo>
                    <a:pt x="14862" y="1204"/>
                  </a:lnTo>
                  <a:cubicBezTo>
                    <a:pt x="14758" y="1217"/>
                    <a:pt x="14652" y="1224"/>
                    <a:pt x="14546" y="1224"/>
                  </a:cubicBezTo>
                  <a:cubicBezTo>
                    <a:pt x="14065" y="1224"/>
                    <a:pt x="13562" y="1081"/>
                    <a:pt x="13008" y="752"/>
                  </a:cubicBezTo>
                  <a:cubicBezTo>
                    <a:pt x="12607" y="502"/>
                    <a:pt x="12256" y="251"/>
                    <a:pt x="119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38"/>
            <p:cNvSpPr/>
            <p:nvPr/>
          </p:nvSpPr>
          <p:spPr>
            <a:xfrm>
              <a:off x="2178800" y="2599825"/>
              <a:ext cx="236225" cy="896025"/>
            </a:xfrm>
            <a:custGeom>
              <a:avLst/>
              <a:gdLst/>
              <a:ahLst/>
              <a:cxnLst/>
              <a:rect l="l" t="t" r="r" b="b"/>
              <a:pathLst>
                <a:path w="9449" h="35841" extrusionOk="0">
                  <a:moveTo>
                    <a:pt x="5965" y="1"/>
                  </a:moveTo>
                  <a:cubicBezTo>
                    <a:pt x="5038" y="1078"/>
                    <a:pt x="4136" y="2532"/>
                    <a:pt x="3183" y="3685"/>
                  </a:cubicBezTo>
                  <a:cubicBezTo>
                    <a:pt x="928" y="14136"/>
                    <a:pt x="0" y="25264"/>
                    <a:pt x="1830" y="35840"/>
                  </a:cubicBezTo>
                  <a:lnTo>
                    <a:pt x="9449" y="35264"/>
                  </a:lnTo>
                  <a:cubicBezTo>
                    <a:pt x="6943" y="23710"/>
                    <a:pt x="6291" y="11730"/>
                    <a:pt x="59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38"/>
            <p:cNvSpPr/>
            <p:nvPr/>
          </p:nvSpPr>
          <p:spPr>
            <a:xfrm>
              <a:off x="1430675" y="2361725"/>
              <a:ext cx="493750" cy="332725"/>
            </a:xfrm>
            <a:custGeom>
              <a:avLst/>
              <a:gdLst/>
              <a:ahLst/>
              <a:cxnLst/>
              <a:rect l="l" t="t" r="r" b="b"/>
              <a:pathLst>
                <a:path w="19750" h="13309" extrusionOk="0">
                  <a:moveTo>
                    <a:pt x="17043" y="1"/>
                  </a:moveTo>
                  <a:cubicBezTo>
                    <a:pt x="11329" y="1279"/>
                    <a:pt x="4261" y="2632"/>
                    <a:pt x="351" y="6868"/>
                  </a:cubicBezTo>
                  <a:cubicBezTo>
                    <a:pt x="25" y="8672"/>
                    <a:pt x="0" y="10778"/>
                    <a:pt x="326" y="13184"/>
                  </a:cubicBezTo>
                  <a:cubicBezTo>
                    <a:pt x="326" y="13209"/>
                    <a:pt x="351" y="13259"/>
                    <a:pt x="351" y="13309"/>
                  </a:cubicBezTo>
                  <a:cubicBezTo>
                    <a:pt x="4888" y="7620"/>
                    <a:pt x="12732" y="4011"/>
                    <a:pt x="19750" y="2607"/>
                  </a:cubicBezTo>
                  <a:cubicBezTo>
                    <a:pt x="19549" y="2357"/>
                    <a:pt x="19374" y="2131"/>
                    <a:pt x="19173" y="1905"/>
                  </a:cubicBezTo>
                  <a:cubicBezTo>
                    <a:pt x="18547" y="1179"/>
                    <a:pt x="17820" y="527"/>
                    <a:pt x="1704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38"/>
            <p:cNvSpPr/>
            <p:nvPr/>
          </p:nvSpPr>
          <p:spPr>
            <a:xfrm>
              <a:off x="1730800" y="3387575"/>
              <a:ext cx="828975" cy="392350"/>
            </a:xfrm>
            <a:custGeom>
              <a:avLst/>
              <a:gdLst/>
              <a:ahLst/>
              <a:cxnLst/>
              <a:rect l="l" t="t" r="r" b="b"/>
              <a:pathLst>
                <a:path w="33159" h="15694" extrusionOk="0">
                  <a:moveTo>
                    <a:pt x="25935" y="0"/>
                  </a:moveTo>
                  <a:cubicBezTo>
                    <a:pt x="24567" y="0"/>
                    <a:pt x="22590" y="122"/>
                    <a:pt x="19524" y="345"/>
                  </a:cubicBezTo>
                  <a:cubicBezTo>
                    <a:pt x="11630" y="897"/>
                    <a:pt x="3484" y="4030"/>
                    <a:pt x="3484" y="4030"/>
                  </a:cubicBezTo>
                  <a:cubicBezTo>
                    <a:pt x="552" y="5233"/>
                    <a:pt x="0" y="8616"/>
                    <a:pt x="1053" y="11624"/>
                  </a:cubicBezTo>
                  <a:cubicBezTo>
                    <a:pt x="1898" y="13982"/>
                    <a:pt x="2959" y="15693"/>
                    <a:pt x="6170" y="15693"/>
                  </a:cubicBezTo>
                  <a:cubicBezTo>
                    <a:pt x="7054" y="15693"/>
                    <a:pt x="8100" y="15564"/>
                    <a:pt x="9349" y="15283"/>
                  </a:cubicBezTo>
                  <a:cubicBezTo>
                    <a:pt x="15138" y="13954"/>
                    <a:pt x="29399" y="11799"/>
                    <a:pt x="31279" y="8992"/>
                  </a:cubicBezTo>
                  <a:cubicBezTo>
                    <a:pt x="33158" y="6160"/>
                    <a:pt x="31479" y="2125"/>
                    <a:pt x="29775" y="997"/>
                  </a:cubicBezTo>
                  <a:cubicBezTo>
                    <a:pt x="28746" y="306"/>
                    <a:pt x="28103" y="0"/>
                    <a:pt x="259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38"/>
            <p:cNvSpPr/>
            <p:nvPr/>
          </p:nvSpPr>
          <p:spPr>
            <a:xfrm>
              <a:off x="1833075" y="3542150"/>
              <a:ext cx="686600" cy="200650"/>
            </a:xfrm>
            <a:custGeom>
              <a:avLst/>
              <a:gdLst/>
              <a:ahLst/>
              <a:cxnLst/>
              <a:rect l="l" t="t" r="r" b="b"/>
              <a:pathLst>
                <a:path w="27464" h="8026" extrusionOk="0">
                  <a:moveTo>
                    <a:pt x="25152" y="0"/>
                  </a:moveTo>
                  <a:cubicBezTo>
                    <a:pt x="23913" y="0"/>
                    <a:pt x="21966" y="218"/>
                    <a:pt x="18992" y="759"/>
                  </a:cubicBezTo>
                  <a:cubicBezTo>
                    <a:pt x="13729" y="1686"/>
                    <a:pt x="797" y="4744"/>
                    <a:pt x="320" y="6573"/>
                  </a:cubicBezTo>
                  <a:cubicBezTo>
                    <a:pt x="0" y="7821"/>
                    <a:pt x="1211" y="8025"/>
                    <a:pt x="2038" y="8025"/>
                  </a:cubicBezTo>
                  <a:cubicBezTo>
                    <a:pt x="2440" y="8025"/>
                    <a:pt x="2752" y="7977"/>
                    <a:pt x="2752" y="7977"/>
                  </a:cubicBezTo>
                  <a:cubicBezTo>
                    <a:pt x="9744" y="6924"/>
                    <a:pt x="24732" y="2889"/>
                    <a:pt x="25834" y="2363"/>
                  </a:cubicBezTo>
                  <a:cubicBezTo>
                    <a:pt x="26937" y="1836"/>
                    <a:pt x="27463" y="809"/>
                    <a:pt x="26887" y="333"/>
                  </a:cubicBezTo>
                  <a:cubicBezTo>
                    <a:pt x="26627" y="127"/>
                    <a:pt x="26095" y="0"/>
                    <a:pt x="25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0" name="Google Shape;1120;p38"/>
          <p:cNvGrpSpPr/>
          <p:nvPr/>
        </p:nvGrpSpPr>
        <p:grpSpPr>
          <a:xfrm>
            <a:off x="7739056" y="3524137"/>
            <a:ext cx="1157825" cy="1469325"/>
            <a:chOff x="6584225" y="2312688"/>
            <a:chExt cx="1157825" cy="1469325"/>
          </a:xfrm>
        </p:grpSpPr>
        <p:sp>
          <p:nvSpPr>
            <p:cNvPr id="1121" name="Google Shape;1121;p38"/>
            <p:cNvSpPr/>
            <p:nvPr/>
          </p:nvSpPr>
          <p:spPr>
            <a:xfrm flipH="1">
              <a:off x="6616175" y="2312688"/>
              <a:ext cx="1125875" cy="1214075"/>
            </a:xfrm>
            <a:custGeom>
              <a:avLst/>
              <a:gdLst/>
              <a:ahLst/>
              <a:cxnLst/>
              <a:rect l="l" t="t" r="r" b="b"/>
              <a:pathLst>
                <a:path w="45035" h="48563" extrusionOk="0">
                  <a:moveTo>
                    <a:pt x="11545" y="0"/>
                  </a:moveTo>
                  <a:cubicBezTo>
                    <a:pt x="5695" y="0"/>
                    <a:pt x="0" y="4486"/>
                    <a:pt x="1475" y="15229"/>
                  </a:cubicBezTo>
                  <a:cubicBezTo>
                    <a:pt x="3781" y="32021"/>
                    <a:pt x="17766" y="48562"/>
                    <a:pt x="17766" y="48562"/>
                  </a:cubicBezTo>
                  <a:lnTo>
                    <a:pt x="40849" y="46808"/>
                  </a:lnTo>
                  <a:cubicBezTo>
                    <a:pt x="40849" y="46808"/>
                    <a:pt x="39771" y="43800"/>
                    <a:pt x="41927" y="31018"/>
                  </a:cubicBezTo>
                  <a:cubicBezTo>
                    <a:pt x="44082" y="18236"/>
                    <a:pt x="45034" y="13474"/>
                    <a:pt x="40849" y="10467"/>
                  </a:cubicBezTo>
                  <a:cubicBezTo>
                    <a:pt x="40389" y="10134"/>
                    <a:pt x="39953" y="9989"/>
                    <a:pt x="39535" y="9989"/>
                  </a:cubicBezTo>
                  <a:cubicBezTo>
                    <a:pt x="36591" y="9989"/>
                    <a:pt x="34536" y="17211"/>
                    <a:pt x="31167" y="17211"/>
                  </a:cubicBezTo>
                  <a:cubicBezTo>
                    <a:pt x="30688" y="17211"/>
                    <a:pt x="30183" y="17065"/>
                    <a:pt x="29646" y="16732"/>
                  </a:cubicBezTo>
                  <a:cubicBezTo>
                    <a:pt x="24784" y="13725"/>
                    <a:pt x="26237" y="10968"/>
                    <a:pt x="20322" y="3950"/>
                  </a:cubicBezTo>
                  <a:cubicBezTo>
                    <a:pt x="18183" y="1422"/>
                    <a:pt x="14839" y="0"/>
                    <a:pt x="1154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38"/>
            <p:cNvSpPr/>
            <p:nvPr/>
          </p:nvSpPr>
          <p:spPr>
            <a:xfrm flipH="1">
              <a:off x="7130600" y="2474713"/>
              <a:ext cx="526350" cy="537625"/>
            </a:xfrm>
            <a:custGeom>
              <a:avLst/>
              <a:gdLst/>
              <a:ahLst/>
              <a:cxnLst/>
              <a:rect l="l" t="t" r="r" b="b"/>
              <a:pathLst>
                <a:path w="21054" h="21505" extrusionOk="0">
                  <a:moveTo>
                    <a:pt x="18873" y="1"/>
                  </a:moveTo>
                  <a:cubicBezTo>
                    <a:pt x="12733" y="2156"/>
                    <a:pt x="7620" y="6417"/>
                    <a:pt x="3535" y="11755"/>
                  </a:cubicBezTo>
                  <a:cubicBezTo>
                    <a:pt x="2207" y="13459"/>
                    <a:pt x="878" y="15064"/>
                    <a:pt x="1" y="16768"/>
                  </a:cubicBezTo>
                  <a:cubicBezTo>
                    <a:pt x="527" y="18372"/>
                    <a:pt x="1154" y="19951"/>
                    <a:pt x="1806" y="21505"/>
                  </a:cubicBezTo>
                  <a:cubicBezTo>
                    <a:pt x="4337" y="12708"/>
                    <a:pt x="11856" y="5865"/>
                    <a:pt x="21054" y="3535"/>
                  </a:cubicBezTo>
                  <a:cubicBezTo>
                    <a:pt x="20502" y="2507"/>
                    <a:pt x="19826" y="1354"/>
                    <a:pt x="188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38"/>
            <p:cNvSpPr/>
            <p:nvPr/>
          </p:nvSpPr>
          <p:spPr>
            <a:xfrm flipH="1">
              <a:off x="7063550" y="2608813"/>
              <a:ext cx="480600" cy="715550"/>
            </a:xfrm>
            <a:custGeom>
              <a:avLst/>
              <a:gdLst/>
              <a:ahLst/>
              <a:cxnLst/>
              <a:rect l="l" t="t" r="r" b="b"/>
              <a:pathLst>
                <a:path w="19224" h="28622" extrusionOk="0">
                  <a:moveTo>
                    <a:pt x="17469" y="0"/>
                  </a:moveTo>
                  <a:cubicBezTo>
                    <a:pt x="8622" y="4010"/>
                    <a:pt x="2908" y="12607"/>
                    <a:pt x="0" y="21805"/>
                  </a:cubicBezTo>
                  <a:cubicBezTo>
                    <a:pt x="1329" y="24311"/>
                    <a:pt x="2732" y="26617"/>
                    <a:pt x="4010" y="28622"/>
                  </a:cubicBezTo>
                  <a:cubicBezTo>
                    <a:pt x="6116" y="18797"/>
                    <a:pt x="11329" y="8948"/>
                    <a:pt x="19223" y="2782"/>
                  </a:cubicBezTo>
                  <a:cubicBezTo>
                    <a:pt x="18497" y="1955"/>
                    <a:pt x="17995" y="1053"/>
                    <a:pt x="174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38"/>
            <p:cNvSpPr/>
            <p:nvPr/>
          </p:nvSpPr>
          <p:spPr>
            <a:xfrm flipH="1">
              <a:off x="6954525" y="2712188"/>
              <a:ext cx="371575" cy="814575"/>
            </a:xfrm>
            <a:custGeom>
              <a:avLst/>
              <a:gdLst/>
              <a:ahLst/>
              <a:cxnLst/>
              <a:rect l="l" t="t" r="r" b="b"/>
              <a:pathLst>
                <a:path w="14863" h="32583" extrusionOk="0">
                  <a:moveTo>
                    <a:pt x="11930" y="1"/>
                  </a:moveTo>
                  <a:cubicBezTo>
                    <a:pt x="4938" y="8848"/>
                    <a:pt x="1354" y="19800"/>
                    <a:pt x="0" y="31129"/>
                  </a:cubicBezTo>
                  <a:cubicBezTo>
                    <a:pt x="702" y="32056"/>
                    <a:pt x="1128" y="32582"/>
                    <a:pt x="1128" y="32582"/>
                  </a:cubicBezTo>
                  <a:lnTo>
                    <a:pt x="8772" y="31981"/>
                  </a:lnTo>
                  <a:cubicBezTo>
                    <a:pt x="8070" y="21429"/>
                    <a:pt x="10176" y="10502"/>
                    <a:pt x="14862" y="1204"/>
                  </a:cubicBezTo>
                  <a:lnTo>
                    <a:pt x="14862" y="1204"/>
                  </a:lnTo>
                  <a:cubicBezTo>
                    <a:pt x="14758" y="1217"/>
                    <a:pt x="14652" y="1224"/>
                    <a:pt x="14546" y="1224"/>
                  </a:cubicBezTo>
                  <a:cubicBezTo>
                    <a:pt x="14065" y="1224"/>
                    <a:pt x="13562" y="1081"/>
                    <a:pt x="13008" y="752"/>
                  </a:cubicBezTo>
                  <a:cubicBezTo>
                    <a:pt x="12607" y="502"/>
                    <a:pt x="12256" y="251"/>
                    <a:pt x="119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38"/>
            <p:cNvSpPr/>
            <p:nvPr/>
          </p:nvSpPr>
          <p:spPr>
            <a:xfrm flipH="1">
              <a:off x="6728975" y="2601913"/>
              <a:ext cx="236225" cy="896025"/>
            </a:xfrm>
            <a:custGeom>
              <a:avLst/>
              <a:gdLst/>
              <a:ahLst/>
              <a:cxnLst/>
              <a:rect l="l" t="t" r="r" b="b"/>
              <a:pathLst>
                <a:path w="9449" h="35841" extrusionOk="0">
                  <a:moveTo>
                    <a:pt x="5965" y="1"/>
                  </a:moveTo>
                  <a:cubicBezTo>
                    <a:pt x="5038" y="1078"/>
                    <a:pt x="4136" y="2532"/>
                    <a:pt x="3183" y="3685"/>
                  </a:cubicBezTo>
                  <a:cubicBezTo>
                    <a:pt x="928" y="14136"/>
                    <a:pt x="0" y="25264"/>
                    <a:pt x="1830" y="35840"/>
                  </a:cubicBezTo>
                  <a:lnTo>
                    <a:pt x="9449" y="35264"/>
                  </a:lnTo>
                  <a:cubicBezTo>
                    <a:pt x="6943" y="23710"/>
                    <a:pt x="6291" y="11730"/>
                    <a:pt x="59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38"/>
            <p:cNvSpPr/>
            <p:nvPr/>
          </p:nvSpPr>
          <p:spPr>
            <a:xfrm flipH="1">
              <a:off x="7219575" y="2363813"/>
              <a:ext cx="493750" cy="332725"/>
            </a:xfrm>
            <a:custGeom>
              <a:avLst/>
              <a:gdLst/>
              <a:ahLst/>
              <a:cxnLst/>
              <a:rect l="l" t="t" r="r" b="b"/>
              <a:pathLst>
                <a:path w="19750" h="13309" extrusionOk="0">
                  <a:moveTo>
                    <a:pt x="17043" y="1"/>
                  </a:moveTo>
                  <a:cubicBezTo>
                    <a:pt x="11329" y="1279"/>
                    <a:pt x="4261" y="2632"/>
                    <a:pt x="351" y="6868"/>
                  </a:cubicBezTo>
                  <a:cubicBezTo>
                    <a:pt x="25" y="8672"/>
                    <a:pt x="0" y="10778"/>
                    <a:pt x="326" y="13184"/>
                  </a:cubicBezTo>
                  <a:cubicBezTo>
                    <a:pt x="326" y="13209"/>
                    <a:pt x="351" y="13259"/>
                    <a:pt x="351" y="13309"/>
                  </a:cubicBezTo>
                  <a:cubicBezTo>
                    <a:pt x="4888" y="7620"/>
                    <a:pt x="12732" y="4011"/>
                    <a:pt x="19750" y="2607"/>
                  </a:cubicBezTo>
                  <a:cubicBezTo>
                    <a:pt x="19549" y="2357"/>
                    <a:pt x="19374" y="2131"/>
                    <a:pt x="19173" y="1905"/>
                  </a:cubicBezTo>
                  <a:cubicBezTo>
                    <a:pt x="18547" y="1179"/>
                    <a:pt x="17820" y="527"/>
                    <a:pt x="1704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38"/>
            <p:cNvSpPr/>
            <p:nvPr/>
          </p:nvSpPr>
          <p:spPr>
            <a:xfrm flipH="1">
              <a:off x="6584225" y="3389663"/>
              <a:ext cx="828975" cy="392350"/>
            </a:xfrm>
            <a:custGeom>
              <a:avLst/>
              <a:gdLst/>
              <a:ahLst/>
              <a:cxnLst/>
              <a:rect l="l" t="t" r="r" b="b"/>
              <a:pathLst>
                <a:path w="33159" h="15694" extrusionOk="0">
                  <a:moveTo>
                    <a:pt x="25935" y="0"/>
                  </a:moveTo>
                  <a:cubicBezTo>
                    <a:pt x="24567" y="0"/>
                    <a:pt x="22590" y="122"/>
                    <a:pt x="19524" y="345"/>
                  </a:cubicBezTo>
                  <a:cubicBezTo>
                    <a:pt x="11630" y="897"/>
                    <a:pt x="3484" y="4030"/>
                    <a:pt x="3484" y="4030"/>
                  </a:cubicBezTo>
                  <a:cubicBezTo>
                    <a:pt x="552" y="5233"/>
                    <a:pt x="0" y="8616"/>
                    <a:pt x="1053" y="11624"/>
                  </a:cubicBezTo>
                  <a:cubicBezTo>
                    <a:pt x="1898" y="13982"/>
                    <a:pt x="2959" y="15693"/>
                    <a:pt x="6170" y="15693"/>
                  </a:cubicBezTo>
                  <a:cubicBezTo>
                    <a:pt x="7054" y="15693"/>
                    <a:pt x="8100" y="15564"/>
                    <a:pt x="9349" y="15283"/>
                  </a:cubicBezTo>
                  <a:cubicBezTo>
                    <a:pt x="15138" y="13954"/>
                    <a:pt x="29399" y="11799"/>
                    <a:pt x="31279" y="8992"/>
                  </a:cubicBezTo>
                  <a:cubicBezTo>
                    <a:pt x="33158" y="6160"/>
                    <a:pt x="31479" y="2125"/>
                    <a:pt x="29775" y="997"/>
                  </a:cubicBezTo>
                  <a:cubicBezTo>
                    <a:pt x="28746" y="306"/>
                    <a:pt x="28103" y="0"/>
                    <a:pt x="259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38"/>
            <p:cNvSpPr/>
            <p:nvPr/>
          </p:nvSpPr>
          <p:spPr>
            <a:xfrm flipH="1">
              <a:off x="6624325" y="3544238"/>
              <a:ext cx="686600" cy="200650"/>
            </a:xfrm>
            <a:custGeom>
              <a:avLst/>
              <a:gdLst/>
              <a:ahLst/>
              <a:cxnLst/>
              <a:rect l="l" t="t" r="r" b="b"/>
              <a:pathLst>
                <a:path w="27464" h="8026" extrusionOk="0">
                  <a:moveTo>
                    <a:pt x="25152" y="0"/>
                  </a:moveTo>
                  <a:cubicBezTo>
                    <a:pt x="23913" y="0"/>
                    <a:pt x="21966" y="218"/>
                    <a:pt x="18992" y="759"/>
                  </a:cubicBezTo>
                  <a:cubicBezTo>
                    <a:pt x="13729" y="1686"/>
                    <a:pt x="797" y="4744"/>
                    <a:pt x="320" y="6573"/>
                  </a:cubicBezTo>
                  <a:cubicBezTo>
                    <a:pt x="0" y="7821"/>
                    <a:pt x="1211" y="8025"/>
                    <a:pt x="2038" y="8025"/>
                  </a:cubicBezTo>
                  <a:cubicBezTo>
                    <a:pt x="2440" y="8025"/>
                    <a:pt x="2752" y="7977"/>
                    <a:pt x="2752" y="7977"/>
                  </a:cubicBezTo>
                  <a:cubicBezTo>
                    <a:pt x="9744" y="6924"/>
                    <a:pt x="24732" y="2889"/>
                    <a:pt x="25834" y="2363"/>
                  </a:cubicBezTo>
                  <a:cubicBezTo>
                    <a:pt x="26937" y="1836"/>
                    <a:pt x="27463" y="809"/>
                    <a:pt x="26887" y="333"/>
                  </a:cubicBezTo>
                  <a:cubicBezTo>
                    <a:pt x="26627" y="127"/>
                    <a:pt x="26095" y="0"/>
                    <a:pt x="25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8" name="chu K">
            <a:hlinkClick r:id="" action="ppaction://media"/>
            <a:extLst>
              <a:ext uri="{FF2B5EF4-FFF2-40B4-BE49-F238E27FC236}">
                <a16:creationId xmlns:a16="http://schemas.microsoft.com/office/drawing/2014/main" id="{4E61ED29-4AC1-4337-966F-5E5F4AD2104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107406" y="107156"/>
            <a:ext cx="4929188" cy="492918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advTm="41132">
        <p14:wheelReverse spokes="1"/>
      </p:transition>
    </mc:Choice>
    <mc:Fallback xmlns="">
      <p:transition spd="slow" advTm="4113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83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extLst>
    <p:ext uri="{E180D4A7-C9FB-4DFB-919C-405C955672EB}">
      <p14:showEvtLst xmlns:p14="http://schemas.microsoft.com/office/powerpoint/2010/main">
        <p14:playEvt time="6502" objId="8"/>
        <p14:triggerEvt type="onClick" time="6503" objId="8"/>
        <p14:stopEvt time="38399" objId="8"/>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96"/>
        <p:cNvGrpSpPr/>
        <p:nvPr/>
      </p:nvGrpSpPr>
      <p:grpSpPr>
        <a:xfrm>
          <a:off x="0" y="0"/>
          <a:ext cx="0" cy="0"/>
          <a:chOff x="0" y="0"/>
          <a:chExt cx="0" cy="0"/>
        </a:xfrm>
      </p:grpSpPr>
      <p:grpSp>
        <p:nvGrpSpPr>
          <p:cNvPr id="997" name="Google Shape;997;p36"/>
          <p:cNvGrpSpPr/>
          <p:nvPr/>
        </p:nvGrpSpPr>
        <p:grpSpPr>
          <a:xfrm>
            <a:off x="51008" y="4415992"/>
            <a:ext cx="837337" cy="747621"/>
            <a:chOff x="263875" y="1685013"/>
            <a:chExt cx="2361516" cy="2191459"/>
          </a:xfrm>
        </p:grpSpPr>
        <p:sp>
          <p:nvSpPr>
            <p:cNvPr id="998" name="Google Shape;998;p36"/>
            <p:cNvSpPr/>
            <p:nvPr/>
          </p:nvSpPr>
          <p:spPr>
            <a:xfrm rot="-1091850" flipH="1">
              <a:off x="475745" y="3222691"/>
              <a:ext cx="751372" cy="550214"/>
            </a:xfrm>
            <a:custGeom>
              <a:avLst/>
              <a:gdLst/>
              <a:ahLst/>
              <a:cxnLst/>
              <a:rect l="l" t="t" r="r" b="b"/>
              <a:pathLst>
                <a:path w="23033" h="16924" extrusionOk="0">
                  <a:moveTo>
                    <a:pt x="18087" y="0"/>
                  </a:moveTo>
                  <a:cubicBezTo>
                    <a:pt x="15558" y="0"/>
                    <a:pt x="12757" y="2011"/>
                    <a:pt x="12181" y="4317"/>
                  </a:cubicBezTo>
                  <a:cubicBezTo>
                    <a:pt x="12181" y="4317"/>
                    <a:pt x="10883" y="321"/>
                    <a:pt x="6682" y="321"/>
                  </a:cubicBezTo>
                  <a:cubicBezTo>
                    <a:pt x="6249" y="321"/>
                    <a:pt x="5785" y="364"/>
                    <a:pt x="5289" y="457"/>
                  </a:cubicBezTo>
                  <a:cubicBezTo>
                    <a:pt x="0" y="1460"/>
                    <a:pt x="6492" y="11610"/>
                    <a:pt x="12381" y="16924"/>
                  </a:cubicBezTo>
                  <a:cubicBezTo>
                    <a:pt x="22381" y="8527"/>
                    <a:pt x="23033" y="2437"/>
                    <a:pt x="20251" y="608"/>
                  </a:cubicBezTo>
                  <a:cubicBezTo>
                    <a:pt x="19602" y="187"/>
                    <a:pt x="18857" y="0"/>
                    <a:pt x="18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36"/>
            <p:cNvSpPr/>
            <p:nvPr/>
          </p:nvSpPr>
          <p:spPr>
            <a:xfrm>
              <a:off x="263875" y="1685013"/>
              <a:ext cx="2361516" cy="1729379"/>
            </a:xfrm>
            <a:custGeom>
              <a:avLst/>
              <a:gdLst/>
              <a:ahLst/>
              <a:cxnLst/>
              <a:rect l="l" t="t" r="r" b="b"/>
              <a:pathLst>
                <a:path w="23033" h="16924" extrusionOk="0">
                  <a:moveTo>
                    <a:pt x="18087" y="0"/>
                  </a:moveTo>
                  <a:cubicBezTo>
                    <a:pt x="15558" y="0"/>
                    <a:pt x="12757" y="2011"/>
                    <a:pt x="12181" y="4317"/>
                  </a:cubicBezTo>
                  <a:cubicBezTo>
                    <a:pt x="12181" y="4317"/>
                    <a:pt x="10883" y="321"/>
                    <a:pt x="6682" y="321"/>
                  </a:cubicBezTo>
                  <a:cubicBezTo>
                    <a:pt x="6249" y="321"/>
                    <a:pt x="5785" y="364"/>
                    <a:pt x="5289" y="457"/>
                  </a:cubicBezTo>
                  <a:cubicBezTo>
                    <a:pt x="0" y="1460"/>
                    <a:pt x="6492" y="11610"/>
                    <a:pt x="12381" y="16924"/>
                  </a:cubicBezTo>
                  <a:cubicBezTo>
                    <a:pt x="22381" y="8527"/>
                    <a:pt x="23033" y="2437"/>
                    <a:pt x="20251" y="608"/>
                  </a:cubicBezTo>
                  <a:cubicBezTo>
                    <a:pt x="19602" y="187"/>
                    <a:pt x="18857" y="0"/>
                    <a:pt x="18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2" name="Google Shape;1002;p36"/>
          <p:cNvGrpSpPr/>
          <p:nvPr/>
        </p:nvGrpSpPr>
        <p:grpSpPr>
          <a:xfrm>
            <a:off x="7984244" y="4290034"/>
            <a:ext cx="1159756" cy="853466"/>
            <a:chOff x="4695825" y="983769"/>
            <a:chExt cx="3962116" cy="2997797"/>
          </a:xfrm>
        </p:grpSpPr>
        <p:sp>
          <p:nvSpPr>
            <p:cNvPr id="1003" name="Google Shape;1003;p36"/>
            <p:cNvSpPr/>
            <p:nvPr/>
          </p:nvSpPr>
          <p:spPr>
            <a:xfrm>
              <a:off x="4695825" y="3257550"/>
              <a:ext cx="3295500" cy="476400"/>
            </a:xfrm>
            <a:prstGeom prst="ellipse">
              <a:avLst/>
            </a:prstGeom>
            <a:solidFill>
              <a:srgbClr val="FDFBF6">
                <a:alpha val="566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04" name="Google Shape;1004;p36"/>
            <p:cNvGrpSpPr/>
            <p:nvPr/>
          </p:nvGrpSpPr>
          <p:grpSpPr>
            <a:xfrm>
              <a:off x="4819440" y="983769"/>
              <a:ext cx="3838501" cy="2997797"/>
              <a:chOff x="4862925" y="1171430"/>
              <a:chExt cx="3518978" cy="2748255"/>
            </a:xfrm>
          </p:grpSpPr>
          <p:grpSp>
            <p:nvGrpSpPr>
              <p:cNvPr id="1005" name="Google Shape;1005;p36"/>
              <p:cNvGrpSpPr/>
              <p:nvPr/>
            </p:nvGrpSpPr>
            <p:grpSpPr>
              <a:xfrm>
                <a:off x="4862925" y="1171430"/>
                <a:ext cx="3388064" cy="2748255"/>
                <a:chOff x="4831775" y="1102668"/>
                <a:chExt cx="3388064" cy="2748255"/>
              </a:xfrm>
            </p:grpSpPr>
            <p:sp>
              <p:nvSpPr>
                <p:cNvPr id="1006" name="Google Shape;1006;p36"/>
                <p:cNvSpPr/>
                <p:nvPr/>
              </p:nvSpPr>
              <p:spPr>
                <a:xfrm rot="-3147065">
                  <a:off x="7561673" y="1308689"/>
                  <a:ext cx="252311" cy="170912"/>
                </a:xfrm>
                <a:custGeom>
                  <a:avLst/>
                  <a:gdLst/>
                  <a:ahLst/>
                  <a:cxnLst/>
                  <a:rect l="l" t="t" r="r" b="b"/>
                  <a:pathLst>
                    <a:path w="3487" h="2362" extrusionOk="0">
                      <a:moveTo>
                        <a:pt x="1668" y="1"/>
                      </a:moveTo>
                      <a:cubicBezTo>
                        <a:pt x="193" y="1"/>
                        <a:pt x="0" y="2361"/>
                        <a:pt x="1883" y="2361"/>
                      </a:cubicBezTo>
                      <a:cubicBezTo>
                        <a:pt x="3311" y="2361"/>
                        <a:pt x="3487" y="56"/>
                        <a:pt x="1783" y="5"/>
                      </a:cubicBezTo>
                      <a:cubicBezTo>
                        <a:pt x="1744" y="2"/>
                        <a:pt x="1706" y="1"/>
                        <a:pt x="16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36"/>
                <p:cNvSpPr/>
                <p:nvPr/>
              </p:nvSpPr>
              <p:spPr>
                <a:xfrm rot="-3147065">
                  <a:off x="7183146" y="1154367"/>
                  <a:ext cx="194931" cy="130970"/>
                </a:xfrm>
                <a:custGeom>
                  <a:avLst/>
                  <a:gdLst/>
                  <a:ahLst/>
                  <a:cxnLst/>
                  <a:rect l="l" t="t" r="r" b="b"/>
                  <a:pathLst>
                    <a:path w="2694" h="1810" extrusionOk="0">
                      <a:moveTo>
                        <a:pt x="1275" y="1"/>
                      </a:moveTo>
                      <a:cubicBezTo>
                        <a:pt x="153" y="1"/>
                        <a:pt x="1" y="1809"/>
                        <a:pt x="1466" y="1809"/>
                      </a:cubicBezTo>
                      <a:cubicBezTo>
                        <a:pt x="2569" y="1809"/>
                        <a:pt x="2694" y="30"/>
                        <a:pt x="1366" y="5"/>
                      </a:cubicBezTo>
                      <a:cubicBezTo>
                        <a:pt x="1335" y="2"/>
                        <a:pt x="1305" y="1"/>
                        <a:pt x="12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36"/>
                <p:cNvSpPr/>
                <p:nvPr/>
              </p:nvSpPr>
              <p:spPr>
                <a:xfrm>
                  <a:off x="5601471" y="1742701"/>
                  <a:ext cx="1352297" cy="1503083"/>
                </a:xfrm>
                <a:custGeom>
                  <a:avLst/>
                  <a:gdLst/>
                  <a:ahLst/>
                  <a:cxnLst/>
                  <a:rect l="l" t="t" r="r" b="b"/>
                  <a:pathLst>
                    <a:path w="34788" h="38667" extrusionOk="0">
                      <a:moveTo>
                        <a:pt x="16229" y="0"/>
                      </a:moveTo>
                      <a:cubicBezTo>
                        <a:pt x="8063" y="0"/>
                        <a:pt x="51" y="591"/>
                        <a:pt x="100" y="1834"/>
                      </a:cubicBezTo>
                      <a:cubicBezTo>
                        <a:pt x="100" y="13713"/>
                        <a:pt x="0" y="24841"/>
                        <a:pt x="552" y="37398"/>
                      </a:cubicBezTo>
                      <a:cubicBezTo>
                        <a:pt x="590" y="38365"/>
                        <a:pt x="7528" y="38667"/>
                        <a:pt x="14856" y="38667"/>
                      </a:cubicBezTo>
                      <a:cubicBezTo>
                        <a:pt x="21954" y="38667"/>
                        <a:pt x="29417" y="38384"/>
                        <a:pt x="31329" y="38150"/>
                      </a:cubicBezTo>
                      <a:cubicBezTo>
                        <a:pt x="34787" y="37724"/>
                        <a:pt x="33284" y="36295"/>
                        <a:pt x="33309" y="21333"/>
                      </a:cubicBezTo>
                      <a:cubicBezTo>
                        <a:pt x="33334" y="14240"/>
                        <a:pt x="33309" y="8926"/>
                        <a:pt x="33309" y="1834"/>
                      </a:cubicBezTo>
                      <a:cubicBezTo>
                        <a:pt x="33321" y="635"/>
                        <a:pt x="24693" y="0"/>
                        <a:pt x="162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36"/>
                <p:cNvSpPr/>
                <p:nvPr/>
              </p:nvSpPr>
              <p:spPr>
                <a:xfrm>
                  <a:off x="5643688" y="1852752"/>
                  <a:ext cx="182856" cy="122021"/>
                </a:xfrm>
                <a:custGeom>
                  <a:avLst/>
                  <a:gdLst/>
                  <a:ahLst/>
                  <a:cxnLst/>
                  <a:rect l="l" t="t" r="r" b="b"/>
                  <a:pathLst>
                    <a:path w="4704" h="3139" extrusionOk="0">
                      <a:moveTo>
                        <a:pt x="2259" y="0"/>
                      </a:moveTo>
                      <a:cubicBezTo>
                        <a:pt x="278" y="0"/>
                        <a:pt x="0" y="3138"/>
                        <a:pt x="2548" y="3138"/>
                      </a:cubicBezTo>
                      <a:cubicBezTo>
                        <a:pt x="4453" y="3138"/>
                        <a:pt x="4704" y="55"/>
                        <a:pt x="2398" y="5"/>
                      </a:cubicBezTo>
                      <a:cubicBezTo>
                        <a:pt x="2351" y="2"/>
                        <a:pt x="2305" y="0"/>
                        <a:pt x="22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36"/>
                <p:cNvSpPr/>
                <p:nvPr/>
              </p:nvSpPr>
              <p:spPr>
                <a:xfrm>
                  <a:off x="6197052" y="2402228"/>
                  <a:ext cx="181923" cy="122021"/>
                </a:xfrm>
                <a:custGeom>
                  <a:avLst/>
                  <a:gdLst/>
                  <a:ahLst/>
                  <a:cxnLst/>
                  <a:rect l="l" t="t" r="r" b="b"/>
                  <a:pathLst>
                    <a:path w="4680" h="3139" extrusionOk="0">
                      <a:moveTo>
                        <a:pt x="2260" y="1"/>
                      </a:moveTo>
                      <a:cubicBezTo>
                        <a:pt x="279" y="1"/>
                        <a:pt x="1" y="3138"/>
                        <a:pt x="2549" y="3138"/>
                      </a:cubicBezTo>
                      <a:cubicBezTo>
                        <a:pt x="4454" y="3138"/>
                        <a:pt x="4679" y="81"/>
                        <a:pt x="2399" y="6"/>
                      </a:cubicBezTo>
                      <a:cubicBezTo>
                        <a:pt x="2351" y="2"/>
                        <a:pt x="2305" y="1"/>
                        <a:pt x="2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36"/>
                <p:cNvSpPr/>
                <p:nvPr/>
              </p:nvSpPr>
              <p:spPr>
                <a:xfrm>
                  <a:off x="6220454" y="2960490"/>
                  <a:ext cx="181884" cy="122021"/>
                </a:xfrm>
                <a:custGeom>
                  <a:avLst/>
                  <a:gdLst/>
                  <a:ahLst/>
                  <a:cxnLst/>
                  <a:rect l="l" t="t" r="r" b="b"/>
                  <a:pathLst>
                    <a:path w="4679" h="3139" extrusionOk="0">
                      <a:moveTo>
                        <a:pt x="2258" y="1"/>
                      </a:moveTo>
                      <a:cubicBezTo>
                        <a:pt x="255" y="1"/>
                        <a:pt x="0" y="3138"/>
                        <a:pt x="2548" y="3138"/>
                      </a:cubicBezTo>
                      <a:cubicBezTo>
                        <a:pt x="4453" y="3138"/>
                        <a:pt x="4679" y="56"/>
                        <a:pt x="2398" y="6"/>
                      </a:cubicBezTo>
                      <a:cubicBezTo>
                        <a:pt x="2350" y="2"/>
                        <a:pt x="2304" y="1"/>
                        <a:pt x="2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36"/>
                <p:cNvSpPr/>
                <p:nvPr/>
              </p:nvSpPr>
              <p:spPr>
                <a:xfrm>
                  <a:off x="6698210" y="1832227"/>
                  <a:ext cx="181535" cy="122060"/>
                </a:xfrm>
                <a:custGeom>
                  <a:avLst/>
                  <a:gdLst/>
                  <a:ahLst/>
                  <a:cxnLst/>
                  <a:rect l="l" t="t" r="r" b="b"/>
                  <a:pathLst>
                    <a:path w="4670" h="3140" extrusionOk="0">
                      <a:moveTo>
                        <a:pt x="2229" y="0"/>
                      </a:moveTo>
                      <a:cubicBezTo>
                        <a:pt x="267" y="0"/>
                        <a:pt x="0" y="3140"/>
                        <a:pt x="2539" y="3140"/>
                      </a:cubicBezTo>
                      <a:cubicBezTo>
                        <a:pt x="4444" y="3140"/>
                        <a:pt x="4670" y="57"/>
                        <a:pt x="2389" y="7"/>
                      </a:cubicBezTo>
                      <a:cubicBezTo>
                        <a:pt x="2334" y="2"/>
                        <a:pt x="2281" y="0"/>
                        <a:pt x="22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36"/>
                <p:cNvSpPr/>
                <p:nvPr/>
              </p:nvSpPr>
              <p:spPr>
                <a:xfrm>
                  <a:off x="6606585" y="2725616"/>
                  <a:ext cx="181573" cy="122099"/>
                </a:xfrm>
                <a:custGeom>
                  <a:avLst/>
                  <a:gdLst/>
                  <a:ahLst/>
                  <a:cxnLst/>
                  <a:rect l="l" t="t" r="r" b="b"/>
                  <a:pathLst>
                    <a:path w="4671" h="3141" extrusionOk="0">
                      <a:moveTo>
                        <a:pt x="2227" y="1"/>
                      </a:moveTo>
                      <a:cubicBezTo>
                        <a:pt x="245" y="1"/>
                        <a:pt x="1" y="3116"/>
                        <a:pt x="2515" y="3140"/>
                      </a:cubicBezTo>
                      <a:cubicBezTo>
                        <a:pt x="4445" y="3140"/>
                        <a:pt x="4671" y="58"/>
                        <a:pt x="2390" y="7"/>
                      </a:cubicBezTo>
                      <a:cubicBezTo>
                        <a:pt x="2335" y="3"/>
                        <a:pt x="2280" y="1"/>
                        <a:pt x="22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36"/>
                <p:cNvSpPr/>
                <p:nvPr/>
              </p:nvSpPr>
              <p:spPr>
                <a:xfrm>
                  <a:off x="6132755" y="2058315"/>
                  <a:ext cx="181923" cy="122021"/>
                </a:xfrm>
                <a:custGeom>
                  <a:avLst/>
                  <a:gdLst/>
                  <a:ahLst/>
                  <a:cxnLst/>
                  <a:rect l="l" t="t" r="r" b="b"/>
                  <a:pathLst>
                    <a:path w="4680" h="3139" extrusionOk="0">
                      <a:moveTo>
                        <a:pt x="2235" y="0"/>
                      </a:moveTo>
                      <a:cubicBezTo>
                        <a:pt x="255" y="0"/>
                        <a:pt x="0" y="3138"/>
                        <a:pt x="2524" y="3138"/>
                      </a:cubicBezTo>
                      <a:cubicBezTo>
                        <a:pt x="4429" y="3138"/>
                        <a:pt x="4679" y="56"/>
                        <a:pt x="2373" y="5"/>
                      </a:cubicBezTo>
                      <a:cubicBezTo>
                        <a:pt x="2326" y="2"/>
                        <a:pt x="2280" y="0"/>
                        <a:pt x="22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36"/>
                <p:cNvSpPr/>
                <p:nvPr/>
              </p:nvSpPr>
              <p:spPr>
                <a:xfrm>
                  <a:off x="5681628" y="2162573"/>
                  <a:ext cx="181962" cy="122021"/>
                </a:xfrm>
                <a:custGeom>
                  <a:avLst/>
                  <a:gdLst/>
                  <a:ahLst/>
                  <a:cxnLst/>
                  <a:rect l="l" t="t" r="r" b="b"/>
                  <a:pathLst>
                    <a:path w="4681" h="3139" extrusionOk="0">
                      <a:moveTo>
                        <a:pt x="2259" y="0"/>
                      </a:moveTo>
                      <a:cubicBezTo>
                        <a:pt x="256" y="0"/>
                        <a:pt x="1" y="3138"/>
                        <a:pt x="2525" y="3138"/>
                      </a:cubicBezTo>
                      <a:cubicBezTo>
                        <a:pt x="4454" y="3138"/>
                        <a:pt x="4680" y="80"/>
                        <a:pt x="2399" y="5"/>
                      </a:cubicBezTo>
                      <a:cubicBezTo>
                        <a:pt x="2352" y="2"/>
                        <a:pt x="2305" y="0"/>
                        <a:pt x="22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36"/>
                <p:cNvSpPr/>
                <p:nvPr/>
              </p:nvSpPr>
              <p:spPr>
                <a:xfrm>
                  <a:off x="6633874" y="2290117"/>
                  <a:ext cx="181224" cy="121127"/>
                </a:xfrm>
                <a:custGeom>
                  <a:avLst/>
                  <a:gdLst/>
                  <a:ahLst/>
                  <a:cxnLst/>
                  <a:rect l="l" t="t" r="r" b="b"/>
                  <a:pathLst>
                    <a:path w="4662" h="3116" extrusionOk="0">
                      <a:moveTo>
                        <a:pt x="2204" y="1"/>
                      </a:moveTo>
                      <a:cubicBezTo>
                        <a:pt x="244" y="1"/>
                        <a:pt x="1" y="3115"/>
                        <a:pt x="2515" y="3115"/>
                      </a:cubicBezTo>
                      <a:cubicBezTo>
                        <a:pt x="2523" y="3115"/>
                        <a:pt x="2530" y="3115"/>
                        <a:pt x="2538" y="3115"/>
                      </a:cubicBezTo>
                      <a:cubicBezTo>
                        <a:pt x="4422" y="3115"/>
                        <a:pt x="4661" y="57"/>
                        <a:pt x="2365" y="7"/>
                      </a:cubicBezTo>
                      <a:cubicBezTo>
                        <a:pt x="2310" y="3"/>
                        <a:pt x="2256" y="1"/>
                        <a:pt x="22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36"/>
                <p:cNvSpPr/>
                <p:nvPr/>
              </p:nvSpPr>
              <p:spPr>
                <a:xfrm>
                  <a:off x="6023987" y="1775705"/>
                  <a:ext cx="181573" cy="122099"/>
                </a:xfrm>
                <a:custGeom>
                  <a:avLst/>
                  <a:gdLst/>
                  <a:ahLst/>
                  <a:cxnLst/>
                  <a:rect l="l" t="t" r="r" b="b"/>
                  <a:pathLst>
                    <a:path w="4671" h="3141" extrusionOk="0">
                      <a:moveTo>
                        <a:pt x="2227" y="0"/>
                      </a:moveTo>
                      <a:cubicBezTo>
                        <a:pt x="244" y="0"/>
                        <a:pt x="0" y="3116"/>
                        <a:pt x="2515" y="3140"/>
                      </a:cubicBezTo>
                      <a:cubicBezTo>
                        <a:pt x="4445" y="3140"/>
                        <a:pt x="4670" y="57"/>
                        <a:pt x="2389" y="7"/>
                      </a:cubicBezTo>
                      <a:cubicBezTo>
                        <a:pt x="2334" y="3"/>
                        <a:pt x="2280" y="0"/>
                        <a:pt x="22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36"/>
                <p:cNvSpPr/>
                <p:nvPr/>
              </p:nvSpPr>
              <p:spPr>
                <a:xfrm>
                  <a:off x="6549324" y="2044670"/>
                  <a:ext cx="126802" cy="85014"/>
                </a:xfrm>
                <a:custGeom>
                  <a:avLst/>
                  <a:gdLst/>
                  <a:ahLst/>
                  <a:cxnLst/>
                  <a:rect l="l" t="t" r="r" b="b"/>
                  <a:pathLst>
                    <a:path w="3262" h="2187" extrusionOk="0">
                      <a:moveTo>
                        <a:pt x="1543" y="1"/>
                      </a:moveTo>
                      <a:cubicBezTo>
                        <a:pt x="168" y="1"/>
                        <a:pt x="1" y="2186"/>
                        <a:pt x="1758" y="2186"/>
                      </a:cubicBezTo>
                      <a:cubicBezTo>
                        <a:pt x="3086" y="2186"/>
                        <a:pt x="3261" y="31"/>
                        <a:pt x="1657" y="6"/>
                      </a:cubicBezTo>
                      <a:cubicBezTo>
                        <a:pt x="1618" y="2"/>
                        <a:pt x="1580" y="1"/>
                        <a:pt x="15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36"/>
                <p:cNvSpPr/>
                <p:nvPr/>
              </p:nvSpPr>
              <p:spPr>
                <a:xfrm>
                  <a:off x="5925832" y="1980373"/>
                  <a:ext cx="127385" cy="85014"/>
                </a:xfrm>
                <a:custGeom>
                  <a:avLst/>
                  <a:gdLst/>
                  <a:ahLst/>
                  <a:cxnLst/>
                  <a:rect l="l" t="t" r="r" b="b"/>
                  <a:pathLst>
                    <a:path w="3277" h="2187" extrusionOk="0">
                      <a:moveTo>
                        <a:pt x="1567" y="1"/>
                      </a:moveTo>
                      <a:cubicBezTo>
                        <a:pt x="191" y="1"/>
                        <a:pt x="0" y="2186"/>
                        <a:pt x="1782" y="2186"/>
                      </a:cubicBezTo>
                      <a:cubicBezTo>
                        <a:pt x="1789" y="2186"/>
                        <a:pt x="1797" y="2186"/>
                        <a:pt x="1804" y="2186"/>
                      </a:cubicBezTo>
                      <a:cubicBezTo>
                        <a:pt x="3112" y="2186"/>
                        <a:pt x="3276" y="55"/>
                        <a:pt x="1681" y="5"/>
                      </a:cubicBezTo>
                      <a:cubicBezTo>
                        <a:pt x="1642" y="2"/>
                        <a:pt x="1604" y="1"/>
                        <a:pt x="15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36"/>
                <p:cNvSpPr/>
                <p:nvPr/>
              </p:nvSpPr>
              <p:spPr>
                <a:xfrm>
                  <a:off x="6549324" y="2482113"/>
                  <a:ext cx="126802" cy="85014"/>
                </a:xfrm>
                <a:custGeom>
                  <a:avLst/>
                  <a:gdLst/>
                  <a:ahLst/>
                  <a:cxnLst/>
                  <a:rect l="l" t="t" r="r" b="b"/>
                  <a:pathLst>
                    <a:path w="3262" h="2187" extrusionOk="0">
                      <a:moveTo>
                        <a:pt x="1543" y="1"/>
                      </a:moveTo>
                      <a:cubicBezTo>
                        <a:pt x="168" y="1"/>
                        <a:pt x="1" y="2186"/>
                        <a:pt x="1758" y="2186"/>
                      </a:cubicBezTo>
                      <a:cubicBezTo>
                        <a:pt x="3086" y="2186"/>
                        <a:pt x="3261" y="31"/>
                        <a:pt x="1657" y="6"/>
                      </a:cubicBezTo>
                      <a:cubicBezTo>
                        <a:pt x="1618" y="2"/>
                        <a:pt x="1580" y="1"/>
                        <a:pt x="15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36"/>
                <p:cNvSpPr/>
                <p:nvPr/>
              </p:nvSpPr>
              <p:spPr>
                <a:xfrm>
                  <a:off x="6313206" y="2735490"/>
                  <a:ext cx="127152" cy="85908"/>
                </a:xfrm>
                <a:custGeom>
                  <a:avLst/>
                  <a:gdLst/>
                  <a:ahLst/>
                  <a:cxnLst/>
                  <a:rect l="l" t="t" r="r" b="b"/>
                  <a:pathLst>
                    <a:path w="3271" h="2210" extrusionOk="0">
                      <a:moveTo>
                        <a:pt x="1574" y="1"/>
                      </a:moveTo>
                      <a:cubicBezTo>
                        <a:pt x="179" y="1"/>
                        <a:pt x="0" y="2210"/>
                        <a:pt x="1766" y="2210"/>
                      </a:cubicBezTo>
                      <a:cubicBezTo>
                        <a:pt x="3120" y="2210"/>
                        <a:pt x="3270" y="54"/>
                        <a:pt x="1666" y="4"/>
                      </a:cubicBezTo>
                      <a:cubicBezTo>
                        <a:pt x="1635" y="2"/>
                        <a:pt x="1604" y="1"/>
                        <a:pt x="15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36"/>
                <p:cNvSpPr/>
                <p:nvPr/>
              </p:nvSpPr>
              <p:spPr>
                <a:xfrm>
                  <a:off x="6549324" y="3091066"/>
                  <a:ext cx="126452" cy="84975"/>
                </a:xfrm>
                <a:custGeom>
                  <a:avLst/>
                  <a:gdLst/>
                  <a:ahLst/>
                  <a:cxnLst/>
                  <a:rect l="l" t="t" r="r" b="b"/>
                  <a:pathLst>
                    <a:path w="3253" h="2186" extrusionOk="0">
                      <a:moveTo>
                        <a:pt x="1543" y="0"/>
                      </a:moveTo>
                      <a:cubicBezTo>
                        <a:pt x="168" y="0"/>
                        <a:pt x="1" y="2185"/>
                        <a:pt x="1758" y="2185"/>
                      </a:cubicBezTo>
                      <a:cubicBezTo>
                        <a:pt x="1765" y="2186"/>
                        <a:pt x="1773" y="2186"/>
                        <a:pt x="1781" y="2186"/>
                      </a:cubicBezTo>
                      <a:cubicBezTo>
                        <a:pt x="3088" y="2186"/>
                        <a:pt x="3252" y="55"/>
                        <a:pt x="1657" y="5"/>
                      </a:cubicBezTo>
                      <a:cubicBezTo>
                        <a:pt x="1618" y="2"/>
                        <a:pt x="1580" y="0"/>
                        <a:pt x="15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36"/>
                <p:cNvSpPr/>
                <p:nvPr/>
              </p:nvSpPr>
              <p:spPr>
                <a:xfrm>
                  <a:off x="5941031" y="2307805"/>
                  <a:ext cx="127152" cy="85908"/>
                </a:xfrm>
                <a:custGeom>
                  <a:avLst/>
                  <a:gdLst/>
                  <a:ahLst/>
                  <a:cxnLst/>
                  <a:rect l="l" t="t" r="r" b="b"/>
                  <a:pathLst>
                    <a:path w="3271" h="2210" extrusionOk="0">
                      <a:moveTo>
                        <a:pt x="1573" y="0"/>
                      </a:moveTo>
                      <a:cubicBezTo>
                        <a:pt x="179" y="0"/>
                        <a:pt x="1" y="2185"/>
                        <a:pt x="1766" y="2209"/>
                      </a:cubicBezTo>
                      <a:cubicBezTo>
                        <a:pt x="3120" y="2209"/>
                        <a:pt x="3270" y="54"/>
                        <a:pt x="1666" y="4"/>
                      </a:cubicBezTo>
                      <a:cubicBezTo>
                        <a:pt x="1634" y="1"/>
                        <a:pt x="1603" y="0"/>
                        <a:pt x="15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36"/>
                <p:cNvSpPr/>
                <p:nvPr/>
              </p:nvSpPr>
              <p:spPr>
                <a:xfrm>
                  <a:off x="6407202" y="1731156"/>
                  <a:ext cx="106200" cy="1526679"/>
                </a:xfrm>
                <a:custGeom>
                  <a:avLst/>
                  <a:gdLst/>
                  <a:ahLst/>
                  <a:cxnLst/>
                  <a:rect l="l" t="t" r="r" b="b"/>
                  <a:pathLst>
                    <a:path w="2732" h="39274" extrusionOk="0">
                      <a:moveTo>
                        <a:pt x="2657" y="0"/>
                      </a:moveTo>
                      <a:lnTo>
                        <a:pt x="150" y="25"/>
                      </a:lnTo>
                      <a:cubicBezTo>
                        <a:pt x="201" y="2832"/>
                        <a:pt x="226" y="5715"/>
                        <a:pt x="226" y="8597"/>
                      </a:cubicBezTo>
                      <a:cubicBezTo>
                        <a:pt x="226" y="18647"/>
                        <a:pt x="0" y="29173"/>
                        <a:pt x="0" y="39274"/>
                      </a:cubicBezTo>
                      <a:lnTo>
                        <a:pt x="2506" y="39274"/>
                      </a:lnTo>
                      <a:cubicBezTo>
                        <a:pt x="2506" y="29199"/>
                        <a:pt x="2732" y="18697"/>
                        <a:pt x="2732" y="8597"/>
                      </a:cubicBezTo>
                      <a:cubicBezTo>
                        <a:pt x="2732" y="5690"/>
                        <a:pt x="2707" y="2807"/>
                        <a:pt x="26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36"/>
                <p:cNvSpPr/>
                <p:nvPr/>
              </p:nvSpPr>
              <p:spPr>
                <a:xfrm>
                  <a:off x="5588798" y="2224149"/>
                  <a:ext cx="1329906" cy="103284"/>
                </a:xfrm>
                <a:custGeom>
                  <a:avLst/>
                  <a:gdLst/>
                  <a:ahLst/>
                  <a:cxnLst/>
                  <a:rect l="l" t="t" r="r" b="b"/>
                  <a:pathLst>
                    <a:path w="34212" h="2657" extrusionOk="0">
                      <a:moveTo>
                        <a:pt x="50" y="0"/>
                      </a:moveTo>
                      <a:lnTo>
                        <a:pt x="0" y="2506"/>
                      </a:lnTo>
                      <a:cubicBezTo>
                        <a:pt x="4762" y="2632"/>
                        <a:pt x="9549" y="2657"/>
                        <a:pt x="14286" y="2657"/>
                      </a:cubicBezTo>
                      <a:cubicBezTo>
                        <a:pt x="21053" y="2657"/>
                        <a:pt x="27745" y="2582"/>
                        <a:pt x="34211" y="2582"/>
                      </a:cubicBezTo>
                      <a:lnTo>
                        <a:pt x="34211" y="75"/>
                      </a:lnTo>
                      <a:cubicBezTo>
                        <a:pt x="27720" y="75"/>
                        <a:pt x="21028" y="151"/>
                        <a:pt x="14286" y="151"/>
                      </a:cubicBezTo>
                      <a:cubicBezTo>
                        <a:pt x="9549" y="151"/>
                        <a:pt x="4787" y="125"/>
                        <a:pt x="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36"/>
                <p:cNvSpPr/>
                <p:nvPr/>
              </p:nvSpPr>
              <p:spPr>
                <a:xfrm>
                  <a:off x="6005794" y="1242050"/>
                  <a:ext cx="822309" cy="532437"/>
                </a:xfrm>
                <a:custGeom>
                  <a:avLst/>
                  <a:gdLst/>
                  <a:ahLst/>
                  <a:cxnLst/>
                  <a:rect l="l" t="t" r="r" b="b"/>
                  <a:pathLst>
                    <a:path w="21154" h="13697" extrusionOk="0">
                      <a:moveTo>
                        <a:pt x="10577" y="2507"/>
                      </a:moveTo>
                      <a:cubicBezTo>
                        <a:pt x="10627" y="2507"/>
                        <a:pt x="10702" y="2532"/>
                        <a:pt x="10777" y="2532"/>
                      </a:cubicBezTo>
                      <a:cubicBezTo>
                        <a:pt x="10852" y="2557"/>
                        <a:pt x="10903" y="2557"/>
                        <a:pt x="10953" y="2582"/>
                      </a:cubicBezTo>
                      <a:cubicBezTo>
                        <a:pt x="11153" y="2683"/>
                        <a:pt x="11304" y="2808"/>
                        <a:pt x="11454" y="3109"/>
                      </a:cubicBezTo>
                      <a:cubicBezTo>
                        <a:pt x="11604" y="3409"/>
                        <a:pt x="11705" y="3835"/>
                        <a:pt x="11755" y="4287"/>
                      </a:cubicBezTo>
                      <a:cubicBezTo>
                        <a:pt x="11805" y="4763"/>
                        <a:pt x="11805" y="5239"/>
                        <a:pt x="11780" y="5765"/>
                      </a:cubicBezTo>
                      <a:cubicBezTo>
                        <a:pt x="11730" y="6768"/>
                        <a:pt x="11579" y="7820"/>
                        <a:pt x="11404" y="8898"/>
                      </a:cubicBezTo>
                      <a:lnTo>
                        <a:pt x="11329" y="9336"/>
                      </a:lnTo>
                      <a:lnTo>
                        <a:pt x="11329" y="9336"/>
                      </a:lnTo>
                      <a:cubicBezTo>
                        <a:pt x="11295" y="9274"/>
                        <a:pt x="11261" y="9211"/>
                        <a:pt x="11228" y="9149"/>
                      </a:cubicBezTo>
                      <a:cubicBezTo>
                        <a:pt x="10702" y="8221"/>
                        <a:pt x="10226" y="7294"/>
                        <a:pt x="9850" y="6342"/>
                      </a:cubicBezTo>
                      <a:cubicBezTo>
                        <a:pt x="9674" y="5866"/>
                        <a:pt x="9499" y="5364"/>
                        <a:pt x="9399" y="4913"/>
                      </a:cubicBezTo>
                      <a:cubicBezTo>
                        <a:pt x="9273" y="4437"/>
                        <a:pt x="9198" y="3986"/>
                        <a:pt x="9198" y="3585"/>
                      </a:cubicBezTo>
                      <a:cubicBezTo>
                        <a:pt x="9173" y="3184"/>
                        <a:pt x="9273" y="2908"/>
                        <a:pt x="9374" y="2808"/>
                      </a:cubicBezTo>
                      <a:cubicBezTo>
                        <a:pt x="9424" y="2758"/>
                        <a:pt x="9474" y="2708"/>
                        <a:pt x="9574" y="2658"/>
                      </a:cubicBezTo>
                      <a:cubicBezTo>
                        <a:pt x="9674" y="2607"/>
                        <a:pt x="9800" y="2557"/>
                        <a:pt x="9975" y="2532"/>
                      </a:cubicBezTo>
                      <a:cubicBezTo>
                        <a:pt x="10075" y="2507"/>
                        <a:pt x="10176" y="2507"/>
                        <a:pt x="10276" y="2507"/>
                      </a:cubicBezTo>
                      <a:close/>
                      <a:moveTo>
                        <a:pt x="3390" y="6610"/>
                      </a:moveTo>
                      <a:cubicBezTo>
                        <a:pt x="3561" y="6610"/>
                        <a:pt x="3743" y="6636"/>
                        <a:pt x="3935" y="6693"/>
                      </a:cubicBezTo>
                      <a:cubicBezTo>
                        <a:pt x="4361" y="6818"/>
                        <a:pt x="4787" y="7043"/>
                        <a:pt x="5213" y="7319"/>
                      </a:cubicBezTo>
                      <a:cubicBezTo>
                        <a:pt x="5664" y="7595"/>
                        <a:pt x="6065" y="7946"/>
                        <a:pt x="6466" y="8297"/>
                      </a:cubicBezTo>
                      <a:cubicBezTo>
                        <a:pt x="7268" y="9049"/>
                        <a:pt x="8045" y="9851"/>
                        <a:pt x="8797" y="10703"/>
                      </a:cubicBezTo>
                      <a:lnTo>
                        <a:pt x="9925" y="12006"/>
                      </a:lnTo>
                      <a:lnTo>
                        <a:pt x="10506" y="12660"/>
                      </a:lnTo>
                      <a:lnTo>
                        <a:pt x="10506" y="12660"/>
                      </a:lnTo>
                      <a:cubicBezTo>
                        <a:pt x="9760" y="12603"/>
                        <a:pt x="9028" y="12478"/>
                        <a:pt x="8296" y="12332"/>
                      </a:cubicBezTo>
                      <a:cubicBezTo>
                        <a:pt x="7168" y="12081"/>
                        <a:pt x="6090" y="11755"/>
                        <a:pt x="5038" y="11304"/>
                      </a:cubicBezTo>
                      <a:cubicBezTo>
                        <a:pt x="4010" y="10878"/>
                        <a:pt x="3008" y="10327"/>
                        <a:pt x="2256" y="9625"/>
                      </a:cubicBezTo>
                      <a:cubicBezTo>
                        <a:pt x="1880" y="9299"/>
                        <a:pt x="1604" y="8898"/>
                        <a:pt x="1529" y="8522"/>
                      </a:cubicBezTo>
                      <a:cubicBezTo>
                        <a:pt x="1454" y="8196"/>
                        <a:pt x="1554" y="7871"/>
                        <a:pt x="1830" y="7520"/>
                      </a:cubicBezTo>
                      <a:cubicBezTo>
                        <a:pt x="1955" y="7344"/>
                        <a:pt x="2106" y="7169"/>
                        <a:pt x="2281" y="7018"/>
                      </a:cubicBezTo>
                      <a:cubicBezTo>
                        <a:pt x="2356" y="6968"/>
                        <a:pt x="2381" y="6943"/>
                        <a:pt x="2431" y="6918"/>
                      </a:cubicBezTo>
                      <a:cubicBezTo>
                        <a:pt x="2456" y="6893"/>
                        <a:pt x="2507" y="6868"/>
                        <a:pt x="2532" y="6843"/>
                      </a:cubicBezTo>
                      <a:cubicBezTo>
                        <a:pt x="2632" y="6793"/>
                        <a:pt x="2707" y="6768"/>
                        <a:pt x="2807" y="6718"/>
                      </a:cubicBezTo>
                      <a:cubicBezTo>
                        <a:pt x="2986" y="6649"/>
                        <a:pt x="3180" y="6610"/>
                        <a:pt x="3390" y="6610"/>
                      </a:cubicBezTo>
                      <a:close/>
                      <a:moveTo>
                        <a:pt x="17755" y="6463"/>
                      </a:moveTo>
                      <a:cubicBezTo>
                        <a:pt x="17993" y="6463"/>
                        <a:pt x="18226" y="6532"/>
                        <a:pt x="18446" y="6642"/>
                      </a:cubicBezTo>
                      <a:cubicBezTo>
                        <a:pt x="18772" y="6793"/>
                        <a:pt x="19073" y="7069"/>
                        <a:pt x="19349" y="7419"/>
                      </a:cubicBezTo>
                      <a:cubicBezTo>
                        <a:pt x="19449" y="7595"/>
                        <a:pt x="19599" y="7795"/>
                        <a:pt x="19675" y="7971"/>
                      </a:cubicBezTo>
                      <a:cubicBezTo>
                        <a:pt x="19775" y="8146"/>
                        <a:pt x="19850" y="8322"/>
                        <a:pt x="19875" y="8497"/>
                      </a:cubicBezTo>
                      <a:cubicBezTo>
                        <a:pt x="19950" y="8848"/>
                        <a:pt x="19875" y="9174"/>
                        <a:pt x="19675" y="9525"/>
                      </a:cubicBezTo>
                      <a:cubicBezTo>
                        <a:pt x="19474" y="9851"/>
                        <a:pt x="19123" y="10151"/>
                        <a:pt x="18747" y="10427"/>
                      </a:cubicBezTo>
                      <a:cubicBezTo>
                        <a:pt x="18371" y="10703"/>
                        <a:pt x="17945" y="10928"/>
                        <a:pt x="17519" y="11154"/>
                      </a:cubicBezTo>
                      <a:cubicBezTo>
                        <a:pt x="16642" y="11580"/>
                        <a:pt x="15690" y="11931"/>
                        <a:pt x="14762" y="12231"/>
                      </a:cubicBezTo>
                      <a:lnTo>
                        <a:pt x="13334" y="12708"/>
                      </a:lnTo>
                      <a:cubicBezTo>
                        <a:pt x="13266" y="12728"/>
                        <a:pt x="13198" y="12748"/>
                        <a:pt x="13131" y="12769"/>
                      </a:cubicBezTo>
                      <a:lnTo>
                        <a:pt x="13131" y="12769"/>
                      </a:lnTo>
                      <a:cubicBezTo>
                        <a:pt x="13163" y="12614"/>
                        <a:pt x="13163" y="12453"/>
                        <a:pt x="13130" y="12297"/>
                      </a:cubicBezTo>
                      <a:lnTo>
                        <a:pt x="13130" y="12297"/>
                      </a:lnTo>
                      <a:cubicBezTo>
                        <a:pt x="13353" y="11522"/>
                        <a:pt x="13663" y="10768"/>
                        <a:pt x="14010" y="10051"/>
                      </a:cubicBezTo>
                      <a:cubicBezTo>
                        <a:pt x="14411" y="9224"/>
                        <a:pt x="14913" y="8422"/>
                        <a:pt x="15489" y="7770"/>
                      </a:cubicBezTo>
                      <a:cubicBezTo>
                        <a:pt x="16091" y="7119"/>
                        <a:pt x="16817" y="6592"/>
                        <a:pt x="17494" y="6492"/>
                      </a:cubicBezTo>
                      <a:cubicBezTo>
                        <a:pt x="17581" y="6472"/>
                        <a:pt x="17669" y="6463"/>
                        <a:pt x="17755" y="6463"/>
                      </a:cubicBezTo>
                      <a:close/>
                      <a:moveTo>
                        <a:pt x="10301" y="1"/>
                      </a:moveTo>
                      <a:lnTo>
                        <a:pt x="10176" y="26"/>
                      </a:lnTo>
                      <a:cubicBezTo>
                        <a:pt x="10000" y="26"/>
                        <a:pt x="9825" y="26"/>
                        <a:pt x="9624" y="51"/>
                      </a:cubicBezTo>
                      <a:cubicBezTo>
                        <a:pt x="9273" y="101"/>
                        <a:pt x="8872" y="201"/>
                        <a:pt x="8471" y="402"/>
                      </a:cubicBezTo>
                      <a:cubicBezTo>
                        <a:pt x="8070" y="577"/>
                        <a:pt x="7669" y="878"/>
                        <a:pt x="7394" y="1279"/>
                      </a:cubicBezTo>
                      <a:cubicBezTo>
                        <a:pt x="7093" y="1655"/>
                        <a:pt x="6918" y="2081"/>
                        <a:pt x="6817" y="2482"/>
                      </a:cubicBezTo>
                      <a:cubicBezTo>
                        <a:pt x="6717" y="2883"/>
                        <a:pt x="6692" y="3259"/>
                        <a:pt x="6692" y="3610"/>
                      </a:cubicBezTo>
                      <a:cubicBezTo>
                        <a:pt x="6717" y="4312"/>
                        <a:pt x="6842" y="4938"/>
                        <a:pt x="6993" y="5540"/>
                      </a:cubicBezTo>
                      <a:cubicBezTo>
                        <a:pt x="7072" y="5811"/>
                        <a:pt x="7156" y="6072"/>
                        <a:pt x="7245" y="6327"/>
                      </a:cubicBezTo>
                      <a:lnTo>
                        <a:pt x="7245" y="6327"/>
                      </a:lnTo>
                      <a:cubicBezTo>
                        <a:pt x="6924" y="6095"/>
                        <a:pt x="6588" y="5870"/>
                        <a:pt x="6241" y="5665"/>
                      </a:cubicBezTo>
                      <a:cubicBezTo>
                        <a:pt x="5664" y="5339"/>
                        <a:pt x="5063" y="5064"/>
                        <a:pt x="4361" y="4913"/>
                      </a:cubicBezTo>
                      <a:cubicBezTo>
                        <a:pt x="4079" y="4857"/>
                        <a:pt x="3797" y="4829"/>
                        <a:pt x="3515" y="4829"/>
                      </a:cubicBezTo>
                      <a:cubicBezTo>
                        <a:pt x="3421" y="4829"/>
                        <a:pt x="3327" y="4832"/>
                        <a:pt x="3233" y="4838"/>
                      </a:cubicBezTo>
                      <a:cubicBezTo>
                        <a:pt x="2832" y="4863"/>
                        <a:pt x="2431" y="4988"/>
                        <a:pt x="2080" y="5139"/>
                      </a:cubicBezTo>
                      <a:cubicBezTo>
                        <a:pt x="1905" y="5239"/>
                        <a:pt x="1730" y="5339"/>
                        <a:pt x="1579" y="5439"/>
                      </a:cubicBezTo>
                      <a:cubicBezTo>
                        <a:pt x="1504" y="5515"/>
                        <a:pt x="1429" y="5565"/>
                        <a:pt x="1354" y="5640"/>
                      </a:cubicBezTo>
                      <a:cubicBezTo>
                        <a:pt x="1278" y="5690"/>
                        <a:pt x="1203" y="5765"/>
                        <a:pt x="1153" y="5815"/>
                      </a:cubicBezTo>
                      <a:cubicBezTo>
                        <a:pt x="902" y="6066"/>
                        <a:pt x="702" y="6317"/>
                        <a:pt x="501" y="6642"/>
                      </a:cubicBezTo>
                      <a:cubicBezTo>
                        <a:pt x="301" y="6943"/>
                        <a:pt x="151" y="7319"/>
                        <a:pt x="75" y="7720"/>
                      </a:cubicBezTo>
                      <a:cubicBezTo>
                        <a:pt x="0" y="8121"/>
                        <a:pt x="25" y="8547"/>
                        <a:pt x="151" y="8923"/>
                      </a:cubicBezTo>
                      <a:cubicBezTo>
                        <a:pt x="401" y="9700"/>
                        <a:pt x="902" y="10201"/>
                        <a:pt x="1404" y="10627"/>
                      </a:cubicBezTo>
                      <a:cubicBezTo>
                        <a:pt x="1930" y="11028"/>
                        <a:pt x="2481" y="11329"/>
                        <a:pt x="3033" y="11580"/>
                      </a:cubicBezTo>
                      <a:cubicBezTo>
                        <a:pt x="3584" y="11830"/>
                        <a:pt x="4161" y="12031"/>
                        <a:pt x="4737" y="12206"/>
                      </a:cubicBezTo>
                      <a:cubicBezTo>
                        <a:pt x="5314" y="12357"/>
                        <a:pt x="5890" y="12507"/>
                        <a:pt x="6466" y="12607"/>
                      </a:cubicBezTo>
                      <a:cubicBezTo>
                        <a:pt x="7043" y="12708"/>
                        <a:pt x="7619" y="12783"/>
                        <a:pt x="8221" y="12833"/>
                      </a:cubicBezTo>
                      <a:cubicBezTo>
                        <a:pt x="8643" y="12870"/>
                        <a:pt x="9078" y="12893"/>
                        <a:pt x="9507" y="12893"/>
                      </a:cubicBezTo>
                      <a:cubicBezTo>
                        <a:pt x="9665" y="12893"/>
                        <a:pt x="9821" y="12890"/>
                        <a:pt x="9975" y="12883"/>
                      </a:cubicBezTo>
                      <a:cubicBezTo>
                        <a:pt x="10209" y="12873"/>
                        <a:pt x="10439" y="12860"/>
                        <a:pt x="10667" y="12840"/>
                      </a:cubicBezTo>
                      <a:lnTo>
                        <a:pt x="10667" y="12840"/>
                      </a:lnTo>
                      <a:cubicBezTo>
                        <a:pt x="10824" y="13014"/>
                        <a:pt x="10991" y="13192"/>
                        <a:pt x="11203" y="13384"/>
                      </a:cubicBezTo>
                      <a:cubicBezTo>
                        <a:pt x="11435" y="13588"/>
                        <a:pt x="11725" y="13697"/>
                        <a:pt x="12014" y="13697"/>
                      </a:cubicBezTo>
                      <a:cubicBezTo>
                        <a:pt x="12258" y="13697"/>
                        <a:pt x="12501" y="13620"/>
                        <a:pt x="12707" y="13460"/>
                      </a:cubicBezTo>
                      <a:cubicBezTo>
                        <a:pt x="12871" y="13329"/>
                        <a:pt x="12992" y="13163"/>
                        <a:pt x="13066" y="12982"/>
                      </a:cubicBezTo>
                      <a:lnTo>
                        <a:pt x="13066" y="12982"/>
                      </a:lnTo>
                      <a:cubicBezTo>
                        <a:pt x="13663" y="12881"/>
                        <a:pt x="14258" y="12778"/>
                        <a:pt x="14862" y="12658"/>
                      </a:cubicBezTo>
                      <a:cubicBezTo>
                        <a:pt x="15865" y="12457"/>
                        <a:pt x="16842" y="12231"/>
                        <a:pt x="17820" y="11881"/>
                      </a:cubicBezTo>
                      <a:cubicBezTo>
                        <a:pt x="18321" y="11705"/>
                        <a:pt x="18797" y="11505"/>
                        <a:pt x="19274" y="11229"/>
                      </a:cubicBezTo>
                      <a:cubicBezTo>
                        <a:pt x="19725" y="10953"/>
                        <a:pt x="20201" y="10627"/>
                        <a:pt x="20577" y="10151"/>
                      </a:cubicBezTo>
                      <a:cubicBezTo>
                        <a:pt x="20752" y="9901"/>
                        <a:pt x="20928" y="9625"/>
                        <a:pt x="21028" y="9324"/>
                      </a:cubicBezTo>
                      <a:cubicBezTo>
                        <a:pt x="21103" y="8998"/>
                        <a:pt x="21153" y="8648"/>
                        <a:pt x="21103" y="8322"/>
                      </a:cubicBezTo>
                      <a:cubicBezTo>
                        <a:pt x="21078" y="7996"/>
                        <a:pt x="21003" y="7720"/>
                        <a:pt x="20878" y="7419"/>
                      </a:cubicBezTo>
                      <a:cubicBezTo>
                        <a:pt x="20752" y="7144"/>
                        <a:pt x="20627" y="6893"/>
                        <a:pt x="20477" y="6668"/>
                      </a:cubicBezTo>
                      <a:cubicBezTo>
                        <a:pt x="20176" y="6166"/>
                        <a:pt x="19775" y="5690"/>
                        <a:pt x="19223" y="5339"/>
                      </a:cubicBezTo>
                      <a:cubicBezTo>
                        <a:pt x="18751" y="5024"/>
                        <a:pt x="18137" y="4830"/>
                        <a:pt x="17526" y="4830"/>
                      </a:cubicBezTo>
                      <a:cubicBezTo>
                        <a:pt x="17457" y="4830"/>
                        <a:pt x="17388" y="4833"/>
                        <a:pt x="17319" y="4838"/>
                      </a:cubicBezTo>
                      <a:cubicBezTo>
                        <a:pt x="16667" y="4888"/>
                        <a:pt x="16040" y="5114"/>
                        <a:pt x="15539" y="5414"/>
                      </a:cubicBezTo>
                      <a:cubicBezTo>
                        <a:pt x="15013" y="5715"/>
                        <a:pt x="14562" y="6066"/>
                        <a:pt x="14161" y="6467"/>
                      </a:cubicBezTo>
                      <a:cubicBezTo>
                        <a:pt x="14153" y="6475"/>
                        <a:pt x="14145" y="6482"/>
                        <a:pt x="14137" y="6490"/>
                      </a:cubicBezTo>
                      <a:lnTo>
                        <a:pt x="14137" y="6490"/>
                      </a:lnTo>
                      <a:cubicBezTo>
                        <a:pt x="14156" y="6292"/>
                        <a:pt x="14173" y="6092"/>
                        <a:pt x="14186" y="5891"/>
                      </a:cubicBezTo>
                      <a:cubicBezTo>
                        <a:pt x="14236" y="5289"/>
                        <a:pt x="14236" y="4688"/>
                        <a:pt x="14186" y="4061"/>
                      </a:cubicBezTo>
                      <a:cubicBezTo>
                        <a:pt x="14136" y="3434"/>
                        <a:pt x="14010" y="2758"/>
                        <a:pt x="13685" y="2056"/>
                      </a:cubicBezTo>
                      <a:cubicBezTo>
                        <a:pt x="13534" y="1705"/>
                        <a:pt x="13309" y="1354"/>
                        <a:pt x="13008" y="1028"/>
                      </a:cubicBezTo>
                      <a:cubicBezTo>
                        <a:pt x="12707" y="728"/>
                        <a:pt x="12306" y="452"/>
                        <a:pt x="11905" y="302"/>
                      </a:cubicBezTo>
                      <a:cubicBezTo>
                        <a:pt x="11705" y="201"/>
                        <a:pt x="11504" y="151"/>
                        <a:pt x="11304" y="101"/>
                      </a:cubicBezTo>
                      <a:cubicBezTo>
                        <a:pt x="11103" y="51"/>
                        <a:pt x="10903" y="26"/>
                        <a:pt x="10677" y="26"/>
                      </a:cubicBezTo>
                      <a:cubicBezTo>
                        <a:pt x="10577" y="1"/>
                        <a:pt x="10527" y="1"/>
                        <a:pt x="104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36"/>
                <p:cNvSpPr/>
                <p:nvPr/>
              </p:nvSpPr>
              <p:spPr>
                <a:xfrm>
                  <a:off x="6169452" y="1727268"/>
                  <a:ext cx="326412" cy="347831"/>
                </a:xfrm>
                <a:custGeom>
                  <a:avLst/>
                  <a:gdLst/>
                  <a:ahLst/>
                  <a:cxnLst/>
                  <a:rect l="l" t="t" r="r" b="b"/>
                  <a:pathLst>
                    <a:path w="8397" h="8948" extrusionOk="0">
                      <a:moveTo>
                        <a:pt x="6191" y="0"/>
                      </a:moveTo>
                      <a:cubicBezTo>
                        <a:pt x="5966" y="451"/>
                        <a:pt x="5565" y="1053"/>
                        <a:pt x="5063" y="1679"/>
                      </a:cubicBezTo>
                      <a:cubicBezTo>
                        <a:pt x="4337" y="2657"/>
                        <a:pt x="3384" y="3734"/>
                        <a:pt x="2457" y="4687"/>
                      </a:cubicBezTo>
                      <a:cubicBezTo>
                        <a:pt x="2006" y="5163"/>
                        <a:pt x="1555" y="5614"/>
                        <a:pt x="1129" y="5990"/>
                      </a:cubicBezTo>
                      <a:cubicBezTo>
                        <a:pt x="703" y="6366"/>
                        <a:pt x="327" y="6692"/>
                        <a:pt x="1" y="6892"/>
                      </a:cubicBezTo>
                      <a:lnTo>
                        <a:pt x="1429" y="8948"/>
                      </a:lnTo>
                      <a:cubicBezTo>
                        <a:pt x="2006" y="8547"/>
                        <a:pt x="2632" y="8020"/>
                        <a:pt x="3284" y="7419"/>
                      </a:cubicBezTo>
                      <a:cubicBezTo>
                        <a:pt x="4261" y="6491"/>
                        <a:pt x="5289" y="5389"/>
                        <a:pt x="6191" y="4286"/>
                      </a:cubicBezTo>
                      <a:cubicBezTo>
                        <a:pt x="6642" y="3734"/>
                        <a:pt x="7068" y="3208"/>
                        <a:pt x="7444" y="2682"/>
                      </a:cubicBezTo>
                      <a:cubicBezTo>
                        <a:pt x="7820" y="2156"/>
                        <a:pt x="8146" y="1679"/>
                        <a:pt x="8397" y="1228"/>
                      </a:cubicBezTo>
                      <a:lnTo>
                        <a:pt x="619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36"/>
                <p:cNvSpPr/>
                <p:nvPr/>
              </p:nvSpPr>
              <p:spPr>
                <a:xfrm>
                  <a:off x="6434453" y="1713624"/>
                  <a:ext cx="317666" cy="349775"/>
                </a:xfrm>
                <a:custGeom>
                  <a:avLst/>
                  <a:gdLst/>
                  <a:ahLst/>
                  <a:cxnLst/>
                  <a:rect l="l" t="t" r="r" b="b"/>
                  <a:pathLst>
                    <a:path w="8172" h="8998" extrusionOk="0">
                      <a:moveTo>
                        <a:pt x="2006" y="0"/>
                      </a:moveTo>
                      <a:lnTo>
                        <a:pt x="1" y="1504"/>
                      </a:lnTo>
                      <a:cubicBezTo>
                        <a:pt x="928" y="2757"/>
                        <a:pt x="1931" y="4161"/>
                        <a:pt x="3033" y="5489"/>
                      </a:cubicBezTo>
                      <a:cubicBezTo>
                        <a:pt x="4161" y="6792"/>
                        <a:pt x="5364" y="8070"/>
                        <a:pt x="6793" y="8998"/>
                      </a:cubicBezTo>
                      <a:lnTo>
                        <a:pt x="8171" y="6918"/>
                      </a:lnTo>
                      <a:cubicBezTo>
                        <a:pt x="7069" y="6191"/>
                        <a:pt x="5991" y="5088"/>
                        <a:pt x="4963" y="3860"/>
                      </a:cubicBezTo>
                      <a:cubicBezTo>
                        <a:pt x="3936" y="2632"/>
                        <a:pt x="2958" y="1278"/>
                        <a:pt x="2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36"/>
                <p:cNvSpPr/>
                <p:nvPr/>
              </p:nvSpPr>
              <p:spPr>
                <a:xfrm>
                  <a:off x="6696538" y="2617665"/>
                  <a:ext cx="887576" cy="833971"/>
                </a:xfrm>
                <a:custGeom>
                  <a:avLst/>
                  <a:gdLst/>
                  <a:ahLst/>
                  <a:cxnLst/>
                  <a:rect l="l" t="t" r="r" b="b"/>
                  <a:pathLst>
                    <a:path w="22833" h="21454" extrusionOk="0">
                      <a:moveTo>
                        <a:pt x="13301" y="0"/>
                      </a:moveTo>
                      <a:cubicBezTo>
                        <a:pt x="8664" y="0"/>
                        <a:pt x="3358" y="293"/>
                        <a:pt x="502" y="579"/>
                      </a:cubicBezTo>
                      <a:cubicBezTo>
                        <a:pt x="903" y="7346"/>
                        <a:pt x="1" y="19000"/>
                        <a:pt x="1379" y="20504"/>
                      </a:cubicBezTo>
                      <a:cubicBezTo>
                        <a:pt x="1752" y="20921"/>
                        <a:pt x="8287" y="21453"/>
                        <a:pt x="13874" y="21453"/>
                      </a:cubicBezTo>
                      <a:cubicBezTo>
                        <a:pt x="17687" y="21453"/>
                        <a:pt x="21059" y="21205"/>
                        <a:pt x="21730" y="20504"/>
                      </a:cubicBezTo>
                      <a:cubicBezTo>
                        <a:pt x="22332" y="19902"/>
                        <a:pt x="22833" y="1406"/>
                        <a:pt x="21730" y="805"/>
                      </a:cubicBezTo>
                      <a:cubicBezTo>
                        <a:pt x="20641" y="208"/>
                        <a:pt x="17209" y="0"/>
                        <a:pt x="13301" y="0"/>
                      </a:cubicBezTo>
                      <a:close/>
                    </a:path>
                  </a:pathLst>
                </a:custGeom>
                <a:solidFill>
                  <a:srgbClr val="3384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36"/>
                <p:cNvSpPr/>
                <p:nvPr/>
              </p:nvSpPr>
              <p:spPr>
                <a:xfrm>
                  <a:off x="6641493" y="2570900"/>
                  <a:ext cx="405557" cy="389969"/>
                </a:xfrm>
                <a:custGeom>
                  <a:avLst/>
                  <a:gdLst/>
                  <a:ahLst/>
                  <a:cxnLst/>
                  <a:rect l="l" t="t" r="r" b="b"/>
                  <a:pathLst>
                    <a:path w="10433" h="10032" extrusionOk="0">
                      <a:moveTo>
                        <a:pt x="9679" y="1"/>
                      </a:moveTo>
                      <a:cubicBezTo>
                        <a:pt x="9563" y="1"/>
                        <a:pt x="9444" y="46"/>
                        <a:pt x="9337" y="153"/>
                      </a:cubicBezTo>
                      <a:cubicBezTo>
                        <a:pt x="6354" y="3160"/>
                        <a:pt x="3672" y="6494"/>
                        <a:pt x="414" y="9175"/>
                      </a:cubicBezTo>
                      <a:cubicBezTo>
                        <a:pt x="0" y="9511"/>
                        <a:pt x="377" y="10032"/>
                        <a:pt x="801" y="10032"/>
                      </a:cubicBezTo>
                      <a:cubicBezTo>
                        <a:pt x="916" y="10032"/>
                        <a:pt x="1034" y="9993"/>
                        <a:pt x="1141" y="9902"/>
                      </a:cubicBezTo>
                      <a:cubicBezTo>
                        <a:pt x="4424" y="7221"/>
                        <a:pt x="7106" y="3887"/>
                        <a:pt x="10063" y="905"/>
                      </a:cubicBezTo>
                      <a:cubicBezTo>
                        <a:pt x="10433" y="536"/>
                        <a:pt x="10079" y="1"/>
                        <a:pt x="96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36"/>
                <p:cNvSpPr/>
                <p:nvPr/>
              </p:nvSpPr>
              <p:spPr>
                <a:xfrm>
                  <a:off x="6612260" y="2607052"/>
                  <a:ext cx="601358" cy="681163"/>
                </a:xfrm>
                <a:custGeom>
                  <a:avLst/>
                  <a:gdLst/>
                  <a:ahLst/>
                  <a:cxnLst/>
                  <a:rect l="l" t="t" r="r" b="b"/>
                  <a:pathLst>
                    <a:path w="15470" h="17523" extrusionOk="0">
                      <a:moveTo>
                        <a:pt x="14750" y="1"/>
                      </a:moveTo>
                      <a:cubicBezTo>
                        <a:pt x="14591" y="1"/>
                        <a:pt x="14432" y="74"/>
                        <a:pt x="14324" y="250"/>
                      </a:cubicBezTo>
                      <a:cubicBezTo>
                        <a:pt x="10866" y="6391"/>
                        <a:pt x="5778" y="12105"/>
                        <a:pt x="414" y="16667"/>
                      </a:cubicBezTo>
                      <a:cubicBezTo>
                        <a:pt x="0" y="17002"/>
                        <a:pt x="377" y="17523"/>
                        <a:pt x="801" y="17523"/>
                      </a:cubicBezTo>
                      <a:cubicBezTo>
                        <a:pt x="916" y="17523"/>
                        <a:pt x="1034" y="17484"/>
                        <a:pt x="1141" y="17393"/>
                      </a:cubicBezTo>
                      <a:cubicBezTo>
                        <a:pt x="6580" y="12807"/>
                        <a:pt x="11743" y="6992"/>
                        <a:pt x="15226" y="777"/>
                      </a:cubicBezTo>
                      <a:cubicBezTo>
                        <a:pt x="15470" y="377"/>
                        <a:pt x="15110" y="1"/>
                        <a:pt x="147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36"/>
                <p:cNvSpPr/>
                <p:nvPr/>
              </p:nvSpPr>
              <p:spPr>
                <a:xfrm>
                  <a:off x="6757881" y="2596673"/>
                  <a:ext cx="797819" cy="887809"/>
                </a:xfrm>
                <a:custGeom>
                  <a:avLst/>
                  <a:gdLst/>
                  <a:ahLst/>
                  <a:cxnLst/>
                  <a:rect l="l" t="t" r="r" b="b"/>
                  <a:pathLst>
                    <a:path w="20524" h="22839" extrusionOk="0">
                      <a:moveTo>
                        <a:pt x="19781" y="1"/>
                      </a:moveTo>
                      <a:cubicBezTo>
                        <a:pt x="19661" y="1"/>
                        <a:pt x="19536" y="50"/>
                        <a:pt x="19425" y="167"/>
                      </a:cubicBezTo>
                      <a:cubicBezTo>
                        <a:pt x="12759" y="7134"/>
                        <a:pt x="6643" y="14628"/>
                        <a:pt x="328" y="21921"/>
                      </a:cubicBezTo>
                      <a:cubicBezTo>
                        <a:pt x="0" y="22306"/>
                        <a:pt x="353" y="22838"/>
                        <a:pt x="738" y="22838"/>
                      </a:cubicBezTo>
                      <a:cubicBezTo>
                        <a:pt x="855" y="22838"/>
                        <a:pt x="975" y="22789"/>
                        <a:pt x="1079" y="22673"/>
                      </a:cubicBezTo>
                      <a:cubicBezTo>
                        <a:pt x="7370" y="15355"/>
                        <a:pt x="13485" y="7886"/>
                        <a:pt x="20177" y="893"/>
                      </a:cubicBezTo>
                      <a:cubicBezTo>
                        <a:pt x="20523" y="528"/>
                        <a:pt x="20176" y="1"/>
                        <a:pt x="197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36"/>
                <p:cNvSpPr/>
                <p:nvPr/>
              </p:nvSpPr>
              <p:spPr>
                <a:xfrm>
                  <a:off x="6960839" y="2790457"/>
                  <a:ext cx="677820" cy="751950"/>
                </a:xfrm>
                <a:custGeom>
                  <a:avLst/>
                  <a:gdLst/>
                  <a:ahLst/>
                  <a:cxnLst/>
                  <a:rect l="l" t="t" r="r" b="b"/>
                  <a:pathLst>
                    <a:path w="17437" h="19344" extrusionOk="0">
                      <a:moveTo>
                        <a:pt x="16719" y="1"/>
                      </a:moveTo>
                      <a:cubicBezTo>
                        <a:pt x="16603" y="1"/>
                        <a:pt x="16486" y="50"/>
                        <a:pt x="16385" y="169"/>
                      </a:cubicBezTo>
                      <a:cubicBezTo>
                        <a:pt x="11197" y="6410"/>
                        <a:pt x="6084" y="12700"/>
                        <a:pt x="370" y="18440"/>
                      </a:cubicBezTo>
                      <a:cubicBezTo>
                        <a:pt x="1" y="18809"/>
                        <a:pt x="354" y="19344"/>
                        <a:pt x="754" y="19344"/>
                      </a:cubicBezTo>
                      <a:cubicBezTo>
                        <a:pt x="870" y="19344"/>
                        <a:pt x="989" y="19299"/>
                        <a:pt x="1097" y="19192"/>
                      </a:cubicBezTo>
                      <a:cubicBezTo>
                        <a:pt x="6811" y="13427"/>
                        <a:pt x="11924" y="7137"/>
                        <a:pt x="17112" y="921"/>
                      </a:cubicBezTo>
                      <a:cubicBezTo>
                        <a:pt x="17437" y="519"/>
                        <a:pt x="17090" y="1"/>
                        <a:pt x="167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36"/>
                <p:cNvSpPr/>
                <p:nvPr/>
              </p:nvSpPr>
              <p:spPr>
                <a:xfrm>
                  <a:off x="7224557" y="3074350"/>
                  <a:ext cx="414653" cy="458851"/>
                </a:xfrm>
                <a:custGeom>
                  <a:avLst/>
                  <a:gdLst/>
                  <a:ahLst/>
                  <a:cxnLst/>
                  <a:rect l="l" t="t" r="r" b="b"/>
                  <a:pathLst>
                    <a:path w="10667" h="11804" extrusionOk="0">
                      <a:moveTo>
                        <a:pt x="9932" y="1"/>
                      </a:moveTo>
                      <a:cubicBezTo>
                        <a:pt x="9773" y="1"/>
                        <a:pt x="9613" y="69"/>
                        <a:pt x="9501" y="235"/>
                      </a:cubicBezTo>
                      <a:cubicBezTo>
                        <a:pt x="6919" y="4169"/>
                        <a:pt x="3385" y="7327"/>
                        <a:pt x="328" y="10886"/>
                      </a:cubicBezTo>
                      <a:cubicBezTo>
                        <a:pt x="1" y="11271"/>
                        <a:pt x="353" y="11803"/>
                        <a:pt x="738" y="11803"/>
                      </a:cubicBezTo>
                      <a:cubicBezTo>
                        <a:pt x="855" y="11803"/>
                        <a:pt x="975" y="11755"/>
                        <a:pt x="1079" y="11638"/>
                      </a:cubicBezTo>
                      <a:cubicBezTo>
                        <a:pt x="4162" y="8004"/>
                        <a:pt x="7771" y="4771"/>
                        <a:pt x="10403" y="761"/>
                      </a:cubicBezTo>
                      <a:cubicBezTo>
                        <a:pt x="10666" y="375"/>
                        <a:pt x="10303" y="1"/>
                        <a:pt x="99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36"/>
                <p:cNvSpPr/>
                <p:nvPr/>
              </p:nvSpPr>
              <p:spPr>
                <a:xfrm>
                  <a:off x="7135965" y="2612883"/>
                  <a:ext cx="107171" cy="862231"/>
                </a:xfrm>
                <a:custGeom>
                  <a:avLst/>
                  <a:gdLst/>
                  <a:ahLst/>
                  <a:cxnLst/>
                  <a:rect l="l" t="t" r="r" b="b"/>
                  <a:pathLst>
                    <a:path w="2757" h="22181" extrusionOk="0">
                      <a:moveTo>
                        <a:pt x="0" y="0"/>
                      </a:moveTo>
                      <a:cubicBezTo>
                        <a:pt x="0" y="7820"/>
                        <a:pt x="251" y="14963"/>
                        <a:pt x="251" y="22181"/>
                      </a:cubicBezTo>
                      <a:lnTo>
                        <a:pt x="2757" y="22181"/>
                      </a:lnTo>
                      <a:cubicBezTo>
                        <a:pt x="2757" y="14913"/>
                        <a:pt x="2506" y="7770"/>
                        <a:pt x="25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36"/>
                <p:cNvSpPr/>
                <p:nvPr/>
              </p:nvSpPr>
              <p:spPr>
                <a:xfrm>
                  <a:off x="6698482" y="2973357"/>
                  <a:ext cx="891502" cy="100369"/>
                </a:xfrm>
                <a:custGeom>
                  <a:avLst/>
                  <a:gdLst/>
                  <a:ahLst/>
                  <a:cxnLst/>
                  <a:rect l="l" t="t" r="r" b="b"/>
                  <a:pathLst>
                    <a:path w="22934" h="2582" extrusionOk="0">
                      <a:moveTo>
                        <a:pt x="1" y="0"/>
                      </a:moveTo>
                      <a:lnTo>
                        <a:pt x="1" y="2507"/>
                      </a:lnTo>
                      <a:cubicBezTo>
                        <a:pt x="8497" y="2507"/>
                        <a:pt x="15414" y="2582"/>
                        <a:pt x="22933" y="2582"/>
                      </a:cubicBezTo>
                      <a:lnTo>
                        <a:pt x="22933" y="76"/>
                      </a:lnTo>
                      <a:cubicBezTo>
                        <a:pt x="15440" y="76"/>
                        <a:pt x="8522"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36"/>
                <p:cNvSpPr/>
                <p:nvPr/>
              </p:nvSpPr>
              <p:spPr>
                <a:xfrm>
                  <a:off x="6883598" y="2307494"/>
                  <a:ext cx="596304" cy="358327"/>
                </a:xfrm>
                <a:custGeom>
                  <a:avLst/>
                  <a:gdLst/>
                  <a:ahLst/>
                  <a:cxnLst/>
                  <a:rect l="l" t="t" r="r" b="b"/>
                  <a:pathLst>
                    <a:path w="15340" h="9218" extrusionOk="0">
                      <a:moveTo>
                        <a:pt x="3391" y="2222"/>
                      </a:moveTo>
                      <a:cubicBezTo>
                        <a:pt x="3511" y="2222"/>
                        <a:pt x="3619" y="2249"/>
                        <a:pt x="3735" y="2292"/>
                      </a:cubicBezTo>
                      <a:cubicBezTo>
                        <a:pt x="3936" y="2367"/>
                        <a:pt x="4161" y="2543"/>
                        <a:pt x="4412" y="2768"/>
                      </a:cubicBezTo>
                      <a:cubicBezTo>
                        <a:pt x="4637" y="2994"/>
                        <a:pt x="4863" y="3295"/>
                        <a:pt x="5063" y="3621"/>
                      </a:cubicBezTo>
                      <a:cubicBezTo>
                        <a:pt x="5490" y="4247"/>
                        <a:pt x="5815" y="4999"/>
                        <a:pt x="6066" y="5726"/>
                      </a:cubicBezTo>
                      <a:cubicBezTo>
                        <a:pt x="6216" y="6127"/>
                        <a:pt x="6317" y="6503"/>
                        <a:pt x="6392" y="6879"/>
                      </a:cubicBezTo>
                      <a:cubicBezTo>
                        <a:pt x="6467" y="7230"/>
                        <a:pt x="6517" y="7631"/>
                        <a:pt x="6492" y="7806"/>
                      </a:cubicBezTo>
                      <a:lnTo>
                        <a:pt x="6497" y="7806"/>
                      </a:lnTo>
                      <a:lnTo>
                        <a:pt x="6497" y="7806"/>
                      </a:lnTo>
                      <a:cubicBezTo>
                        <a:pt x="6495" y="7839"/>
                        <a:pt x="6494" y="7873"/>
                        <a:pt x="6492" y="7906"/>
                      </a:cubicBezTo>
                      <a:lnTo>
                        <a:pt x="6467" y="7931"/>
                      </a:lnTo>
                      <a:cubicBezTo>
                        <a:pt x="6466" y="7960"/>
                        <a:pt x="6466" y="7988"/>
                        <a:pt x="6467" y="8017"/>
                      </a:cubicBezTo>
                      <a:lnTo>
                        <a:pt x="6467" y="8017"/>
                      </a:lnTo>
                      <a:cubicBezTo>
                        <a:pt x="6131" y="7840"/>
                        <a:pt x="5810" y="7648"/>
                        <a:pt x="5490" y="7455"/>
                      </a:cubicBezTo>
                      <a:cubicBezTo>
                        <a:pt x="4738" y="6979"/>
                        <a:pt x="4036" y="6478"/>
                        <a:pt x="3434" y="5901"/>
                      </a:cubicBezTo>
                      <a:cubicBezTo>
                        <a:pt x="3109" y="5601"/>
                        <a:pt x="2833" y="5300"/>
                        <a:pt x="2582" y="4999"/>
                      </a:cubicBezTo>
                      <a:cubicBezTo>
                        <a:pt x="2332" y="4698"/>
                        <a:pt x="2131" y="4372"/>
                        <a:pt x="2006" y="4047"/>
                      </a:cubicBezTo>
                      <a:cubicBezTo>
                        <a:pt x="1881" y="3746"/>
                        <a:pt x="1881" y="3470"/>
                        <a:pt x="1931" y="3270"/>
                      </a:cubicBezTo>
                      <a:cubicBezTo>
                        <a:pt x="2006" y="3094"/>
                        <a:pt x="2131" y="2894"/>
                        <a:pt x="2357" y="2693"/>
                      </a:cubicBezTo>
                      <a:cubicBezTo>
                        <a:pt x="2457" y="2593"/>
                        <a:pt x="2607" y="2493"/>
                        <a:pt x="2758" y="2418"/>
                      </a:cubicBezTo>
                      <a:cubicBezTo>
                        <a:pt x="2808" y="2393"/>
                        <a:pt x="2833" y="2367"/>
                        <a:pt x="2858" y="2367"/>
                      </a:cubicBezTo>
                      <a:lnTo>
                        <a:pt x="2933" y="2317"/>
                      </a:lnTo>
                      <a:cubicBezTo>
                        <a:pt x="3008" y="2292"/>
                        <a:pt x="3058" y="2267"/>
                        <a:pt x="3109" y="2267"/>
                      </a:cubicBezTo>
                      <a:cubicBezTo>
                        <a:pt x="3214" y="2236"/>
                        <a:pt x="3305" y="2222"/>
                        <a:pt x="3391" y="2222"/>
                      </a:cubicBezTo>
                      <a:close/>
                      <a:moveTo>
                        <a:pt x="12069" y="2172"/>
                      </a:moveTo>
                      <a:cubicBezTo>
                        <a:pt x="12152" y="2172"/>
                        <a:pt x="12237" y="2186"/>
                        <a:pt x="12332" y="2217"/>
                      </a:cubicBezTo>
                      <a:cubicBezTo>
                        <a:pt x="12582" y="2267"/>
                        <a:pt x="12858" y="2468"/>
                        <a:pt x="13109" y="2693"/>
                      </a:cubicBezTo>
                      <a:cubicBezTo>
                        <a:pt x="13184" y="2768"/>
                        <a:pt x="13234" y="2819"/>
                        <a:pt x="13309" y="2894"/>
                      </a:cubicBezTo>
                      <a:lnTo>
                        <a:pt x="13359" y="2944"/>
                      </a:lnTo>
                      <a:lnTo>
                        <a:pt x="13384" y="2969"/>
                      </a:lnTo>
                      <a:lnTo>
                        <a:pt x="13485" y="3094"/>
                      </a:lnTo>
                      <a:cubicBezTo>
                        <a:pt x="13535" y="3169"/>
                        <a:pt x="13535" y="3144"/>
                        <a:pt x="13560" y="3220"/>
                      </a:cubicBezTo>
                      <a:cubicBezTo>
                        <a:pt x="13585" y="3270"/>
                        <a:pt x="13610" y="3345"/>
                        <a:pt x="13635" y="3395"/>
                      </a:cubicBezTo>
                      <a:cubicBezTo>
                        <a:pt x="13710" y="3621"/>
                        <a:pt x="13710" y="3946"/>
                        <a:pt x="13610" y="4272"/>
                      </a:cubicBezTo>
                      <a:cubicBezTo>
                        <a:pt x="13535" y="4598"/>
                        <a:pt x="13359" y="4924"/>
                        <a:pt x="13134" y="5250"/>
                      </a:cubicBezTo>
                      <a:cubicBezTo>
                        <a:pt x="12908" y="5575"/>
                        <a:pt x="12658" y="5901"/>
                        <a:pt x="12357" y="6177"/>
                      </a:cubicBezTo>
                      <a:cubicBezTo>
                        <a:pt x="12056" y="6453"/>
                        <a:pt x="11730" y="6728"/>
                        <a:pt x="11379" y="6979"/>
                      </a:cubicBezTo>
                      <a:cubicBezTo>
                        <a:pt x="11028" y="7205"/>
                        <a:pt x="10678" y="7455"/>
                        <a:pt x="10302" y="7656"/>
                      </a:cubicBezTo>
                      <a:cubicBezTo>
                        <a:pt x="9851" y="7888"/>
                        <a:pt x="9392" y="8104"/>
                        <a:pt x="8919" y="8293"/>
                      </a:cubicBezTo>
                      <a:lnTo>
                        <a:pt x="8919" y="8293"/>
                      </a:lnTo>
                      <a:cubicBezTo>
                        <a:pt x="8934" y="8233"/>
                        <a:pt x="8943" y="8171"/>
                        <a:pt x="8948" y="8107"/>
                      </a:cubicBezTo>
                      <a:cubicBezTo>
                        <a:pt x="8953" y="8064"/>
                        <a:pt x="8956" y="8022"/>
                        <a:pt x="8960" y="7981"/>
                      </a:cubicBezTo>
                      <a:lnTo>
                        <a:pt x="8960" y="7981"/>
                      </a:lnTo>
                      <a:lnTo>
                        <a:pt x="8973" y="7982"/>
                      </a:lnTo>
                      <a:cubicBezTo>
                        <a:pt x="8973" y="7681"/>
                        <a:pt x="9048" y="7305"/>
                        <a:pt x="9124" y="6929"/>
                      </a:cubicBezTo>
                      <a:cubicBezTo>
                        <a:pt x="9199" y="6553"/>
                        <a:pt x="9299" y="6152"/>
                        <a:pt x="9424" y="5776"/>
                      </a:cubicBezTo>
                      <a:cubicBezTo>
                        <a:pt x="9700" y="5024"/>
                        <a:pt x="10026" y="4272"/>
                        <a:pt x="10427" y="3621"/>
                      </a:cubicBezTo>
                      <a:cubicBezTo>
                        <a:pt x="10627" y="3295"/>
                        <a:pt x="10828" y="2994"/>
                        <a:pt x="11053" y="2768"/>
                      </a:cubicBezTo>
                      <a:cubicBezTo>
                        <a:pt x="11279" y="2518"/>
                        <a:pt x="11530" y="2342"/>
                        <a:pt x="11730" y="2242"/>
                      </a:cubicBezTo>
                      <a:cubicBezTo>
                        <a:pt x="11847" y="2198"/>
                        <a:pt x="11955" y="2172"/>
                        <a:pt x="12069" y="2172"/>
                      </a:cubicBezTo>
                      <a:close/>
                      <a:moveTo>
                        <a:pt x="3555" y="1"/>
                      </a:moveTo>
                      <a:cubicBezTo>
                        <a:pt x="3144" y="1"/>
                        <a:pt x="2733" y="76"/>
                        <a:pt x="2382" y="237"/>
                      </a:cubicBezTo>
                      <a:cubicBezTo>
                        <a:pt x="2231" y="287"/>
                        <a:pt x="2081" y="362"/>
                        <a:pt x="1956" y="438"/>
                      </a:cubicBezTo>
                      <a:cubicBezTo>
                        <a:pt x="1881" y="463"/>
                        <a:pt x="1805" y="513"/>
                        <a:pt x="1730" y="563"/>
                      </a:cubicBezTo>
                      <a:cubicBezTo>
                        <a:pt x="1655" y="613"/>
                        <a:pt x="1580" y="663"/>
                        <a:pt x="1555" y="688"/>
                      </a:cubicBezTo>
                      <a:cubicBezTo>
                        <a:pt x="1329" y="864"/>
                        <a:pt x="1129" y="1039"/>
                        <a:pt x="928" y="1265"/>
                      </a:cubicBezTo>
                      <a:cubicBezTo>
                        <a:pt x="527" y="1691"/>
                        <a:pt x="151" y="2292"/>
                        <a:pt x="76" y="2994"/>
                      </a:cubicBezTo>
                      <a:cubicBezTo>
                        <a:pt x="1" y="3696"/>
                        <a:pt x="201" y="4322"/>
                        <a:pt x="477" y="4824"/>
                      </a:cubicBezTo>
                      <a:cubicBezTo>
                        <a:pt x="753" y="5300"/>
                        <a:pt x="1104" y="5701"/>
                        <a:pt x="1480" y="6027"/>
                      </a:cubicBezTo>
                      <a:cubicBezTo>
                        <a:pt x="1855" y="6377"/>
                        <a:pt x="2256" y="6653"/>
                        <a:pt x="2657" y="6929"/>
                      </a:cubicBezTo>
                      <a:cubicBezTo>
                        <a:pt x="3058" y="7180"/>
                        <a:pt x="3459" y="7380"/>
                        <a:pt x="3886" y="7581"/>
                      </a:cubicBezTo>
                      <a:cubicBezTo>
                        <a:pt x="4312" y="7781"/>
                        <a:pt x="4738" y="7982"/>
                        <a:pt x="5189" y="8107"/>
                      </a:cubicBezTo>
                      <a:cubicBezTo>
                        <a:pt x="5648" y="8264"/>
                        <a:pt x="6114" y="8401"/>
                        <a:pt x="6583" y="8499"/>
                      </a:cubicBezTo>
                      <a:lnTo>
                        <a:pt x="6583" y="8499"/>
                      </a:lnTo>
                      <a:cubicBezTo>
                        <a:pt x="6765" y="8888"/>
                        <a:pt x="7144" y="9175"/>
                        <a:pt x="7595" y="9210"/>
                      </a:cubicBezTo>
                      <a:cubicBezTo>
                        <a:pt x="7640" y="9215"/>
                        <a:pt x="7685" y="9217"/>
                        <a:pt x="7730" y="9217"/>
                      </a:cubicBezTo>
                      <a:cubicBezTo>
                        <a:pt x="8182" y="9217"/>
                        <a:pt x="8595" y="8965"/>
                        <a:pt x="8805" y="8585"/>
                      </a:cubicBezTo>
                      <a:lnTo>
                        <a:pt x="8805" y="8585"/>
                      </a:lnTo>
                      <a:cubicBezTo>
                        <a:pt x="9381" y="8512"/>
                        <a:pt x="9959" y="8386"/>
                        <a:pt x="10527" y="8207"/>
                      </a:cubicBezTo>
                      <a:cubicBezTo>
                        <a:pt x="11404" y="7931"/>
                        <a:pt x="12257" y="7555"/>
                        <a:pt x="13033" y="7004"/>
                      </a:cubicBezTo>
                      <a:cubicBezTo>
                        <a:pt x="13409" y="6728"/>
                        <a:pt x="13785" y="6428"/>
                        <a:pt x="14136" y="6052"/>
                      </a:cubicBezTo>
                      <a:cubicBezTo>
                        <a:pt x="14462" y="5701"/>
                        <a:pt x="14763" y="5275"/>
                        <a:pt x="14988" y="4773"/>
                      </a:cubicBezTo>
                      <a:cubicBezTo>
                        <a:pt x="15214" y="4297"/>
                        <a:pt x="15339" y="3671"/>
                        <a:pt x="15239" y="3044"/>
                      </a:cubicBezTo>
                      <a:cubicBezTo>
                        <a:pt x="15189" y="2894"/>
                        <a:pt x="15164" y="2743"/>
                        <a:pt x="15114" y="2593"/>
                      </a:cubicBezTo>
                      <a:cubicBezTo>
                        <a:pt x="15064" y="2443"/>
                        <a:pt x="14963" y="2242"/>
                        <a:pt x="14888" y="2117"/>
                      </a:cubicBezTo>
                      <a:lnTo>
                        <a:pt x="14788" y="1992"/>
                      </a:lnTo>
                      <a:lnTo>
                        <a:pt x="14663" y="1791"/>
                      </a:lnTo>
                      <a:cubicBezTo>
                        <a:pt x="14587" y="1691"/>
                        <a:pt x="14512" y="1591"/>
                        <a:pt x="14437" y="1490"/>
                      </a:cubicBezTo>
                      <a:cubicBezTo>
                        <a:pt x="14086" y="1089"/>
                        <a:pt x="13660" y="688"/>
                        <a:pt x="13084" y="413"/>
                      </a:cubicBezTo>
                      <a:cubicBezTo>
                        <a:pt x="12739" y="248"/>
                        <a:pt x="12322" y="155"/>
                        <a:pt x="11904" y="155"/>
                      </a:cubicBezTo>
                      <a:cubicBezTo>
                        <a:pt x="11623" y="155"/>
                        <a:pt x="11340" y="197"/>
                        <a:pt x="11079" y="287"/>
                      </a:cubicBezTo>
                      <a:cubicBezTo>
                        <a:pt x="10452" y="463"/>
                        <a:pt x="9951" y="814"/>
                        <a:pt x="9550" y="1190"/>
                      </a:cubicBezTo>
                      <a:cubicBezTo>
                        <a:pt x="9149" y="1540"/>
                        <a:pt x="8798" y="1941"/>
                        <a:pt x="8522" y="2367"/>
                      </a:cubicBezTo>
                      <a:cubicBezTo>
                        <a:pt x="8264" y="2737"/>
                        <a:pt x="8032" y="3112"/>
                        <a:pt x="7824" y="3497"/>
                      </a:cubicBezTo>
                      <a:lnTo>
                        <a:pt x="7824" y="3497"/>
                      </a:lnTo>
                      <a:cubicBezTo>
                        <a:pt x="7607" y="3069"/>
                        <a:pt x="7358" y="2653"/>
                        <a:pt x="7069" y="2242"/>
                      </a:cubicBezTo>
                      <a:cubicBezTo>
                        <a:pt x="6768" y="1816"/>
                        <a:pt x="6417" y="1415"/>
                        <a:pt x="5991" y="1039"/>
                      </a:cubicBezTo>
                      <a:cubicBezTo>
                        <a:pt x="5565" y="663"/>
                        <a:pt x="5063" y="312"/>
                        <a:pt x="4412" y="112"/>
                      </a:cubicBezTo>
                      <a:cubicBezTo>
                        <a:pt x="4141" y="39"/>
                        <a:pt x="3848" y="1"/>
                        <a:pt x="35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36"/>
                <p:cNvSpPr/>
                <p:nvPr/>
              </p:nvSpPr>
              <p:spPr>
                <a:xfrm>
                  <a:off x="6934289" y="2620658"/>
                  <a:ext cx="254304" cy="276733"/>
                </a:xfrm>
                <a:custGeom>
                  <a:avLst/>
                  <a:gdLst/>
                  <a:ahLst/>
                  <a:cxnLst/>
                  <a:rect l="l" t="t" r="r" b="b"/>
                  <a:pathLst>
                    <a:path w="6542" h="7119" extrusionOk="0">
                      <a:moveTo>
                        <a:pt x="5038" y="1"/>
                      </a:moveTo>
                      <a:cubicBezTo>
                        <a:pt x="4135" y="953"/>
                        <a:pt x="3358" y="2006"/>
                        <a:pt x="2531" y="2958"/>
                      </a:cubicBezTo>
                      <a:cubicBezTo>
                        <a:pt x="1729" y="3936"/>
                        <a:pt x="902" y="4788"/>
                        <a:pt x="0" y="5364"/>
                      </a:cubicBezTo>
                      <a:lnTo>
                        <a:pt x="1153" y="7119"/>
                      </a:lnTo>
                      <a:cubicBezTo>
                        <a:pt x="2331" y="6342"/>
                        <a:pt x="3283" y="5339"/>
                        <a:pt x="4135" y="4312"/>
                      </a:cubicBezTo>
                      <a:cubicBezTo>
                        <a:pt x="4988" y="3284"/>
                        <a:pt x="5765" y="2256"/>
                        <a:pt x="6541" y="1429"/>
                      </a:cubicBezTo>
                      <a:lnTo>
                        <a:pt x="503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36"/>
                <p:cNvSpPr/>
                <p:nvPr/>
              </p:nvSpPr>
              <p:spPr>
                <a:xfrm>
                  <a:off x="7176859" y="2617743"/>
                  <a:ext cx="241670" cy="275762"/>
                </a:xfrm>
                <a:custGeom>
                  <a:avLst/>
                  <a:gdLst/>
                  <a:ahLst/>
                  <a:cxnLst/>
                  <a:rect l="l" t="t" r="r" b="b"/>
                  <a:pathLst>
                    <a:path w="6217" h="7094" extrusionOk="0">
                      <a:moveTo>
                        <a:pt x="1404" y="1"/>
                      </a:moveTo>
                      <a:lnTo>
                        <a:pt x="1" y="1579"/>
                      </a:lnTo>
                      <a:cubicBezTo>
                        <a:pt x="803" y="2256"/>
                        <a:pt x="1530" y="3183"/>
                        <a:pt x="2281" y="4161"/>
                      </a:cubicBezTo>
                      <a:cubicBezTo>
                        <a:pt x="3033" y="5138"/>
                        <a:pt x="3810" y="6166"/>
                        <a:pt x="4788" y="7093"/>
                      </a:cubicBezTo>
                      <a:lnTo>
                        <a:pt x="6216" y="5564"/>
                      </a:lnTo>
                      <a:cubicBezTo>
                        <a:pt x="5414" y="4813"/>
                        <a:pt x="4687" y="3860"/>
                        <a:pt x="3936" y="2883"/>
                      </a:cubicBezTo>
                      <a:cubicBezTo>
                        <a:pt x="3159" y="1905"/>
                        <a:pt x="2382" y="878"/>
                        <a:pt x="14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36"/>
                <p:cNvSpPr/>
                <p:nvPr/>
              </p:nvSpPr>
              <p:spPr>
                <a:xfrm>
                  <a:off x="4840560" y="2418205"/>
                  <a:ext cx="1475056" cy="1038906"/>
                </a:xfrm>
                <a:custGeom>
                  <a:avLst/>
                  <a:gdLst/>
                  <a:ahLst/>
                  <a:cxnLst/>
                  <a:rect l="l" t="t" r="r" b="b"/>
                  <a:pathLst>
                    <a:path w="37946" h="26726" extrusionOk="0">
                      <a:moveTo>
                        <a:pt x="20027" y="1"/>
                      </a:moveTo>
                      <a:cubicBezTo>
                        <a:pt x="10312" y="1"/>
                        <a:pt x="1" y="959"/>
                        <a:pt x="201" y="3279"/>
                      </a:cubicBezTo>
                      <a:cubicBezTo>
                        <a:pt x="201" y="7941"/>
                        <a:pt x="526" y="20748"/>
                        <a:pt x="1078" y="25635"/>
                      </a:cubicBezTo>
                      <a:cubicBezTo>
                        <a:pt x="1181" y="26513"/>
                        <a:pt x="5880" y="26726"/>
                        <a:pt x="10958" y="26726"/>
                      </a:cubicBezTo>
                      <a:cubicBezTo>
                        <a:pt x="15736" y="26726"/>
                        <a:pt x="20850" y="26537"/>
                        <a:pt x="22782" y="26537"/>
                      </a:cubicBezTo>
                      <a:cubicBezTo>
                        <a:pt x="23886" y="26537"/>
                        <a:pt x="25055" y="26546"/>
                        <a:pt x="26231" y="26546"/>
                      </a:cubicBezTo>
                      <a:cubicBezTo>
                        <a:pt x="30712" y="26546"/>
                        <a:pt x="35288" y="26420"/>
                        <a:pt x="36717" y="25209"/>
                      </a:cubicBezTo>
                      <a:cubicBezTo>
                        <a:pt x="37945" y="24156"/>
                        <a:pt x="36717" y="7264"/>
                        <a:pt x="36717" y="1951"/>
                      </a:cubicBezTo>
                      <a:cubicBezTo>
                        <a:pt x="36658" y="742"/>
                        <a:pt x="28574" y="1"/>
                        <a:pt x="200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36"/>
                <p:cNvSpPr/>
                <p:nvPr/>
              </p:nvSpPr>
              <p:spPr>
                <a:xfrm>
                  <a:off x="4958930" y="2493568"/>
                  <a:ext cx="1224194" cy="915051"/>
                </a:xfrm>
                <a:custGeom>
                  <a:avLst/>
                  <a:gdLst/>
                  <a:ahLst/>
                  <a:cxnLst/>
                  <a:rect l="l" t="t" r="r" b="b"/>
                  <a:pathLst>
                    <a:path w="38673" h="28907" extrusionOk="0">
                      <a:moveTo>
                        <a:pt x="1549" y="0"/>
                      </a:moveTo>
                      <a:cubicBezTo>
                        <a:pt x="728" y="0"/>
                        <a:pt x="0" y="1041"/>
                        <a:pt x="761" y="1763"/>
                      </a:cubicBezTo>
                      <a:cubicBezTo>
                        <a:pt x="5949" y="6675"/>
                        <a:pt x="11789" y="10760"/>
                        <a:pt x="17679" y="14745"/>
                      </a:cubicBezTo>
                      <a:cubicBezTo>
                        <a:pt x="24245" y="19156"/>
                        <a:pt x="30436" y="23943"/>
                        <a:pt x="36751" y="28705"/>
                      </a:cubicBezTo>
                      <a:cubicBezTo>
                        <a:pt x="36940" y="28846"/>
                        <a:pt x="37127" y="28906"/>
                        <a:pt x="37302" y="28906"/>
                      </a:cubicBezTo>
                      <a:cubicBezTo>
                        <a:pt x="38125" y="28906"/>
                        <a:pt x="38672" y="27563"/>
                        <a:pt x="37804" y="26901"/>
                      </a:cubicBezTo>
                      <a:cubicBezTo>
                        <a:pt x="31864" y="22440"/>
                        <a:pt x="26100" y="17853"/>
                        <a:pt x="19909" y="13718"/>
                      </a:cubicBezTo>
                      <a:cubicBezTo>
                        <a:pt x="13769" y="9608"/>
                        <a:pt x="7628" y="5397"/>
                        <a:pt x="2240" y="284"/>
                      </a:cubicBezTo>
                      <a:cubicBezTo>
                        <a:pt x="2023" y="84"/>
                        <a:pt x="1782" y="0"/>
                        <a:pt x="15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36"/>
                <p:cNvSpPr/>
                <p:nvPr/>
              </p:nvSpPr>
              <p:spPr>
                <a:xfrm>
                  <a:off x="5265366" y="2416295"/>
                  <a:ext cx="950220" cy="730439"/>
                </a:xfrm>
                <a:custGeom>
                  <a:avLst/>
                  <a:gdLst/>
                  <a:ahLst/>
                  <a:cxnLst/>
                  <a:rect l="l" t="t" r="r" b="b"/>
                  <a:pathLst>
                    <a:path w="30018" h="23075" extrusionOk="0">
                      <a:moveTo>
                        <a:pt x="1638" y="1"/>
                      </a:moveTo>
                      <a:cubicBezTo>
                        <a:pt x="770" y="1"/>
                        <a:pt x="1" y="1067"/>
                        <a:pt x="856" y="1723"/>
                      </a:cubicBezTo>
                      <a:cubicBezTo>
                        <a:pt x="9903" y="8790"/>
                        <a:pt x="18675" y="16259"/>
                        <a:pt x="28074" y="22876"/>
                      </a:cubicBezTo>
                      <a:cubicBezTo>
                        <a:pt x="28265" y="23015"/>
                        <a:pt x="28454" y="23075"/>
                        <a:pt x="28630" y="23075"/>
                      </a:cubicBezTo>
                      <a:cubicBezTo>
                        <a:pt x="29470" y="23075"/>
                        <a:pt x="30017" y="21713"/>
                        <a:pt x="29127" y="21071"/>
                      </a:cubicBezTo>
                      <a:cubicBezTo>
                        <a:pt x="19878" y="14555"/>
                        <a:pt x="11257" y="7186"/>
                        <a:pt x="2309" y="244"/>
                      </a:cubicBezTo>
                      <a:cubicBezTo>
                        <a:pt x="2097" y="73"/>
                        <a:pt x="1864" y="1"/>
                        <a:pt x="16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36"/>
                <p:cNvSpPr/>
                <p:nvPr/>
              </p:nvSpPr>
              <p:spPr>
                <a:xfrm>
                  <a:off x="5657813" y="2436238"/>
                  <a:ext cx="537344" cy="416168"/>
                </a:xfrm>
                <a:custGeom>
                  <a:avLst/>
                  <a:gdLst/>
                  <a:ahLst/>
                  <a:cxnLst/>
                  <a:rect l="l" t="t" r="r" b="b"/>
                  <a:pathLst>
                    <a:path w="16975" h="13147" extrusionOk="0">
                      <a:moveTo>
                        <a:pt x="1417" y="0"/>
                      </a:moveTo>
                      <a:cubicBezTo>
                        <a:pt x="568" y="0"/>
                        <a:pt x="1" y="1351"/>
                        <a:pt x="915" y="1995"/>
                      </a:cubicBezTo>
                      <a:cubicBezTo>
                        <a:pt x="5777" y="5404"/>
                        <a:pt x="9712" y="10040"/>
                        <a:pt x="14925" y="12998"/>
                      </a:cubicBezTo>
                      <a:cubicBezTo>
                        <a:pt x="15106" y="13101"/>
                        <a:pt x="15284" y="13147"/>
                        <a:pt x="15451" y="13147"/>
                      </a:cubicBezTo>
                      <a:cubicBezTo>
                        <a:pt x="16374" y="13147"/>
                        <a:pt x="16975" y="11766"/>
                        <a:pt x="15978" y="11193"/>
                      </a:cubicBezTo>
                      <a:cubicBezTo>
                        <a:pt x="10790" y="8236"/>
                        <a:pt x="6830" y="3599"/>
                        <a:pt x="1968" y="190"/>
                      </a:cubicBezTo>
                      <a:cubicBezTo>
                        <a:pt x="1779" y="58"/>
                        <a:pt x="1592" y="0"/>
                        <a:pt x="14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36"/>
                <p:cNvSpPr/>
                <p:nvPr/>
              </p:nvSpPr>
              <p:spPr>
                <a:xfrm>
                  <a:off x="4872476" y="2740806"/>
                  <a:ext cx="879724" cy="651270"/>
                </a:xfrm>
                <a:custGeom>
                  <a:avLst/>
                  <a:gdLst/>
                  <a:ahLst/>
                  <a:cxnLst/>
                  <a:rect l="l" t="t" r="r" b="b"/>
                  <a:pathLst>
                    <a:path w="27791" h="20574" extrusionOk="0">
                      <a:moveTo>
                        <a:pt x="1633" y="0"/>
                      </a:moveTo>
                      <a:cubicBezTo>
                        <a:pt x="758" y="0"/>
                        <a:pt x="1" y="1066"/>
                        <a:pt x="836" y="1722"/>
                      </a:cubicBezTo>
                      <a:cubicBezTo>
                        <a:pt x="9006" y="8138"/>
                        <a:pt x="17202" y="14555"/>
                        <a:pt x="25798" y="20394"/>
                      </a:cubicBezTo>
                      <a:cubicBezTo>
                        <a:pt x="25986" y="20519"/>
                        <a:pt x="26172" y="20574"/>
                        <a:pt x="26346" y="20574"/>
                      </a:cubicBezTo>
                      <a:cubicBezTo>
                        <a:pt x="27216" y="20574"/>
                        <a:pt x="27791" y="19216"/>
                        <a:pt x="26851" y="18590"/>
                      </a:cubicBezTo>
                      <a:cubicBezTo>
                        <a:pt x="18405" y="12850"/>
                        <a:pt x="10334" y="6560"/>
                        <a:pt x="2314" y="244"/>
                      </a:cubicBezTo>
                      <a:cubicBezTo>
                        <a:pt x="2097" y="73"/>
                        <a:pt x="1861" y="0"/>
                        <a:pt x="16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36"/>
                <p:cNvSpPr/>
                <p:nvPr/>
              </p:nvSpPr>
              <p:spPr>
                <a:xfrm>
                  <a:off x="4840249" y="3007987"/>
                  <a:ext cx="617969" cy="430761"/>
                </a:xfrm>
                <a:custGeom>
                  <a:avLst/>
                  <a:gdLst/>
                  <a:ahLst/>
                  <a:cxnLst/>
                  <a:rect l="l" t="t" r="r" b="b"/>
                  <a:pathLst>
                    <a:path w="19522" h="13608" extrusionOk="0">
                      <a:moveTo>
                        <a:pt x="1513" y="0"/>
                      </a:moveTo>
                      <a:cubicBezTo>
                        <a:pt x="605" y="0"/>
                        <a:pt x="0" y="1381"/>
                        <a:pt x="976" y="1954"/>
                      </a:cubicBezTo>
                      <a:cubicBezTo>
                        <a:pt x="6791" y="5313"/>
                        <a:pt x="11653" y="10074"/>
                        <a:pt x="17493" y="13458"/>
                      </a:cubicBezTo>
                      <a:cubicBezTo>
                        <a:pt x="17670" y="13562"/>
                        <a:pt x="17844" y="13607"/>
                        <a:pt x="18009" y="13607"/>
                      </a:cubicBezTo>
                      <a:cubicBezTo>
                        <a:pt x="18917" y="13607"/>
                        <a:pt x="19521" y="12226"/>
                        <a:pt x="18545" y="11653"/>
                      </a:cubicBezTo>
                      <a:cubicBezTo>
                        <a:pt x="12706" y="8270"/>
                        <a:pt x="7869" y="3508"/>
                        <a:pt x="2029" y="150"/>
                      </a:cubicBezTo>
                      <a:cubicBezTo>
                        <a:pt x="1852" y="46"/>
                        <a:pt x="1677" y="0"/>
                        <a:pt x="15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36"/>
                <p:cNvSpPr/>
                <p:nvPr/>
              </p:nvSpPr>
              <p:spPr>
                <a:xfrm>
                  <a:off x="5242940" y="2401451"/>
                  <a:ext cx="101341" cy="1073658"/>
                </a:xfrm>
                <a:custGeom>
                  <a:avLst/>
                  <a:gdLst/>
                  <a:ahLst/>
                  <a:cxnLst/>
                  <a:rect l="l" t="t" r="r" b="b"/>
                  <a:pathLst>
                    <a:path w="2607" h="27620" extrusionOk="0">
                      <a:moveTo>
                        <a:pt x="2506" y="1"/>
                      </a:moveTo>
                      <a:lnTo>
                        <a:pt x="0" y="51"/>
                      </a:lnTo>
                      <a:cubicBezTo>
                        <a:pt x="75" y="3209"/>
                        <a:pt x="100" y="6341"/>
                        <a:pt x="100" y="9449"/>
                      </a:cubicBezTo>
                      <a:cubicBezTo>
                        <a:pt x="100" y="15665"/>
                        <a:pt x="0" y="21780"/>
                        <a:pt x="0" y="27620"/>
                      </a:cubicBezTo>
                      <a:lnTo>
                        <a:pt x="2506" y="27620"/>
                      </a:lnTo>
                      <a:cubicBezTo>
                        <a:pt x="2506" y="21805"/>
                        <a:pt x="2607" y="15690"/>
                        <a:pt x="2607" y="9449"/>
                      </a:cubicBezTo>
                      <a:cubicBezTo>
                        <a:pt x="2607" y="6316"/>
                        <a:pt x="2582" y="3158"/>
                        <a:pt x="25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36"/>
                <p:cNvSpPr/>
                <p:nvPr/>
              </p:nvSpPr>
              <p:spPr>
                <a:xfrm>
                  <a:off x="4831775" y="2820390"/>
                  <a:ext cx="1480926" cy="97453"/>
                </a:xfrm>
                <a:custGeom>
                  <a:avLst/>
                  <a:gdLst/>
                  <a:ahLst/>
                  <a:cxnLst/>
                  <a:rect l="l" t="t" r="r" b="b"/>
                  <a:pathLst>
                    <a:path w="38097" h="2507" extrusionOk="0">
                      <a:moveTo>
                        <a:pt x="1" y="1"/>
                      </a:moveTo>
                      <a:lnTo>
                        <a:pt x="1" y="2507"/>
                      </a:lnTo>
                      <a:lnTo>
                        <a:pt x="38096" y="2507"/>
                      </a:lnTo>
                      <a:lnTo>
                        <a:pt x="3809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36"/>
                <p:cNvSpPr/>
                <p:nvPr/>
              </p:nvSpPr>
              <p:spPr>
                <a:xfrm>
                  <a:off x="4936034" y="2043193"/>
                  <a:ext cx="670317" cy="420756"/>
                </a:xfrm>
                <a:custGeom>
                  <a:avLst/>
                  <a:gdLst/>
                  <a:ahLst/>
                  <a:cxnLst/>
                  <a:rect l="l" t="t" r="r" b="b"/>
                  <a:pathLst>
                    <a:path w="17244" h="10824" extrusionOk="0">
                      <a:moveTo>
                        <a:pt x="3713" y="2250"/>
                      </a:moveTo>
                      <a:cubicBezTo>
                        <a:pt x="3889" y="2250"/>
                        <a:pt x="4088" y="2289"/>
                        <a:pt x="4311" y="2374"/>
                      </a:cubicBezTo>
                      <a:cubicBezTo>
                        <a:pt x="4612" y="2525"/>
                        <a:pt x="4963" y="2775"/>
                        <a:pt x="5289" y="3076"/>
                      </a:cubicBezTo>
                      <a:cubicBezTo>
                        <a:pt x="5589" y="3377"/>
                        <a:pt x="5890" y="3753"/>
                        <a:pt x="6141" y="4129"/>
                      </a:cubicBezTo>
                      <a:cubicBezTo>
                        <a:pt x="6667" y="4931"/>
                        <a:pt x="7093" y="5833"/>
                        <a:pt x="7394" y="6760"/>
                      </a:cubicBezTo>
                      <a:cubicBezTo>
                        <a:pt x="7689" y="7694"/>
                        <a:pt x="7863" y="8651"/>
                        <a:pt x="7941" y="9609"/>
                      </a:cubicBezTo>
                      <a:lnTo>
                        <a:pt x="7941" y="9609"/>
                      </a:lnTo>
                      <a:cubicBezTo>
                        <a:pt x="7338" y="9396"/>
                        <a:pt x="6751" y="9156"/>
                        <a:pt x="6191" y="8891"/>
                      </a:cubicBezTo>
                      <a:cubicBezTo>
                        <a:pt x="5213" y="8440"/>
                        <a:pt x="4286" y="7888"/>
                        <a:pt x="3509" y="7262"/>
                      </a:cubicBezTo>
                      <a:cubicBezTo>
                        <a:pt x="3133" y="6936"/>
                        <a:pt x="2757" y="6585"/>
                        <a:pt x="2482" y="6209"/>
                      </a:cubicBezTo>
                      <a:cubicBezTo>
                        <a:pt x="2206" y="5858"/>
                        <a:pt x="2030" y="5457"/>
                        <a:pt x="1955" y="5106"/>
                      </a:cubicBezTo>
                      <a:cubicBezTo>
                        <a:pt x="1880" y="4730"/>
                        <a:pt x="1930" y="4379"/>
                        <a:pt x="2080" y="4029"/>
                      </a:cubicBezTo>
                      <a:lnTo>
                        <a:pt x="2231" y="3678"/>
                      </a:lnTo>
                      <a:cubicBezTo>
                        <a:pt x="2281" y="3577"/>
                        <a:pt x="2306" y="3502"/>
                        <a:pt x="2381" y="3402"/>
                      </a:cubicBezTo>
                      <a:cubicBezTo>
                        <a:pt x="2482" y="3202"/>
                        <a:pt x="2607" y="3001"/>
                        <a:pt x="2732" y="2851"/>
                      </a:cubicBezTo>
                      <a:cubicBezTo>
                        <a:pt x="2958" y="2550"/>
                        <a:pt x="3233" y="2349"/>
                        <a:pt x="3484" y="2274"/>
                      </a:cubicBezTo>
                      <a:cubicBezTo>
                        <a:pt x="3555" y="2258"/>
                        <a:pt x="3632" y="2250"/>
                        <a:pt x="3713" y="2250"/>
                      </a:cubicBezTo>
                      <a:close/>
                      <a:moveTo>
                        <a:pt x="14086" y="2274"/>
                      </a:moveTo>
                      <a:cubicBezTo>
                        <a:pt x="14261" y="2274"/>
                        <a:pt x="14512" y="2425"/>
                        <a:pt x="14787" y="2675"/>
                      </a:cubicBezTo>
                      <a:cubicBezTo>
                        <a:pt x="14837" y="2750"/>
                        <a:pt x="14913" y="2801"/>
                        <a:pt x="14988" y="2926"/>
                      </a:cubicBezTo>
                      <a:lnTo>
                        <a:pt x="15113" y="3051"/>
                      </a:lnTo>
                      <a:cubicBezTo>
                        <a:pt x="15163" y="3101"/>
                        <a:pt x="15163" y="3126"/>
                        <a:pt x="15188" y="3151"/>
                      </a:cubicBezTo>
                      <a:lnTo>
                        <a:pt x="15238" y="3227"/>
                      </a:lnTo>
                      <a:lnTo>
                        <a:pt x="15314" y="3352"/>
                      </a:lnTo>
                      <a:cubicBezTo>
                        <a:pt x="15339" y="3427"/>
                        <a:pt x="15364" y="3502"/>
                        <a:pt x="15414" y="3577"/>
                      </a:cubicBezTo>
                      <a:cubicBezTo>
                        <a:pt x="15514" y="3878"/>
                        <a:pt x="15539" y="4229"/>
                        <a:pt x="15489" y="4630"/>
                      </a:cubicBezTo>
                      <a:cubicBezTo>
                        <a:pt x="15364" y="5382"/>
                        <a:pt x="14888" y="6209"/>
                        <a:pt x="14286" y="6911"/>
                      </a:cubicBezTo>
                      <a:cubicBezTo>
                        <a:pt x="13710" y="7638"/>
                        <a:pt x="12958" y="8264"/>
                        <a:pt x="12181" y="8841"/>
                      </a:cubicBezTo>
                      <a:cubicBezTo>
                        <a:pt x="11632" y="9218"/>
                        <a:pt x="11049" y="9548"/>
                        <a:pt x="10430" y="9823"/>
                      </a:cubicBezTo>
                      <a:lnTo>
                        <a:pt x="10430" y="9823"/>
                      </a:lnTo>
                      <a:cubicBezTo>
                        <a:pt x="10440" y="9772"/>
                        <a:pt x="10448" y="9721"/>
                        <a:pt x="10451" y="9668"/>
                      </a:cubicBezTo>
                      <a:cubicBezTo>
                        <a:pt x="10502" y="8816"/>
                        <a:pt x="10702" y="7913"/>
                        <a:pt x="10953" y="7036"/>
                      </a:cubicBezTo>
                      <a:cubicBezTo>
                        <a:pt x="11203" y="6159"/>
                        <a:pt x="11554" y="5282"/>
                        <a:pt x="11955" y="4480"/>
                      </a:cubicBezTo>
                      <a:cubicBezTo>
                        <a:pt x="12181" y="4104"/>
                        <a:pt x="12406" y="3728"/>
                        <a:pt x="12657" y="3377"/>
                      </a:cubicBezTo>
                      <a:cubicBezTo>
                        <a:pt x="12908" y="3026"/>
                        <a:pt x="13183" y="2750"/>
                        <a:pt x="13434" y="2550"/>
                      </a:cubicBezTo>
                      <a:cubicBezTo>
                        <a:pt x="13710" y="2349"/>
                        <a:pt x="13935" y="2274"/>
                        <a:pt x="14086" y="2274"/>
                      </a:cubicBezTo>
                      <a:close/>
                      <a:moveTo>
                        <a:pt x="3862" y="0"/>
                      </a:moveTo>
                      <a:cubicBezTo>
                        <a:pt x="3493" y="0"/>
                        <a:pt x="3115" y="60"/>
                        <a:pt x="2757" y="194"/>
                      </a:cubicBezTo>
                      <a:cubicBezTo>
                        <a:pt x="1955" y="495"/>
                        <a:pt x="1379" y="1071"/>
                        <a:pt x="1003" y="1648"/>
                      </a:cubicBezTo>
                      <a:cubicBezTo>
                        <a:pt x="827" y="1948"/>
                        <a:pt x="677" y="2224"/>
                        <a:pt x="552" y="2525"/>
                      </a:cubicBezTo>
                      <a:cubicBezTo>
                        <a:pt x="476" y="2675"/>
                        <a:pt x="426" y="2851"/>
                        <a:pt x="351" y="2976"/>
                      </a:cubicBezTo>
                      <a:lnTo>
                        <a:pt x="301" y="3176"/>
                      </a:lnTo>
                      <a:lnTo>
                        <a:pt x="226" y="3402"/>
                      </a:lnTo>
                      <a:cubicBezTo>
                        <a:pt x="0" y="4079"/>
                        <a:pt x="0" y="4881"/>
                        <a:pt x="226" y="5557"/>
                      </a:cubicBezTo>
                      <a:cubicBezTo>
                        <a:pt x="451" y="6259"/>
                        <a:pt x="852" y="6811"/>
                        <a:pt x="1304" y="7262"/>
                      </a:cubicBezTo>
                      <a:cubicBezTo>
                        <a:pt x="1755" y="7713"/>
                        <a:pt x="2231" y="8064"/>
                        <a:pt x="2757" y="8364"/>
                      </a:cubicBezTo>
                      <a:cubicBezTo>
                        <a:pt x="3760" y="8966"/>
                        <a:pt x="4837" y="9342"/>
                        <a:pt x="5940" y="9618"/>
                      </a:cubicBezTo>
                      <a:cubicBezTo>
                        <a:pt x="6621" y="9776"/>
                        <a:pt x="7312" y="9894"/>
                        <a:pt x="8007" y="9960"/>
                      </a:cubicBezTo>
                      <a:lnTo>
                        <a:pt x="8007" y="9960"/>
                      </a:lnTo>
                      <a:cubicBezTo>
                        <a:pt x="8169" y="10436"/>
                        <a:pt x="8592" y="10799"/>
                        <a:pt x="9123" y="10821"/>
                      </a:cubicBezTo>
                      <a:cubicBezTo>
                        <a:pt x="9153" y="10823"/>
                        <a:pt x="9183" y="10824"/>
                        <a:pt x="9212" y="10824"/>
                      </a:cubicBezTo>
                      <a:cubicBezTo>
                        <a:pt x="9708" y="10824"/>
                        <a:pt x="10152" y="10517"/>
                        <a:pt x="10348" y="10078"/>
                      </a:cubicBezTo>
                      <a:lnTo>
                        <a:pt x="10348" y="10078"/>
                      </a:lnTo>
                      <a:cubicBezTo>
                        <a:pt x="11080" y="9950"/>
                        <a:pt x="11801" y="9705"/>
                        <a:pt x="12482" y="9392"/>
                      </a:cubicBezTo>
                      <a:cubicBezTo>
                        <a:pt x="13434" y="8991"/>
                        <a:pt x="14311" y="8415"/>
                        <a:pt x="15113" y="7738"/>
                      </a:cubicBezTo>
                      <a:cubicBezTo>
                        <a:pt x="15514" y="7387"/>
                        <a:pt x="15890" y="6986"/>
                        <a:pt x="16216" y="6535"/>
                      </a:cubicBezTo>
                      <a:cubicBezTo>
                        <a:pt x="16567" y="6084"/>
                        <a:pt x="16842" y="5582"/>
                        <a:pt x="17018" y="5006"/>
                      </a:cubicBezTo>
                      <a:cubicBezTo>
                        <a:pt x="17193" y="4430"/>
                        <a:pt x="17243" y="3753"/>
                        <a:pt x="17093" y="3101"/>
                      </a:cubicBezTo>
                      <a:cubicBezTo>
                        <a:pt x="17043" y="2926"/>
                        <a:pt x="16993" y="2775"/>
                        <a:pt x="16943" y="2625"/>
                      </a:cubicBezTo>
                      <a:lnTo>
                        <a:pt x="16842" y="2399"/>
                      </a:lnTo>
                      <a:lnTo>
                        <a:pt x="16717" y="2149"/>
                      </a:lnTo>
                      <a:cubicBezTo>
                        <a:pt x="16667" y="2099"/>
                        <a:pt x="16617" y="1998"/>
                        <a:pt x="16567" y="1948"/>
                      </a:cubicBezTo>
                      <a:lnTo>
                        <a:pt x="16467" y="1798"/>
                      </a:lnTo>
                      <a:cubicBezTo>
                        <a:pt x="16416" y="1698"/>
                        <a:pt x="16316" y="1547"/>
                        <a:pt x="16216" y="1447"/>
                      </a:cubicBezTo>
                      <a:cubicBezTo>
                        <a:pt x="16015" y="1196"/>
                        <a:pt x="15790" y="946"/>
                        <a:pt x="15489" y="745"/>
                      </a:cubicBezTo>
                      <a:cubicBezTo>
                        <a:pt x="15188" y="545"/>
                        <a:pt x="14837" y="344"/>
                        <a:pt x="14436" y="269"/>
                      </a:cubicBezTo>
                      <a:cubicBezTo>
                        <a:pt x="14278" y="240"/>
                        <a:pt x="14116" y="225"/>
                        <a:pt x="13955" y="225"/>
                      </a:cubicBezTo>
                      <a:cubicBezTo>
                        <a:pt x="13707" y="225"/>
                        <a:pt x="13461" y="259"/>
                        <a:pt x="13233" y="319"/>
                      </a:cubicBezTo>
                      <a:cubicBezTo>
                        <a:pt x="12857" y="420"/>
                        <a:pt x="12532" y="570"/>
                        <a:pt x="12256" y="745"/>
                      </a:cubicBezTo>
                      <a:cubicBezTo>
                        <a:pt x="11705" y="1121"/>
                        <a:pt x="11279" y="1547"/>
                        <a:pt x="10903" y="1973"/>
                      </a:cubicBezTo>
                      <a:cubicBezTo>
                        <a:pt x="10527" y="2425"/>
                        <a:pt x="10226" y="2876"/>
                        <a:pt x="9950" y="3352"/>
                      </a:cubicBezTo>
                      <a:cubicBezTo>
                        <a:pt x="9683" y="3782"/>
                        <a:pt x="9448" y="4227"/>
                        <a:pt x="9241" y="4682"/>
                      </a:cubicBezTo>
                      <a:lnTo>
                        <a:pt x="9241" y="4682"/>
                      </a:lnTo>
                      <a:cubicBezTo>
                        <a:pt x="8937" y="4012"/>
                        <a:pt x="8574" y="3363"/>
                        <a:pt x="8146" y="2750"/>
                      </a:cubicBezTo>
                      <a:cubicBezTo>
                        <a:pt x="7770" y="2249"/>
                        <a:pt x="7369" y="1773"/>
                        <a:pt x="6893" y="1347"/>
                      </a:cubicBezTo>
                      <a:cubicBezTo>
                        <a:pt x="6391" y="896"/>
                        <a:pt x="5840" y="495"/>
                        <a:pt x="5138" y="244"/>
                      </a:cubicBezTo>
                      <a:cubicBezTo>
                        <a:pt x="4764" y="92"/>
                        <a:pt x="4320" y="0"/>
                        <a:pt x="3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36"/>
                <p:cNvSpPr/>
                <p:nvPr/>
              </p:nvSpPr>
              <p:spPr>
                <a:xfrm>
                  <a:off x="5058796" y="2408292"/>
                  <a:ext cx="253332" cy="339046"/>
                </a:xfrm>
                <a:custGeom>
                  <a:avLst/>
                  <a:gdLst/>
                  <a:ahLst/>
                  <a:cxnLst/>
                  <a:rect l="l" t="t" r="r" b="b"/>
                  <a:pathLst>
                    <a:path w="6517" h="8722" extrusionOk="0">
                      <a:moveTo>
                        <a:pt x="4862" y="0"/>
                      </a:moveTo>
                      <a:cubicBezTo>
                        <a:pt x="2907" y="2506"/>
                        <a:pt x="1529" y="5263"/>
                        <a:pt x="0" y="7594"/>
                      </a:cubicBezTo>
                      <a:lnTo>
                        <a:pt x="1755" y="8722"/>
                      </a:lnTo>
                      <a:cubicBezTo>
                        <a:pt x="3359" y="6266"/>
                        <a:pt x="4712" y="3584"/>
                        <a:pt x="6517" y="1278"/>
                      </a:cubicBezTo>
                      <a:lnTo>
                        <a:pt x="486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36"/>
                <p:cNvSpPr/>
                <p:nvPr/>
              </p:nvSpPr>
              <p:spPr>
                <a:xfrm>
                  <a:off x="5275089" y="2405338"/>
                  <a:ext cx="358560" cy="328356"/>
                </a:xfrm>
                <a:custGeom>
                  <a:avLst/>
                  <a:gdLst/>
                  <a:ahLst/>
                  <a:cxnLst/>
                  <a:rect l="l" t="t" r="r" b="b"/>
                  <a:pathLst>
                    <a:path w="9224" h="8447" extrusionOk="0">
                      <a:moveTo>
                        <a:pt x="1504" y="1"/>
                      </a:moveTo>
                      <a:lnTo>
                        <a:pt x="0" y="1429"/>
                      </a:lnTo>
                      <a:cubicBezTo>
                        <a:pt x="2456" y="3986"/>
                        <a:pt x="5213" y="6317"/>
                        <a:pt x="7945" y="8447"/>
                      </a:cubicBezTo>
                      <a:lnTo>
                        <a:pt x="9223" y="6768"/>
                      </a:lnTo>
                      <a:cubicBezTo>
                        <a:pt x="6542" y="4713"/>
                        <a:pt x="3860" y="2457"/>
                        <a:pt x="1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36"/>
                <p:cNvSpPr/>
                <p:nvPr/>
              </p:nvSpPr>
              <p:spPr>
                <a:xfrm>
                  <a:off x="7909963" y="3176062"/>
                  <a:ext cx="309876" cy="473484"/>
                </a:xfrm>
                <a:custGeom>
                  <a:avLst/>
                  <a:gdLst/>
                  <a:ahLst/>
                  <a:cxnLst/>
                  <a:rect l="l" t="t" r="r" b="b"/>
                  <a:pathLst>
                    <a:path w="7595" h="11605" extrusionOk="0">
                      <a:moveTo>
                        <a:pt x="2155" y="0"/>
                      </a:moveTo>
                      <a:cubicBezTo>
                        <a:pt x="2406" y="2507"/>
                        <a:pt x="2506" y="5940"/>
                        <a:pt x="0" y="6943"/>
                      </a:cubicBezTo>
                      <a:cubicBezTo>
                        <a:pt x="2757" y="6943"/>
                        <a:pt x="4336" y="9123"/>
                        <a:pt x="5589" y="11604"/>
                      </a:cubicBezTo>
                      <a:cubicBezTo>
                        <a:pt x="5589" y="9123"/>
                        <a:pt x="5338" y="6617"/>
                        <a:pt x="7594" y="5113"/>
                      </a:cubicBezTo>
                      <a:lnTo>
                        <a:pt x="7594" y="5113"/>
                      </a:lnTo>
                      <a:cubicBezTo>
                        <a:pt x="7536" y="5115"/>
                        <a:pt x="7479" y="5116"/>
                        <a:pt x="7423" y="5116"/>
                      </a:cubicBezTo>
                      <a:cubicBezTo>
                        <a:pt x="4895" y="5116"/>
                        <a:pt x="3381" y="2942"/>
                        <a:pt x="21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36"/>
                <p:cNvSpPr/>
                <p:nvPr/>
              </p:nvSpPr>
              <p:spPr>
                <a:xfrm rot="-3146947">
                  <a:off x="7874121" y="3701900"/>
                  <a:ext cx="158283" cy="107217"/>
                </a:xfrm>
                <a:custGeom>
                  <a:avLst/>
                  <a:gdLst/>
                  <a:ahLst/>
                  <a:cxnLst/>
                  <a:rect l="l" t="t" r="r" b="b"/>
                  <a:pathLst>
                    <a:path w="3487" h="2362" extrusionOk="0">
                      <a:moveTo>
                        <a:pt x="1668" y="1"/>
                      </a:moveTo>
                      <a:cubicBezTo>
                        <a:pt x="193" y="1"/>
                        <a:pt x="0" y="2361"/>
                        <a:pt x="1883" y="2361"/>
                      </a:cubicBezTo>
                      <a:cubicBezTo>
                        <a:pt x="3311" y="2361"/>
                        <a:pt x="3487" y="56"/>
                        <a:pt x="1783" y="5"/>
                      </a:cubicBezTo>
                      <a:cubicBezTo>
                        <a:pt x="1744" y="2"/>
                        <a:pt x="1706" y="1"/>
                        <a:pt x="16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3" name="Google Shape;1053;p36"/>
              <p:cNvSpPr/>
              <p:nvPr/>
            </p:nvSpPr>
            <p:spPr>
              <a:xfrm rot="-3147069">
                <a:off x="8259365" y="3121235"/>
                <a:ext cx="114176" cy="77340"/>
              </a:xfrm>
              <a:custGeom>
                <a:avLst/>
                <a:gdLst/>
                <a:ahLst/>
                <a:cxnLst/>
                <a:rect l="l" t="t" r="r" b="b"/>
                <a:pathLst>
                  <a:path w="3487" h="2362" extrusionOk="0">
                    <a:moveTo>
                      <a:pt x="1668" y="1"/>
                    </a:moveTo>
                    <a:cubicBezTo>
                      <a:pt x="193" y="1"/>
                      <a:pt x="0" y="2361"/>
                      <a:pt x="1883" y="2361"/>
                    </a:cubicBezTo>
                    <a:cubicBezTo>
                      <a:pt x="3311" y="2361"/>
                      <a:pt x="3487" y="56"/>
                      <a:pt x="1783" y="5"/>
                    </a:cubicBezTo>
                    <a:cubicBezTo>
                      <a:pt x="1744" y="2"/>
                      <a:pt x="1706" y="1"/>
                      <a:pt x="16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2" name="Picture 2" descr="Tập viết: Chữ hoa: Y">
            <a:extLst>
              <a:ext uri="{FF2B5EF4-FFF2-40B4-BE49-F238E27FC236}">
                <a16:creationId xmlns:a16="http://schemas.microsoft.com/office/drawing/2014/main" id="{8DE30F3E-E480-48BE-A092-A457E57CA78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416" t="11751" r="2382" b="11013"/>
          <a:stretch/>
        </p:blipFill>
        <p:spPr bwMode="auto">
          <a:xfrm>
            <a:off x="5391680" y="1003765"/>
            <a:ext cx="2675824" cy="3135970"/>
          </a:xfrm>
          <a:prstGeom prst="rect">
            <a:avLst/>
          </a:prstGeom>
          <a:noFill/>
          <a:extLst>
            <a:ext uri="{909E8E84-426E-40DD-AFC4-6F175D3DCCD1}">
              <a14:hiddenFill xmlns:a14="http://schemas.microsoft.com/office/drawing/2010/main">
                <a:solidFill>
                  <a:srgbClr val="FFFFFF"/>
                </a:solidFill>
              </a14:hiddenFill>
            </a:ext>
          </a:extLst>
        </p:spPr>
      </p:pic>
      <p:sp>
        <p:nvSpPr>
          <p:cNvPr id="64" name="Google Shape;1059;p37">
            <a:extLst>
              <a:ext uri="{FF2B5EF4-FFF2-40B4-BE49-F238E27FC236}">
                <a16:creationId xmlns:a16="http://schemas.microsoft.com/office/drawing/2014/main" id="{39C99FE0-4694-49C3-AF0F-60B0EBF2B095}"/>
              </a:ext>
            </a:extLst>
          </p:cNvPr>
          <p:cNvSpPr txBox="1">
            <a:spLocks noGrp="1"/>
          </p:cNvSpPr>
          <p:nvPr>
            <p:ph type="title"/>
          </p:nvPr>
        </p:nvSpPr>
        <p:spPr>
          <a:xfrm>
            <a:off x="256158" y="1453425"/>
            <a:ext cx="4844494" cy="516600"/>
          </a:xfrm>
          <a:prstGeom prst="rect">
            <a:avLst/>
          </a:prstGeom>
        </p:spPr>
        <p:txBody>
          <a:bodyPr spcFirstLastPara="1" wrap="square" lIns="91425" tIns="91425" rIns="91425" bIns="91425" anchor="t" anchorCtr="0">
            <a:noAutofit/>
          </a:bodyPr>
          <a:lstStyle/>
          <a:p>
            <a:pPr algn="l"/>
            <a:r>
              <a:rPr lang="en-US" sz="2000" dirty="0" err="1">
                <a:solidFill>
                  <a:schemeClr val="tx1">
                    <a:lumMod val="75000"/>
                  </a:schemeClr>
                </a:solidFill>
                <a:latin typeface="Times New Roman" panose="02020603050405020304" pitchFamily="18" charset="0"/>
                <a:cs typeface="Times New Roman" panose="02020603050405020304" pitchFamily="18" charset="0"/>
              </a:rPr>
              <a:t>Chữ</a:t>
            </a:r>
            <a:r>
              <a:rPr lang="en-US" sz="2000" dirty="0">
                <a:solidFill>
                  <a:schemeClr val="tx1">
                    <a:lumMod val="75000"/>
                  </a:schemeClr>
                </a:solidFill>
                <a:latin typeface="Times New Roman" panose="02020603050405020304" pitchFamily="18" charset="0"/>
                <a:cs typeface="Times New Roman" panose="02020603050405020304" pitchFamily="18" charset="0"/>
              </a:rPr>
              <a:t> </a:t>
            </a:r>
            <a:r>
              <a:rPr lang="en-US" sz="2000" dirty="0" err="1">
                <a:solidFill>
                  <a:schemeClr val="tx1">
                    <a:lumMod val="75000"/>
                  </a:schemeClr>
                </a:solidFill>
                <a:latin typeface="Times New Roman" panose="02020603050405020304" pitchFamily="18" charset="0"/>
                <a:cs typeface="Times New Roman" panose="02020603050405020304" pitchFamily="18" charset="0"/>
              </a:rPr>
              <a:t>hoa</a:t>
            </a:r>
            <a:r>
              <a:rPr lang="en-US" sz="2000" dirty="0">
                <a:solidFill>
                  <a:schemeClr val="tx1">
                    <a:lumMod val="75000"/>
                  </a:schemeClr>
                </a:solidFill>
                <a:latin typeface="Times New Roman" panose="02020603050405020304" pitchFamily="18" charset="0"/>
                <a:cs typeface="Times New Roman" panose="02020603050405020304" pitchFamily="18" charset="0"/>
              </a:rPr>
              <a:t> Y </a:t>
            </a:r>
            <a:r>
              <a:rPr lang="en-US" sz="2000" dirty="0" err="1">
                <a:solidFill>
                  <a:schemeClr val="tx1">
                    <a:lumMod val="75000"/>
                  </a:schemeClr>
                </a:solidFill>
                <a:latin typeface="Times New Roman" panose="02020603050405020304" pitchFamily="18" charset="0"/>
                <a:cs typeface="Times New Roman" panose="02020603050405020304" pitchFamily="18" charset="0"/>
              </a:rPr>
              <a:t>cao</a:t>
            </a:r>
            <a:r>
              <a:rPr lang="en-US" sz="2000" dirty="0">
                <a:solidFill>
                  <a:schemeClr val="tx1">
                    <a:lumMod val="75000"/>
                  </a:schemeClr>
                </a:solidFill>
                <a:latin typeface="Times New Roman" panose="02020603050405020304" pitchFamily="18" charset="0"/>
                <a:cs typeface="Times New Roman" panose="02020603050405020304" pitchFamily="18" charset="0"/>
              </a:rPr>
              <a:t> </a:t>
            </a:r>
            <a:r>
              <a:rPr lang="en-US" sz="2000" dirty="0" err="1">
                <a:solidFill>
                  <a:schemeClr val="tx1">
                    <a:lumMod val="75000"/>
                  </a:schemeClr>
                </a:solidFill>
                <a:latin typeface="Times New Roman" panose="02020603050405020304" pitchFamily="18" charset="0"/>
                <a:cs typeface="Times New Roman" panose="02020603050405020304" pitchFamily="18" charset="0"/>
              </a:rPr>
              <a:t>mấy</a:t>
            </a:r>
            <a:r>
              <a:rPr lang="en-US" sz="2000" dirty="0">
                <a:solidFill>
                  <a:schemeClr val="tx1">
                    <a:lumMod val="75000"/>
                  </a:schemeClr>
                </a:solidFill>
                <a:latin typeface="Times New Roman" panose="02020603050405020304" pitchFamily="18" charset="0"/>
                <a:cs typeface="Times New Roman" panose="02020603050405020304" pitchFamily="18" charset="0"/>
              </a:rPr>
              <a:t> ô li </a:t>
            </a:r>
            <a:r>
              <a:rPr lang="en-US" sz="2000" dirty="0" err="1">
                <a:solidFill>
                  <a:schemeClr val="tx1">
                    <a:lumMod val="75000"/>
                  </a:schemeClr>
                </a:solidFill>
                <a:latin typeface="Times New Roman" panose="02020603050405020304" pitchFamily="18" charset="0"/>
                <a:cs typeface="Times New Roman" panose="02020603050405020304" pitchFamily="18" charset="0"/>
              </a:rPr>
              <a:t>và</a:t>
            </a:r>
            <a:r>
              <a:rPr lang="en-US" sz="2000" dirty="0">
                <a:solidFill>
                  <a:schemeClr val="tx1">
                    <a:lumMod val="75000"/>
                  </a:schemeClr>
                </a:solidFill>
                <a:latin typeface="Times New Roman" panose="02020603050405020304" pitchFamily="18" charset="0"/>
                <a:cs typeface="Times New Roman" panose="02020603050405020304" pitchFamily="18" charset="0"/>
              </a:rPr>
              <a:t> </a:t>
            </a:r>
            <a:r>
              <a:rPr lang="en-US" sz="2000" dirty="0" err="1">
                <a:solidFill>
                  <a:schemeClr val="tx1">
                    <a:lumMod val="75000"/>
                  </a:schemeClr>
                </a:solidFill>
                <a:latin typeface="Times New Roman" panose="02020603050405020304" pitchFamily="18" charset="0"/>
                <a:cs typeface="Times New Roman" panose="02020603050405020304" pitchFamily="18" charset="0"/>
              </a:rPr>
              <a:t>gồm</a:t>
            </a:r>
            <a:r>
              <a:rPr lang="en-US" sz="2000" dirty="0">
                <a:solidFill>
                  <a:schemeClr val="tx1">
                    <a:lumMod val="75000"/>
                  </a:schemeClr>
                </a:solidFill>
                <a:latin typeface="Times New Roman" panose="02020603050405020304" pitchFamily="18" charset="0"/>
                <a:cs typeface="Times New Roman" panose="02020603050405020304" pitchFamily="18" charset="0"/>
              </a:rPr>
              <a:t> </a:t>
            </a:r>
            <a:r>
              <a:rPr lang="en-US" sz="2000" dirty="0" err="1">
                <a:solidFill>
                  <a:schemeClr val="tx1">
                    <a:lumMod val="75000"/>
                  </a:schemeClr>
                </a:solidFill>
                <a:latin typeface="Times New Roman" panose="02020603050405020304" pitchFamily="18" charset="0"/>
                <a:cs typeface="Times New Roman" panose="02020603050405020304" pitchFamily="18" charset="0"/>
              </a:rPr>
              <a:t>mấy</a:t>
            </a:r>
            <a:r>
              <a:rPr lang="en-US" sz="2000" dirty="0">
                <a:solidFill>
                  <a:schemeClr val="tx1">
                    <a:lumMod val="75000"/>
                  </a:schemeClr>
                </a:solidFill>
                <a:latin typeface="Times New Roman" panose="02020603050405020304" pitchFamily="18" charset="0"/>
                <a:cs typeface="Times New Roman" panose="02020603050405020304" pitchFamily="18" charset="0"/>
              </a:rPr>
              <a:t> </a:t>
            </a:r>
            <a:r>
              <a:rPr lang="en-US" sz="2000" dirty="0" err="1">
                <a:solidFill>
                  <a:schemeClr val="tx1">
                    <a:lumMod val="75000"/>
                  </a:schemeClr>
                </a:solidFill>
                <a:latin typeface="Times New Roman" panose="02020603050405020304" pitchFamily="18" charset="0"/>
                <a:cs typeface="Times New Roman" panose="02020603050405020304" pitchFamily="18" charset="0"/>
              </a:rPr>
              <a:t>nét</a:t>
            </a:r>
            <a:r>
              <a:rPr lang="en-US" sz="2000" dirty="0">
                <a:solidFill>
                  <a:schemeClr val="tx1">
                    <a:lumMod val="75000"/>
                  </a:schemeClr>
                </a:solidFill>
                <a:latin typeface="Times New Roman" panose="02020603050405020304" pitchFamily="18" charset="0"/>
                <a:cs typeface="Times New Roman" panose="02020603050405020304" pitchFamily="18" charset="0"/>
              </a:rPr>
              <a:t> ?</a:t>
            </a:r>
          </a:p>
        </p:txBody>
      </p:sp>
      <p:sp>
        <p:nvSpPr>
          <p:cNvPr id="65" name="Google Shape;1061;p37">
            <a:extLst>
              <a:ext uri="{FF2B5EF4-FFF2-40B4-BE49-F238E27FC236}">
                <a16:creationId xmlns:a16="http://schemas.microsoft.com/office/drawing/2014/main" id="{A845818E-6D5B-4609-8807-B8B8F33CB7F3}"/>
              </a:ext>
            </a:extLst>
          </p:cNvPr>
          <p:cNvSpPr txBox="1">
            <a:spLocks/>
          </p:cNvSpPr>
          <p:nvPr/>
        </p:nvSpPr>
        <p:spPr>
          <a:xfrm>
            <a:off x="516239" y="2324832"/>
            <a:ext cx="4584413" cy="10701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a:buSzPct val="150000"/>
              <a:buFont typeface="Arial" panose="020B0604020202020204" pitchFamily="34" charset="0"/>
              <a:buChar char="•"/>
            </a:pPr>
            <a:r>
              <a:rPr lang="en-US" sz="1800" dirty="0" err="1">
                <a:solidFill>
                  <a:schemeClr val="accent3">
                    <a:lumMod val="75000"/>
                  </a:schemeClr>
                </a:solidFill>
                <a:latin typeface="Times New Roman" panose="02020603050405020304" pitchFamily="18" charset="0"/>
                <a:cs typeface="Times New Roman" panose="02020603050405020304" pitchFamily="18" charset="0"/>
              </a:rPr>
              <a:t>Chữ</a:t>
            </a:r>
            <a:r>
              <a:rPr lang="en-US" sz="1800" dirty="0">
                <a:solidFill>
                  <a:schemeClr val="accent3">
                    <a:lumMod val="75000"/>
                  </a:schemeClr>
                </a:solidFill>
                <a:latin typeface="Times New Roman" panose="02020603050405020304" pitchFamily="18" charset="0"/>
                <a:cs typeface="Times New Roman" panose="02020603050405020304" pitchFamily="18" charset="0"/>
              </a:rPr>
              <a:t> </a:t>
            </a:r>
            <a:r>
              <a:rPr lang="en-US" sz="1800" dirty="0" err="1">
                <a:solidFill>
                  <a:schemeClr val="accent3">
                    <a:lumMod val="75000"/>
                  </a:schemeClr>
                </a:solidFill>
                <a:latin typeface="Times New Roman" panose="02020603050405020304" pitchFamily="18" charset="0"/>
                <a:cs typeface="Times New Roman" panose="02020603050405020304" pitchFamily="18" charset="0"/>
              </a:rPr>
              <a:t>hoa</a:t>
            </a:r>
            <a:r>
              <a:rPr lang="en-US" sz="1800" dirty="0">
                <a:solidFill>
                  <a:schemeClr val="accent3">
                    <a:lumMod val="75000"/>
                  </a:schemeClr>
                </a:solidFill>
                <a:latin typeface="Times New Roman" panose="02020603050405020304" pitchFamily="18" charset="0"/>
                <a:cs typeface="Times New Roman" panose="02020603050405020304" pitchFamily="18" charset="0"/>
              </a:rPr>
              <a:t> Y </a:t>
            </a:r>
            <a:r>
              <a:rPr lang="en-US" sz="1800" dirty="0" err="1">
                <a:solidFill>
                  <a:schemeClr val="accent3">
                    <a:lumMod val="75000"/>
                  </a:schemeClr>
                </a:solidFill>
                <a:latin typeface="Times New Roman" panose="02020603050405020304" pitchFamily="18" charset="0"/>
                <a:cs typeface="Times New Roman" panose="02020603050405020304" pitchFamily="18" charset="0"/>
              </a:rPr>
              <a:t>cao</a:t>
            </a:r>
            <a:r>
              <a:rPr lang="en-US" sz="1800" dirty="0">
                <a:solidFill>
                  <a:schemeClr val="accent3">
                    <a:lumMod val="75000"/>
                  </a:schemeClr>
                </a:solidFill>
                <a:latin typeface="Times New Roman" panose="02020603050405020304" pitchFamily="18" charset="0"/>
                <a:cs typeface="Times New Roman" panose="02020603050405020304" pitchFamily="18" charset="0"/>
              </a:rPr>
              <a:t> 2,5 ô li</a:t>
            </a:r>
          </a:p>
          <a:p>
            <a:pPr marL="285750" indent="-285750">
              <a:buClr>
                <a:schemeClr val="accent3">
                  <a:lumMod val="75000"/>
                </a:schemeClr>
              </a:buClr>
              <a:buSzPct val="150000"/>
              <a:buFont typeface="Arial" panose="020B0604020202020204" pitchFamily="34" charset="0"/>
              <a:buChar char="•"/>
            </a:pPr>
            <a:r>
              <a:rPr lang="en-US" sz="1800" dirty="0" err="1">
                <a:solidFill>
                  <a:schemeClr val="accent3">
                    <a:lumMod val="75000"/>
                  </a:schemeClr>
                </a:solidFill>
                <a:latin typeface="Times New Roman" panose="02020603050405020304" pitchFamily="18" charset="0"/>
                <a:cs typeface="Times New Roman" panose="02020603050405020304" pitchFamily="18" charset="0"/>
              </a:rPr>
              <a:t>Gồm</a:t>
            </a:r>
            <a:r>
              <a:rPr lang="en-US" sz="1800" dirty="0">
                <a:solidFill>
                  <a:schemeClr val="accent3">
                    <a:lumMod val="75000"/>
                  </a:schemeClr>
                </a:solidFill>
                <a:latin typeface="Times New Roman" panose="02020603050405020304" pitchFamily="18" charset="0"/>
                <a:cs typeface="Times New Roman" panose="02020603050405020304" pitchFamily="18" charset="0"/>
              </a:rPr>
              <a:t> 2 </a:t>
            </a:r>
            <a:r>
              <a:rPr lang="en-US" sz="1800" dirty="0" err="1">
                <a:solidFill>
                  <a:schemeClr val="accent3">
                    <a:lumMod val="75000"/>
                  </a:schemeClr>
                </a:solidFill>
                <a:latin typeface="Times New Roman" panose="02020603050405020304" pitchFamily="18" charset="0"/>
                <a:cs typeface="Times New Roman" panose="02020603050405020304" pitchFamily="18" charset="0"/>
              </a:rPr>
              <a:t>nét</a:t>
            </a:r>
            <a:r>
              <a:rPr lang="en-US" sz="1800" dirty="0">
                <a:solidFill>
                  <a:schemeClr val="accent3">
                    <a:lumMod val="75000"/>
                  </a:schemeClr>
                </a:solidFill>
                <a:latin typeface="Times New Roman" panose="02020603050405020304" pitchFamily="18" charset="0"/>
                <a:cs typeface="Times New Roman" panose="02020603050405020304" pitchFamily="18" charset="0"/>
              </a:rPr>
              <a:t>:</a:t>
            </a:r>
          </a:p>
          <a:p>
            <a:pPr marL="571500" lvl="1"/>
            <a:r>
              <a:rPr lang="vi-VN" sz="1700" dirty="0">
                <a:solidFill>
                  <a:schemeClr val="accent3">
                    <a:lumMod val="75000"/>
                  </a:schemeClr>
                </a:solidFill>
                <a:latin typeface="Times New Roman" panose="02020603050405020304" pitchFamily="18" charset="0"/>
                <a:cs typeface="Times New Roman" panose="02020603050405020304" pitchFamily="18" charset="0"/>
              </a:rPr>
              <a:t>+ Nét 1: Móc hai đầu (giống ở chữ hoa U)</a:t>
            </a:r>
          </a:p>
          <a:p>
            <a:pPr marL="571500" lvl="1"/>
            <a:r>
              <a:rPr lang="vi-VN" sz="1700" dirty="0">
                <a:solidFill>
                  <a:schemeClr val="accent3">
                    <a:lumMod val="75000"/>
                  </a:schemeClr>
                </a:solidFill>
                <a:latin typeface="Times New Roman" panose="02020603050405020304" pitchFamily="18" charset="0"/>
                <a:cs typeface="Times New Roman" panose="02020603050405020304" pitchFamily="18" charset="0"/>
              </a:rPr>
              <a:t>+ Nét 2: Khuyết ngược</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28687"/>
    </mc:Choice>
    <mc:Fallback xmlns="">
      <p:transition spd="slow" advTm="2868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barn(inVertical)">
                                      <p:cBhvr>
                                        <p:cTn id="7" dur="500"/>
                                        <p:tgtEl>
                                          <p:spTgt spid="6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5"/>
                                        </p:tgtEl>
                                        <p:attrNameLst>
                                          <p:attrName>style.visibility</p:attrName>
                                        </p:attrNameLst>
                                      </p:cBhvr>
                                      <p:to>
                                        <p:strVal val="visible"/>
                                      </p:to>
                                    </p:set>
                                    <p:animEffect transition="in" filter="wipe(down)">
                                      <p:cBhvr>
                                        <p:cTn id="12"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6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32"/>
        <p:cNvGrpSpPr/>
        <p:nvPr/>
      </p:nvGrpSpPr>
      <p:grpSpPr>
        <a:xfrm>
          <a:off x="0" y="0"/>
          <a:ext cx="0" cy="0"/>
          <a:chOff x="0" y="0"/>
          <a:chExt cx="0" cy="0"/>
        </a:xfrm>
      </p:grpSpPr>
      <p:grpSp>
        <p:nvGrpSpPr>
          <p:cNvPr id="1149" name="Google Shape;1149;p39"/>
          <p:cNvGrpSpPr/>
          <p:nvPr/>
        </p:nvGrpSpPr>
        <p:grpSpPr>
          <a:xfrm>
            <a:off x="7736622" y="91256"/>
            <a:ext cx="1291805" cy="2011223"/>
            <a:chOff x="7176100" y="258225"/>
            <a:chExt cx="1291805" cy="2011223"/>
          </a:xfrm>
        </p:grpSpPr>
        <p:sp>
          <p:nvSpPr>
            <p:cNvPr id="1150" name="Google Shape;1150;p39"/>
            <p:cNvSpPr/>
            <p:nvPr/>
          </p:nvSpPr>
          <p:spPr>
            <a:xfrm>
              <a:off x="7176100" y="258225"/>
              <a:ext cx="451200" cy="555000"/>
            </a:xfrm>
            <a:custGeom>
              <a:avLst/>
              <a:gdLst/>
              <a:ahLst/>
              <a:cxnLst/>
              <a:rect l="l" t="t" r="r" b="b"/>
              <a:pathLst>
                <a:path w="18048" h="22200" extrusionOk="0">
                  <a:moveTo>
                    <a:pt x="8520" y="1563"/>
                  </a:moveTo>
                  <a:cubicBezTo>
                    <a:pt x="14072" y="1563"/>
                    <a:pt x="8179" y="13801"/>
                    <a:pt x="5973" y="19170"/>
                  </a:cubicBezTo>
                  <a:lnTo>
                    <a:pt x="5973" y="19170"/>
                  </a:lnTo>
                  <a:cubicBezTo>
                    <a:pt x="5551" y="16350"/>
                    <a:pt x="5004" y="13551"/>
                    <a:pt x="4814" y="10699"/>
                  </a:cubicBezTo>
                  <a:cubicBezTo>
                    <a:pt x="4639" y="7942"/>
                    <a:pt x="4263" y="1902"/>
                    <a:pt x="8197" y="1576"/>
                  </a:cubicBezTo>
                  <a:cubicBezTo>
                    <a:pt x="8309" y="1567"/>
                    <a:pt x="8417" y="1563"/>
                    <a:pt x="8520" y="1563"/>
                  </a:cubicBezTo>
                  <a:close/>
                  <a:moveTo>
                    <a:pt x="8102" y="1"/>
                  </a:moveTo>
                  <a:cubicBezTo>
                    <a:pt x="1" y="1"/>
                    <a:pt x="4055" y="16395"/>
                    <a:pt x="4639" y="20749"/>
                  </a:cubicBezTo>
                  <a:cubicBezTo>
                    <a:pt x="4686" y="21117"/>
                    <a:pt x="4936" y="21351"/>
                    <a:pt x="5223" y="21444"/>
                  </a:cubicBezTo>
                  <a:lnTo>
                    <a:pt x="5223" y="21444"/>
                  </a:lnTo>
                  <a:cubicBezTo>
                    <a:pt x="5250" y="21906"/>
                    <a:pt x="5683" y="22199"/>
                    <a:pt x="6086" y="22199"/>
                  </a:cubicBezTo>
                  <a:cubicBezTo>
                    <a:pt x="6396" y="22199"/>
                    <a:pt x="6689" y="22027"/>
                    <a:pt x="6769" y="21626"/>
                  </a:cubicBezTo>
                  <a:cubicBezTo>
                    <a:pt x="7621" y="17415"/>
                    <a:pt x="18047" y="1075"/>
                    <a:pt x="8874" y="47"/>
                  </a:cubicBezTo>
                  <a:cubicBezTo>
                    <a:pt x="8605" y="16"/>
                    <a:pt x="8348" y="1"/>
                    <a:pt x="81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39"/>
            <p:cNvSpPr/>
            <p:nvPr/>
          </p:nvSpPr>
          <p:spPr>
            <a:xfrm>
              <a:off x="7194929" y="658689"/>
              <a:ext cx="1272976" cy="1610759"/>
            </a:xfrm>
            <a:custGeom>
              <a:avLst/>
              <a:gdLst/>
              <a:ahLst/>
              <a:cxnLst/>
              <a:rect l="l" t="t" r="r" b="b"/>
              <a:pathLst>
                <a:path w="45133" h="57109" extrusionOk="0">
                  <a:moveTo>
                    <a:pt x="11235" y="1"/>
                  </a:moveTo>
                  <a:cubicBezTo>
                    <a:pt x="7515" y="1"/>
                    <a:pt x="4198" y="1195"/>
                    <a:pt x="2532" y="4731"/>
                  </a:cubicBezTo>
                  <a:cubicBezTo>
                    <a:pt x="0" y="20220"/>
                    <a:pt x="2532" y="42175"/>
                    <a:pt x="2532" y="42175"/>
                  </a:cubicBezTo>
                  <a:cubicBezTo>
                    <a:pt x="3700" y="52965"/>
                    <a:pt x="15524" y="57109"/>
                    <a:pt x="26217" y="57109"/>
                  </a:cubicBezTo>
                  <a:cubicBezTo>
                    <a:pt x="36164" y="57109"/>
                    <a:pt x="45132" y="53523"/>
                    <a:pt x="43635" y="48365"/>
                  </a:cubicBezTo>
                  <a:cubicBezTo>
                    <a:pt x="40552" y="37664"/>
                    <a:pt x="30677" y="40771"/>
                    <a:pt x="28722" y="34280"/>
                  </a:cubicBezTo>
                  <a:cubicBezTo>
                    <a:pt x="26742" y="27814"/>
                    <a:pt x="31529" y="6711"/>
                    <a:pt x="27594" y="4731"/>
                  </a:cubicBezTo>
                  <a:cubicBezTo>
                    <a:pt x="25113" y="3482"/>
                    <a:pt x="17587" y="1"/>
                    <a:pt x="112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39"/>
            <p:cNvSpPr/>
            <p:nvPr/>
          </p:nvSpPr>
          <p:spPr>
            <a:xfrm>
              <a:off x="7246735" y="1633799"/>
              <a:ext cx="274322" cy="531608"/>
            </a:xfrm>
            <a:custGeom>
              <a:avLst/>
              <a:gdLst/>
              <a:ahLst/>
              <a:cxnLst/>
              <a:rect l="l" t="t" r="r" b="b"/>
              <a:pathLst>
                <a:path w="9726" h="18848" extrusionOk="0">
                  <a:moveTo>
                    <a:pt x="1" y="1"/>
                  </a:moveTo>
                  <a:cubicBezTo>
                    <a:pt x="302" y="4587"/>
                    <a:pt x="653" y="7645"/>
                    <a:pt x="653" y="7645"/>
                  </a:cubicBezTo>
                  <a:cubicBezTo>
                    <a:pt x="1229" y="12808"/>
                    <a:pt x="4237" y="16442"/>
                    <a:pt x="8372" y="18848"/>
                  </a:cubicBezTo>
                  <a:cubicBezTo>
                    <a:pt x="9725" y="11204"/>
                    <a:pt x="7645" y="2557"/>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39"/>
            <p:cNvSpPr/>
            <p:nvPr/>
          </p:nvSpPr>
          <p:spPr>
            <a:xfrm>
              <a:off x="8052386" y="1841157"/>
              <a:ext cx="407901" cy="418506"/>
            </a:xfrm>
            <a:custGeom>
              <a:avLst/>
              <a:gdLst/>
              <a:ahLst/>
              <a:cxnLst/>
              <a:rect l="l" t="t" r="r" b="b"/>
              <a:pathLst>
                <a:path w="14462" h="14838" extrusionOk="0">
                  <a:moveTo>
                    <a:pt x="9123" y="0"/>
                  </a:moveTo>
                  <a:cubicBezTo>
                    <a:pt x="6717" y="401"/>
                    <a:pt x="4812" y="2481"/>
                    <a:pt x="3660" y="4186"/>
                  </a:cubicBezTo>
                  <a:cubicBezTo>
                    <a:pt x="1529" y="7043"/>
                    <a:pt x="0" y="11103"/>
                    <a:pt x="1103" y="14837"/>
                  </a:cubicBezTo>
                  <a:cubicBezTo>
                    <a:pt x="8672" y="13810"/>
                    <a:pt x="14462" y="10652"/>
                    <a:pt x="13234" y="6441"/>
                  </a:cubicBezTo>
                  <a:cubicBezTo>
                    <a:pt x="12331" y="3283"/>
                    <a:pt x="10828" y="1354"/>
                    <a:pt x="9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39"/>
            <p:cNvSpPr/>
            <p:nvPr/>
          </p:nvSpPr>
          <p:spPr>
            <a:xfrm>
              <a:off x="7191375" y="649325"/>
              <a:ext cx="920414" cy="537869"/>
            </a:xfrm>
            <a:custGeom>
              <a:avLst/>
              <a:gdLst/>
              <a:ahLst/>
              <a:cxnLst/>
              <a:rect l="l" t="t" r="r" b="b"/>
              <a:pathLst>
                <a:path w="32633" h="19070" extrusionOk="0">
                  <a:moveTo>
                    <a:pt x="11195" y="1"/>
                  </a:moveTo>
                  <a:cubicBezTo>
                    <a:pt x="9945" y="1"/>
                    <a:pt x="8732" y="101"/>
                    <a:pt x="7595" y="326"/>
                  </a:cubicBezTo>
                  <a:cubicBezTo>
                    <a:pt x="7595" y="326"/>
                    <a:pt x="2532" y="1254"/>
                    <a:pt x="1530" y="6191"/>
                  </a:cubicBezTo>
                  <a:cubicBezTo>
                    <a:pt x="552" y="11128"/>
                    <a:pt x="1" y="12807"/>
                    <a:pt x="2958" y="14787"/>
                  </a:cubicBezTo>
                  <a:cubicBezTo>
                    <a:pt x="5353" y="16370"/>
                    <a:pt x="14104" y="19070"/>
                    <a:pt x="21087" y="19070"/>
                  </a:cubicBezTo>
                  <a:cubicBezTo>
                    <a:pt x="22729" y="19070"/>
                    <a:pt x="24274" y="18920"/>
                    <a:pt x="25615" y="18572"/>
                  </a:cubicBezTo>
                  <a:cubicBezTo>
                    <a:pt x="32633" y="16742"/>
                    <a:pt x="30953" y="13935"/>
                    <a:pt x="30953" y="10276"/>
                  </a:cubicBezTo>
                  <a:cubicBezTo>
                    <a:pt x="30953" y="6617"/>
                    <a:pt x="29750" y="5264"/>
                    <a:pt x="25314" y="3233"/>
                  </a:cubicBezTo>
                  <a:cubicBezTo>
                    <a:pt x="21785" y="1609"/>
                    <a:pt x="16201" y="1"/>
                    <a:pt x="111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39"/>
            <p:cNvSpPr/>
            <p:nvPr/>
          </p:nvSpPr>
          <p:spPr>
            <a:xfrm>
              <a:off x="7292461" y="666389"/>
              <a:ext cx="786102" cy="267919"/>
            </a:xfrm>
            <a:custGeom>
              <a:avLst/>
              <a:gdLst/>
              <a:ahLst/>
              <a:cxnLst/>
              <a:rect l="l" t="t" r="r" b="b"/>
              <a:pathLst>
                <a:path w="27871" h="9499" extrusionOk="0">
                  <a:moveTo>
                    <a:pt x="7558" y="1"/>
                  </a:moveTo>
                  <a:cubicBezTo>
                    <a:pt x="3456" y="1"/>
                    <a:pt x="2257" y="1501"/>
                    <a:pt x="2257" y="1501"/>
                  </a:cubicBezTo>
                  <a:cubicBezTo>
                    <a:pt x="1" y="3029"/>
                    <a:pt x="1379" y="5837"/>
                    <a:pt x="7219" y="7992"/>
                  </a:cubicBezTo>
                  <a:cubicBezTo>
                    <a:pt x="10162" y="9074"/>
                    <a:pt x="13068" y="9499"/>
                    <a:pt x="15805" y="9499"/>
                  </a:cubicBezTo>
                  <a:cubicBezTo>
                    <a:pt x="18522" y="9499"/>
                    <a:pt x="21075" y="9080"/>
                    <a:pt x="23334" y="8468"/>
                  </a:cubicBezTo>
                  <a:cubicBezTo>
                    <a:pt x="27871" y="7265"/>
                    <a:pt x="25014" y="5310"/>
                    <a:pt x="23334" y="4258"/>
                  </a:cubicBezTo>
                  <a:cubicBezTo>
                    <a:pt x="21630" y="3205"/>
                    <a:pt x="15565" y="774"/>
                    <a:pt x="9700" y="122"/>
                  </a:cubicBezTo>
                  <a:cubicBezTo>
                    <a:pt x="8911" y="38"/>
                    <a:pt x="8199" y="1"/>
                    <a:pt x="75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39"/>
            <p:cNvSpPr/>
            <p:nvPr/>
          </p:nvSpPr>
          <p:spPr>
            <a:xfrm>
              <a:off x="8004324" y="1795211"/>
              <a:ext cx="260163" cy="471531"/>
            </a:xfrm>
            <a:custGeom>
              <a:avLst/>
              <a:gdLst/>
              <a:ahLst/>
              <a:cxnLst/>
              <a:rect l="l" t="t" r="r" b="b"/>
              <a:pathLst>
                <a:path w="9224" h="16718" extrusionOk="0">
                  <a:moveTo>
                    <a:pt x="8246" y="0"/>
                  </a:moveTo>
                  <a:cubicBezTo>
                    <a:pt x="6491" y="752"/>
                    <a:pt x="3785" y="2406"/>
                    <a:pt x="2055" y="5840"/>
                  </a:cubicBezTo>
                  <a:cubicBezTo>
                    <a:pt x="50" y="9850"/>
                    <a:pt x="0" y="14512"/>
                    <a:pt x="326" y="16717"/>
                  </a:cubicBezTo>
                  <a:cubicBezTo>
                    <a:pt x="602" y="16692"/>
                    <a:pt x="902" y="16667"/>
                    <a:pt x="1178" y="16642"/>
                  </a:cubicBezTo>
                  <a:cubicBezTo>
                    <a:pt x="877" y="14862"/>
                    <a:pt x="727" y="10326"/>
                    <a:pt x="2807" y="6216"/>
                  </a:cubicBezTo>
                  <a:cubicBezTo>
                    <a:pt x="4637" y="2607"/>
                    <a:pt x="7694" y="1078"/>
                    <a:pt x="9223" y="526"/>
                  </a:cubicBezTo>
                  <a:cubicBezTo>
                    <a:pt x="8897" y="351"/>
                    <a:pt x="8572" y="176"/>
                    <a:pt x="82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39"/>
            <p:cNvSpPr/>
            <p:nvPr/>
          </p:nvSpPr>
          <p:spPr>
            <a:xfrm>
              <a:off x="7243210" y="1573017"/>
              <a:ext cx="314599" cy="619269"/>
            </a:xfrm>
            <a:custGeom>
              <a:avLst/>
              <a:gdLst/>
              <a:ahLst/>
              <a:cxnLst/>
              <a:rect l="l" t="t" r="r" b="b"/>
              <a:pathLst>
                <a:path w="11154" h="21956" extrusionOk="0">
                  <a:moveTo>
                    <a:pt x="1" y="0"/>
                  </a:moveTo>
                  <a:cubicBezTo>
                    <a:pt x="1" y="301"/>
                    <a:pt x="26" y="627"/>
                    <a:pt x="51" y="903"/>
                  </a:cubicBezTo>
                  <a:cubicBezTo>
                    <a:pt x="2156" y="1579"/>
                    <a:pt x="6066" y="3258"/>
                    <a:pt x="7920" y="6918"/>
                  </a:cubicBezTo>
                  <a:cubicBezTo>
                    <a:pt x="10226" y="11429"/>
                    <a:pt x="10301" y="17720"/>
                    <a:pt x="9600" y="21579"/>
                  </a:cubicBezTo>
                  <a:cubicBezTo>
                    <a:pt x="9850" y="21705"/>
                    <a:pt x="10126" y="21855"/>
                    <a:pt x="10377" y="21955"/>
                  </a:cubicBezTo>
                  <a:cubicBezTo>
                    <a:pt x="11154" y="17970"/>
                    <a:pt x="11103" y="11304"/>
                    <a:pt x="8672" y="6517"/>
                  </a:cubicBezTo>
                  <a:cubicBezTo>
                    <a:pt x="6542" y="2356"/>
                    <a:pt x="2156" y="627"/>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39"/>
            <p:cNvSpPr/>
            <p:nvPr/>
          </p:nvSpPr>
          <p:spPr>
            <a:xfrm>
              <a:off x="7235911" y="1131264"/>
              <a:ext cx="770561" cy="183276"/>
            </a:xfrm>
            <a:custGeom>
              <a:avLst/>
              <a:gdLst/>
              <a:ahLst/>
              <a:cxnLst/>
              <a:rect l="l" t="t" r="r" b="b"/>
              <a:pathLst>
                <a:path w="27320" h="6498" extrusionOk="0">
                  <a:moveTo>
                    <a:pt x="742" y="1"/>
                  </a:moveTo>
                  <a:cubicBezTo>
                    <a:pt x="507" y="1"/>
                    <a:pt x="265" y="26"/>
                    <a:pt x="26" y="56"/>
                  </a:cubicBezTo>
                  <a:cubicBezTo>
                    <a:pt x="26" y="357"/>
                    <a:pt x="26" y="633"/>
                    <a:pt x="1" y="934"/>
                  </a:cubicBezTo>
                  <a:cubicBezTo>
                    <a:pt x="225" y="891"/>
                    <a:pt x="505" y="857"/>
                    <a:pt x="738" y="857"/>
                  </a:cubicBezTo>
                  <a:cubicBezTo>
                    <a:pt x="922" y="857"/>
                    <a:pt x="1077" y="878"/>
                    <a:pt x="1154" y="934"/>
                  </a:cubicBezTo>
                  <a:cubicBezTo>
                    <a:pt x="1229" y="1034"/>
                    <a:pt x="1254" y="1485"/>
                    <a:pt x="1279" y="1736"/>
                  </a:cubicBezTo>
                  <a:cubicBezTo>
                    <a:pt x="1304" y="2412"/>
                    <a:pt x="1354" y="3164"/>
                    <a:pt x="1906" y="3490"/>
                  </a:cubicBezTo>
                  <a:cubicBezTo>
                    <a:pt x="2030" y="3559"/>
                    <a:pt x="2163" y="3588"/>
                    <a:pt x="2301" y="3588"/>
                  </a:cubicBezTo>
                  <a:cubicBezTo>
                    <a:pt x="2663" y="3588"/>
                    <a:pt x="3067" y="3389"/>
                    <a:pt x="3485" y="3189"/>
                  </a:cubicBezTo>
                  <a:cubicBezTo>
                    <a:pt x="3759" y="3052"/>
                    <a:pt x="4241" y="2832"/>
                    <a:pt x="4419" y="2832"/>
                  </a:cubicBezTo>
                  <a:cubicBezTo>
                    <a:pt x="4437" y="2832"/>
                    <a:pt x="4451" y="2834"/>
                    <a:pt x="4462" y="2838"/>
                  </a:cubicBezTo>
                  <a:cubicBezTo>
                    <a:pt x="4587" y="2913"/>
                    <a:pt x="4738" y="3365"/>
                    <a:pt x="4813" y="3640"/>
                  </a:cubicBezTo>
                  <a:cubicBezTo>
                    <a:pt x="5038" y="4292"/>
                    <a:pt x="5239" y="4944"/>
                    <a:pt x="5815" y="5119"/>
                  </a:cubicBezTo>
                  <a:cubicBezTo>
                    <a:pt x="5893" y="5142"/>
                    <a:pt x="5971" y="5153"/>
                    <a:pt x="6048" y="5153"/>
                  </a:cubicBezTo>
                  <a:cubicBezTo>
                    <a:pt x="6472" y="5153"/>
                    <a:pt x="6896" y="4835"/>
                    <a:pt x="7319" y="4517"/>
                  </a:cubicBezTo>
                  <a:cubicBezTo>
                    <a:pt x="7570" y="4317"/>
                    <a:pt x="8046" y="3966"/>
                    <a:pt x="8196" y="3966"/>
                  </a:cubicBezTo>
                  <a:cubicBezTo>
                    <a:pt x="8322" y="4041"/>
                    <a:pt x="8547" y="4467"/>
                    <a:pt x="8673" y="4743"/>
                  </a:cubicBezTo>
                  <a:cubicBezTo>
                    <a:pt x="8973" y="5320"/>
                    <a:pt x="9299" y="5946"/>
                    <a:pt x="9876" y="6021"/>
                  </a:cubicBezTo>
                  <a:cubicBezTo>
                    <a:pt x="9917" y="6027"/>
                    <a:pt x="9957" y="6030"/>
                    <a:pt x="9997" y="6030"/>
                  </a:cubicBezTo>
                  <a:cubicBezTo>
                    <a:pt x="10468" y="6030"/>
                    <a:pt x="10865" y="5633"/>
                    <a:pt x="11304" y="5194"/>
                  </a:cubicBezTo>
                  <a:cubicBezTo>
                    <a:pt x="11505" y="4994"/>
                    <a:pt x="11931" y="4568"/>
                    <a:pt x="12056" y="4568"/>
                  </a:cubicBezTo>
                  <a:lnTo>
                    <a:pt x="12081" y="4568"/>
                  </a:lnTo>
                  <a:cubicBezTo>
                    <a:pt x="12206" y="4618"/>
                    <a:pt x="12482" y="5044"/>
                    <a:pt x="12658" y="5269"/>
                  </a:cubicBezTo>
                  <a:cubicBezTo>
                    <a:pt x="13008" y="5821"/>
                    <a:pt x="13384" y="6397"/>
                    <a:pt x="13961" y="6422"/>
                  </a:cubicBezTo>
                  <a:cubicBezTo>
                    <a:pt x="13983" y="6424"/>
                    <a:pt x="14006" y="6425"/>
                    <a:pt x="14028" y="6425"/>
                  </a:cubicBezTo>
                  <a:cubicBezTo>
                    <a:pt x="14523" y="6425"/>
                    <a:pt x="14929" y="5900"/>
                    <a:pt x="15289" y="5420"/>
                  </a:cubicBezTo>
                  <a:cubicBezTo>
                    <a:pt x="15465" y="5194"/>
                    <a:pt x="15740" y="4818"/>
                    <a:pt x="15841" y="4793"/>
                  </a:cubicBezTo>
                  <a:cubicBezTo>
                    <a:pt x="15966" y="4818"/>
                    <a:pt x="16267" y="5244"/>
                    <a:pt x="16442" y="5495"/>
                  </a:cubicBezTo>
                  <a:cubicBezTo>
                    <a:pt x="16818" y="5996"/>
                    <a:pt x="17144" y="6497"/>
                    <a:pt x="17645" y="6497"/>
                  </a:cubicBezTo>
                  <a:lnTo>
                    <a:pt x="17670" y="6497"/>
                  </a:lnTo>
                  <a:cubicBezTo>
                    <a:pt x="18222" y="6497"/>
                    <a:pt x="18597" y="5921"/>
                    <a:pt x="18948" y="5370"/>
                  </a:cubicBezTo>
                  <a:cubicBezTo>
                    <a:pt x="19099" y="5144"/>
                    <a:pt x="19324" y="4768"/>
                    <a:pt x="19425" y="4718"/>
                  </a:cubicBezTo>
                  <a:cubicBezTo>
                    <a:pt x="19575" y="4743"/>
                    <a:pt x="19926" y="5144"/>
                    <a:pt x="20101" y="5370"/>
                  </a:cubicBezTo>
                  <a:cubicBezTo>
                    <a:pt x="20496" y="5834"/>
                    <a:pt x="20847" y="6255"/>
                    <a:pt x="21295" y="6255"/>
                  </a:cubicBezTo>
                  <a:cubicBezTo>
                    <a:pt x="21331" y="6255"/>
                    <a:pt x="21367" y="6252"/>
                    <a:pt x="21404" y="6247"/>
                  </a:cubicBezTo>
                  <a:cubicBezTo>
                    <a:pt x="21981" y="6197"/>
                    <a:pt x="22282" y="5570"/>
                    <a:pt x="22582" y="4969"/>
                  </a:cubicBezTo>
                  <a:cubicBezTo>
                    <a:pt x="22683" y="4743"/>
                    <a:pt x="22883" y="4342"/>
                    <a:pt x="22958" y="4292"/>
                  </a:cubicBezTo>
                  <a:cubicBezTo>
                    <a:pt x="22964" y="4291"/>
                    <a:pt x="22969" y="4291"/>
                    <a:pt x="22975" y="4291"/>
                  </a:cubicBezTo>
                  <a:cubicBezTo>
                    <a:pt x="23159" y="4291"/>
                    <a:pt x="23566" y="4673"/>
                    <a:pt x="23760" y="4843"/>
                  </a:cubicBezTo>
                  <a:cubicBezTo>
                    <a:pt x="24173" y="5213"/>
                    <a:pt x="24567" y="5544"/>
                    <a:pt x="24975" y="5544"/>
                  </a:cubicBezTo>
                  <a:cubicBezTo>
                    <a:pt x="25038" y="5544"/>
                    <a:pt x="25101" y="5537"/>
                    <a:pt x="25164" y="5520"/>
                  </a:cubicBezTo>
                  <a:cubicBezTo>
                    <a:pt x="25765" y="5345"/>
                    <a:pt x="25941" y="4618"/>
                    <a:pt x="26116" y="3966"/>
                  </a:cubicBezTo>
                  <a:cubicBezTo>
                    <a:pt x="26166" y="3741"/>
                    <a:pt x="26267" y="3340"/>
                    <a:pt x="26317" y="3264"/>
                  </a:cubicBezTo>
                  <a:cubicBezTo>
                    <a:pt x="26342" y="3252"/>
                    <a:pt x="26375" y="3246"/>
                    <a:pt x="26414" y="3246"/>
                  </a:cubicBezTo>
                  <a:cubicBezTo>
                    <a:pt x="26613" y="3246"/>
                    <a:pt x="26976" y="3389"/>
                    <a:pt x="27269" y="3515"/>
                  </a:cubicBezTo>
                  <a:cubicBezTo>
                    <a:pt x="27269" y="3214"/>
                    <a:pt x="27294" y="2913"/>
                    <a:pt x="27319" y="2613"/>
                  </a:cubicBezTo>
                  <a:cubicBezTo>
                    <a:pt x="27021" y="2497"/>
                    <a:pt x="26702" y="2403"/>
                    <a:pt x="26403" y="2403"/>
                  </a:cubicBezTo>
                  <a:cubicBezTo>
                    <a:pt x="26250" y="2403"/>
                    <a:pt x="26102" y="2428"/>
                    <a:pt x="25966" y="2487"/>
                  </a:cubicBezTo>
                  <a:cubicBezTo>
                    <a:pt x="25565" y="2688"/>
                    <a:pt x="25440" y="3189"/>
                    <a:pt x="25289" y="3766"/>
                  </a:cubicBezTo>
                  <a:cubicBezTo>
                    <a:pt x="25214" y="4041"/>
                    <a:pt x="25064" y="4618"/>
                    <a:pt x="24963" y="4693"/>
                  </a:cubicBezTo>
                  <a:cubicBezTo>
                    <a:pt x="24863" y="4668"/>
                    <a:pt x="24512" y="4392"/>
                    <a:pt x="24337" y="4217"/>
                  </a:cubicBezTo>
                  <a:cubicBezTo>
                    <a:pt x="23884" y="3831"/>
                    <a:pt x="23430" y="3426"/>
                    <a:pt x="22958" y="3426"/>
                  </a:cubicBezTo>
                  <a:cubicBezTo>
                    <a:pt x="22909" y="3426"/>
                    <a:pt x="22858" y="3430"/>
                    <a:pt x="22808" y="3440"/>
                  </a:cubicBezTo>
                  <a:cubicBezTo>
                    <a:pt x="22332" y="3540"/>
                    <a:pt x="22081" y="4066"/>
                    <a:pt x="21805" y="4593"/>
                  </a:cubicBezTo>
                  <a:cubicBezTo>
                    <a:pt x="21680" y="4868"/>
                    <a:pt x="21430" y="5345"/>
                    <a:pt x="21354" y="5420"/>
                  </a:cubicBezTo>
                  <a:cubicBezTo>
                    <a:pt x="21229" y="5370"/>
                    <a:pt x="20928" y="5019"/>
                    <a:pt x="20753" y="4818"/>
                  </a:cubicBezTo>
                  <a:cubicBezTo>
                    <a:pt x="20362" y="4354"/>
                    <a:pt x="19922" y="3865"/>
                    <a:pt x="19412" y="3865"/>
                  </a:cubicBezTo>
                  <a:cubicBezTo>
                    <a:pt x="19400" y="3865"/>
                    <a:pt x="19387" y="3865"/>
                    <a:pt x="19374" y="3866"/>
                  </a:cubicBezTo>
                  <a:cubicBezTo>
                    <a:pt x="18873" y="3891"/>
                    <a:pt x="18572" y="4392"/>
                    <a:pt x="18222" y="4919"/>
                  </a:cubicBezTo>
                  <a:cubicBezTo>
                    <a:pt x="18071" y="5144"/>
                    <a:pt x="17770" y="5595"/>
                    <a:pt x="17695" y="5645"/>
                  </a:cubicBezTo>
                  <a:cubicBezTo>
                    <a:pt x="17570" y="5595"/>
                    <a:pt x="17294" y="5219"/>
                    <a:pt x="17144" y="4994"/>
                  </a:cubicBezTo>
                  <a:cubicBezTo>
                    <a:pt x="16768" y="4467"/>
                    <a:pt x="16392" y="3941"/>
                    <a:pt x="15866" y="3941"/>
                  </a:cubicBezTo>
                  <a:lnTo>
                    <a:pt x="15841" y="3941"/>
                  </a:lnTo>
                  <a:cubicBezTo>
                    <a:pt x="15364" y="3941"/>
                    <a:pt x="14988" y="4392"/>
                    <a:pt x="14612" y="4893"/>
                  </a:cubicBezTo>
                  <a:cubicBezTo>
                    <a:pt x="14437" y="5119"/>
                    <a:pt x="14136" y="5545"/>
                    <a:pt x="14011" y="5570"/>
                  </a:cubicBezTo>
                  <a:cubicBezTo>
                    <a:pt x="13861" y="5570"/>
                    <a:pt x="13510" y="5044"/>
                    <a:pt x="13359" y="4818"/>
                  </a:cubicBezTo>
                  <a:cubicBezTo>
                    <a:pt x="13008" y="4267"/>
                    <a:pt x="12683" y="3766"/>
                    <a:pt x="12156" y="3715"/>
                  </a:cubicBezTo>
                  <a:cubicBezTo>
                    <a:pt x="12129" y="3713"/>
                    <a:pt x="12103" y="3712"/>
                    <a:pt x="12076" y="3712"/>
                  </a:cubicBezTo>
                  <a:cubicBezTo>
                    <a:pt x="11561" y="3712"/>
                    <a:pt x="11131" y="4164"/>
                    <a:pt x="10678" y="4593"/>
                  </a:cubicBezTo>
                  <a:cubicBezTo>
                    <a:pt x="10477" y="4818"/>
                    <a:pt x="10126" y="5169"/>
                    <a:pt x="10001" y="5169"/>
                  </a:cubicBezTo>
                  <a:cubicBezTo>
                    <a:pt x="9851" y="5144"/>
                    <a:pt x="9575" y="4618"/>
                    <a:pt x="9450" y="4342"/>
                  </a:cubicBezTo>
                  <a:cubicBezTo>
                    <a:pt x="9149" y="3791"/>
                    <a:pt x="8873" y="3264"/>
                    <a:pt x="8397" y="3139"/>
                  </a:cubicBezTo>
                  <a:cubicBezTo>
                    <a:pt x="8339" y="3128"/>
                    <a:pt x="8281" y="3123"/>
                    <a:pt x="8223" y="3123"/>
                  </a:cubicBezTo>
                  <a:cubicBezTo>
                    <a:pt x="7734" y="3123"/>
                    <a:pt x="7264" y="3482"/>
                    <a:pt x="6793" y="3841"/>
                  </a:cubicBezTo>
                  <a:cubicBezTo>
                    <a:pt x="6567" y="4016"/>
                    <a:pt x="6191" y="4317"/>
                    <a:pt x="6066" y="4317"/>
                  </a:cubicBezTo>
                  <a:cubicBezTo>
                    <a:pt x="5916" y="4267"/>
                    <a:pt x="5715" y="3665"/>
                    <a:pt x="5640" y="3365"/>
                  </a:cubicBezTo>
                  <a:cubicBezTo>
                    <a:pt x="5439" y="2788"/>
                    <a:pt x="5264" y="2237"/>
                    <a:pt x="4813" y="2061"/>
                  </a:cubicBezTo>
                  <a:cubicBezTo>
                    <a:pt x="4683" y="2006"/>
                    <a:pt x="4549" y="1982"/>
                    <a:pt x="4412" y="1982"/>
                  </a:cubicBezTo>
                  <a:cubicBezTo>
                    <a:pt x="3992" y="1982"/>
                    <a:pt x="3543" y="2204"/>
                    <a:pt x="3109" y="2412"/>
                  </a:cubicBezTo>
                  <a:cubicBezTo>
                    <a:pt x="2871" y="2531"/>
                    <a:pt x="2476" y="2740"/>
                    <a:pt x="2350" y="2740"/>
                  </a:cubicBezTo>
                  <a:cubicBezTo>
                    <a:pt x="2343" y="2740"/>
                    <a:pt x="2337" y="2739"/>
                    <a:pt x="2332" y="2738"/>
                  </a:cubicBezTo>
                  <a:cubicBezTo>
                    <a:pt x="2181" y="2663"/>
                    <a:pt x="2131" y="2011"/>
                    <a:pt x="2131" y="1685"/>
                  </a:cubicBezTo>
                  <a:cubicBezTo>
                    <a:pt x="2081" y="1109"/>
                    <a:pt x="2056" y="558"/>
                    <a:pt x="1705" y="257"/>
                  </a:cubicBezTo>
                  <a:cubicBezTo>
                    <a:pt x="1433" y="60"/>
                    <a:pt x="1097" y="1"/>
                    <a:pt x="7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39"/>
            <p:cNvSpPr/>
            <p:nvPr/>
          </p:nvSpPr>
          <p:spPr>
            <a:xfrm>
              <a:off x="7234500" y="1238866"/>
              <a:ext cx="767007" cy="139304"/>
            </a:xfrm>
            <a:custGeom>
              <a:avLst/>
              <a:gdLst/>
              <a:ahLst/>
              <a:cxnLst/>
              <a:rect l="l" t="t" r="r" b="b"/>
              <a:pathLst>
                <a:path w="27194" h="4939" extrusionOk="0">
                  <a:moveTo>
                    <a:pt x="26" y="1"/>
                  </a:moveTo>
                  <a:cubicBezTo>
                    <a:pt x="26" y="327"/>
                    <a:pt x="1" y="677"/>
                    <a:pt x="26" y="1003"/>
                  </a:cubicBezTo>
                  <a:cubicBezTo>
                    <a:pt x="2106" y="2231"/>
                    <a:pt x="7244" y="4813"/>
                    <a:pt x="13710" y="4913"/>
                  </a:cubicBezTo>
                  <a:cubicBezTo>
                    <a:pt x="14011" y="4938"/>
                    <a:pt x="14287" y="4938"/>
                    <a:pt x="14587" y="4938"/>
                  </a:cubicBezTo>
                  <a:cubicBezTo>
                    <a:pt x="21605" y="4938"/>
                    <a:pt x="24963" y="3434"/>
                    <a:pt x="27119" y="2181"/>
                  </a:cubicBezTo>
                  <a:cubicBezTo>
                    <a:pt x="27144" y="1830"/>
                    <a:pt x="27169" y="1505"/>
                    <a:pt x="27194" y="1154"/>
                  </a:cubicBezTo>
                  <a:lnTo>
                    <a:pt x="27194" y="1154"/>
                  </a:lnTo>
                  <a:cubicBezTo>
                    <a:pt x="25018" y="2483"/>
                    <a:pt x="21956" y="4093"/>
                    <a:pt x="14568" y="4093"/>
                  </a:cubicBezTo>
                  <a:cubicBezTo>
                    <a:pt x="14296" y="4093"/>
                    <a:pt x="14019" y="4090"/>
                    <a:pt x="13735" y="4086"/>
                  </a:cubicBezTo>
                  <a:cubicBezTo>
                    <a:pt x="7018" y="3961"/>
                    <a:pt x="1680" y="1028"/>
                    <a:pt x="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39"/>
            <p:cNvSpPr/>
            <p:nvPr/>
          </p:nvSpPr>
          <p:spPr>
            <a:xfrm>
              <a:off x="7238759" y="1326951"/>
              <a:ext cx="752848" cy="126838"/>
            </a:xfrm>
            <a:custGeom>
              <a:avLst/>
              <a:gdLst/>
              <a:ahLst/>
              <a:cxnLst/>
              <a:rect l="l" t="t" r="r" b="b"/>
              <a:pathLst>
                <a:path w="26692" h="4497" extrusionOk="0">
                  <a:moveTo>
                    <a:pt x="491" y="0"/>
                  </a:moveTo>
                  <a:cubicBezTo>
                    <a:pt x="340" y="0"/>
                    <a:pt x="193" y="84"/>
                    <a:pt x="125" y="236"/>
                  </a:cubicBezTo>
                  <a:cubicBezTo>
                    <a:pt x="0" y="437"/>
                    <a:pt x="75" y="687"/>
                    <a:pt x="301" y="788"/>
                  </a:cubicBezTo>
                  <a:lnTo>
                    <a:pt x="276" y="788"/>
                  </a:lnTo>
                  <a:cubicBezTo>
                    <a:pt x="351" y="838"/>
                    <a:pt x="426" y="838"/>
                    <a:pt x="501" y="838"/>
                  </a:cubicBezTo>
                  <a:cubicBezTo>
                    <a:pt x="627" y="838"/>
                    <a:pt x="777" y="762"/>
                    <a:pt x="852" y="637"/>
                  </a:cubicBezTo>
                  <a:cubicBezTo>
                    <a:pt x="978" y="437"/>
                    <a:pt x="902" y="186"/>
                    <a:pt x="702" y="61"/>
                  </a:cubicBezTo>
                  <a:cubicBezTo>
                    <a:pt x="637" y="20"/>
                    <a:pt x="563" y="0"/>
                    <a:pt x="491" y="0"/>
                  </a:cubicBezTo>
                  <a:close/>
                  <a:moveTo>
                    <a:pt x="1983" y="773"/>
                  </a:moveTo>
                  <a:cubicBezTo>
                    <a:pt x="1822" y="773"/>
                    <a:pt x="1659" y="866"/>
                    <a:pt x="1604" y="1013"/>
                  </a:cubicBezTo>
                  <a:cubicBezTo>
                    <a:pt x="1504" y="1239"/>
                    <a:pt x="1579" y="1489"/>
                    <a:pt x="1780" y="1564"/>
                  </a:cubicBezTo>
                  <a:cubicBezTo>
                    <a:pt x="1855" y="1615"/>
                    <a:pt x="1905" y="1615"/>
                    <a:pt x="1980" y="1615"/>
                  </a:cubicBezTo>
                  <a:cubicBezTo>
                    <a:pt x="2130" y="1615"/>
                    <a:pt x="2281" y="1539"/>
                    <a:pt x="2356" y="1389"/>
                  </a:cubicBezTo>
                  <a:cubicBezTo>
                    <a:pt x="2456" y="1163"/>
                    <a:pt x="2356" y="913"/>
                    <a:pt x="2156" y="813"/>
                  </a:cubicBezTo>
                  <a:cubicBezTo>
                    <a:pt x="2102" y="786"/>
                    <a:pt x="2043" y="773"/>
                    <a:pt x="1983" y="773"/>
                  </a:cubicBezTo>
                  <a:close/>
                  <a:moveTo>
                    <a:pt x="26219" y="1245"/>
                  </a:moveTo>
                  <a:cubicBezTo>
                    <a:pt x="26152" y="1245"/>
                    <a:pt x="26083" y="1259"/>
                    <a:pt x="26015" y="1289"/>
                  </a:cubicBezTo>
                  <a:cubicBezTo>
                    <a:pt x="25815" y="1414"/>
                    <a:pt x="25740" y="1665"/>
                    <a:pt x="25840" y="1865"/>
                  </a:cubicBezTo>
                  <a:cubicBezTo>
                    <a:pt x="25915" y="2016"/>
                    <a:pt x="26065" y="2091"/>
                    <a:pt x="26216" y="2091"/>
                  </a:cubicBezTo>
                  <a:cubicBezTo>
                    <a:pt x="26291" y="2091"/>
                    <a:pt x="26366" y="2091"/>
                    <a:pt x="26416" y="2041"/>
                  </a:cubicBezTo>
                  <a:cubicBezTo>
                    <a:pt x="26617" y="1940"/>
                    <a:pt x="26692" y="1690"/>
                    <a:pt x="26592" y="1464"/>
                  </a:cubicBezTo>
                  <a:cubicBezTo>
                    <a:pt x="26521" y="1324"/>
                    <a:pt x="26377" y="1245"/>
                    <a:pt x="26219" y="1245"/>
                  </a:cubicBezTo>
                  <a:close/>
                  <a:moveTo>
                    <a:pt x="3519" y="1464"/>
                  </a:moveTo>
                  <a:cubicBezTo>
                    <a:pt x="3354" y="1464"/>
                    <a:pt x="3186" y="1559"/>
                    <a:pt x="3108" y="1715"/>
                  </a:cubicBezTo>
                  <a:cubicBezTo>
                    <a:pt x="3008" y="1940"/>
                    <a:pt x="3108" y="2191"/>
                    <a:pt x="3333" y="2266"/>
                  </a:cubicBezTo>
                  <a:cubicBezTo>
                    <a:pt x="3384" y="2291"/>
                    <a:pt x="3459" y="2316"/>
                    <a:pt x="3509" y="2316"/>
                  </a:cubicBezTo>
                  <a:cubicBezTo>
                    <a:pt x="3659" y="2316"/>
                    <a:pt x="3810" y="2216"/>
                    <a:pt x="3885" y="2041"/>
                  </a:cubicBezTo>
                  <a:cubicBezTo>
                    <a:pt x="3985" y="1840"/>
                    <a:pt x="3885" y="1590"/>
                    <a:pt x="3659" y="1489"/>
                  </a:cubicBezTo>
                  <a:cubicBezTo>
                    <a:pt x="3614" y="1472"/>
                    <a:pt x="3566" y="1464"/>
                    <a:pt x="3519" y="1464"/>
                  </a:cubicBezTo>
                  <a:close/>
                  <a:moveTo>
                    <a:pt x="24727" y="1977"/>
                  </a:moveTo>
                  <a:cubicBezTo>
                    <a:pt x="24671" y="1977"/>
                    <a:pt x="24614" y="1989"/>
                    <a:pt x="24562" y="2016"/>
                  </a:cubicBezTo>
                  <a:cubicBezTo>
                    <a:pt x="24336" y="2091"/>
                    <a:pt x="24236" y="2341"/>
                    <a:pt x="24336" y="2567"/>
                  </a:cubicBezTo>
                  <a:cubicBezTo>
                    <a:pt x="24386" y="2717"/>
                    <a:pt x="24562" y="2818"/>
                    <a:pt x="24712" y="2818"/>
                  </a:cubicBezTo>
                  <a:cubicBezTo>
                    <a:pt x="24762" y="2818"/>
                    <a:pt x="24837" y="2818"/>
                    <a:pt x="24887" y="2793"/>
                  </a:cubicBezTo>
                  <a:cubicBezTo>
                    <a:pt x="25088" y="2692"/>
                    <a:pt x="25188" y="2442"/>
                    <a:pt x="25113" y="2241"/>
                  </a:cubicBezTo>
                  <a:cubicBezTo>
                    <a:pt x="25039" y="2075"/>
                    <a:pt x="24884" y="1977"/>
                    <a:pt x="24727" y="1977"/>
                  </a:cubicBezTo>
                  <a:close/>
                  <a:moveTo>
                    <a:pt x="5050" y="2066"/>
                  </a:moveTo>
                  <a:cubicBezTo>
                    <a:pt x="4885" y="2066"/>
                    <a:pt x="4720" y="2166"/>
                    <a:pt x="4662" y="2341"/>
                  </a:cubicBezTo>
                  <a:cubicBezTo>
                    <a:pt x="4587" y="2567"/>
                    <a:pt x="4687" y="2793"/>
                    <a:pt x="4912" y="2893"/>
                  </a:cubicBezTo>
                  <a:cubicBezTo>
                    <a:pt x="4963" y="2893"/>
                    <a:pt x="5013" y="2918"/>
                    <a:pt x="5063" y="2918"/>
                  </a:cubicBezTo>
                  <a:cubicBezTo>
                    <a:pt x="5238" y="2918"/>
                    <a:pt x="5389" y="2793"/>
                    <a:pt x="5464" y="2617"/>
                  </a:cubicBezTo>
                  <a:cubicBezTo>
                    <a:pt x="5539" y="2392"/>
                    <a:pt x="5414" y="2166"/>
                    <a:pt x="5188" y="2091"/>
                  </a:cubicBezTo>
                  <a:cubicBezTo>
                    <a:pt x="5144" y="2074"/>
                    <a:pt x="5097" y="2066"/>
                    <a:pt x="5050" y="2066"/>
                  </a:cubicBezTo>
                  <a:close/>
                  <a:moveTo>
                    <a:pt x="23165" y="2545"/>
                  </a:moveTo>
                  <a:cubicBezTo>
                    <a:pt x="23122" y="2545"/>
                    <a:pt x="23077" y="2552"/>
                    <a:pt x="23033" y="2567"/>
                  </a:cubicBezTo>
                  <a:cubicBezTo>
                    <a:pt x="22807" y="2642"/>
                    <a:pt x="22682" y="2868"/>
                    <a:pt x="22732" y="3093"/>
                  </a:cubicBezTo>
                  <a:cubicBezTo>
                    <a:pt x="22807" y="3269"/>
                    <a:pt x="22983" y="3394"/>
                    <a:pt x="23158" y="3394"/>
                  </a:cubicBezTo>
                  <a:cubicBezTo>
                    <a:pt x="23183" y="3394"/>
                    <a:pt x="23233" y="3394"/>
                    <a:pt x="23283" y="3369"/>
                  </a:cubicBezTo>
                  <a:cubicBezTo>
                    <a:pt x="23484" y="3294"/>
                    <a:pt x="23609" y="3068"/>
                    <a:pt x="23559" y="2843"/>
                  </a:cubicBezTo>
                  <a:cubicBezTo>
                    <a:pt x="23499" y="2662"/>
                    <a:pt x="23342" y="2545"/>
                    <a:pt x="23165" y="2545"/>
                  </a:cubicBezTo>
                  <a:close/>
                  <a:moveTo>
                    <a:pt x="6635" y="2570"/>
                  </a:moveTo>
                  <a:cubicBezTo>
                    <a:pt x="6458" y="2570"/>
                    <a:pt x="6301" y="2687"/>
                    <a:pt x="6241" y="2868"/>
                  </a:cubicBezTo>
                  <a:cubicBezTo>
                    <a:pt x="6191" y="3093"/>
                    <a:pt x="6316" y="3344"/>
                    <a:pt x="6542" y="3394"/>
                  </a:cubicBezTo>
                  <a:cubicBezTo>
                    <a:pt x="6567" y="3419"/>
                    <a:pt x="6617" y="3419"/>
                    <a:pt x="6642" y="3419"/>
                  </a:cubicBezTo>
                  <a:cubicBezTo>
                    <a:pt x="6842" y="3419"/>
                    <a:pt x="6993" y="3294"/>
                    <a:pt x="7043" y="3118"/>
                  </a:cubicBezTo>
                  <a:cubicBezTo>
                    <a:pt x="7118" y="2893"/>
                    <a:pt x="6993" y="2667"/>
                    <a:pt x="6767" y="2592"/>
                  </a:cubicBezTo>
                  <a:cubicBezTo>
                    <a:pt x="6723" y="2577"/>
                    <a:pt x="6678" y="2570"/>
                    <a:pt x="6635" y="2570"/>
                  </a:cubicBezTo>
                  <a:close/>
                  <a:moveTo>
                    <a:pt x="8282" y="2983"/>
                  </a:moveTo>
                  <a:cubicBezTo>
                    <a:pt x="8084" y="2983"/>
                    <a:pt x="7888" y="3123"/>
                    <a:pt x="7845" y="3319"/>
                  </a:cubicBezTo>
                  <a:cubicBezTo>
                    <a:pt x="7795" y="3544"/>
                    <a:pt x="7945" y="3770"/>
                    <a:pt x="8171" y="3820"/>
                  </a:cubicBezTo>
                  <a:lnTo>
                    <a:pt x="8271" y="3820"/>
                  </a:lnTo>
                  <a:cubicBezTo>
                    <a:pt x="8471" y="3820"/>
                    <a:pt x="8622" y="3695"/>
                    <a:pt x="8672" y="3494"/>
                  </a:cubicBezTo>
                  <a:cubicBezTo>
                    <a:pt x="8722" y="3269"/>
                    <a:pt x="8597" y="3043"/>
                    <a:pt x="8371" y="2993"/>
                  </a:cubicBezTo>
                  <a:cubicBezTo>
                    <a:pt x="8342" y="2987"/>
                    <a:pt x="8312" y="2983"/>
                    <a:pt x="8282" y="2983"/>
                  </a:cubicBezTo>
                  <a:close/>
                  <a:moveTo>
                    <a:pt x="21552" y="2982"/>
                  </a:moveTo>
                  <a:cubicBezTo>
                    <a:pt x="21520" y="2982"/>
                    <a:pt x="21487" y="2986"/>
                    <a:pt x="21454" y="2993"/>
                  </a:cubicBezTo>
                  <a:cubicBezTo>
                    <a:pt x="21203" y="3043"/>
                    <a:pt x="21078" y="3269"/>
                    <a:pt x="21128" y="3494"/>
                  </a:cubicBezTo>
                  <a:cubicBezTo>
                    <a:pt x="21153" y="3695"/>
                    <a:pt x="21329" y="3820"/>
                    <a:pt x="21529" y="3820"/>
                  </a:cubicBezTo>
                  <a:lnTo>
                    <a:pt x="21629" y="3820"/>
                  </a:lnTo>
                  <a:cubicBezTo>
                    <a:pt x="21855" y="3745"/>
                    <a:pt x="22005" y="3544"/>
                    <a:pt x="21955" y="3319"/>
                  </a:cubicBezTo>
                  <a:cubicBezTo>
                    <a:pt x="21912" y="3105"/>
                    <a:pt x="21742" y="2982"/>
                    <a:pt x="21552" y="2982"/>
                  </a:cubicBezTo>
                  <a:close/>
                  <a:moveTo>
                    <a:pt x="19910" y="3285"/>
                  </a:moveTo>
                  <a:cubicBezTo>
                    <a:pt x="19882" y="3285"/>
                    <a:pt x="19854" y="3288"/>
                    <a:pt x="19825" y="3294"/>
                  </a:cubicBezTo>
                  <a:cubicBezTo>
                    <a:pt x="19599" y="3319"/>
                    <a:pt x="19449" y="3544"/>
                    <a:pt x="19474" y="3770"/>
                  </a:cubicBezTo>
                  <a:cubicBezTo>
                    <a:pt x="19499" y="3971"/>
                    <a:pt x="19674" y="4121"/>
                    <a:pt x="19900" y="4121"/>
                  </a:cubicBezTo>
                  <a:lnTo>
                    <a:pt x="19950" y="4121"/>
                  </a:lnTo>
                  <a:cubicBezTo>
                    <a:pt x="20201" y="4096"/>
                    <a:pt x="20351" y="3870"/>
                    <a:pt x="20301" y="3645"/>
                  </a:cubicBezTo>
                  <a:cubicBezTo>
                    <a:pt x="20279" y="3445"/>
                    <a:pt x="20120" y="3285"/>
                    <a:pt x="19910" y="3285"/>
                  </a:cubicBezTo>
                  <a:close/>
                  <a:moveTo>
                    <a:pt x="9897" y="3310"/>
                  </a:moveTo>
                  <a:cubicBezTo>
                    <a:pt x="9700" y="3310"/>
                    <a:pt x="9521" y="3470"/>
                    <a:pt x="9499" y="3670"/>
                  </a:cubicBezTo>
                  <a:cubicBezTo>
                    <a:pt x="9449" y="3895"/>
                    <a:pt x="9599" y="4121"/>
                    <a:pt x="9850" y="4146"/>
                  </a:cubicBezTo>
                  <a:lnTo>
                    <a:pt x="9900" y="4146"/>
                  </a:lnTo>
                  <a:cubicBezTo>
                    <a:pt x="10100" y="4146"/>
                    <a:pt x="10301" y="4021"/>
                    <a:pt x="10326" y="3795"/>
                  </a:cubicBezTo>
                  <a:cubicBezTo>
                    <a:pt x="10351" y="3570"/>
                    <a:pt x="10201" y="3344"/>
                    <a:pt x="9975" y="3319"/>
                  </a:cubicBezTo>
                  <a:cubicBezTo>
                    <a:pt x="9949" y="3313"/>
                    <a:pt x="9923" y="3310"/>
                    <a:pt x="9897" y="3310"/>
                  </a:cubicBezTo>
                  <a:close/>
                  <a:moveTo>
                    <a:pt x="18245" y="3492"/>
                  </a:moveTo>
                  <a:cubicBezTo>
                    <a:pt x="18228" y="3492"/>
                    <a:pt x="18212" y="3492"/>
                    <a:pt x="18196" y="3494"/>
                  </a:cubicBezTo>
                  <a:cubicBezTo>
                    <a:pt x="17970" y="3494"/>
                    <a:pt x="17795" y="3720"/>
                    <a:pt x="17820" y="3945"/>
                  </a:cubicBezTo>
                  <a:cubicBezTo>
                    <a:pt x="17845" y="4171"/>
                    <a:pt x="18020" y="4321"/>
                    <a:pt x="18246" y="4321"/>
                  </a:cubicBezTo>
                  <a:lnTo>
                    <a:pt x="18271" y="4321"/>
                  </a:lnTo>
                  <a:cubicBezTo>
                    <a:pt x="18522" y="4296"/>
                    <a:pt x="18672" y="4096"/>
                    <a:pt x="18647" y="3870"/>
                  </a:cubicBezTo>
                  <a:cubicBezTo>
                    <a:pt x="18647" y="3638"/>
                    <a:pt x="18453" y="3492"/>
                    <a:pt x="18245" y="3492"/>
                  </a:cubicBezTo>
                  <a:close/>
                  <a:moveTo>
                    <a:pt x="11561" y="3517"/>
                  </a:moveTo>
                  <a:cubicBezTo>
                    <a:pt x="11351" y="3517"/>
                    <a:pt x="11153" y="3684"/>
                    <a:pt x="11153" y="3895"/>
                  </a:cubicBezTo>
                  <a:cubicBezTo>
                    <a:pt x="11128" y="4146"/>
                    <a:pt x="11303" y="4346"/>
                    <a:pt x="11529" y="4372"/>
                  </a:cubicBezTo>
                  <a:lnTo>
                    <a:pt x="11554" y="4372"/>
                  </a:lnTo>
                  <a:cubicBezTo>
                    <a:pt x="11780" y="4372"/>
                    <a:pt x="11980" y="4196"/>
                    <a:pt x="11980" y="3996"/>
                  </a:cubicBezTo>
                  <a:cubicBezTo>
                    <a:pt x="12005" y="3745"/>
                    <a:pt x="11830" y="3544"/>
                    <a:pt x="11604" y="3519"/>
                  </a:cubicBezTo>
                  <a:cubicBezTo>
                    <a:pt x="11590" y="3518"/>
                    <a:pt x="11575" y="3517"/>
                    <a:pt x="11561" y="3517"/>
                  </a:cubicBezTo>
                  <a:close/>
                  <a:moveTo>
                    <a:pt x="16542" y="3595"/>
                  </a:moveTo>
                  <a:cubicBezTo>
                    <a:pt x="16316" y="3620"/>
                    <a:pt x="16141" y="3795"/>
                    <a:pt x="16141" y="4046"/>
                  </a:cubicBezTo>
                  <a:cubicBezTo>
                    <a:pt x="16166" y="4271"/>
                    <a:pt x="16366" y="4447"/>
                    <a:pt x="16592" y="4447"/>
                  </a:cubicBezTo>
                  <a:cubicBezTo>
                    <a:pt x="16817" y="4422"/>
                    <a:pt x="16993" y="4246"/>
                    <a:pt x="16993" y="3996"/>
                  </a:cubicBezTo>
                  <a:cubicBezTo>
                    <a:pt x="16993" y="3770"/>
                    <a:pt x="16792" y="3595"/>
                    <a:pt x="16542" y="3595"/>
                  </a:cubicBezTo>
                  <a:close/>
                  <a:moveTo>
                    <a:pt x="13233" y="3620"/>
                  </a:moveTo>
                  <a:cubicBezTo>
                    <a:pt x="13008" y="3620"/>
                    <a:pt x="12807" y="3795"/>
                    <a:pt x="12807" y="4046"/>
                  </a:cubicBezTo>
                  <a:cubicBezTo>
                    <a:pt x="12807" y="4271"/>
                    <a:pt x="12983" y="4472"/>
                    <a:pt x="13208" y="4472"/>
                  </a:cubicBezTo>
                  <a:lnTo>
                    <a:pt x="13233" y="4472"/>
                  </a:lnTo>
                  <a:cubicBezTo>
                    <a:pt x="13459" y="4472"/>
                    <a:pt x="13659" y="4296"/>
                    <a:pt x="13659" y="4071"/>
                  </a:cubicBezTo>
                  <a:cubicBezTo>
                    <a:pt x="13659" y="3820"/>
                    <a:pt x="13484" y="3645"/>
                    <a:pt x="13233" y="3620"/>
                  </a:cubicBezTo>
                  <a:close/>
                  <a:moveTo>
                    <a:pt x="14887" y="3645"/>
                  </a:moveTo>
                  <a:cubicBezTo>
                    <a:pt x="14662" y="3645"/>
                    <a:pt x="14486" y="3845"/>
                    <a:pt x="14486" y="4071"/>
                  </a:cubicBezTo>
                  <a:cubicBezTo>
                    <a:pt x="14486" y="4296"/>
                    <a:pt x="14662" y="4497"/>
                    <a:pt x="14887" y="4497"/>
                  </a:cubicBezTo>
                  <a:lnTo>
                    <a:pt x="14912" y="4497"/>
                  </a:lnTo>
                  <a:cubicBezTo>
                    <a:pt x="15138" y="4497"/>
                    <a:pt x="15339" y="4296"/>
                    <a:pt x="15313" y="4071"/>
                  </a:cubicBezTo>
                  <a:cubicBezTo>
                    <a:pt x="15313" y="3820"/>
                    <a:pt x="15138" y="3645"/>
                    <a:pt x="14887" y="364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1" name="Google Shape;1161;p39"/>
          <p:cNvGrpSpPr/>
          <p:nvPr/>
        </p:nvGrpSpPr>
        <p:grpSpPr>
          <a:xfrm>
            <a:off x="181810" y="3126987"/>
            <a:ext cx="1261950" cy="1890250"/>
            <a:chOff x="720000" y="2713250"/>
            <a:chExt cx="1261950" cy="1890250"/>
          </a:xfrm>
        </p:grpSpPr>
        <p:sp>
          <p:nvSpPr>
            <p:cNvPr id="1162" name="Google Shape;1162;p39"/>
            <p:cNvSpPr/>
            <p:nvPr/>
          </p:nvSpPr>
          <p:spPr>
            <a:xfrm>
              <a:off x="720000" y="3441225"/>
              <a:ext cx="1261950" cy="1162275"/>
            </a:xfrm>
            <a:custGeom>
              <a:avLst/>
              <a:gdLst/>
              <a:ahLst/>
              <a:cxnLst/>
              <a:rect l="l" t="t" r="r" b="b"/>
              <a:pathLst>
                <a:path w="50478" h="46491" extrusionOk="0">
                  <a:moveTo>
                    <a:pt x="42357" y="1"/>
                  </a:moveTo>
                  <a:lnTo>
                    <a:pt x="10978" y="6667"/>
                  </a:lnTo>
                  <a:cubicBezTo>
                    <a:pt x="11680" y="12256"/>
                    <a:pt x="14638" y="29174"/>
                    <a:pt x="13861" y="29650"/>
                  </a:cubicBezTo>
                  <a:cubicBezTo>
                    <a:pt x="7069" y="33836"/>
                    <a:pt x="252" y="31981"/>
                    <a:pt x="1" y="40227"/>
                  </a:cubicBezTo>
                  <a:cubicBezTo>
                    <a:pt x="76" y="45891"/>
                    <a:pt x="7094" y="46292"/>
                    <a:pt x="10878" y="46442"/>
                  </a:cubicBezTo>
                  <a:cubicBezTo>
                    <a:pt x="11318" y="46475"/>
                    <a:pt x="11815" y="46490"/>
                    <a:pt x="12362" y="46490"/>
                  </a:cubicBezTo>
                  <a:cubicBezTo>
                    <a:pt x="19766" y="46490"/>
                    <a:pt x="36243" y="43661"/>
                    <a:pt x="41355" y="42658"/>
                  </a:cubicBezTo>
                  <a:cubicBezTo>
                    <a:pt x="50477" y="40853"/>
                    <a:pt x="47821" y="34011"/>
                    <a:pt x="423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39"/>
            <p:cNvSpPr/>
            <p:nvPr/>
          </p:nvSpPr>
          <p:spPr>
            <a:xfrm>
              <a:off x="720000" y="4235725"/>
              <a:ext cx="449275" cy="367775"/>
            </a:xfrm>
            <a:custGeom>
              <a:avLst/>
              <a:gdLst/>
              <a:ahLst/>
              <a:cxnLst/>
              <a:rect l="l" t="t" r="r" b="b"/>
              <a:pathLst>
                <a:path w="17971" h="14711" extrusionOk="0">
                  <a:moveTo>
                    <a:pt x="9224" y="0"/>
                  </a:moveTo>
                  <a:cubicBezTo>
                    <a:pt x="4262" y="1730"/>
                    <a:pt x="201" y="2106"/>
                    <a:pt x="1" y="8447"/>
                  </a:cubicBezTo>
                  <a:cubicBezTo>
                    <a:pt x="76" y="14111"/>
                    <a:pt x="7094" y="14512"/>
                    <a:pt x="10878" y="14662"/>
                  </a:cubicBezTo>
                  <a:cubicBezTo>
                    <a:pt x="11321" y="14695"/>
                    <a:pt x="11824" y="14711"/>
                    <a:pt x="12377" y="14711"/>
                  </a:cubicBezTo>
                  <a:cubicBezTo>
                    <a:pt x="13918" y="14711"/>
                    <a:pt x="15849" y="14589"/>
                    <a:pt x="17971" y="14386"/>
                  </a:cubicBezTo>
                  <a:cubicBezTo>
                    <a:pt x="16793" y="8421"/>
                    <a:pt x="14487" y="2958"/>
                    <a:pt x="92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39"/>
            <p:cNvSpPr/>
            <p:nvPr/>
          </p:nvSpPr>
          <p:spPr>
            <a:xfrm>
              <a:off x="1678025" y="4157400"/>
              <a:ext cx="244400" cy="364075"/>
            </a:xfrm>
            <a:custGeom>
              <a:avLst/>
              <a:gdLst/>
              <a:ahLst/>
              <a:cxnLst/>
              <a:rect l="l" t="t" r="r" b="b"/>
              <a:pathLst>
                <a:path w="9776" h="14563" extrusionOk="0">
                  <a:moveTo>
                    <a:pt x="8597" y="1"/>
                  </a:moveTo>
                  <a:lnTo>
                    <a:pt x="8597" y="1"/>
                  </a:lnTo>
                  <a:cubicBezTo>
                    <a:pt x="2156" y="1755"/>
                    <a:pt x="377" y="8221"/>
                    <a:pt x="1" y="14562"/>
                  </a:cubicBezTo>
                  <a:cubicBezTo>
                    <a:pt x="1229" y="14362"/>
                    <a:pt x="2257" y="14161"/>
                    <a:pt x="3034" y="14011"/>
                  </a:cubicBezTo>
                  <a:cubicBezTo>
                    <a:pt x="8597" y="12908"/>
                    <a:pt x="9775" y="9925"/>
                    <a:pt x="85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65" name="Google Shape;1165;p39"/>
            <p:cNvGrpSpPr/>
            <p:nvPr/>
          </p:nvGrpSpPr>
          <p:grpSpPr>
            <a:xfrm>
              <a:off x="1010800" y="3626550"/>
              <a:ext cx="872782" cy="520600"/>
              <a:chOff x="1010800" y="3626550"/>
              <a:chExt cx="872782" cy="520600"/>
            </a:xfrm>
          </p:grpSpPr>
          <p:sp>
            <p:nvSpPr>
              <p:cNvPr id="1166" name="Google Shape;1166;p39"/>
              <p:cNvSpPr/>
              <p:nvPr/>
            </p:nvSpPr>
            <p:spPr>
              <a:xfrm>
                <a:off x="1027500" y="3777925"/>
                <a:ext cx="819174" cy="205150"/>
              </a:xfrm>
              <a:custGeom>
                <a:avLst/>
                <a:gdLst/>
                <a:ahLst/>
                <a:cxnLst/>
                <a:rect l="l" t="t" r="r" b="b"/>
                <a:pathLst>
                  <a:path w="36958" h="8206" extrusionOk="0">
                    <a:moveTo>
                      <a:pt x="35763" y="1"/>
                    </a:moveTo>
                    <a:cubicBezTo>
                      <a:pt x="35647" y="1"/>
                      <a:pt x="35526" y="29"/>
                      <a:pt x="35404" y="92"/>
                    </a:cubicBezTo>
                    <a:cubicBezTo>
                      <a:pt x="34777" y="418"/>
                      <a:pt x="34426" y="894"/>
                      <a:pt x="34076" y="1470"/>
                    </a:cubicBezTo>
                    <a:cubicBezTo>
                      <a:pt x="33825" y="1871"/>
                      <a:pt x="33624" y="2297"/>
                      <a:pt x="33399" y="2698"/>
                    </a:cubicBezTo>
                    <a:cubicBezTo>
                      <a:pt x="33174" y="3098"/>
                      <a:pt x="32923" y="3242"/>
                      <a:pt x="32656" y="3242"/>
                    </a:cubicBezTo>
                    <a:cubicBezTo>
                      <a:pt x="32270" y="3242"/>
                      <a:pt x="31849" y="2940"/>
                      <a:pt x="31419" y="2673"/>
                    </a:cubicBezTo>
                    <a:cubicBezTo>
                      <a:pt x="30658" y="2180"/>
                      <a:pt x="29929" y="1798"/>
                      <a:pt x="29223" y="1798"/>
                    </a:cubicBezTo>
                    <a:cubicBezTo>
                      <a:pt x="28673" y="1798"/>
                      <a:pt x="28136" y="2030"/>
                      <a:pt x="27609" y="2623"/>
                    </a:cubicBezTo>
                    <a:cubicBezTo>
                      <a:pt x="27192" y="3063"/>
                      <a:pt x="26543" y="4735"/>
                      <a:pt x="25680" y="4735"/>
                    </a:cubicBezTo>
                    <a:cubicBezTo>
                      <a:pt x="25559" y="4735"/>
                      <a:pt x="25433" y="4702"/>
                      <a:pt x="25304" y="4628"/>
                    </a:cubicBezTo>
                    <a:cubicBezTo>
                      <a:pt x="24376" y="4127"/>
                      <a:pt x="23725" y="3375"/>
                      <a:pt x="22722" y="3024"/>
                    </a:cubicBezTo>
                    <a:cubicBezTo>
                      <a:pt x="22548" y="2960"/>
                      <a:pt x="22380" y="2930"/>
                      <a:pt x="22217" y="2930"/>
                    </a:cubicBezTo>
                    <a:cubicBezTo>
                      <a:pt x="20925" y="2930"/>
                      <a:pt x="19978" y="4776"/>
                      <a:pt x="19289" y="5555"/>
                    </a:cubicBezTo>
                    <a:cubicBezTo>
                      <a:pt x="19210" y="5648"/>
                      <a:pt x="19107" y="5689"/>
                      <a:pt x="18984" y="5689"/>
                    </a:cubicBezTo>
                    <a:cubicBezTo>
                      <a:pt x="18141" y="5689"/>
                      <a:pt x="16358" y="3778"/>
                      <a:pt x="15043" y="3778"/>
                    </a:cubicBezTo>
                    <a:cubicBezTo>
                      <a:pt x="14842" y="3778"/>
                      <a:pt x="14651" y="3823"/>
                      <a:pt x="14476" y="3926"/>
                    </a:cubicBezTo>
                    <a:cubicBezTo>
                      <a:pt x="13800" y="4327"/>
                      <a:pt x="13299" y="4904"/>
                      <a:pt x="12797" y="5505"/>
                    </a:cubicBezTo>
                    <a:cubicBezTo>
                      <a:pt x="12390" y="5997"/>
                      <a:pt x="12041" y="6188"/>
                      <a:pt x="11714" y="6188"/>
                    </a:cubicBezTo>
                    <a:cubicBezTo>
                      <a:pt x="11076" y="6188"/>
                      <a:pt x="10528" y="5459"/>
                      <a:pt x="9815" y="4829"/>
                    </a:cubicBezTo>
                    <a:cubicBezTo>
                      <a:pt x="9286" y="4365"/>
                      <a:pt x="8772" y="4161"/>
                      <a:pt x="8272" y="4161"/>
                    </a:cubicBezTo>
                    <a:cubicBezTo>
                      <a:pt x="7609" y="4161"/>
                      <a:pt x="6970" y="4519"/>
                      <a:pt x="6356" y="5104"/>
                    </a:cubicBezTo>
                    <a:cubicBezTo>
                      <a:pt x="6030" y="5430"/>
                      <a:pt x="5730" y="5806"/>
                      <a:pt x="5404" y="6132"/>
                    </a:cubicBezTo>
                    <a:cubicBezTo>
                      <a:pt x="5145" y="6408"/>
                      <a:pt x="4911" y="6516"/>
                      <a:pt x="4692" y="6516"/>
                    </a:cubicBezTo>
                    <a:cubicBezTo>
                      <a:pt x="4254" y="6516"/>
                      <a:pt x="3875" y="6082"/>
                      <a:pt x="3474" y="5681"/>
                    </a:cubicBezTo>
                    <a:cubicBezTo>
                      <a:pt x="2847" y="5029"/>
                      <a:pt x="2246" y="4403"/>
                      <a:pt x="1344" y="4227"/>
                    </a:cubicBezTo>
                    <a:cubicBezTo>
                      <a:pt x="1281" y="4215"/>
                      <a:pt x="1221" y="4209"/>
                      <a:pt x="1164" y="4209"/>
                    </a:cubicBezTo>
                    <a:cubicBezTo>
                      <a:pt x="296" y="4209"/>
                      <a:pt x="1" y="5543"/>
                      <a:pt x="918" y="5731"/>
                    </a:cubicBezTo>
                    <a:cubicBezTo>
                      <a:pt x="2565" y="6056"/>
                      <a:pt x="3052" y="8206"/>
                      <a:pt x="4785" y="8206"/>
                    </a:cubicBezTo>
                    <a:cubicBezTo>
                      <a:pt x="4924" y="8206"/>
                      <a:pt x="5072" y="8192"/>
                      <a:pt x="5228" y="8162"/>
                    </a:cubicBezTo>
                    <a:cubicBezTo>
                      <a:pt x="5980" y="8012"/>
                      <a:pt x="6657" y="7084"/>
                      <a:pt x="7158" y="6558"/>
                    </a:cubicBezTo>
                    <a:cubicBezTo>
                      <a:pt x="7561" y="6106"/>
                      <a:pt x="7910" y="5928"/>
                      <a:pt x="8236" y="5928"/>
                    </a:cubicBezTo>
                    <a:cubicBezTo>
                      <a:pt x="8901" y="5928"/>
                      <a:pt x="9467" y="6670"/>
                      <a:pt x="10191" y="7310"/>
                    </a:cubicBezTo>
                    <a:cubicBezTo>
                      <a:pt x="10709" y="7773"/>
                      <a:pt x="11208" y="7969"/>
                      <a:pt x="11683" y="7969"/>
                    </a:cubicBezTo>
                    <a:cubicBezTo>
                      <a:pt x="12493" y="7969"/>
                      <a:pt x="13236" y="7398"/>
                      <a:pt x="13900" y="6608"/>
                    </a:cubicBezTo>
                    <a:cubicBezTo>
                      <a:pt x="14201" y="6282"/>
                      <a:pt x="14502" y="5931"/>
                      <a:pt x="14802" y="5581"/>
                    </a:cubicBezTo>
                    <a:cubicBezTo>
                      <a:pt x="14957" y="5421"/>
                      <a:pt x="15122" y="5355"/>
                      <a:pt x="15291" y="5355"/>
                    </a:cubicBezTo>
                    <a:cubicBezTo>
                      <a:pt x="15890" y="5355"/>
                      <a:pt x="16536" y="6176"/>
                      <a:pt x="16908" y="6508"/>
                    </a:cubicBezTo>
                    <a:cubicBezTo>
                      <a:pt x="17509" y="7034"/>
                      <a:pt x="18111" y="7385"/>
                      <a:pt x="18938" y="7460"/>
                    </a:cubicBezTo>
                    <a:cubicBezTo>
                      <a:pt x="18991" y="7465"/>
                      <a:pt x="19042" y="7467"/>
                      <a:pt x="19093" y="7467"/>
                    </a:cubicBezTo>
                    <a:cubicBezTo>
                      <a:pt x="20826" y="7467"/>
                      <a:pt x="21025" y="4839"/>
                      <a:pt x="22409" y="4839"/>
                    </a:cubicBezTo>
                    <a:cubicBezTo>
                      <a:pt x="22752" y="4839"/>
                      <a:pt x="23169" y="5001"/>
                      <a:pt x="23700" y="5405"/>
                    </a:cubicBezTo>
                    <a:cubicBezTo>
                      <a:pt x="24425" y="5963"/>
                      <a:pt x="25189" y="6389"/>
                      <a:pt x="25919" y="6389"/>
                    </a:cubicBezTo>
                    <a:cubicBezTo>
                      <a:pt x="26500" y="6389"/>
                      <a:pt x="27059" y="6119"/>
                      <a:pt x="27559" y="5430"/>
                    </a:cubicBezTo>
                    <a:cubicBezTo>
                      <a:pt x="28154" y="4637"/>
                      <a:pt x="28530" y="3482"/>
                      <a:pt x="29405" y="3482"/>
                    </a:cubicBezTo>
                    <a:cubicBezTo>
                      <a:pt x="29636" y="3482"/>
                      <a:pt x="29902" y="3563"/>
                      <a:pt x="30216" y="3751"/>
                    </a:cubicBezTo>
                    <a:cubicBezTo>
                      <a:pt x="30873" y="4141"/>
                      <a:pt x="31744" y="4956"/>
                      <a:pt x="32597" y="4956"/>
                    </a:cubicBezTo>
                    <a:cubicBezTo>
                      <a:pt x="32622" y="4956"/>
                      <a:pt x="32647" y="4955"/>
                      <a:pt x="32672" y="4954"/>
                    </a:cubicBezTo>
                    <a:cubicBezTo>
                      <a:pt x="34878" y="4829"/>
                      <a:pt x="34552" y="2272"/>
                      <a:pt x="36181" y="1445"/>
                    </a:cubicBezTo>
                    <a:cubicBezTo>
                      <a:pt x="36957" y="1057"/>
                      <a:pt x="36472" y="1"/>
                      <a:pt x="357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39"/>
              <p:cNvSpPr/>
              <p:nvPr/>
            </p:nvSpPr>
            <p:spPr>
              <a:xfrm>
                <a:off x="1020525" y="3702125"/>
                <a:ext cx="811844" cy="135105"/>
              </a:xfrm>
              <a:custGeom>
                <a:avLst/>
                <a:gdLst/>
                <a:ahLst/>
                <a:cxnLst/>
                <a:rect l="l" t="t" r="r" b="b"/>
                <a:pathLst>
                  <a:path w="34918" h="5532" extrusionOk="0">
                    <a:moveTo>
                      <a:pt x="34165" y="1"/>
                    </a:moveTo>
                    <a:cubicBezTo>
                      <a:pt x="34124" y="1"/>
                      <a:pt x="34081" y="6"/>
                      <a:pt x="34035" y="16"/>
                    </a:cubicBezTo>
                    <a:cubicBezTo>
                      <a:pt x="23083" y="2522"/>
                      <a:pt x="11880" y="3725"/>
                      <a:pt x="652" y="4502"/>
                    </a:cubicBezTo>
                    <a:cubicBezTo>
                      <a:pt x="15" y="4527"/>
                      <a:pt x="0" y="5532"/>
                      <a:pt x="607" y="5532"/>
                    </a:cubicBezTo>
                    <a:cubicBezTo>
                      <a:pt x="622" y="5532"/>
                      <a:pt x="637" y="5531"/>
                      <a:pt x="652" y="5530"/>
                    </a:cubicBezTo>
                    <a:cubicBezTo>
                      <a:pt x="11955" y="4778"/>
                      <a:pt x="23258" y="3550"/>
                      <a:pt x="34311" y="1018"/>
                    </a:cubicBezTo>
                    <a:cubicBezTo>
                      <a:pt x="34917" y="879"/>
                      <a:pt x="34721" y="1"/>
                      <a:pt x="34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39"/>
              <p:cNvSpPr/>
              <p:nvPr/>
            </p:nvSpPr>
            <p:spPr>
              <a:xfrm>
                <a:off x="1010800" y="3626550"/>
                <a:ext cx="819170" cy="169144"/>
              </a:xfrm>
              <a:custGeom>
                <a:avLst/>
                <a:gdLst/>
                <a:ahLst/>
                <a:cxnLst/>
                <a:rect l="l" t="t" r="r" b="b"/>
                <a:pathLst>
                  <a:path w="36351" h="6577" extrusionOk="0">
                    <a:moveTo>
                      <a:pt x="34846" y="1"/>
                    </a:moveTo>
                    <a:cubicBezTo>
                      <a:pt x="34763" y="1"/>
                      <a:pt x="34677" y="11"/>
                      <a:pt x="34586" y="31"/>
                    </a:cubicBezTo>
                    <a:cubicBezTo>
                      <a:pt x="23659" y="2538"/>
                      <a:pt x="12506" y="3741"/>
                      <a:pt x="1328" y="4493"/>
                    </a:cubicBezTo>
                    <a:cubicBezTo>
                      <a:pt x="30" y="4566"/>
                      <a:pt x="0" y="6576"/>
                      <a:pt x="1237" y="6576"/>
                    </a:cubicBezTo>
                    <a:cubicBezTo>
                      <a:pt x="1267" y="6576"/>
                      <a:pt x="1297" y="6575"/>
                      <a:pt x="1328" y="6573"/>
                    </a:cubicBezTo>
                    <a:cubicBezTo>
                      <a:pt x="12681" y="5796"/>
                      <a:pt x="24035" y="4593"/>
                      <a:pt x="35137" y="2036"/>
                    </a:cubicBezTo>
                    <a:cubicBezTo>
                      <a:pt x="36350" y="1757"/>
                      <a:pt x="35957" y="1"/>
                      <a:pt x="348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39"/>
              <p:cNvSpPr/>
              <p:nvPr/>
            </p:nvSpPr>
            <p:spPr>
              <a:xfrm>
                <a:off x="1054900" y="3933175"/>
                <a:ext cx="811832" cy="138302"/>
              </a:xfrm>
              <a:custGeom>
                <a:avLst/>
                <a:gdLst/>
                <a:ahLst/>
                <a:cxnLst/>
                <a:rect l="l" t="t" r="r" b="b"/>
                <a:pathLst>
                  <a:path w="36635" h="5712" extrusionOk="0">
                    <a:moveTo>
                      <a:pt x="35955" y="0"/>
                    </a:moveTo>
                    <a:cubicBezTo>
                      <a:pt x="35903" y="0"/>
                      <a:pt x="35848" y="9"/>
                      <a:pt x="35789" y="27"/>
                    </a:cubicBezTo>
                    <a:cubicBezTo>
                      <a:pt x="30050" y="1931"/>
                      <a:pt x="24035" y="3034"/>
                      <a:pt x="18020" y="3811"/>
                    </a:cubicBezTo>
                    <a:cubicBezTo>
                      <a:pt x="14071" y="4313"/>
                      <a:pt x="10038" y="4672"/>
                      <a:pt x="6021" y="4672"/>
                    </a:cubicBezTo>
                    <a:cubicBezTo>
                      <a:pt x="4225" y="4672"/>
                      <a:pt x="2432" y="4600"/>
                      <a:pt x="651" y="4438"/>
                    </a:cubicBezTo>
                    <a:cubicBezTo>
                      <a:pt x="629" y="4435"/>
                      <a:pt x="607" y="4434"/>
                      <a:pt x="586" y="4434"/>
                    </a:cubicBezTo>
                    <a:cubicBezTo>
                      <a:pt x="0" y="4434"/>
                      <a:pt x="22" y="5417"/>
                      <a:pt x="651" y="5465"/>
                    </a:cubicBezTo>
                    <a:cubicBezTo>
                      <a:pt x="2454" y="5637"/>
                      <a:pt x="4261" y="5711"/>
                      <a:pt x="6069" y="5711"/>
                    </a:cubicBezTo>
                    <a:cubicBezTo>
                      <a:pt x="10067" y="5711"/>
                      <a:pt x="14067" y="5347"/>
                      <a:pt x="18020" y="4864"/>
                    </a:cubicBezTo>
                    <a:cubicBezTo>
                      <a:pt x="24110" y="4112"/>
                      <a:pt x="30225" y="2984"/>
                      <a:pt x="36065" y="1029"/>
                    </a:cubicBezTo>
                    <a:cubicBezTo>
                      <a:pt x="36635" y="847"/>
                      <a:pt x="36479" y="0"/>
                      <a:pt x="359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39"/>
              <p:cNvSpPr/>
              <p:nvPr/>
            </p:nvSpPr>
            <p:spPr>
              <a:xfrm>
                <a:off x="1054900" y="3978000"/>
                <a:ext cx="828682" cy="169150"/>
              </a:xfrm>
              <a:custGeom>
                <a:avLst/>
                <a:gdLst/>
                <a:ahLst/>
                <a:cxnLst/>
                <a:rect l="l" t="t" r="r" b="b"/>
                <a:pathLst>
                  <a:path w="38026" h="6766" extrusionOk="0">
                    <a:moveTo>
                      <a:pt x="36656" y="0"/>
                    </a:moveTo>
                    <a:cubicBezTo>
                      <a:pt x="36550" y="0"/>
                      <a:pt x="36436" y="19"/>
                      <a:pt x="36316" y="59"/>
                    </a:cubicBezTo>
                    <a:cubicBezTo>
                      <a:pt x="30601" y="1963"/>
                      <a:pt x="24636" y="3066"/>
                      <a:pt x="18697" y="3818"/>
                    </a:cubicBezTo>
                    <a:cubicBezTo>
                      <a:pt x="14735" y="4320"/>
                      <a:pt x="10714" y="4690"/>
                      <a:pt x="6708" y="4690"/>
                    </a:cubicBezTo>
                    <a:cubicBezTo>
                      <a:pt x="4909" y="4690"/>
                      <a:pt x="3114" y="4616"/>
                      <a:pt x="1328" y="4445"/>
                    </a:cubicBezTo>
                    <a:cubicBezTo>
                      <a:pt x="1289" y="4441"/>
                      <a:pt x="1252" y="4439"/>
                      <a:pt x="1215" y="4439"/>
                    </a:cubicBezTo>
                    <a:cubicBezTo>
                      <a:pt x="1" y="4439"/>
                      <a:pt x="39" y="6403"/>
                      <a:pt x="1328" y="6525"/>
                    </a:cubicBezTo>
                    <a:cubicBezTo>
                      <a:pt x="3083" y="6693"/>
                      <a:pt x="4848" y="6765"/>
                      <a:pt x="6615" y="6765"/>
                    </a:cubicBezTo>
                    <a:cubicBezTo>
                      <a:pt x="10652" y="6765"/>
                      <a:pt x="14705" y="6386"/>
                      <a:pt x="18697" y="5898"/>
                    </a:cubicBezTo>
                    <a:cubicBezTo>
                      <a:pt x="24837" y="5172"/>
                      <a:pt x="31002" y="4019"/>
                      <a:pt x="36867" y="2064"/>
                    </a:cubicBezTo>
                    <a:cubicBezTo>
                      <a:pt x="38025" y="1700"/>
                      <a:pt x="37682" y="0"/>
                      <a:pt x="366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1" name="Google Shape;1171;p39"/>
            <p:cNvSpPr/>
            <p:nvPr/>
          </p:nvSpPr>
          <p:spPr>
            <a:xfrm>
              <a:off x="1095175" y="3862013"/>
              <a:ext cx="67700" cy="52050"/>
            </a:xfrm>
            <a:custGeom>
              <a:avLst/>
              <a:gdLst/>
              <a:ahLst/>
              <a:cxnLst/>
              <a:rect l="l" t="t" r="r" b="b"/>
              <a:pathLst>
                <a:path w="2708" h="2082" extrusionOk="0">
                  <a:moveTo>
                    <a:pt x="1354" y="1"/>
                  </a:moveTo>
                  <a:cubicBezTo>
                    <a:pt x="0" y="1"/>
                    <a:pt x="0" y="2081"/>
                    <a:pt x="1354" y="2081"/>
                  </a:cubicBezTo>
                  <a:cubicBezTo>
                    <a:pt x="2707" y="2081"/>
                    <a:pt x="2707" y="1"/>
                    <a:pt x="13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39"/>
            <p:cNvSpPr/>
            <p:nvPr/>
          </p:nvSpPr>
          <p:spPr>
            <a:xfrm>
              <a:off x="1242575" y="3849125"/>
              <a:ext cx="67075" cy="52025"/>
            </a:xfrm>
            <a:custGeom>
              <a:avLst/>
              <a:gdLst/>
              <a:ahLst/>
              <a:cxnLst/>
              <a:rect l="l" t="t" r="r" b="b"/>
              <a:pathLst>
                <a:path w="2683" h="2081" extrusionOk="0">
                  <a:moveTo>
                    <a:pt x="1329" y="1"/>
                  </a:moveTo>
                  <a:cubicBezTo>
                    <a:pt x="0" y="1"/>
                    <a:pt x="0" y="2081"/>
                    <a:pt x="1329" y="2081"/>
                  </a:cubicBezTo>
                  <a:cubicBezTo>
                    <a:pt x="2682" y="2081"/>
                    <a:pt x="2682" y="1"/>
                    <a:pt x="13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39"/>
            <p:cNvSpPr/>
            <p:nvPr/>
          </p:nvSpPr>
          <p:spPr>
            <a:xfrm>
              <a:off x="1406100" y="3837225"/>
              <a:ext cx="67075" cy="52025"/>
            </a:xfrm>
            <a:custGeom>
              <a:avLst/>
              <a:gdLst/>
              <a:ahLst/>
              <a:cxnLst/>
              <a:rect l="l" t="t" r="r" b="b"/>
              <a:pathLst>
                <a:path w="2683" h="2081" extrusionOk="0">
                  <a:moveTo>
                    <a:pt x="1329" y="0"/>
                  </a:moveTo>
                  <a:cubicBezTo>
                    <a:pt x="1" y="0"/>
                    <a:pt x="1" y="2081"/>
                    <a:pt x="1329" y="2081"/>
                  </a:cubicBezTo>
                  <a:cubicBezTo>
                    <a:pt x="2682" y="2081"/>
                    <a:pt x="2682" y="0"/>
                    <a:pt x="13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39"/>
            <p:cNvSpPr/>
            <p:nvPr/>
          </p:nvSpPr>
          <p:spPr>
            <a:xfrm>
              <a:off x="1558450" y="3810613"/>
              <a:ext cx="67075" cy="52650"/>
            </a:xfrm>
            <a:custGeom>
              <a:avLst/>
              <a:gdLst/>
              <a:ahLst/>
              <a:cxnLst/>
              <a:rect l="l" t="t" r="r" b="b"/>
              <a:pathLst>
                <a:path w="2683" h="2106" extrusionOk="0">
                  <a:moveTo>
                    <a:pt x="1354" y="0"/>
                  </a:moveTo>
                  <a:cubicBezTo>
                    <a:pt x="0" y="0"/>
                    <a:pt x="0" y="2106"/>
                    <a:pt x="1354" y="2106"/>
                  </a:cubicBezTo>
                  <a:cubicBezTo>
                    <a:pt x="2682" y="2106"/>
                    <a:pt x="2682" y="0"/>
                    <a:pt x="13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39"/>
            <p:cNvSpPr/>
            <p:nvPr/>
          </p:nvSpPr>
          <p:spPr>
            <a:xfrm>
              <a:off x="1709575" y="3777925"/>
              <a:ext cx="67050" cy="52650"/>
            </a:xfrm>
            <a:custGeom>
              <a:avLst/>
              <a:gdLst/>
              <a:ahLst/>
              <a:cxnLst/>
              <a:rect l="l" t="t" r="r" b="b"/>
              <a:pathLst>
                <a:path w="2682" h="2106" extrusionOk="0">
                  <a:moveTo>
                    <a:pt x="1353" y="1"/>
                  </a:moveTo>
                  <a:cubicBezTo>
                    <a:pt x="0" y="1"/>
                    <a:pt x="0" y="2106"/>
                    <a:pt x="1353" y="2106"/>
                  </a:cubicBezTo>
                  <a:cubicBezTo>
                    <a:pt x="2682" y="2106"/>
                    <a:pt x="2682" y="1"/>
                    <a:pt x="13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39"/>
            <p:cNvSpPr/>
            <p:nvPr/>
          </p:nvSpPr>
          <p:spPr>
            <a:xfrm>
              <a:off x="1671225" y="3897713"/>
              <a:ext cx="67700" cy="52650"/>
            </a:xfrm>
            <a:custGeom>
              <a:avLst/>
              <a:gdLst/>
              <a:ahLst/>
              <a:cxnLst/>
              <a:rect l="l" t="t" r="r" b="b"/>
              <a:pathLst>
                <a:path w="2708" h="2106" extrusionOk="0">
                  <a:moveTo>
                    <a:pt x="1354" y="0"/>
                  </a:moveTo>
                  <a:cubicBezTo>
                    <a:pt x="1" y="0"/>
                    <a:pt x="1" y="2105"/>
                    <a:pt x="1354" y="2105"/>
                  </a:cubicBezTo>
                  <a:cubicBezTo>
                    <a:pt x="2708" y="2105"/>
                    <a:pt x="2708" y="0"/>
                    <a:pt x="13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39"/>
            <p:cNvSpPr/>
            <p:nvPr/>
          </p:nvSpPr>
          <p:spPr>
            <a:xfrm>
              <a:off x="1517000" y="3932475"/>
              <a:ext cx="67700" cy="52650"/>
            </a:xfrm>
            <a:custGeom>
              <a:avLst/>
              <a:gdLst/>
              <a:ahLst/>
              <a:cxnLst/>
              <a:rect l="l" t="t" r="r" b="b"/>
              <a:pathLst>
                <a:path w="2708" h="2106" extrusionOk="0">
                  <a:moveTo>
                    <a:pt x="1354" y="0"/>
                  </a:moveTo>
                  <a:cubicBezTo>
                    <a:pt x="1" y="0"/>
                    <a:pt x="1" y="2105"/>
                    <a:pt x="1354" y="2105"/>
                  </a:cubicBezTo>
                  <a:cubicBezTo>
                    <a:pt x="2708" y="2105"/>
                    <a:pt x="2708" y="0"/>
                    <a:pt x="13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39"/>
            <p:cNvSpPr/>
            <p:nvPr/>
          </p:nvSpPr>
          <p:spPr>
            <a:xfrm>
              <a:off x="1332800" y="3950000"/>
              <a:ext cx="67075" cy="52675"/>
            </a:xfrm>
            <a:custGeom>
              <a:avLst/>
              <a:gdLst/>
              <a:ahLst/>
              <a:cxnLst/>
              <a:rect l="l" t="t" r="r" b="b"/>
              <a:pathLst>
                <a:path w="2683" h="2107" extrusionOk="0">
                  <a:moveTo>
                    <a:pt x="1354" y="1"/>
                  </a:moveTo>
                  <a:cubicBezTo>
                    <a:pt x="0" y="1"/>
                    <a:pt x="0" y="2106"/>
                    <a:pt x="1354" y="2106"/>
                  </a:cubicBezTo>
                  <a:cubicBezTo>
                    <a:pt x="2682" y="2106"/>
                    <a:pt x="2682" y="1"/>
                    <a:pt x="13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39"/>
            <p:cNvSpPr/>
            <p:nvPr/>
          </p:nvSpPr>
          <p:spPr>
            <a:xfrm>
              <a:off x="1180400" y="3971663"/>
              <a:ext cx="67675" cy="52050"/>
            </a:xfrm>
            <a:custGeom>
              <a:avLst/>
              <a:gdLst/>
              <a:ahLst/>
              <a:cxnLst/>
              <a:rect l="l" t="t" r="r" b="b"/>
              <a:pathLst>
                <a:path w="2707" h="2082" extrusionOk="0">
                  <a:moveTo>
                    <a:pt x="1353" y="1"/>
                  </a:moveTo>
                  <a:cubicBezTo>
                    <a:pt x="0" y="1"/>
                    <a:pt x="0" y="2081"/>
                    <a:pt x="1353" y="2081"/>
                  </a:cubicBezTo>
                  <a:cubicBezTo>
                    <a:pt x="2707" y="2081"/>
                    <a:pt x="2707" y="1"/>
                    <a:pt x="13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39"/>
            <p:cNvSpPr/>
            <p:nvPr/>
          </p:nvSpPr>
          <p:spPr>
            <a:xfrm>
              <a:off x="1528250" y="2713250"/>
              <a:ext cx="451200" cy="555000"/>
            </a:xfrm>
            <a:custGeom>
              <a:avLst/>
              <a:gdLst/>
              <a:ahLst/>
              <a:cxnLst/>
              <a:rect l="l" t="t" r="r" b="b"/>
              <a:pathLst>
                <a:path w="18048" h="22200" extrusionOk="0">
                  <a:moveTo>
                    <a:pt x="8520" y="1563"/>
                  </a:moveTo>
                  <a:cubicBezTo>
                    <a:pt x="14072" y="1563"/>
                    <a:pt x="8179" y="13801"/>
                    <a:pt x="5973" y="19170"/>
                  </a:cubicBezTo>
                  <a:lnTo>
                    <a:pt x="5973" y="19170"/>
                  </a:lnTo>
                  <a:cubicBezTo>
                    <a:pt x="5551" y="16350"/>
                    <a:pt x="5004" y="13551"/>
                    <a:pt x="4814" y="10699"/>
                  </a:cubicBezTo>
                  <a:cubicBezTo>
                    <a:pt x="4639" y="7942"/>
                    <a:pt x="4263" y="1902"/>
                    <a:pt x="8197" y="1576"/>
                  </a:cubicBezTo>
                  <a:cubicBezTo>
                    <a:pt x="8309" y="1567"/>
                    <a:pt x="8417" y="1563"/>
                    <a:pt x="8520" y="1563"/>
                  </a:cubicBezTo>
                  <a:close/>
                  <a:moveTo>
                    <a:pt x="8102" y="1"/>
                  </a:moveTo>
                  <a:cubicBezTo>
                    <a:pt x="1" y="1"/>
                    <a:pt x="4055" y="16395"/>
                    <a:pt x="4639" y="20749"/>
                  </a:cubicBezTo>
                  <a:cubicBezTo>
                    <a:pt x="4686" y="21117"/>
                    <a:pt x="4936" y="21351"/>
                    <a:pt x="5223" y="21444"/>
                  </a:cubicBezTo>
                  <a:lnTo>
                    <a:pt x="5223" y="21444"/>
                  </a:lnTo>
                  <a:cubicBezTo>
                    <a:pt x="5250" y="21906"/>
                    <a:pt x="5683" y="22199"/>
                    <a:pt x="6086" y="22199"/>
                  </a:cubicBezTo>
                  <a:cubicBezTo>
                    <a:pt x="6396" y="22199"/>
                    <a:pt x="6689" y="22027"/>
                    <a:pt x="6769" y="21626"/>
                  </a:cubicBezTo>
                  <a:cubicBezTo>
                    <a:pt x="7621" y="17415"/>
                    <a:pt x="18047" y="1075"/>
                    <a:pt x="8874" y="47"/>
                  </a:cubicBezTo>
                  <a:cubicBezTo>
                    <a:pt x="8605" y="16"/>
                    <a:pt x="8348" y="1"/>
                    <a:pt x="81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39"/>
            <p:cNvSpPr/>
            <p:nvPr/>
          </p:nvSpPr>
          <p:spPr>
            <a:xfrm>
              <a:off x="818375" y="3186025"/>
              <a:ext cx="1102900" cy="463975"/>
            </a:xfrm>
            <a:custGeom>
              <a:avLst/>
              <a:gdLst/>
              <a:ahLst/>
              <a:cxnLst/>
              <a:rect l="l" t="t" r="r" b="b"/>
              <a:pathLst>
                <a:path w="44116" h="18559" extrusionOk="0">
                  <a:moveTo>
                    <a:pt x="35840" y="0"/>
                  </a:moveTo>
                  <a:cubicBezTo>
                    <a:pt x="35455" y="0"/>
                    <a:pt x="35054" y="51"/>
                    <a:pt x="34638" y="159"/>
                  </a:cubicBezTo>
                  <a:cubicBezTo>
                    <a:pt x="27795" y="1011"/>
                    <a:pt x="10652" y="3016"/>
                    <a:pt x="4662" y="4545"/>
                  </a:cubicBezTo>
                  <a:cubicBezTo>
                    <a:pt x="1129" y="5422"/>
                    <a:pt x="1" y="9607"/>
                    <a:pt x="1229" y="14018"/>
                  </a:cubicBezTo>
                  <a:cubicBezTo>
                    <a:pt x="2229" y="17687"/>
                    <a:pt x="3606" y="18559"/>
                    <a:pt x="5873" y="18559"/>
                  </a:cubicBezTo>
                  <a:cubicBezTo>
                    <a:pt x="7355" y="18559"/>
                    <a:pt x="9218" y="18186"/>
                    <a:pt x="11605" y="17978"/>
                  </a:cubicBezTo>
                  <a:cubicBezTo>
                    <a:pt x="19124" y="17327"/>
                    <a:pt x="23986" y="16399"/>
                    <a:pt x="38898" y="14169"/>
                  </a:cubicBezTo>
                  <a:cubicBezTo>
                    <a:pt x="44115" y="13366"/>
                    <a:pt x="42084" y="0"/>
                    <a:pt x="35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chu Y">
            <a:hlinkClick r:id="" action="ppaction://media"/>
            <a:extLst>
              <a:ext uri="{FF2B5EF4-FFF2-40B4-BE49-F238E27FC236}">
                <a16:creationId xmlns:a16="http://schemas.microsoft.com/office/drawing/2014/main" id="{85BAE7AF-0AA8-448C-953E-963D3C2C229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439385" y="57682"/>
            <a:ext cx="4255293" cy="5028136"/>
          </a:xfrm>
          <a:prstGeom prst="rect">
            <a:avLst/>
          </a:prstGeom>
        </p:spPr>
      </p:pic>
    </p:spTree>
  </p:cSld>
  <p:clrMapOvr>
    <a:masterClrMapping/>
  </p:clrMapOvr>
  <p:transition spd="slow" advTm="44093">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41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extLst>
    <p:ext uri="{E180D4A7-C9FB-4DFB-919C-405C955672EB}">
      <p14:showEvtLst xmlns:p14="http://schemas.microsoft.com/office/powerpoint/2010/main">
        <p14:playEvt time="9089" objId="4"/>
        <p14:triggerEvt type="onClick" time="9089" objId="4"/>
        <p14:stopEvt time="37532" objId="4"/>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TIMING" val="|3.9|0.8"/>
</p:tagLst>
</file>

<file path=ppt/tags/tag10.xml><?xml version="1.0" encoding="utf-8"?>
<p:tagLst xmlns:a="http://schemas.openxmlformats.org/drawingml/2006/main" xmlns:r="http://schemas.openxmlformats.org/officeDocument/2006/relationships" xmlns:p="http://schemas.openxmlformats.org/presentationml/2006/main">
  <p:tag name="TIMING" val="|10.6|6.5|12.5|6.4"/>
</p:tagLst>
</file>

<file path=ppt/tags/tag11.xml><?xml version="1.0" encoding="utf-8"?>
<p:tagLst xmlns:a="http://schemas.openxmlformats.org/drawingml/2006/main" xmlns:r="http://schemas.openxmlformats.org/officeDocument/2006/relationships" xmlns:p="http://schemas.openxmlformats.org/presentationml/2006/main">
  <p:tag name="TIMING" val="|5.1"/>
</p:tagLst>
</file>

<file path=ppt/tags/tag12.xml><?xml version="1.0" encoding="utf-8"?>
<p:tagLst xmlns:a="http://schemas.openxmlformats.org/drawingml/2006/main" xmlns:r="http://schemas.openxmlformats.org/officeDocument/2006/relationships" xmlns:p="http://schemas.openxmlformats.org/presentationml/2006/main">
  <p:tag name="TIMING" val="|13.8"/>
</p:tagLst>
</file>

<file path=ppt/tags/tag13.xml><?xml version="1.0" encoding="utf-8"?>
<p:tagLst xmlns:a="http://schemas.openxmlformats.org/drawingml/2006/main" xmlns:r="http://schemas.openxmlformats.org/officeDocument/2006/relationships" xmlns:p="http://schemas.openxmlformats.org/presentationml/2006/main">
  <p:tag name="TIMING" val="|4.9|11.2"/>
</p:tagLst>
</file>

<file path=ppt/tags/tag2.xml><?xml version="1.0" encoding="utf-8"?>
<p:tagLst xmlns:a="http://schemas.openxmlformats.org/drawingml/2006/main" xmlns:r="http://schemas.openxmlformats.org/officeDocument/2006/relationships" xmlns:p="http://schemas.openxmlformats.org/presentationml/2006/main">
  <p:tag name="TIMING" val="|3.7|4.1"/>
</p:tagLst>
</file>

<file path=ppt/tags/tag3.xml><?xml version="1.0" encoding="utf-8"?>
<p:tagLst xmlns:a="http://schemas.openxmlformats.org/drawingml/2006/main" xmlns:r="http://schemas.openxmlformats.org/officeDocument/2006/relationships" xmlns:p="http://schemas.openxmlformats.org/presentationml/2006/main">
  <p:tag name="TIMING" val="|1|2.4|4.3"/>
</p:tagLst>
</file>

<file path=ppt/tags/tag4.xml><?xml version="1.0" encoding="utf-8"?>
<p:tagLst xmlns:a="http://schemas.openxmlformats.org/drawingml/2006/main" xmlns:r="http://schemas.openxmlformats.org/officeDocument/2006/relationships" xmlns:p="http://schemas.openxmlformats.org/presentationml/2006/main">
  <p:tag name="TIMING" val="|1"/>
</p:tagLst>
</file>

<file path=ppt/tags/tag5.xml><?xml version="1.0" encoding="utf-8"?>
<p:tagLst xmlns:a="http://schemas.openxmlformats.org/drawingml/2006/main" xmlns:r="http://schemas.openxmlformats.org/officeDocument/2006/relationships" xmlns:p="http://schemas.openxmlformats.org/presentationml/2006/main">
  <p:tag name="TIMING" val="|8.4|3.2"/>
</p:tagLst>
</file>

<file path=ppt/tags/tag6.xml><?xml version="1.0" encoding="utf-8"?>
<p:tagLst xmlns:a="http://schemas.openxmlformats.org/drawingml/2006/main" xmlns:r="http://schemas.openxmlformats.org/officeDocument/2006/relationships" xmlns:p="http://schemas.openxmlformats.org/presentationml/2006/main">
  <p:tag name="TIMING" val="|8|9.4"/>
</p:tagLst>
</file>

<file path=ppt/tags/tag7.xml><?xml version="1.0" encoding="utf-8"?>
<p:tagLst xmlns:a="http://schemas.openxmlformats.org/drawingml/2006/main" xmlns:r="http://schemas.openxmlformats.org/officeDocument/2006/relationships" xmlns:p="http://schemas.openxmlformats.org/presentationml/2006/main">
  <p:tag name="TIMING" val="|6.4|9.8"/>
</p:tagLst>
</file>

<file path=ppt/tags/tag8.xml><?xml version="1.0" encoding="utf-8"?>
<p:tagLst xmlns:a="http://schemas.openxmlformats.org/drawingml/2006/main" xmlns:r="http://schemas.openxmlformats.org/officeDocument/2006/relationships" xmlns:p="http://schemas.openxmlformats.org/presentationml/2006/main">
  <p:tag name="TIMING" val="|7.5"/>
</p:tagLst>
</file>

<file path=ppt/tags/tag9.xml><?xml version="1.0" encoding="utf-8"?>
<p:tagLst xmlns:a="http://schemas.openxmlformats.org/drawingml/2006/main" xmlns:r="http://schemas.openxmlformats.org/officeDocument/2006/relationships" xmlns:p="http://schemas.openxmlformats.org/presentationml/2006/main">
  <p:tag name="TIMING" val="|0.7"/>
</p:tagLst>
</file>

<file path=ppt/theme/theme1.xml><?xml version="1.0" encoding="utf-8"?>
<a:theme xmlns:a="http://schemas.openxmlformats.org/drawingml/2006/main" name="Merry Christmas by Slidesgo">
  <a:themeElements>
    <a:clrScheme name="Simple Light">
      <a:dk1>
        <a:srgbClr val="C63B3D"/>
      </a:dk1>
      <a:lt1>
        <a:srgbClr val="D1574A"/>
      </a:lt1>
      <a:dk2>
        <a:srgbClr val="E7A098"/>
      </a:dk2>
      <a:lt2>
        <a:srgbClr val="F5EACE"/>
      </a:lt2>
      <a:accent1>
        <a:srgbClr val="73C065"/>
      </a:accent1>
      <a:accent2>
        <a:srgbClr val="52963E"/>
      </a:accent2>
      <a:accent3>
        <a:srgbClr val="245716"/>
      </a:accent3>
      <a:accent4>
        <a:srgbClr val="FFB700"/>
      </a:accent4>
      <a:accent5>
        <a:srgbClr val="FDFBF6"/>
      </a:accent5>
      <a:accent6>
        <a:srgbClr val="DFA30C"/>
      </a:accent6>
      <a:hlink>
        <a:srgbClr val="24571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100</TotalTime>
  <Words>797</Words>
  <Application>Microsoft Office PowerPoint</Application>
  <PresentationFormat>On-screen Show (16:9)</PresentationFormat>
  <Paragraphs>77</Paragraphs>
  <Slides>18</Slides>
  <Notes>18</Notes>
  <HiddenSlides>0</HiddenSlides>
  <MMClips>2</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18</vt:i4>
      </vt:variant>
    </vt:vector>
  </HeadingPairs>
  <TitlesOfParts>
    <vt:vector size="31" baseType="lpstr">
      <vt:lpstr>Fredoka One</vt:lpstr>
      <vt:lpstr>Calibri</vt:lpstr>
      <vt:lpstr>Roboto</vt:lpstr>
      <vt:lpstr>Jua</vt:lpstr>
      <vt:lpstr>Sansita</vt:lpstr>
      <vt:lpstr>Arial</vt:lpstr>
      <vt:lpstr>.VnTime</vt:lpstr>
      <vt:lpstr>HP001 4 hàng</vt:lpstr>
      <vt:lpstr>Segoe UI Black</vt:lpstr>
      <vt:lpstr>Times New Roman</vt:lpstr>
      <vt:lpstr>Prompt</vt:lpstr>
      <vt:lpstr>Maven Pro</vt:lpstr>
      <vt:lpstr>Merry Christmas by Slidesgo</vt:lpstr>
      <vt:lpstr>ÔN CHỮ HOA K</vt:lpstr>
      <vt:lpstr>MỤC TIÊU</vt:lpstr>
      <vt:lpstr>NỘI DUNG</vt:lpstr>
      <vt:lpstr>PowerPoint Presentation</vt:lpstr>
      <vt:lpstr>PowerPoint Presentation</vt:lpstr>
      <vt:lpstr>Chữ hoa K cao mấy ô li và gồm mấy nét ?</vt:lpstr>
      <vt:lpstr>PowerPoint Presentation</vt:lpstr>
      <vt:lpstr>Chữ hoa Y cao mấy ô li và gồm mấy nét ?</vt:lpstr>
      <vt:lpstr>PowerPoint Presentation</vt:lpstr>
      <vt:lpstr>PowerPoint Presentation</vt:lpstr>
      <vt:lpstr>PowerPoint Presentation</vt:lpstr>
      <vt:lpstr>PowerPoint Presentation</vt:lpstr>
      <vt:lpstr>2. Luyện viết từ ứng dụng</vt:lpstr>
      <vt:lpstr>PowerPoint Presentation</vt:lpstr>
      <vt:lpstr>PowerPoint Presentation</vt:lpstr>
      <vt:lpstr>PowerPoint Presentation</vt:lpstr>
      <vt:lpstr>PowerPoint Presentation</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ÔN CHỮ HOA K</dc:title>
  <dc:creator>Admin</dc:creator>
  <cp:lastModifiedBy>Marcela Fernandes da Silva Ramires</cp:lastModifiedBy>
  <cp:revision>4</cp:revision>
  <dcterms:modified xsi:type="dcterms:W3CDTF">2022-01-19T07:43:12Z</dcterms:modified>
</cp:coreProperties>
</file>