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1"/>
  </p:notesMasterIdLst>
  <p:sldIdLst>
    <p:sldId id="256" r:id="rId2"/>
    <p:sldId id="258" r:id="rId3"/>
    <p:sldId id="265" r:id="rId4"/>
    <p:sldId id="309" r:id="rId5"/>
    <p:sldId id="324" r:id="rId6"/>
    <p:sldId id="314" r:id="rId7"/>
    <p:sldId id="323" r:id="rId8"/>
    <p:sldId id="325" r:id="rId9"/>
    <p:sldId id="30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/>
          <p:nvPr/>
        </p:nvSpPr>
        <p:spPr>
          <a:xfrm rot="6853707">
            <a:off x="9895029" y="-87610"/>
            <a:ext cx="1049624" cy="2502963"/>
          </a:xfrm>
          <a:custGeom>
            <a:avLst/>
            <a:gdLst/>
            <a:ahLst/>
            <a:cxnLst/>
            <a:rect l="l" t="t" r="r" b="b"/>
            <a:pathLst>
              <a:path w="5318" h="6518" extrusionOk="0">
                <a:moveTo>
                  <a:pt x="3978" y="0"/>
                </a:moveTo>
                <a:cubicBezTo>
                  <a:pt x="3355" y="0"/>
                  <a:pt x="760" y="360"/>
                  <a:pt x="297" y="664"/>
                </a:cubicBezTo>
                <a:cubicBezTo>
                  <a:pt x="274" y="686"/>
                  <a:pt x="254" y="707"/>
                  <a:pt x="244" y="717"/>
                </a:cubicBezTo>
                <a:cubicBezTo>
                  <a:pt x="1" y="1066"/>
                  <a:pt x="803" y="6393"/>
                  <a:pt x="1320" y="6499"/>
                </a:cubicBezTo>
                <a:cubicBezTo>
                  <a:pt x="1381" y="6511"/>
                  <a:pt x="1477" y="6517"/>
                  <a:pt x="1599" y="6517"/>
                </a:cubicBezTo>
                <a:cubicBezTo>
                  <a:pt x="2535" y="6517"/>
                  <a:pt x="5014" y="6176"/>
                  <a:pt x="5191" y="5643"/>
                </a:cubicBezTo>
                <a:cubicBezTo>
                  <a:pt x="5318" y="5297"/>
                  <a:pt x="4431" y="43"/>
                  <a:pt x="406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271" name="Google Shape;271;p44"/>
          <p:cNvGrpSpPr/>
          <p:nvPr/>
        </p:nvGrpSpPr>
        <p:grpSpPr>
          <a:xfrm>
            <a:off x="8858727" y="4078610"/>
            <a:ext cx="2687212" cy="2491437"/>
            <a:chOff x="6556425" y="1131850"/>
            <a:chExt cx="518500" cy="480725"/>
          </a:xfrm>
        </p:grpSpPr>
        <p:sp>
          <p:nvSpPr>
            <p:cNvPr id="272" name="Google Shape;272;p44"/>
            <p:cNvSpPr/>
            <p:nvPr/>
          </p:nvSpPr>
          <p:spPr>
            <a:xfrm>
              <a:off x="6556425" y="1131850"/>
              <a:ext cx="518150" cy="480725"/>
            </a:xfrm>
            <a:custGeom>
              <a:avLst/>
              <a:gdLst/>
              <a:ahLst/>
              <a:cxnLst/>
              <a:rect l="l" t="t" r="r" b="b"/>
              <a:pathLst>
                <a:path w="20726" h="19229" extrusionOk="0">
                  <a:moveTo>
                    <a:pt x="10622" y="0"/>
                  </a:moveTo>
                  <a:cubicBezTo>
                    <a:pt x="9926" y="0"/>
                    <a:pt x="9274" y="79"/>
                    <a:pt x="8706" y="218"/>
                  </a:cubicBezTo>
                  <a:cubicBezTo>
                    <a:pt x="7725" y="468"/>
                    <a:pt x="6508" y="806"/>
                    <a:pt x="5308" y="1449"/>
                  </a:cubicBezTo>
                  <a:cubicBezTo>
                    <a:pt x="4971" y="1625"/>
                    <a:pt x="4647" y="1815"/>
                    <a:pt x="4327" y="2051"/>
                  </a:cubicBezTo>
                  <a:cubicBezTo>
                    <a:pt x="2480" y="3310"/>
                    <a:pt x="838" y="5421"/>
                    <a:pt x="324" y="9072"/>
                  </a:cubicBezTo>
                  <a:cubicBezTo>
                    <a:pt x="0" y="11330"/>
                    <a:pt x="412" y="13321"/>
                    <a:pt x="1365" y="14950"/>
                  </a:cubicBezTo>
                  <a:cubicBezTo>
                    <a:pt x="2041" y="16093"/>
                    <a:pt x="2976" y="17028"/>
                    <a:pt x="4119" y="17750"/>
                  </a:cubicBezTo>
                  <a:cubicBezTo>
                    <a:pt x="5147" y="18393"/>
                    <a:pt x="6350" y="18847"/>
                    <a:pt x="7669" y="19069"/>
                  </a:cubicBezTo>
                  <a:cubicBezTo>
                    <a:pt x="8291" y="19174"/>
                    <a:pt x="8937" y="19228"/>
                    <a:pt x="9605" y="19228"/>
                  </a:cubicBezTo>
                  <a:cubicBezTo>
                    <a:pt x="10319" y="19228"/>
                    <a:pt x="11058" y="19166"/>
                    <a:pt x="11816" y="19037"/>
                  </a:cubicBezTo>
                  <a:cubicBezTo>
                    <a:pt x="13325" y="18787"/>
                    <a:pt x="14630" y="18305"/>
                    <a:pt x="15713" y="17662"/>
                  </a:cubicBezTo>
                  <a:cubicBezTo>
                    <a:pt x="19642" y="15301"/>
                    <a:pt x="20726" y="10655"/>
                    <a:pt x="19259" y="6198"/>
                  </a:cubicBezTo>
                  <a:cubicBezTo>
                    <a:pt x="18527" y="4014"/>
                    <a:pt x="17268" y="2519"/>
                    <a:pt x="15801" y="1537"/>
                  </a:cubicBezTo>
                  <a:cubicBezTo>
                    <a:pt x="14154" y="436"/>
                    <a:pt x="12263" y="0"/>
                    <a:pt x="10622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3" name="Google Shape;273;p44"/>
            <p:cNvSpPr/>
            <p:nvPr/>
          </p:nvSpPr>
          <p:spPr>
            <a:xfrm>
              <a:off x="6845925" y="1170275"/>
              <a:ext cx="229000" cy="403125"/>
            </a:xfrm>
            <a:custGeom>
              <a:avLst/>
              <a:gdLst/>
              <a:ahLst/>
              <a:cxnLst/>
              <a:rect l="l" t="t" r="r" b="b"/>
              <a:pathLst>
                <a:path w="9160" h="16125" extrusionOk="0">
                  <a:moveTo>
                    <a:pt x="4235" y="0"/>
                  </a:moveTo>
                  <a:cubicBezTo>
                    <a:pt x="3827" y="412"/>
                    <a:pt x="3620" y="718"/>
                    <a:pt x="3620" y="1143"/>
                  </a:cubicBezTo>
                  <a:cubicBezTo>
                    <a:pt x="3620" y="1583"/>
                    <a:pt x="2754" y="2318"/>
                    <a:pt x="3226" y="2786"/>
                  </a:cubicBezTo>
                  <a:cubicBezTo>
                    <a:pt x="3391" y="2951"/>
                    <a:pt x="3591" y="3020"/>
                    <a:pt x="3780" y="3020"/>
                  </a:cubicBezTo>
                  <a:cubicBezTo>
                    <a:pt x="4129" y="3020"/>
                    <a:pt x="4443" y="2788"/>
                    <a:pt x="4443" y="2494"/>
                  </a:cubicBezTo>
                  <a:cubicBezTo>
                    <a:pt x="4443" y="2120"/>
                    <a:pt x="4953" y="1658"/>
                    <a:pt x="5222" y="1658"/>
                  </a:cubicBezTo>
                  <a:cubicBezTo>
                    <a:pt x="5269" y="1658"/>
                    <a:pt x="5308" y="1672"/>
                    <a:pt x="5336" y="1703"/>
                  </a:cubicBezTo>
                  <a:cubicBezTo>
                    <a:pt x="5628" y="1995"/>
                    <a:pt x="4865" y="3416"/>
                    <a:pt x="4443" y="3416"/>
                  </a:cubicBezTo>
                  <a:lnTo>
                    <a:pt x="2448" y="3416"/>
                  </a:lnTo>
                  <a:cubicBezTo>
                    <a:pt x="1657" y="3416"/>
                    <a:pt x="1333" y="3725"/>
                    <a:pt x="1333" y="4235"/>
                  </a:cubicBezTo>
                  <a:cubicBezTo>
                    <a:pt x="1333" y="4749"/>
                    <a:pt x="1629" y="5379"/>
                    <a:pt x="1333" y="5688"/>
                  </a:cubicBezTo>
                  <a:cubicBezTo>
                    <a:pt x="1077" y="5933"/>
                    <a:pt x="879" y="5953"/>
                    <a:pt x="590" y="5953"/>
                  </a:cubicBezTo>
                  <a:cubicBezTo>
                    <a:pt x="535" y="5953"/>
                    <a:pt x="475" y="5952"/>
                    <a:pt x="412" y="5952"/>
                  </a:cubicBezTo>
                  <a:cubicBezTo>
                    <a:pt x="14" y="5952"/>
                    <a:pt x="0" y="7067"/>
                    <a:pt x="204" y="7285"/>
                  </a:cubicBezTo>
                  <a:cubicBezTo>
                    <a:pt x="286" y="7367"/>
                    <a:pt x="517" y="7414"/>
                    <a:pt x="803" y="7414"/>
                  </a:cubicBezTo>
                  <a:cubicBezTo>
                    <a:pt x="1293" y="7414"/>
                    <a:pt x="1945" y="7275"/>
                    <a:pt x="2287" y="6933"/>
                  </a:cubicBezTo>
                  <a:cubicBezTo>
                    <a:pt x="2828" y="6392"/>
                    <a:pt x="3883" y="5924"/>
                    <a:pt x="4207" y="5924"/>
                  </a:cubicBezTo>
                  <a:cubicBezTo>
                    <a:pt x="4513" y="5924"/>
                    <a:pt x="5058" y="6156"/>
                    <a:pt x="5058" y="6539"/>
                  </a:cubicBezTo>
                  <a:cubicBezTo>
                    <a:pt x="5058" y="6933"/>
                    <a:pt x="5804" y="6859"/>
                    <a:pt x="6114" y="7169"/>
                  </a:cubicBezTo>
                  <a:cubicBezTo>
                    <a:pt x="6434" y="7475"/>
                    <a:pt x="6318" y="7799"/>
                    <a:pt x="6114" y="7989"/>
                  </a:cubicBezTo>
                  <a:cubicBezTo>
                    <a:pt x="5964" y="8135"/>
                    <a:pt x="5539" y="8152"/>
                    <a:pt x="5137" y="8152"/>
                  </a:cubicBezTo>
                  <a:cubicBezTo>
                    <a:pt x="5018" y="8152"/>
                    <a:pt x="4901" y="8150"/>
                    <a:pt x="4795" y="8150"/>
                  </a:cubicBezTo>
                  <a:cubicBezTo>
                    <a:pt x="4323" y="8150"/>
                    <a:pt x="4587" y="8428"/>
                    <a:pt x="4587" y="8706"/>
                  </a:cubicBezTo>
                  <a:cubicBezTo>
                    <a:pt x="4587" y="8911"/>
                    <a:pt x="4457" y="8982"/>
                    <a:pt x="4300" y="8982"/>
                  </a:cubicBezTo>
                  <a:cubicBezTo>
                    <a:pt x="4119" y="8982"/>
                    <a:pt x="3904" y="8888"/>
                    <a:pt x="3810" y="8794"/>
                  </a:cubicBezTo>
                  <a:cubicBezTo>
                    <a:pt x="3620" y="8590"/>
                    <a:pt x="3402" y="8780"/>
                    <a:pt x="3402" y="8400"/>
                  </a:cubicBezTo>
                  <a:cubicBezTo>
                    <a:pt x="3402" y="8164"/>
                    <a:pt x="2170" y="7887"/>
                    <a:pt x="1861" y="7887"/>
                  </a:cubicBezTo>
                  <a:cubicBezTo>
                    <a:pt x="1541" y="7887"/>
                    <a:pt x="1305" y="7989"/>
                    <a:pt x="837" y="8456"/>
                  </a:cubicBezTo>
                  <a:cubicBezTo>
                    <a:pt x="366" y="8928"/>
                    <a:pt x="236" y="11376"/>
                    <a:pt x="925" y="12048"/>
                  </a:cubicBezTo>
                  <a:cubicBezTo>
                    <a:pt x="1217" y="12343"/>
                    <a:pt x="1861" y="12959"/>
                    <a:pt x="2360" y="12959"/>
                  </a:cubicBezTo>
                  <a:cubicBezTo>
                    <a:pt x="2532" y="12959"/>
                    <a:pt x="2771" y="12949"/>
                    <a:pt x="3015" y="12949"/>
                  </a:cubicBezTo>
                  <a:cubicBezTo>
                    <a:pt x="3501" y="12949"/>
                    <a:pt x="4003" y="12988"/>
                    <a:pt x="4003" y="13223"/>
                  </a:cubicBezTo>
                  <a:cubicBezTo>
                    <a:pt x="4003" y="13574"/>
                    <a:pt x="4355" y="13807"/>
                    <a:pt x="4355" y="14366"/>
                  </a:cubicBezTo>
                  <a:cubicBezTo>
                    <a:pt x="4355" y="14908"/>
                    <a:pt x="3915" y="15861"/>
                    <a:pt x="4119" y="16079"/>
                  </a:cubicBezTo>
                  <a:lnTo>
                    <a:pt x="4147" y="16125"/>
                  </a:lnTo>
                  <a:cubicBezTo>
                    <a:pt x="8076" y="13764"/>
                    <a:pt x="9160" y="9118"/>
                    <a:pt x="7696" y="4661"/>
                  </a:cubicBezTo>
                  <a:cubicBezTo>
                    <a:pt x="6975" y="2477"/>
                    <a:pt x="5702" y="982"/>
                    <a:pt x="4235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4" name="Google Shape;274;p44"/>
            <p:cNvSpPr/>
            <p:nvPr/>
          </p:nvSpPr>
          <p:spPr>
            <a:xfrm>
              <a:off x="6611375" y="1131850"/>
              <a:ext cx="395400" cy="480725"/>
            </a:xfrm>
            <a:custGeom>
              <a:avLst/>
              <a:gdLst/>
              <a:ahLst/>
              <a:cxnLst/>
              <a:rect l="l" t="t" r="r" b="b"/>
              <a:pathLst>
                <a:path w="15816" h="19229" extrusionOk="0">
                  <a:moveTo>
                    <a:pt x="8443" y="0"/>
                  </a:moveTo>
                  <a:cubicBezTo>
                    <a:pt x="7745" y="0"/>
                    <a:pt x="7093" y="79"/>
                    <a:pt x="6526" y="218"/>
                  </a:cubicBezTo>
                  <a:cubicBezTo>
                    <a:pt x="6526" y="218"/>
                    <a:pt x="6420" y="1481"/>
                    <a:pt x="5953" y="1949"/>
                  </a:cubicBezTo>
                  <a:cubicBezTo>
                    <a:pt x="5485" y="2417"/>
                    <a:pt x="5013" y="4059"/>
                    <a:pt x="5013" y="4365"/>
                  </a:cubicBezTo>
                  <a:cubicBezTo>
                    <a:pt x="5013" y="4641"/>
                    <a:pt x="4610" y="5213"/>
                    <a:pt x="4327" y="5213"/>
                  </a:cubicBezTo>
                  <a:cubicBezTo>
                    <a:pt x="4278" y="5213"/>
                    <a:pt x="4233" y="5196"/>
                    <a:pt x="4194" y="5157"/>
                  </a:cubicBezTo>
                  <a:cubicBezTo>
                    <a:pt x="3916" y="4879"/>
                    <a:pt x="3564" y="4337"/>
                    <a:pt x="3564" y="4175"/>
                  </a:cubicBezTo>
                  <a:cubicBezTo>
                    <a:pt x="3564" y="4014"/>
                    <a:pt x="3286" y="3194"/>
                    <a:pt x="3286" y="2842"/>
                  </a:cubicBezTo>
                  <a:cubicBezTo>
                    <a:pt x="3286" y="2490"/>
                    <a:pt x="3124" y="1449"/>
                    <a:pt x="3124" y="1449"/>
                  </a:cubicBezTo>
                  <a:cubicBezTo>
                    <a:pt x="2801" y="1625"/>
                    <a:pt x="2463" y="1815"/>
                    <a:pt x="2143" y="2051"/>
                  </a:cubicBezTo>
                  <a:cubicBezTo>
                    <a:pt x="2143" y="2051"/>
                    <a:pt x="2523" y="2902"/>
                    <a:pt x="2273" y="3166"/>
                  </a:cubicBezTo>
                  <a:cubicBezTo>
                    <a:pt x="2023" y="3416"/>
                    <a:pt x="1879" y="4059"/>
                    <a:pt x="1879" y="4337"/>
                  </a:cubicBezTo>
                  <a:cubicBezTo>
                    <a:pt x="1879" y="4601"/>
                    <a:pt x="2111" y="4925"/>
                    <a:pt x="2111" y="5217"/>
                  </a:cubicBezTo>
                  <a:cubicBezTo>
                    <a:pt x="2111" y="5509"/>
                    <a:pt x="2259" y="5772"/>
                    <a:pt x="2583" y="5860"/>
                  </a:cubicBezTo>
                  <a:cubicBezTo>
                    <a:pt x="2618" y="5869"/>
                    <a:pt x="2654" y="5873"/>
                    <a:pt x="2690" y="5873"/>
                  </a:cubicBezTo>
                  <a:cubicBezTo>
                    <a:pt x="2977" y="5873"/>
                    <a:pt x="3259" y="5623"/>
                    <a:pt x="3533" y="5623"/>
                  </a:cubicBezTo>
                  <a:cubicBezTo>
                    <a:pt x="3642" y="5623"/>
                    <a:pt x="3750" y="5662"/>
                    <a:pt x="3856" y="5772"/>
                  </a:cubicBezTo>
                  <a:cubicBezTo>
                    <a:pt x="4032" y="5934"/>
                    <a:pt x="4032" y="6448"/>
                    <a:pt x="4032" y="6873"/>
                  </a:cubicBezTo>
                  <a:cubicBezTo>
                    <a:pt x="4032" y="7299"/>
                    <a:pt x="4046" y="7517"/>
                    <a:pt x="3754" y="7812"/>
                  </a:cubicBezTo>
                  <a:cubicBezTo>
                    <a:pt x="3462" y="8104"/>
                    <a:pt x="2801" y="8104"/>
                    <a:pt x="2583" y="8323"/>
                  </a:cubicBezTo>
                  <a:cubicBezTo>
                    <a:pt x="2375" y="8530"/>
                    <a:pt x="2083" y="9540"/>
                    <a:pt x="2083" y="9540"/>
                  </a:cubicBezTo>
                  <a:cubicBezTo>
                    <a:pt x="2083" y="9540"/>
                    <a:pt x="2111" y="9747"/>
                    <a:pt x="2111" y="9979"/>
                  </a:cubicBezTo>
                  <a:cubicBezTo>
                    <a:pt x="2111" y="10201"/>
                    <a:pt x="1879" y="10113"/>
                    <a:pt x="1879" y="10433"/>
                  </a:cubicBezTo>
                  <a:cubicBezTo>
                    <a:pt x="1879" y="10743"/>
                    <a:pt x="1995" y="10507"/>
                    <a:pt x="1732" y="10785"/>
                  </a:cubicBezTo>
                  <a:cubicBezTo>
                    <a:pt x="1454" y="11049"/>
                    <a:pt x="1732" y="11608"/>
                    <a:pt x="1732" y="11798"/>
                  </a:cubicBezTo>
                  <a:cubicBezTo>
                    <a:pt x="1732" y="11861"/>
                    <a:pt x="1680" y="11882"/>
                    <a:pt x="1610" y="11882"/>
                  </a:cubicBezTo>
                  <a:cubicBezTo>
                    <a:pt x="1472" y="11882"/>
                    <a:pt x="1264" y="11798"/>
                    <a:pt x="1264" y="11798"/>
                  </a:cubicBezTo>
                  <a:cubicBezTo>
                    <a:pt x="1264" y="11798"/>
                    <a:pt x="1144" y="11210"/>
                    <a:pt x="1028" y="11094"/>
                  </a:cubicBezTo>
                  <a:cubicBezTo>
                    <a:pt x="1012" y="11078"/>
                    <a:pt x="989" y="11071"/>
                    <a:pt x="964" y="11071"/>
                  </a:cubicBezTo>
                  <a:cubicBezTo>
                    <a:pt x="807" y="11071"/>
                    <a:pt x="514" y="11330"/>
                    <a:pt x="514" y="11330"/>
                  </a:cubicBezTo>
                  <a:cubicBezTo>
                    <a:pt x="514" y="11330"/>
                    <a:pt x="1" y="11988"/>
                    <a:pt x="1" y="12340"/>
                  </a:cubicBezTo>
                  <a:cubicBezTo>
                    <a:pt x="1" y="12655"/>
                    <a:pt x="284" y="14008"/>
                    <a:pt x="1136" y="14008"/>
                  </a:cubicBezTo>
                  <a:cubicBezTo>
                    <a:pt x="1234" y="14008"/>
                    <a:pt x="1340" y="13990"/>
                    <a:pt x="1454" y="13951"/>
                  </a:cubicBezTo>
                  <a:cubicBezTo>
                    <a:pt x="2551" y="13557"/>
                    <a:pt x="2129" y="12867"/>
                    <a:pt x="2347" y="12632"/>
                  </a:cubicBezTo>
                  <a:cubicBezTo>
                    <a:pt x="2408" y="12575"/>
                    <a:pt x="2467" y="12552"/>
                    <a:pt x="2520" y="12552"/>
                  </a:cubicBezTo>
                  <a:cubicBezTo>
                    <a:pt x="2675" y="12552"/>
                    <a:pt x="2787" y="12744"/>
                    <a:pt x="2787" y="12895"/>
                  </a:cubicBezTo>
                  <a:cubicBezTo>
                    <a:pt x="2787" y="13089"/>
                    <a:pt x="2815" y="13835"/>
                    <a:pt x="2815" y="13835"/>
                  </a:cubicBezTo>
                  <a:cubicBezTo>
                    <a:pt x="2815" y="13835"/>
                    <a:pt x="2902" y="13824"/>
                    <a:pt x="3012" y="13824"/>
                  </a:cubicBezTo>
                  <a:cubicBezTo>
                    <a:pt x="3198" y="13824"/>
                    <a:pt x="3448" y="13853"/>
                    <a:pt x="3448" y="14010"/>
                  </a:cubicBezTo>
                  <a:cubicBezTo>
                    <a:pt x="3448" y="14260"/>
                    <a:pt x="2861" y="14464"/>
                    <a:pt x="3022" y="14612"/>
                  </a:cubicBezTo>
                  <a:cubicBezTo>
                    <a:pt x="3041" y="14633"/>
                    <a:pt x="3074" y="14642"/>
                    <a:pt x="3118" y="14642"/>
                  </a:cubicBezTo>
                  <a:cubicBezTo>
                    <a:pt x="3360" y="14642"/>
                    <a:pt x="3946" y="14375"/>
                    <a:pt x="4429" y="14375"/>
                  </a:cubicBezTo>
                  <a:cubicBezTo>
                    <a:pt x="4538" y="14375"/>
                    <a:pt x="4642" y="14389"/>
                    <a:pt x="4735" y="14422"/>
                  </a:cubicBezTo>
                  <a:cubicBezTo>
                    <a:pt x="5323" y="14612"/>
                    <a:pt x="5953" y="15242"/>
                    <a:pt x="5953" y="15621"/>
                  </a:cubicBezTo>
                  <a:cubicBezTo>
                    <a:pt x="5953" y="16019"/>
                    <a:pt x="5734" y="16325"/>
                    <a:pt x="6086" y="16677"/>
                  </a:cubicBezTo>
                  <a:cubicBezTo>
                    <a:pt x="6452" y="17046"/>
                    <a:pt x="6086" y="17588"/>
                    <a:pt x="6086" y="18013"/>
                  </a:cubicBezTo>
                  <a:cubicBezTo>
                    <a:pt x="6086" y="18407"/>
                    <a:pt x="5587" y="18819"/>
                    <a:pt x="5499" y="19069"/>
                  </a:cubicBezTo>
                  <a:cubicBezTo>
                    <a:pt x="6114" y="19174"/>
                    <a:pt x="6757" y="19228"/>
                    <a:pt x="7423" y="19228"/>
                  </a:cubicBezTo>
                  <a:cubicBezTo>
                    <a:pt x="8135" y="19228"/>
                    <a:pt x="8874" y="19166"/>
                    <a:pt x="9632" y="19037"/>
                  </a:cubicBezTo>
                  <a:cubicBezTo>
                    <a:pt x="11155" y="18787"/>
                    <a:pt x="12446" y="18305"/>
                    <a:pt x="13529" y="17662"/>
                  </a:cubicBezTo>
                  <a:lnTo>
                    <a:pt x="13501" y="17616"/>
                  </a:lnTo>
                  <a:cubicBezTo>
                    <a:pt x="13297" y="17398"/>
                    <a:pt x="13737" y="16445"/>
                    <a:pt x="13737" y="15903"/>
                  </a:cubicBezTo>
                  <a:cubicBezTo>
                    <a:pt x="13737" y="15344"/>
                    <a:pt x="13385" y="15111"/>
                    <a:pt x="13385" y="14760"/>
                  </a:cubicBezTo>
                  <a:cubicBezTo>
                    <a:pt x="13385" y="14525"/>
                    <a:pt x="12883" y="14486"/>
                    <a:pt x="12397" y="14486"/>
                  </a:cubicBezTo>
                  <a:cubicBezTo>
                    <a:pt x="12153" y="14486"/>
                    <a:pt x="11914" y="14496"/>
                    <a:pt x="11742" y="14496"/>
                  </a:cubicBezTo>
                  <a:cubicBezTo>
                    <a:pt x="11243" y="14496"/>
                    <a:pt x="10599" y="13880"/>
                    <a:pt x="10307" y="13585"/>
                  </a:cubicBezTo>
                  <a:cubicBezTo>
                    <a:pt x="9618" y="12913"/>
                    <a:pt x="9748" y="10465"/>
                    <a:pt x="10219" y="9993"/>
                  </a:cubicBezTo>
                  <a:cubicBezTo>
                    <a:pt x="10687" y="9526"/>
                    <a:pt x="10923" y="9424"/>
                    <a:pt x="11243" y="9424"/>
                  </a:cubicBezTo>
                  <a:cubicBezTo>
                    <a:pt x="11552" y="9424"/>
                    <a:pt x="12784" y="9701"/>
                    <a:pt x="12784" y="9937"/>
                  </a:cubicBezTo>
                  <a:cubicBezTo>
                    <a:pt x="12784" y="10317"/>
                    <a:pt x="13002" y="10127"/>
                    <a:pt x="13192" y="10331"/>
                  </a:cubicBezTo>
                  <a:cubicBezTo>
                    <a:pt x="13286" y="10425"/>
                    <a:pt x="13501" y="10519"/>
                    <a:pt x="13682" y="10519"/>
                  </a:cubicBezTo>
                  <a:cubicBezTo>
                    <a:pt x="13839" y="10519"/>
                    <a:pt x="13969" y="10448"/>
                    <a:pt x="13969" y="10243"/>
                  </a:cubicBezTo>
                  <a:cubicBezTo>
                    <a:pt x="13969" y="9965"/>
                    <a:pt x="13705" y="9687"/>
                    <a:pt x="14177" y="9687"/>
                  </a:cubicBezTo>
                  <a:cubicBezTo>
                    <a:pt x="14283" y="9687"/>
                    <a:pt x="14400" y="9689"/>
                    <a:pt x="14519" y="9689"/>
                  </a:cubicBezTo>
                  <a:cubicBezTo>
                    <a:pt x="14921" y="9689"/>
                    <a:pt x="15346" y="9672"/>
                    <a:pt x="15496" y="9526"/>
                  </a:cubicBezTo>
                  <a:cubicBezTo>
                    <a:pt x="15700" y="9336"/>
                    <a:pt x="15816" y="9012"/>
                    <a:pt x="15496" y="8706"/>
                  </a:cubicBezTo>
                  <a:cubicBezTo>
                    <a:pt x="15186" y="8396"/>
                    <a:pt x="14440" y="8470"/>
                    <a:pt x="14440" y="8076"/>
                  </a:cubicBezTo>
                  <a:cubicBezTo>
                    <a:pt x="14440" y="7693"/>
                    <a:pt x="13895" y="7461"/>
                    <a:pt x="13589" y="7461"/>
                  </a:cubicBezTo>
                  <a:cubicBezTo>
                    <a:pt x="13265" y="7461"/>
                    <a:pt x="12210" y="7929"/>
                    <a:pt x="11669" y="8470"/>
                  </a:cubicBezTo>
                  <a:cubicBezTo>
                    <a:pt x="11327" y="8812"/>
                    <a:pt x="10675" y="8951"/>
                    <a:pt x="10185" y="8951"/>
                  </a:cubicBezTo>
                  <a:cubicBezTo>
                    <a:pt x="9899" y="8951"/>
                    <a:pt x="9668" y="8904"/>
                    <a:pt x="9586" y="8822"/>
                  </a:cubicBezTo>
                  <a:cubicBezTo>
                    <a:pt x="9382" y="8604"/>
                    <a:pt x="9396" y="7489"/>
                    <a:pt x="9794" y="7489"/>
                  </a:cubicBezTo>
                  <a:cubicBezTo>
                    <a:pt x="9857" y="7489"/>
                    <a:pt x="9917" y="7490"/>
                    <a:pt x="9972" y="7490"/>
                  </a:cubicBezTo>
                  <a:cubicBezTo>
                    <a:pt x="10261" y="7490"/>
                    <a:pt x="10459" y="7470"/>
                    <a:pt x="10715" y="7225"/>
                  </a:cubicBezTo>
                  <a:cubicBezTo>
                    <a:pt x="11011" y="6916"/>
                    <a:pt x="10715" y="6286"/>
                    <a:pt x="10715" y="5772"/>
                  </a:cubicBezTo>
                  <a:cubicBezTo>
                    <a:pt x="10715" y="5262"/>
                    <a:pt x="11039" y="4953"/>
                    <a:pt x="11830" y="4953"/>
                  </a:cubicBezTo>
                  <a:lnTo>
                    <a:pt x="13825" y="4953"/>
                  </a:lnTo>
                  <a:cubicBezTo>
                    <a:pt x="14247" y="4953"/>
                    <a:pt x="15010" y="3532"/>
                    <a:pt x="14718" y="3240"/>
                  </a:cubicBezTo>
                  <a:cubicBezTo>
                    <a:pt x="14690" y="3209"/>
                    <a:pt x="14651" y="3195"/>
                    <a:pt x="14604" y="3195"/>
                  </a:cubicBezTo>
                  <a:cubicBezTo>
                    <a:pt x="14335" y="3195"/>
                    <a:pt x="13825" y="3657"/>
                    <a:pt x="13825" y="4031"/>
                  </a:cubicBezTo>
                  <a:cubicBezTo>
                    <a:pt x="13825" y="4325"/>
                    <a:pt x="13511" y="4557"/>
                    <a:pt x="13162" y="4557"/>
                  </a:cubicBezTo>
                  <a:cubicBezTo>
                    <a:pt x="12973" y="4557"/>
                    <a:pt x="12773" y="4488"/>
                    <a:pt x="12608" y="4323"/>
                  </a:cubicBezTo>
                  <a:cubicBezTo>
                    <a:pt x="12136" y="3855"/>
                    <a:pt x="13002" y="3120"/>
                    <a:pt x="13002" y="2680"/>
                  </a:cubicBezTo>
                  <a:cubicBezTo>
                    <a:pt x="13002" y="2255"/>
                    <a:pt x="13209" y="1949"/>
                    <a:pt x="13617" y="1537"/>
                  </a:cubicBezTo>
                  <a:cubicBezTo>
                    <a:pt x="11983" y="436"/>
                    <a:pt x="10086" y="0"/>
                    <a:pt x="844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5" name="Google Shape;275;p44"/>
            <p:cNvSpPr/>
            <p:nvPr/>
          </p:nvSpPr>
          <p:spPr>
            <a:xfrm>
              <a:off x="6689475" y="1137300"/>
              <a:ext cx="85050" cy="124900"/>
            </a:xfrm>
            <a:custGeom>
              <a:avLst/>
              <a:gdLst/>
              <a:ahLst/>
              <a:cxnLst/>
              <a:rect l="l" t="t" r="r" b="b"/>
              <a:pathLst>
                <a:path w="3402" h="4996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2417" y="250"/>
                    <a:pt x="1203" y="588"/>
                    <a:pt x="0" y="1231"/>
                  </a:cubicBezTo>
                  <a:cubicBezTo>
                    <a:pt x="0" y="1231"/>
                    <a:pt x="162" y="2272"/>
                    <a:pt x="162" y="2624"/>
                  </a:cubicBezTo>
                  <a:cubicBezTo>
                    <a:pt x="162" y="2976"/>
                    <a:pt x="440" y="3796"/>
                    <a:pt x="440" y="3957"/>
                  </a:cubicBezTo>
                  <a:cubicBezTo>
                    <a:pt x="440" y="4119"/>
                    <a:pt x="792" y="4661"/>
                    <a:pt x="1070" y="4939"/>
                  </a:cubicBezTo>
                  <a:cubicBezTo>
                    <a:pt x="1109" y="4978"/>
                    <a:pt x="1154" y="4995"/>
                    <a:pt x="1203" y="4995"/>
                  </a:cubicBezTo>
                  <a:cubicBezTo>
                    <a:pt x="1486" y="4995"/>
                    <a:pt x="1889" y="4423"/>
                    <a:pt x="1889" y="4147"/>
                  </a:cubicBezTo>
                  <a:cubicBezTo>
                    <a:pt x="1889" y="3841"/>
                    <a:pt x="2361" y="2199"/>
                    <a:pt x="2829" y="1731"/>
                  </a:cubicBezTo>
                  <a:cubicBezTo>
                    <a:pt x="3296" y="1263"/>
                    <a:pt x="3402" y="0"/>
                    <a:pt x="3402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6" name="Google Shape;276;p44"/>
            <p:cNvSpPr/>
            <p:nvPr/>
          </p:nvSpPr>
          <p:spPr>
            <a:xfrm>
              <a:off x="6556875" y="1183100"/>
              <a:ext cx="215825" cy="425475"/>
            </a:xfrm>
            <a:custGeom>
              <a:avLst/>
              <a:gdLst/>
              <a:ahLst/>
              <a:cxnLst/>
              <a:rect l="l" t="t" r="r" b="b"/>
              <a:pathLst>
                <a:path w="8633" h="17019" extrusionOk="0">
                  <a:moveTo>
                    <a:pt x="4323" y="1"/>
                  </a:moveTo>
                  <a:cubicBezTo>
                    <a:pt x="2490" y="1260"/>
                    <a:pt x="834" y="3371"/>
                    <a:pt x="320" y="7022"/>
                  </a:cubicBezTo>
                  <a:cubicBezTo>
                    <a:pt x="0" y="9280"/>
                    <a:pt x="408" y="11271"/>
                    <a:pt x="1361" y="12900"/>
                  </a:cubicBezTo>
                  <a:cubicBezTo>
                    <a:pt x="1661" y="13199"/>
                    <a:pt x="2023" y="13308"/>
                    <a:pt x="2391" y="13308"/>
                  </a:cubicBezTo>
                  <a:cubicBezTo>
                    <a:pt x="3391" y="13308"/>
                    <a:pt x="4439" y="12502"/>
                    <a:pt x="4439" y="12502"/>
                  </a:cubicBezTo>
                  <a:cubicBezTo>
                    <a:pt x="4439" y="12502"/>
                    <a:pt x="4805" y="12692"/>
                    <a:pt x="4643" y="12854"/>
                  </a:cubicBezTo>
                  <a:cubicBezTo>
                    <a:pt x="4467" y="13030"/>
                    <a:pt x="3722" y="14057"/>
                    <a:pt x="3722" y="14437"/>
                  </a:cubicBezTo>
                  <a:cubicBezTo>
                    <a:pt x="3722" y="14820"/>
                    <a:pt x="4116" y="15700"/>
                    <a:pt x="4116" y="15700"/>
                  </a:cubicBezTo>
                  <a:cubicBezTo>
                    <a:pt x="5157" y="16343"/>
                    <a:pt x="6346" y="16797"/>
                    <a:pt x="7679" y="17019"/>
                  </a:cubicBezTo>
                  <a:cubicBezTo>
                    <a:pt x="7767" y="16769"/>
                    <a:pt x="8266" y="16357"/>
                    <a:pt x="8266" y="15963"/>
                  </a:cubicBezTo>
                  <a:cubicBezTo>
                    <a:pt x="8266" y="15538"/>
                    <a:pt x="8632" y="14996"/>
                    <a:pt x="8266" y="14627"/>
                  </a:cubicBezTo>
                  <a:cubicBezTo>
                    <a:pt x="7914" y="14275"/>
                    <a:pt x="8133" y="13969"/>
                    <a:pt x="8133" y="13571"/>
                  </a:cubicBezTo>
                  <a:cubicBezTo>
                    <a:pt x="8133" y="13192"/>
                    <a:pt x="7503" y="12562"/>
                    <a:pt x="6915" y="12372"/>
                  </a:cubicBezTo>
                  <a:cubicBezTo>
                    <a:pt x="6822" y="12339"/>
                    <a:pt x="6718" y="12325"/>
                    <a:pt x="6609" y="12325"/>
                  </a:cubicBezTo>
                  <a:cubicBezTo>
                    <a:pt x="6126" y="12325"/>
                    <a:pt x="5540" y="12592"/>
                    <a:pt x="5298" y="12592"/>
                  </a:cubicBezTo>
                  <a:cubicBezTo>
                    <a:pt x="5254" y="12592"/>
                    <a:pt x="5221" y="12583"/>
                    <a:pt x="5202" y="12562"/>
                  </a:cubicBezTo>
                  <a:cubicBezTo>
                    <a:pt x="5041" y="12414"/>
                    <a:pt x="5628" y="12210"/>
                    <a:pt x="5628" y="11960"/>
                  </a:cubicBezTo>
                  <a:cubicBezTo>
                    <a:pt x="5628" y="11803"/>
                    <a:pt x="5378" y="11774"/>
                    <a:pt x="5192" y="11774"/>
                  </a:cubicBezTo>
                  <a:cubicBezTo>
                    <a:pt x="5082" y="11774"/>
                    <a:pt x="4995" y="11785"/>
                    <a:pt x="4995" y="11785"/>
                  </a:cubicBezTo>
                  <a:cubicBezTo>
                    <a:pt x="4995" y="11785"/>
                    <a:pt x="4967" y="11039"/>
                    <a:pt x="4967" y="10845"/>
                  </a:cubicBezTo>
                  <a:cubicBezTo>
                    <a:pt x="4967" y="10694"/>
                    <a:pt x="4855" y="10502"/>
                    <a:pt x="4700" y="10502"/>
                  </a:cubicBezTo>
                  <a:cubicBezTo>
                    <a:pt x="4647" y="10502"/>
                    <a:pt x="4588" y="10525"/>
                    <a:pt x="4527" y="10582"/>
                  </a:cubicBezTo>
                  <a:cubicBezTo>
                    <a:pt x="4309" y="10817"/>
                    <a:pt x="4731" y="11507"/>
                    <a:pt x="3634" y="11901"/>
                  </a:cubicBezTo>
                  <a:cubicBezTo>
                    <a:pt x="3520" y="11940"/>
                    <a:pt x="3414" y="11958"/>
                    <a:pt x="3316" y="11958"/>
                  </a:cubicBezTo>
                  <a:cubicBezTo>
                    <a:pt x="2464" y="11958"/>
                    <a:pt x="2181" y="10605"/>
                    <a:pt x="2181" y="10290"/>
                  </a:cubicBezTo>
                  <a:cubicBezTo>
                    <a:pt x="2181" y="9938"/>
                    <a:pt x="2694" y="9280"/>
                    <a:pt x="2694" y="9280"/>
                  </a:cubicBezTo>
                  <a:cubicBezTo>
                    <a:pt x="2694" y="9280"/>
                    <a:pt x="2987" y="9021"/>
                    <a:pt x="3144" y="9021"/>
                  </a:cubicBezTo>
                  <a:cubicBezTo>
                    <a:pt x="3169" y="9021"/>
                    <a:pt x="3192" y="9028"/>
                    <a:pt x="3208" y="9044"/>
                  </a:cubicBezTo>
                  <a:cubicBezTo>
                    <a:pt x="3324" y="9160"/>
                    <a:pt x="3444" y="9748"/>
                    <a:pt x="3444" y="9748"/>
                  </a:cubicBezTo>
                  <a:cubicBezTo>
                    <a:pt x="3444" y="9748"/>
                    <a:pt x="3652" y="9832"/>
                    <a:pt x="3790" y="9832"/>
                  </a:cubicBezTo>
                  <a:cubicBezTo>
                    <a:pt x="3860" y="9832"/>
                    <a:pt x="3912" y="9811"/>
                    <a:pt x="3912" y="9748"/>
                  </a:cubicBezTo>
                  <a:cubicBezTo>
                    <a:pt x="3912" y="9558"/>
                    <a:pt x="3634" y="8999"/>
                    <a:pt x="3912" y="8735"/>
                  </a:cubicBezTo>
                  <a:cubicBezTo>
                    <a:pt x="4175" y="8457"/>
                    <a:pt x="4059" y="8693"/>
                    <a:pt x="4059" y="8383"/>
                  </a:cubicBezTo>
                  <a:cubicBezTo>
                    <a:pt x="4059" y="8063"/>
                    <a:pt x="4291" y="8151"/>
                    <a:pt x="4291" y="7929"/>
                  </a:cubicBezTo>
                  <a:cubicBezTo>
                    <a:pt x="4291" y="7697"/>
                    <a:pt x="4263" y="7490"/>
                    <a:pt x="4263" y="7490"/>
                  </a:cubicBezTo>
                  <a:cubicBezTo>
                    <a:pt x="4263" y="7490"/>
                    <a:pt x="4555" y="6480"/>
                    <a:pt x="4763" y="6273"/>
                  </a:cubicBezTo>
                  <a:cubicBezTo>
                    <a:pt x="4981" y="6054"/>
                    <a:pt x="5642" y="6054"/>
                    <a:pt x="5934" y="5762"/>
                  </a:cubicBezTo>
                  <a:cubicBezTo>
                    <a:pt x="6226" y="5467"/>
                    <a:pt x="6212" y="5249"/>
                    <a:pt x="6212" y="4823"/>
                  </a:cubicBezTo>
                  <a:cubicBezTo>
                    <a:pt x="6212" y="4398"/>
                    <a:pt x="6212" y="3884"/>
                    <a:pt x="6036" y="3722"/>
                  </a:cubicBezTo>
                  <a:cubicBezTo>
                    <a:pt x="5930" y="3612"/>
                    <a:pt x="5822" y="3573"/>
                    <a:pt x="5713" y="3573"/>
                  </a:cubicBezTo>
                  <a:cubicBezTo>
                    <a:pt x="5439" y="3573"/>
                    <a:pt x="5157" y="3823"/>
                    <a:pt x="4870" y="3823"/>
                  </a:cubicBezTo>
                  <a:cubicBezTo>
                    <a:pt x="4834" y="3823"/>
                    <a:pt x="4798" y="3819"/>
                    <a:pt x="4763" y="3810"/>
                  </a:cubicBezTo>
                  <a:cubicBezTo>
                    <a:pt x="4439" y="3722"/>
                    <a:pt x="4291" y="3459"/>
                    <a:pt x="4291" y="3167"/>
                  </a:cubicBezTo>
                  <a:cubicBezTo>
                    <a:pt x="4291" y="2875"/>
                    <a:pt x="4059" y="2551"/>
                    <a:pt x="4059" y="2287"/>
                  </a:cubicBezTo>
                  <a:cubicBezTo>
                    <a:pt x="4059" y="2009"/>
                    <a:pt x="4203" y="1366"/>
                    <a:pt x="4453" y="1116"/>
                  </a:cubicBezTo>
                  <a:cubicBezTo>
                    <a:pt x="4703" y="852"/>
                    <a:pt x="4323" y="1"/>
                    <a:pt x="4323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7" name="Google Shape;277;p44"/>
            <p:cNvSpPr/>
            <p:nvPr/>
          </p:nvSpPr>
          <p:spPr>
            <a:xfrm>
              <a:off x="6590900" y="1495650"/>
              <a:ext cx="86100" cy="79950"/>
            </a:xfrm>
            <a:custGeom>
              <a:avLst/>
              <a:gdLst/>
              <a:ahLst/>
              <a:cxnLst/>
              <a:rect l="l" t="t" r="r" b="b"/>
              <a:pathLst>
                <a:path w="3444" h="3198" extrusionOk="0">
                  <a:moveTo>
                    <a:pt x="3078" y="0"/>
                  </a:moveTo>
                  <a:cubicBezTo>
                    <a:pt x="3078" y="0"/>
                    <a:pt x="2030" y="806"/>
                    <a:pt x="1030" y="806"/>
                  </a:cubicBezTo>
                  <a:cubicBezTo>
                    <a:pt x="662" y="806"/>
                    <a:pt x="300" y="697"/>
                    <a:pt x="0" y="398"/>
                  </a:cubicBezTo>
                  <a:lnTo>
                    <a:pt x="0" y="398"/>
                  </a:lnTo>
                  <a:cubicBezTo>
                    <a:pt x="676" y="1541"/>
                    <a:pt x="1611" y="2476"/>
                    <a:pt x="2755" y="3198"/>
                  </a:cubicBezTo>
                  <a:cubicBezTo>
                    <a:pt x="2755" y="3198"/>
                    <a:pt x="2361" y="2318"/>
                    <a:pt x="2361" y="1935"/>
                  </a:cubicBezTo>
                  <a:cubicBezTo>
                    <a:pt x="2361" y="1555"/>
                    <a:pt x="3106" y="528"/>
                    <a:pt x="3282" y="352"/>
                  </a:cubicBezTo>
                  <a:cubicBezTo>
                    <a:pt x="3444" y="190"/>
                    <a:pt x="3078" y="0"/>
                    <a:pt x="3078" y="0"/>
                  </a:cubicBezTo>
                  <a:close/>
                </a:path>
              </a:pathLst>
            </a:custGeom>
            <a:solidFill>
              <a:srgbClr val="58C0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8" name="Google Shape;278;p44"/>
            <p:cNvSpPr/>
            <p:nvPr/>
          </p:nvSpPr>
          <p:spPr>
            <a:xfrm>
              <a:off x="6715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0" y="1042"/>
                    <a:pt x="1056" y="806"/>
                    <a:pt x="1056" y="514"/>
                  </a:cubicBezTo>
                  <a:cubicBezTo>
                    <a:pt x="1056" y="233"/>
                    <a:pt x="820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9" name="Google Shape;279;p44"/>
            <p:cNvSpPr/>
            <p:nvPr/>
          </p:nvSpPr>
          <p:spPr>
            <a:xfrm>
              <a:off x="6863850" y="1329700"/>
              <a:ext cx="26400" cy="26050"/>
            </a:xfrm>
            <a:custGeom>
              <a:avLst/>
              <a:gdLst/>
              <a:ahLst/>
              <a:cxnLst/>
              <a:rect l="l" t="t" r="r" b="b"/>
              <a:pathLst>
                <a:path w="1056" h="1042" extrusionOk="0">
                  <a:moveTo>
                    <a:pt x="528" y="0"/>
                  </a:moveTo>
                  <a:cubicBezTo>
                    <a:pt x="236" y="0"/>
                    <a:pt x="1" y="233"/>
                    <a:pt x="1" y="514"/>
                  </a:cubicBezTo>
                  <a:cubicBezTo>
                    <a:pt x="1" y="806"/>
                    <a:pt x="236" y="1042"/>
                    <a:pt x="528" y="1042"/>
                  </a:cubicBezTo>
                  <a:cubicBezTo>
                    <a:pt x="824" y="1042"/>
                    <a:pt x="1056" y="806"/>
                    <a:pt x="1056" y="514"/>
                  </a:cubicBezTo>
                  <a:cubicBezTo>
                    <a:pt x="1056" y="233"/>
                    <a:pt x="824" y="0"/>
                    <a:pt x="5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0" name="Google Shape;280;p44"/>
            <p:cNvSpPr/>
            <p:nvPr/>
          </p:nvSpPr>
          <p:spPr>
            <a:xfrm>
              <a:off x="6749900" y="1339000"/>
              <a:ext cx="101925" cy="39450"/>
            </a:xfrm>
            <a:custGeom>
              <a:avLst/>
              <a:gdLst/>
              <a:ahLst/>
              <a:cxnLst/>
              <a:rect l="l" t="t" r="r" b="b"/>
              <a:pathLst>
                <a:path w="4077" h="1578" extrusionOk="0">
                  <a:moveTo>
                    <a:pt x="3917" y="1"/>
                  </a:moveTo>
                  <a:cubicBezTo>
                    <a:pt x="3873" y="1"/>
                    <a:pt x="3831" y="20"/>
                    <a:pt x="3799" y="54"/>
                  </a:cubicBezTo>
                  <a:lnTo>
                    <a:pt x="3781" y="82"/>
                  </a:lnTo>
                  <a:lnTo>
                    <a:pt x="3767" y="82"/>
                  </a:lnTo>
                  <a:cubicBezTo>
                    <a:pt x="3767" y="96"/>
                    <a:pt x="3753" y="96"/>
                    <a:pt x="3753" y="110"/>
                  </a:cubicBezTo>
                  <a:cubicBezTo>
                    <a:pt x="3739" y="142"/>
                    <a:pt x="3711" y="170"/>
                    <a:pt x="3665" y="212"/>
                  </a:cubicBezTo>
                  <a:cubicBezTo>
                    <a:pt x="3637" y="258"/>
                    <a:pt x="3577" y="300"/>
                    <a:pt x="3535" y="360"/>
                  </a:cubicBezTo>
                  <a:cubicBezTo>
                    <a:pt x="3503" y="388"/>
                    <a:pt x="3461" y="420"/>
                    <a:pt x="3430" y="448"/>
                  </a:cubicBezTo>
                  <a:cubicBezTo>
                    <a:pt x="3401" y="476"/>
                    <a:pt x="3373" y="508"/>
                    <a:pt x="3328" y="536"/>
                  </a:cubicBezTo>
                  <a:cubicBezTo>
                    <a:pt x="3285" y="564"/>
                    <a:pt x="3254" y="596"/>
                    <a:pt x="3211" y="624"/>
                  </a:cubicBezTo>
                  <a:cubicBezTo>
                    <a:pt x="3166" y="652"/>
                    <a:pt x="3124" y="684"/>
                    <a:pt x="3078" y="712"/>
                  </a:cubicBezTo>
                  <a:cubicBezTo>
                    <a:pt x="3036" y="740"/>
                    <a:pt x="2976" y="772"/>
                    <a:pt x="2934" y="786"/>
                  </a:cubicBezTo>
                  <a:cubicBezTo>
                    <a:pt x="2874" y="814"/>
                    <a:pt x="2832" y="828"/>
                    <a:pt x="2772" y="860"/>
                  </a:cubicBezTo>
                  <a:cubicBezTo>
                    <a:pt x="2726" y="874"/>
                    <a:pt x="2670" y="888"/>
                    <a:pt x="2610" y="916"/>
                  </a:cubicBezTo>
                  <a:cubicBezTo>
                    <a:pt x="2550" y="933"/>
                    <a:pt x="2494" y="948"/>
                    <a:pt x="2434" y="962"/>
                  </a:cubicBezTo>
                  <a:cubicBezTo>
                    <a:pt x="2374" y="962"/>
                    <a:pt x="2318" y="976"/>
                    <a:pt x="2272" y="976"/>
                  </a:cubicBezTo>
                  <a:cubicBezTo>
                    <a:pt x="2244" y="990"/>
                    <a:pt x="2198" y="990"/>
                    <a:pt x="2170" y="990"/>
                  </a:cubicBezTo>
                  <a:lnTo>
                    <a:pt x="1790" y="990"/>
                  </a:lnTo>
                  <a:cubicBezTo>
                    <a:pt x="1759" y="990"/>
                    <a:pt x="1731" y="976"/>
                    <a:pt x="1688" y="976"/>
                  </a:cubicBezTo>
                  <a:cubicBezTo>
                    <a:pt x="1657" y="976"/>
                    <a:pt x="1629" y="976"/>
                    <a:pt x="1600" y="962"/>
                  </a:cubicBezTo>
                  <a:cubicBezTo>
                    <a:pt x="1569" y="962"/>
                    <a:pt x="1541" y="962"/>
                    <a:pt x="1513" y="948"/>
                  </a:cubicBezTo>
                  <a:cubicBezTo>
                    <a:pt x="1453" y="933"/>
                    <a:pt x="1393" y="933"/>
                    <a:pt x="1337" y="902"/>
                  </a:cubicBezTo>
                  <a:cubicBezTo>
                    <a:pt x="1291" y="888"/>
                    <a:pt x="1231" y="874"/>
                    <a:pt x="1175" y="860"/>
                  </a:cubicBezTo>
                  <a:cubicBezTo>
                    <a:pt x="1161" y="846"/>
                    <a:pt x="1129" y="828"/>
                    <a:pt x="1101" y="828"/>
                  </a:cubicBezTo>
                  <a:cubicBezTo>
                    <a:pt x="1073" y="814"/>
                    <a:pt x="1055" y="800"/>
                    <a:pt x="1027" y="800"/>
                  </a:cubicBezTo>
                  <a:cubicBezTo>
                    <a:pt x="999" y="786"/>
                    <a:pt x="985" y="772"/>
                    <a:pt x="953" y="758"/>
                  </a:cubicBezTo>
                  <a:cubicBezTo>
                    <a:pt x="939" y="740"/>
                    <a:pt x="911" y="726"/>
                    <a:pt x="897" y="726"/>
                  </a:cubicBezTo>
                  <a:cubicBezTo>
                    <a:pt x="865" y="712"/>
                    <a:pt x="851" y="698"/>
                    <a:pt x="823" y="684"/>
                  </a:cubicBezTo>
                  <a:cubicBezTo>
                    <a:pt x="809" y="670"/>
                    <a:pt x="777" y="652"/>
                    <a:pt x="763" y="652"/>
                  </a:cubicBezTo>
                  <a:cubicBezTo>
                    <a:pt x="721" y="624"/>
                    <a:pt x="689" y="596"/>
                    <a:pt x="661" y="564"/>
                  </a:cubicBezTo>
                  <a:cubicBezTo>
                    <a:pt x="616" y="536"/>
                    <a:pt x="587" y="522"/>
                    <a:pt x="559" y="494"/>
                  </a:cubicBezTo>
                  <a:lnTo>
                    <a:pt x="412" y="346"/>
                  </a:lnTo>
                  <a:cubicBezTo>
                    <a:pt x="369" y="318"/>
                    <a:pt x="338" y="272"/>
                    <a:pt x="324" y="258"/>
                  </a:cubicBezTo>
                  <a:cubicBezTo>
                    <a:pt x="324" y="244"/>
                    <a:pt x="310" y="244"/>
                    <a:pt x="310" y="230"/>
                  </a:cubicBezTo>
                  <a:lnTo>
                    <a:pt x="295" y="230"/>
                  </a:lnTo>
                  <a:lnTo>
                    <a:pt x="295" y="212"/>
                  </a:lnTo>
                  <a:cubicBezTo>
                    <a:pt x="273" y="182"/>
                    <a:pt x="230" y="159"/>
                    <a:pt x="180" y="159"/>
                  </a:cubicBezTo>
                  <a:cubicBezTo>
                    <a:pt x="161" y="159"/>
                    <a:pt x="140" y="162"/>
                    <a:pt x="120" y="170"/>
                  </a:cubicBezTo>
                  <a:cubicBezTo>
                    <a:pt x="46" y="184"/>
                    <a:pt x="0" y="272"/>
                    <a:pt x="18" y="360"/>
                  </a:cubicBezTo>
                  <a:cubicBezTo>
                    <a:pt x="18" y="360"/>
                    <a:pt x="32" y="360"/>
                    <a:pt x="32" y="374"/>
                  </a:cubicBezTo>
                  <a:cubicBezTo>
                    <a:pt x="32" y="374"/>
                    <a:pt x="32" y="388"/>
                    <a:pt x="46" y="420"/>
                  </a:cubicBezTo>
                  <a:cubicBezTo>
                    <a:pt x="60" y="448"/>
                    <a:pt x="74" y="508"/>
                    <a:pt x="120" y="564"/>
                  </a:cubicBezTo>
                  <a:cubicBezTo>
                    <a:pt x="148" y="624"/>
                    <a:pt x="193" y="698"/>
                    <a:pt x="250" y="772"/>
                  </a:cubicBezTo>
                  <a:cubicBezTo>
                    <a:pt x="310" y="846"/>
                    <a:pt x="383" y="933"/>
                    <a:pt x="471" y="1004"/>
                  </a:cubicBezTo>
                  <a:cubicBezTo>
                    <a:pt x="485" y="1036"/>
                    <a:pt x="514" y="1050"/>
                    <a:pt x="545" y="1078"/>
                  </a:cubicBezTo>
                  <a:cubicBezTo>
                    <a:pt x="559" y="1092"/>
                    <a:pt x="587" y="1109"/>
                    <a:pt x="616" y="1138"/>
                  </a:cubicBezTo>
                  <a:cubicBezTo>
                    <a:pt x="633" y="1152"/>
                    <a:pt x="661" y="1180"/>
                    <a:pt x="689" y="1197"/>
                  </a:cubicBezTo>
                  <a:cubicBezTo>
                    <a:pt x="721" y="1211"/>
                    <a:pt x="749" y="1225"/>
                    <a:pt x="777" y="1254"/>
                  </a:cubicBezTo>
                  <a:cubicBezTo>
                    <a:pt x="809" y="1268"/>
                    <a:pt x="837" y="1285"/>
                    <a:pt x="865" y="1299"/>
                  </a:cubicBezTo>
                  <a:cubicBezTo>
                    <a:pt x="897" y="1313"/>
                    <a:pt x="925" y="1342"/>
                    <a:pt x="967" y="1356"/>
                  </a:cubicBezTo>
                  <a:cubicBezTo>
                    <a:pt x="1027" y="1387"/>
                    <a:pt x="1101" y="1415"/>
                    <a:pt x="1175" y="1444"/>
                  </a:cubicBezTo>
                  <a:cubicBezTo>
                    <a:pt x="1231" y="1475"/>
                    <a:pt x="1305" y="1489"/>
                    <a:pt x="1379" y="1503"/>
                  </a:cubicBezTo>
                  <a:cubicBezTo>
                    <a:pt x="1425" y="1517"/>
                    <a:pt x="1467" y="1531"/>
                    <a:pt x="1495" y="1531"/>
                  </a:cubicBezTo>
                  <a:cubicBezTo>
                    <a:pt x="1541" y="1531"/>
                    <a:pt x="1569" y="1549"/>
                    <a:pt x="1615" y="1549"/>
                  </a:cubicBezTo>
                  <a:cubicBezTo>
                    <a:pt x="1657" y="1563"/>
                    <a:pt x="1688" y="1563"/>
                    <a:pt x="1731" y="1563"/>
                  </a:cubicBezTo>
                  <a:cubicBezTo>
                    <a:pt x="1776" y="1577"/>
                    <a:pt x="1804" y="1577"/>
                    <a:pt x="1847" y="1577"/>
                  </a:cubicBezTo>
                  <a:lnTo>
                    <a:pt x="2198" y="1577"/>
                  </a:lnTo>
                  <a:cubicBezTo>
                    <a:pt x="2230" y="1577"/>
                    <a:pt x="2272" y="1577"/>
                    <a:pt x="2318" y="1563"/>
                  </a:cubicBezTo>
                  <a:cubicBezTo>
                    <a:pt x="2392" y="1549"/>
                    <a:pt x="2480" y="1531"/>
                    <a:pt x="2568" y="1517"/>
                  </a:cubicBezTo>
                  <a:cubicBezTo>
                    <a:pt x="2638" y="1503"/>
                    <a:pt x="2712" y="1475"/>
                    <a:pt x="2786" y="1444"/>
                  </a:cubicBezTo>
                  <a:cubicBezTo>
                    <a:pt x="2860" y="1429"/>
                    <a:pt x="2934" y="1387"/>
                    <a:pt x="3007" y="1356"/>
                  </a:cubicBezTo>
                  <a:cubicBezTo>
                    <a:pt x="3064" y="1327"/>
                    <a:pt x="3138" y="1299"/>
                    <a:pt x="3197" y="1254"/>
                  </a:cubicBezTo>
                  <a:cubicBezTo>
                    <a:pt x="3254" y="1211"/>
                    <a:pt x="3314" y="1180"/>
                    <a:pt x="3373" y="1138"/>
                  </a:cubicBezTo>
                  <a:cubicBezTo>
                    <a:pt x="3416" y="1092"/>
                    <a:pt x="3475" y="1050"/>
                    <a:pt x="3518" y="1004"/>
                  </a:cubicBezTo>
                  <a:lnTo>
                    <a:pt x="3651" y="874"/>
                  </a:lnTo>
                  <a:cubicBezTo>
                    <a:pt x="3693" y="828"/>
                    <a:pt x="3725" y="786"/>
                    <a:pt x="3753" y="740"/>
                  </a:cubicBezTo>
                  <a:cubicBezTo>
                    <a:pt x="3781" y="698"/>
                    <a:pt x="3827" y="670"/>
                    <a:pt x="3841" y="624"/>
                  </a:cubicBezTo>
                  <a:cubicBezTo>
                    <a:pt x="3901" y="550"/>
                    <a:pt x="3943" y="476"/>
                    <a:pt x="3975" y="420"/>
                  </a:cubicBezTo>
                  <a:cubicBezTo>
                    <a:pt x="4003" y="346"/>
                    <a:pt x="4017" y="300"/>
                    <a:pt x="4031" y="272"/>
                  </a:cubicBezTo>
                  <a:cubicBezTo>
                    <a:pt x="4045" y="230"/>
                    <a:pt x="4063" y="212"/>
                    <a:pt x="4063" y="212"/>
                  </a:cubicBezTo>
                  <a:cubicBezTo>
                    <a:pt x="4077" y="156"/>
                    <a:pt x="4063" y="82"/>
                    <a:pt x="4017" y="37"/>
                  </a:cubicBezTo>
                  <a:cubicBezTo>
                    <a:pt x="3985" y="12"/>
                    <a:pt x="3950" y="1"/>
                    <a:pt x="3917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1" name="Google Shape;281;p44"/>
            <p:cNvSpPr/>
            <p:nvPr/>
          </p:nvSpPr>
          <p:spPr>
            <a:xfrm>
              <a:off x="6699150" y="1363550"/>
              <a:ext cx="23225" cy="23075"/>
            </a:xfrm>
            <a:custGeom>
              <a:avLst/>
              <a:gdLst/>
              <a:ahLst/>
              <a:cxnLst/>
              <a:rect l="l" t="t" r="r" b="b"/>
              <a:pathLst>
                <a:path w="929" h="923" extrusionOk="0">
                  <a:moveTo>
                    <a:pt x="749" y="0"/>
                  </a:moveTo>
                  <a:cubicBezTo>
                    <a:pt x="717" y="0"/>
                    <a:pt x="684" y="7"/>
                    <a:pt x="655" y="22"/>
                  </a:cubicBezTo>
                  <a:cubicBezTo>
                    <a:pt x="581" y="54"/>
                    <a:pt x="535" y="127"/>
                    <a:pt x="493" y="184"/>
                  </a:cubicBezTo>
                  <a:cubicBezTo>
                    <a:pt x="447" y="272"/>
                    <a:pt x="391" y="331"/>
                    <a:pt x="331" y="405"/>
                  </a:cubicBezTo>
                  <a:cubicBezTo>
                    <a:pt x="289" y="479"/>
                    <a:pt x="229" y="535"/>
                    <a:pt x="183" y="609"/>
                  </a:cubicBezTo>
                  <a:cubicBezTo>
                    <a:pt x="155" y="637"/>
                    <a:pt x="95" y="743"/>
                    <a:pt x="67" y="757"/>
                  </a:cubicBezTo>
                  <a:cubicBezTo>
                    <a:pt x="0" y="808"/>
                    <a:pt x="32" y="923"/>
                    <a:pt x="114" y="923"/>
                  </a:cubicBezTo>
                  <a:cubicBezTo>
                    <a:pt x="123" y="923"/>
                    <a:pt x="132" y="921"/>
                    <a:pt x="141" y="919"/>
                  </a:cubicBezTo>
                  <a:cubicBezTo>
                    <a:pt x="215" y="901"/>
                    <a:pt x="271" y="887"/>
                    <a:pt x="345" y="845"/>
                  </a:cubicBezTo>
                  <a:cubicBezTo>
                    <a:pt x="433" y="799"/>
                    <a:pt x="507" y="725"/>
                    <a:pt x="595" y="655"/>
                  </a:cubicBezTo>
                  <a:cubicBezTo>
                    <a:pt x="711" y="549"/>
                    <a:pt x="918" y="345"/>
                    <a:pt x="918" y="170"/>
                  </a:cubicBezTo>
                  <a:cubicBezTo>
                    <a:pt x="929" y="60"/>
                    <a:pt x="842" y="0"/>
                    <a:pt x="749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2" name="Google Shape;282;p44"/>
            <p:cNvSpPr/>
            <p:nvPr/>
          </p:nvSpPr>
          <p:spPr>
            <a:xfrm>
              <a:off x="6717350" y="1364050"/>
              <a:ext cx="23125" cy="31500"/>
            </a:xfrm>
            <a:custGeom>
              <a:avLst/>
              <a:gdLst/>
              <a:ahLst/>
              <a:cxnLst/>
              <a:rect l="l" t="t" r="r" b="b"/>
              <a:pathLst>
                <a:path w="925" h="1260" extrusionOk="0">
                  <a:moveTo>
                    <a:pt x="728" y="1"/>
                  </a:moveTo>
                  <a:cubicBezTo>
                    <a:pt x="689" y="1"/>
                    <a:pt x="649" y="15"/>
                    <a:pt x="616" y="48"/>
                  </a:cubicBezTo>
                  <a:cubicBezTo>
                    <a:pt x="454" y="209"/>
                    <a:pt x="352" y="459"/>
                    <a:pt x="233" y="649"/>
                  </a:cubicBezTo>
                  <a:cubicBezTo>
                    <a:pt x="145" y="811"/>
                    <a:pt x="29" y="987"/>
                    <a:pt x="1" y="1177"/>
                  </a:cubicBezTo>
                  <a:cubicBezTo>
                    <a:pt x="1" y="1221"/>
                    <a:pt x="45" y="1259"/>
                    <a:pt x="86" y="1259"/>
                  </a:cubicBezTo>
                  <a:cubicBezTo>
                    <a:pt x="96" y="1259"/>
                    <a:pt x="107" y="1256"/>
                    <a:pt x="117" y="1251"/>
                  </a:cubicBezTo>
                  <a:cubicBezTo>
                    <a:pt x="278" y="1131"/>
                    <a:pt x="394" y="955"/>
                    <a:pt x="511" y="811"/>
                  </a:cubicBezTo>
                  <a:cubicBezTo>
                    <a:pt x="644" y="635"/>
                    <a:pt x="834" y="427"/>
                    <a:pt x="894" y="209"/>
                  </a:cubicBezTo>
                  <a:cubicBezTo>
                    <a:pt x="924" y="93"/>
                    <a:pt x="828" y="1"/>
                    <a:pt x="728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3" name="Google Shape;283;p44"/>
            <p:cNvSpPr/>
            <p:nvPr/>
          </p:nvSpPr>
          <p:spPr>
            <a:xfrm>
              <a:off x="6734125" y="1374500"/>
              <a:ext cx="15400" cy="19425"/>
            </a:xfrm>
            <a:custGeom>
              <a:avLst/>
              <a:gdLst/>
              <a:ahLst/>
              <a:cxnLst/>
              <a:rect l="l" t="t" r="r" b="b"/>
              <a:pathLst>
                <a:path w="616" h="777" extrusionOk="0">
                  <a:moveTo>
                    <a:pt x="458" y="0"/>
                  </a:moveTo>
                  <a:cubicBezTo>
                    <a:pt x="411" y="0"/>
                    <a:pt x="362" y="21"/>
                    <a:pt x="325" y="69"/>
                  </a:cubicBezTo>
                  <a:cubicBezTo>
                    <a:pt x="265" y="157"/>
                    <a:pt x="237" y="259"/>
                    <a:pt x="191" y="361"/>
                  </a:cubicBezTo>
                  <a:cubicBezTo>
                    <a:pt x="149" y="449"/>
                    <a:pt x="89" y="551"/>
                    <a:pt x="47" y="639"/>
                  </a:cubicBezTo>
                  <a:cubicBezTo>
                    <a:pt x="0" y="708"/>
                    <a:pt x="61" y="776"/>
                    <a:pt x="125" y="776"/>
                  </a:cubicBezTo>
                  <a:cubicBezTo>
                    <a:pt x="143" y="776"/>
                    <a:pt x="161" y="771"/>
                    <a:pt x="177" y="759"/>
                  </a:cubicBezTo>
                  <a:cubicBezTo>
                    <a:pt x="279" y="671"/>
                    <a:pt x="339" y="583"/>
                    <a:pt x="413" y="495"/>
                  </a:cubicBezTo>
                  <a:cubicBezTo>
                    <a:pt x="487" y="393"/>
                    <a:pt x="561" y="287"/>
                    <a:pt x="589" y="171"/>
                  </a:cubicBezTo>
                  <a:cubicBezTo>
                    <a:pt x="616" y="68"/>
                    <a:pt x="542" y="0"/>
                    <a:pt x="45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" name="Google Shape;284;p44"/>
            <p:cNvSpPr/>
            <p:nvPr/>
          </p:nvSpPr>
          <p:spPr>
            <a:xfrm>
              <a:off x="6855850" y="1360550"/>
              <a:ext cx="23775" cy="26575"/>
            </a:xfrm>
            <a:custGeom>
              <a:avLst/>
              <a:gdLst/>
              <a:ahLst/>
              <a:cxnLst/>
              <a:rect l="l" t="t" r="r" b="b"/>
              <a:pathLst>
                <a:path w="951" h="1063" extrusionOk="0">
                  <a:moveTo>
                    <a:pt x="715" y="1"/>
                  </a:moveTo>
                  <a:cubicBezTo>
                    <a:pt x="591" y="1"/>
                    <a:pt x="486" y="207"/>
                    <a:pt x="440" y="290"/>
                  </a:cubicBezTo>
                  <a:cubicBezTo>
                    <a:pt x="321" y="494"/>
                    <a:pt x="205" y="715"/>
                    <a:pt x="57" y="905"/>
                  </a:cubicBezTo>
                  <a:cubicBezTo>
                    <a:pt x="0" y="984"/>
                    <a:pt x="74" y="1062"/>
                    <a:pt x="152" y="1062"/>
                  </a:cubicBezTo>
                  <a:cubicBezTo>
                    <a:pt x="175" y="1062"/>
                    <a:pt x="198" y="1055"/>
                    <a:pt x="219" y="1039"/>
                  </a:cubicBezTo>
                  <a:cubicBezTo>
                    <a:pt x="381" y="877"/>
                    <a:pt x="511" y="729"/>
                    <a:pt x="644" y="539"/>
                  </a:cubicBezTo>
                  <a:cubicBezTo>
                    <a:pt x="732" y="423"/>
                    <a:pt x="950" y="188"/>
                    <a:pt x="806" y="40"/>
                  </a:cubicBezTo>
                  <a:cubicBezTo>
                    <a:pt x="775" y="12"/>
                    <a:pt x="745" y="1"/>
                    <a:pt x="71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5" name="Google Shape;285;p44"/>
            <p:cNvSpPr/>
            <p:nvPr/>
          </p:nvSpPr>
          <p:spPr>
            <a:xfrm>
              <a:off x="6873125" y="1360050"/>
              <a:ext cx="21600" cy="28425"/>
            </a:xfrm>
            <a:custGeom>
              <a:avLst/>
              <a:gdLst/>
              <a:ahLst/>
              <a:cxnLst/>
              <a:rect l="l" t="t" r="r" b="b"/>
              <a:pathLst>
                <a:path w="864" h="1137" extrusionOk="0">
                  <a:moveTo>
                    <a:pt x="673" y="1"/>
                  </a:moveTo>
                  <a:cubicBezTo>
                    <a:pt x="639" y="1"/>
                    <a:pt x="607" y="14"/>
                    <a:pt x="583" y="46"/>
                  </a:cubicBezTo>
                  <a:cubicBezTo>
                    <a:pt x="453" y="208"/>
                    <a:pt x="379" y="412"/>
                    <a:pt x="277" y="587"/>
                  </a:cubicBezTo>
                  <a:cubicBezTo>
                    <a:pt x="171" y="763"/>
                    <a:pt x="69" y="925"/>
                    <a:pt x="13" y="1115"/>
                  </a:cubicBezTo>
                  <a:cubicBezTo>
                    <a:pt x="1" y="1125"/>
                    <a:pt x="6" y="1137"/>
                    <a:pt x="15" y="1137"/>
                  </a:cubicBezTo>
                  <a:cubicBezTo>
                    <a:pt x="18" y="1137"/>
                    <a:pt x="23" y="1134"/>
                    <a:pt x="27" y="1129"/>
                  </a:cubicBezTo>
                  <a:cubicBezTo>
                    <a:pt x="203" y="1027"/>
                    <a:pt x="333" y="897"/>
                    <a:pt x="467" y="735"/>
                  </a:cubicBezTo>
                  <a:cubicBezTo>
                    <a:pt x="597" y="573"/>
                    <a:pt x="759" y="398"/>
                    <a:pt x="833" y="194"/>
                  </a:cubicBezTo>
                  <a:cubicBezTo>
                    <a:pt x="863" y="96"/>
                    <a:pt x="764" y="1"/>
                    <a:pt x="673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6" name="Google Shape;286;p44"/>
            <p:cNvSpPr/>
            <p:nvPr/>
          </p:nvSpPr>
          <p:spPr>
            <a:xfrm>
              <a:off x="6890225" y="1366150"/>
              <a:ext cx="16925" cy="23775"/>
            </a:xfrm>
            <a:custGeom>
              <a:avLst/>
              <a:gdLst/>
              <a:ahLst/>
              <a:cxnLst/>
              <a:rect l="l" t="t" r="r" b="b"/>
              <a:pathLst>
                <a:path w="677" h="951" extrusionOk="0">
                  <a:moveTo>
                    <a:pt x="524" y="1"/>
                  </a:moveTo>
                  <a:cubicBezTo>
                    <a:pt x="515" y="1"/>
                    <a:pt x="507" y="2"/>
                    <a:pt x="500" y="6"/>
                  </a:cubicBezTo>
                  <a:cubicBezTo>
                    <a:pt x="325" y="37"/>
                    <a:pt x="279" y="270"/>
                    <a:pt x="208" y="403"/>
                  </a:cubicBezTo>
                  <a:cubicBezTo>
                    <a:pt x="135" y="565"/>
                    <a:pt x="15" y="741"/>
                    <a:pt x="1" y="917"/>
                  </a:cubicBezTo>
                  <a:cubicBezTo>
                    <a:pt x="1" y="937"/>
                    <a:pt x="18" y="950"/>
                    <a:pt x="38" y="950"/>
                  </a:cubicBezTo>
                  <a:cubicBezTo>
                    <a:pt x="45" y="950"/>
                    <a:pt x="53" y="949"/>
                    <a:pt x="61" y="945"/>
                  </a:cubicBezTo>
                  <a:cubicBezTo>
                    <a:pt x="223" y="857"/>
                    <a:pt x="325" y="667"/>
                    <a:pt x="427" y="519"/>
                  </a:cubicBezTo>
                  <a:cubicBezTo>
                    <a:pt x="515" y="389"/>
                    <a:pt x="676" y="213"/>
                    <a:pt x="602" y="52"/>
                  </a:cubicBezTo>
                  <a:cubicBezTo>
                    <a:pt x="581" y="17"/>
                    <a:pt x="550" y="1"/>
                    <a:pt x="52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7" name="Google Shape;287;p44"/>
            <p:cNvSpPr/>
            <p:nvPr/>
          </p:nvSpPr>
          <p:spPr>
            <a:xfrm>
              <a:off x="6691675" y="1427075"/>
              <a:ext cx="61000" cy="18675"/>
            </a:xfrm>
            <a:custGeom>
              <a:avLst/>
              <a:gdLst/>
              <a:ahLst/>
              <a:cxnLst/>
              <a:rect l="l" t="t" r="r" b="b"/>
              <a:pathLst>
                <a:path w="2440" h="747" extrusionOk="0">
                  <a:moveTo>
                    <a:pt x="151" y="0"/>
                  </a:moveTo>
                  <a:cubicBezTo>
                    <a:pt x="117" y="0"/>
                    <a:pt x="81" y="6"/>
                    <a:pt x="43" y="17"/>
                  </a:cubicBezTo>
                  <a:cubicBezTo>
                    <a:pt x="0" y="31"/>
                    <a:pt x="29" y="77"/>
                    <a:pt x="60" y="77"/>
                  </a:cubicBezTo>
                  <a:cubicBezTo>
                    <a:pt x="67" y="76"/>
                    <a:pt x="73" y="76"/>
                    <a:pt x="79" y="76"/>
                  </a:cubicBezTo>
                  <a:cubicBezTo>
                    <a:pt x="277" y="76"/>
                    <a:pt x="256" y="505"/>
                    <a:pt x="440" y="576"/>
                  </a:cubicBezTo>
                  <a:cubicBezTo>
                    <a:pt x="482" y="592"/>
                    <a:pt x="519" y="599"/>
                    <a:pt x="553" y="599"/>
                  </a:cubicBezTo>
                  <a:cubicBezTo>
                    <a:pt x="715" y="599"/>
                    <a:pt x="809" y="449"/>
                    <a:pt x="975" y="449"/>
                  </a:cubicBezTo>
                  <a:cubicBezTo>
                    <a:pt x="996" y="449"/>
                    <a:pt x="1018" y="451"/>
                    <a:pt x="1042" y="457"/>
                  </a:cubicBezTo>
                  <a:cubicBezTo>
                    <a:pt x="1236" y="498"/>
                    <a:pt x="1339" y="746"/>
                    <a:pt x="1546" y="746"/>
                  </a:cubicBezTo>
                  <a:cubicBezTo>
                    <a:pt x="1571" y="746"/>
                    <a:pt x="1597" y="742"/>
                    <a:pt x="1625" y="735"/>
                  </a:cubicBezTo>
                  <a:cubicBezTo>
                    <a:pt x="1713" y="706"/>
                    <a:pt x="1773" y="664"/>
                    <a:pt x="1847" y="618"/>
                  </a:cubicBezTo>
                  <a:cubicBezTo>
                    <a:pt x="1917" y="560"/>
                    <a:pt x="1968" y="536"/>
                    <a:pt x="2016" y="536"/>
                  </a:cubicBezTo>
                  <a:cubicBezTo>
                    <a:pt x="2088" y="536"/>
                    <a:pt x="2152" y="592"/>
                    <a:pt x="2259" y="664"/>
                  </a:cubicBezTo>
                  <a:cubicBezTo>
                    <a:pt x="2276" y="678"/>
                    <a:pt x="2294" y="684"/>
                    <a:pt x="2312" y="684"/>
                  </a:cubicBezTo>
                  <a:cubicBezTo>
                    <a:pt x="2381" y="684"/>
                    <a:pt x="2439" y="587"/>
                    <a:pt x="2403" y="516"/>
                  </a:cubicBezTo>
                  <a:cubicBezTo>
                    <a:pt x="2319" y="368"/>
                    <a:pt x="2188" y="265"/>
                    <a:pt x="2033" y="265"/>
                  </a:cubicBezTo>
                  <a:cubicBezTo>
                    <a:pt x="1974" y="265"/>
                    <a:pt x="1912" y="280"/>
                    <a:pt x="1847" y="312"/>
                  </a:cubicBezTo>
                  <a:cubicBezTo>
                    <a:pt x="1745" y="369"/>
                    <a:pt x="1671" y="502"/>
                    <a:pt x="1555" y="516"/>
                  </a:cubicBezTo>
                  <a:cubicBezTo>
                    <a:pt x="1550" y="517"/>
                    <a:pt x="1544" y="518"/>
                    <a:pt x="1539" y="518"/>
                  </a:cubicBezTo>
                  <a:cubicBezTo>
                    <a:pt x="1441" y="518"/>
                    <a:pt x="1359" y="397"/>
                    <a:pt x="1305" y="341"/>
                  </a:cubicBezTo>
                  <a:cubicBezTo>
                    <a:pt x="1260" y="295"/>
                    <a:pt x="1203" y="281"/>
                    <a:pt x="1144" y="267"/>
                  </a:cubicBezTo>
                  <a:cubicBezTo>
                    <a:pt x="1095" y="255"/>
                    <a:pt x="1053" y="250"/>
                    <a:pt x="1014" y="250"/>
                  </a:cubicBezTo>
                  <a:cubicBezTo>
                    <a:pt x="960" y="250"/>
                    <a:pt x="911" y="259"/>
                    <a:pt x="852" y="267"/>
                  </a:cubicBezTo>
                  <a:cubicBezTo>
                    <a:pt x="756" y="285"/>
                    <a:pt x="649" y="384"/>
                    <a:pt x="565" y="384"/>
                  </a:cubicBezTo>
                  <a:cubicBezTo>
                    <a:pt x="519" y="384"/>
                    <a:pt x="480" y="355"/>
                    <a:pt x="454" y="267"/>
                  </a:cubicBezTo>
                  <a:cubicBezTo>
                    <a:pt x="395" y="92"/>
                    <a:pt x="290" y="0"/>
                    <a:pt x="15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8" name="Google Shape;288;p44"/>
            <p:cNvSpPr/>
            <p:nvPr/>
          </p:nvSpPr>
          <p:spPr>
            <a:xfrm>
              <a:off x="6797200" y="1553175"/>
              <a:ext cx="70025" cy="27525"/>
            </a:xfrm>
            <a:custGeom>
              <a:avLst/>
              <a:gdLst/>
              <a:ahLst/>
              <a:cxnLst/>
              <a:rect l="l" t="t" r="r" b="b"/>
              <a:pathLst>
                <a:path w="2801" h="1101" extrusionOk="0">
                  <a:moveTo>
                    <a:pt x="1986" y="0"/>
                  </a:moveTo>
                  <a:cubicBezTo>
                    <a:pt x="1953" y="0"/>
                    <a:pt x="1919" y="15"/>
                    <a:pt x="1889" y="45"/>
                  </a:cubicBezTo>
                  <a:cubicBezTo>
                    <a:pt x="1731" y="175"/>
                    <a:pt x="1657" y="513"/>
                    <a:pt x="1450" y="587"/>
                  </a:cubicBezTo>
                  <a:cubicBezTo>
                    <a:pt x="1432" y="594"/>
                    <a:pt x="1415" y="597"/>
                    <a:pt x="1399" y="597"/>
                  </a:cubicBezTo>
                  <a:cubicBezTo>
                    <a:pt x="1248" y="597"/>
                    <a:pt x="1185" y="308"/>
                    <a:pt x="1010" y="295"/>
                  </a:cubicBezTo>
                  <a:cubicBezTo>
                    <a:pt x="820" y="295"/>
                    <a:pt x="658" y="397"/>
                    <a:pt x="542" y="545"/>
                  </a:cubicBezTo>
                  <a:cubicBezTo>
                    <a:pt x="380" y="749"/>
                    <a:pt x="324" y="897"/>
                    <a:pt x="43" y="939"/>
                  </a:cubicBezTo>
                  <a:cubicBezTo>
                    <a:pt x="0" y="953"/>
                    <a:pt x="0" y="999"/>
                    <a:pt x="29" y="1013"/>
                  </a:cubicBezTo>
                  <a:cubicBezTo>
                    <a:pt x="107" y="1071"/>
                    <a:pt x="189" y="1100"/>
                    <a:pt x="269" y="1100"/>
                  </a:cubicBezTo>
                  <a:cubicBezTo>
                    <a:pt x="366" y="1100"/>
                    <a:pt x="461" y="1056"/>
                    <a:pt x="542" y="967"/>
                  </a:cubicBezTo>
                  <a:cubicBezTo>
                    <a:pt x="630" y="879"/>
                    <a:pt x="676" y="763"/>
                    <a:pt x="746" y="675"/>
                  </a:cubicBezTo>
                  <a:cubicBezTo>
                    <a:pt x="806" y="601"/>
                    <a:pt x="866" y="573"/>
                    <a:pt x="940" y="545"/>
                  </a:cubicBezTo>
                  <a:cubicBezTo>
                    <a:pt x="946" y="543"/>
                    <a:pt x="952" y="542"/>
                    <a:pt x="957" y="542"/>
                  </a:cubicBezTo>
                  <a:cubicBezTo>
                    <a:pt x="1013" y="542"/>
                    <a:pt x="1030" y="618"/>
                    <a:pt x="1056" y="647"/>
                  </a:cubicBezTo>
                  <a:cubicBezTo>
                    <a:pt x="1132" y="779"/>
                    <a:pt x="1285" y="844"/>
                    <a:pt x="1430" y="844"/>
                  </a:cubicBezTo>
                  <a:cubicBezTo>
                    <a:pt x="1478" y="844"/>
                    <a:pt x="1526" y="837"/>
                    <a:pt x="1569" y="823"/>
                  </a:cubicBezTo>
                  <a:cubicBezTo>
                    <a:pt x="1773" y="735"/>
                    <a:pt x="1861" y="485"/>
                    <a:pt x="1995" y="309"/>
                  </a:cubicBezTo>
                  <a:cubicBezTo>
                    <a:pt x="2123" y="428"/>
                    <a:pt x="2286" y="519"/>
                    <a:pt x="2448" y="519"/>
                  </a:cubicBezTo>
                  <a:cubicBezTo>
                    <a:pt x="2543" y="519"/>
                    <a:pt x="2639" y="487"/>
                    <a:pt x="2727" y="411"/>
                  </a:cubicBezTo>
                  <a:cubicBezTo>
                    <a:pt x="2800" y="337"/>
                    <a:pt x="2741" y="235"/>
                    <a:pt x="2667" y="235"/>
                  </a:cubicBezTo>
                  <a:cubicBezTo>
                    <a:pt x="2403" y="221"/>
                    <a:pt x="2273" y="235"/>
                    <a:pt x="2083" y="45"/>
                  </a:cubicBezTo>
                  <a:cubicBezTo>
                    <a:pt x="2053" y="15"/>
                    <a:pt x="2019" y="0"/>
                    <a:pt x="198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9" name="Google Shape;289;p44"/>
            <p:cNvSpPr/>
            <p:nvPr/>
          </p:nvSpPr>
          <p:spPr>
            <a:xfrm>
              <a:off x="6824375" y="1504150"/>
              <a:ext cx="35400" cy="11175"/>
            </a:xfrm>
            <a:custGeom>
              <a:avLst/>
              <a:gdLst/>
              <a:ahLst/>
              <a:cxnLst/>
              <a:rect l="l" t="t" r="r" b="b"/>
              <a:pathLst>
                <a:path w="1416" h="447" extrusionOk="0">
                  <a:moveTo>
                    <a:pt x="485" y="1"/>
                  </a:moveTo>
                  <a:cubicBezTo>
                    <a:pt x="411" y="1"/>
                    <a:pt x="338" y="24"/>
                    <a:pt x="275" y="58"/>
                  </a:cubicBezTo>
                  <a:cubicBezTo>
                    <a:pt x="173" y="100"/>
                    <a:pt x="116" y="188"/>
                    <a:pt x="28" y="248"/>
                  </a:cubicBezTo>
                  <a:cubicBezTo>
                    <a:pt x="0" y="260"/>
                    <a:pt x="23" y="309"/>
                    <a:pt x="48" y="309"/>
                  </a:cubicBezTo>
                  <a:cubicBezTo>
                    <a:pt x="51" y="309"/>
                    <a:pt x="54" y="309"/>
                    <a:pt x="57" y="307"/>
                  </a:cubicBezTo>
                  <a:cubicBezTo>
                    <a:pt x="145" y="276"/>
                    <a:pt x="261" y="262"/>
                    <a:pt x="349" y="233"/>
                  </a:cubicBezTo>
                  <a:cubicBezTo>
                    <a:pt x="398" y="214"/>
                    <a:pt x="442" y="206"/>
                    <a:pt x="484" y="206"/>
                  </a:cubicBezTo>
                  <a:cubicBezTo>
                    <a:pt x="602" y="206"/>
                    <a:pt x="695" y="274"/>
                    <a:pt x="802" y="350"/>
                  </a:cubicBezTo>
                  <a:cubicBezTo>
                    <a:pt x="897" y="411"/>
                    <a:pt x="1001" y="447"/>
                    <a:pt x="1098" y="447"/>
                  </a:cubicBezTo>
                  <a:cubicBezTo>
                    <a:pt x="1213" y="447"/>
                    <a:pt x="1319" y="396"/>
                    <a:pt x="1390" y="276"/>
                  </a:cubicBezTo>
                  <a:cubicBezTo>
                    <a:pt x="1416" y="237"/>
                    <a:pt x="1382" y="172"/>
                    <a:pt x="1331" y="172"/>
                  </a:cubicBezTo>
                  <a:cubicBezTo>
                    <a:pt x="1326" y="172"/>
                    <a:pt x="1321" y="172"/>
                    <a:pt x="1316" y="174"/>
                  </a:cubicBezTo>
                  <a:cubicBezTo>
                    <a:pt x="1229" y="213"/>
                    <a:pt x="1163" y="240"/>
                    <a:pt x="1096" y="240"/>
                  </a:cubicBezTo>
                  <a:cubicBezTo>
                    <a:pt x="1039" y="240"/>
                    <a:pt x="981" y="221"/>
                    <a:pt x="908" y="174"/>
                  </a:cubicBezTo>
                  <a:cubicBezTo>
                    <a:pt x="802" y="100"/>
                    <a:pt x="700" y="43"/>
                    <a:pt x="570" y="12"/>
                  </a:cubicBezTo>
                  <a:cubicBezTo>
                    <a:pt x="542" y="4"/>
                    <a:pt x="514" y="1"/>
                    <a:pt x="48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" name="Google Shape;290;p44"/>
            <p:cNvSpPr/>
            <p:nvPr/>
          </p:nvSpPr>
          <p:spPr>
            <a:xfrm>
              <a:off x="6927250" y="1344625"/>
              <a:ext cx="38550" cy="10075"/>
            </a:xfrm>
            <a:custGeom>
              <a:avLst/>
              <a:gdLst/>
              <a:ahLst/>
              <a:cxnLst/>
              <a:rect l="l" t="t" r="r" b="b"/>
              <a:pathLst>
                <a:path w="1542" h="403" extrusionOk="0">
                  <a:moveTo>
                    <a:pt x="980" y="0"/>
                  </a:moveTo>
                  <a:cubicBezTo>
                    <a:pt x="947" y="0"/>
                    <a:pt x="913" y="22"/>
                    <a:pt x="894" y="47"/>
                  </a:cubicBezTo>
                  <a:cubicBezTo>
                    <a:pt x="810" y="164"/>
                    <a:pt x="755" y="204"/>
                    <a:pt x="700" y="204"/>
                  </a:cubicBezTo>
                  <a:cubicBezTo>
                    <a:pt x="632" y="204"/>
                    <a:pt x="564" y="142"/>
                    <a:pt x="441" y="93"/>
                  </a:cubicBezTo>
                  <a:cubicBezTo>
                    <a:pt x="415" y="83"/>
                    <a:pt x="386" y="79"/>
                    <a:pt x="354" y="79"/>
                  </a:cubicBezTo>
                  <a:cubicBezTo>
                    <a:pt x="240" y="79"/>
                    <a:pt x="98" y="134"/>
                    <a:pt x="29" y="181"/>
                  </a:cubicBezTo>
                  <a:cubicBezTo>
                    <a:pt x="1" y="195"/>
                    <a:pt x="15" y="237"/>
                    <a:pt x="47" y="237"/>
                  </a:cubicBezTo>
                  <a:cubicBezTo>
                    <a:pt x="115" y="222"/>
                    <a:pt x="200" y="203"/>
                    <a:pt x="280" y="203"/>
                  </a:cubicBezTo>
                  <a:cubicBezTo>
                    <a:pt x="352" y="203"/>
                    <a:pt x="420" y="219"/>
                    <a:pt x="469" y="269"/>
                  </a:cubicBezTo>
                  <a:cubicBezTo>
                    <a:pt x="514" y="311"/>
                    <a:pt x="557" y="357"/>
                    <a:pt x="616" y="385"/>
                  </a:cubicBezTo>
                  <a:cubicBezTo>
                    <a:pt x="646" y="397"/>
                    <a:pt x="675" y="402"/>
                    <a:pt x="703" y="402"/>
                  </a:cubicBezTo>
                  <a:cubicBezTo>
                    <a:pt x="814" y="402"/>
                    <a:pt x="912" y="316"/>
                    <a:pt x="982" y="223"/>
                  </a:cubicBezTo>
                  <a:cubicBezTo>
                    <a:pt x="1075" y="294"/>
                    <a:pt x="1187" y="344"/>
                    <a:pt x="1306" y="344"/>
                  </a:cubicBezTo>
                  <a:cubicBezTo>
                    <a:pt x="1359" y="344"/>
                    <a:pt x="1413" y="334"/>
                    <a:pt x="1468" y="311"/>
                  </a:cubicBezTo>
                  <a:cubicBezTo>
                    <a:pt x="1542" y="283"/>
                    <a:pt x="1542" y="149"/>
                    <a:pt x="1454" y="149"/>
                  </a:cubicBezTo>
                  <a:cubicBezTo>
                    <a:pt x="1419" y="152"/>
                    <a:pt x="1386" y="154"/>
                    <a:pt x="1355" y="154"/>
                  </a:cubicBezTo>
                  <a:cubicBezTo>
                    <a:pt x="1230" y="154"/>
                    <a:pt x="1135" y="126"/>
                    <a:pt x="1042" y="33"/>
                  </a:cubicBezTo>
                  <a:cubicBezTo>
                    <a:pt x="1024" y="9"/>
                    <a:pt x="1002" y="0"/>
                    <a:pt x="98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" name="Google Shape;291;p44"/>
            <p:cNvSpPr/>
            <p:nvPr/>
          </p:nvSpPr>
          <p:spPr>
            <a:xfrm>
              <a:off x="6827425" y="1184350"/>
              <a:ext cx="62700" cy="21575"/>
            </a:xfrm>
            <a:custGeom>
              <a:avLst/>
              <a:gdLst/>
              <a:ahLst/>
              <a:cxnLst/>
              <a:rect l="l" t="t" r="r" b="b"/>
              <a:pathLst>
                <a:path w="2508" h="863" extrusionOk="0">
                  <a:moveTo>
                    <a:pt x="950" y="0"/>
                  </a:moveTo>
                  <a:cubicBezTo>
                    <a:pt x="938" y="0"/>
                    <a:pt x="926" y="3"/>
                    <a:pt x="916" y="11"/>
                  </a:cubicBezTo>
                  <a:cubicBezTo>
                    <a:pt x="749" y="110"/>
                    <a:pt x="513" y="287"/>
                    <a:pt x="293" y="287"/>
                  </a:cubicBezTo>
                  <a:cubicBezTo>
                    <a:pt x="225" y="287"/>
                    <a:pt x="159" y="270"/>
                    <a:pt x="96" y="229"/>
                  </a:cubicBezTo>
                  <a:cubicBezTo>
                    <a:pt x="90" y="225"/>
                    <a:pt x="84" y="223"/>
                    <a:pt x="78" y="223"/>
                  </a:cubicBezTo>
                  <a:cubicBezTo>
                    <a:pt x="37" y="223"/>
                    <a:pt x="0" y="294"/>
                    <a:pt x="37" y="331"/>
                  </a:cubicBezTo>
                  <a:cubicBezTo>
                    <a:pt x="127" y="416"/>
                    <a:pt x="225" y="449"/>
                    <a:pt x="325" y="449"/>
                  </a:cubicBezTo>
                  <a:cubicBezTo>
                    <a:pt x="502" y="449"/>
                    <a:pt x="688" y="346"/>
                    <a:pt x="856" y="243"/>
                  </a:cubicBezTo>
                  <a:cubicBezTo>
                    <a:pt x="874" y="478"/>
                    <a:pt x="1064" y="566"/>
                    <a:pt x="1356" y="580"/>
                  </a:cubicBezTo>
                  <a:cubicBezTo>
                    <a:pt x="1503" y="594"/>
                    <a:pt x="1634" y="626"/>
                    <a:pt x="1781" y="654"/>
                  </a:cubicBezTo>
                  <a:cubicBezTo>
                    <a:pt x="1929" y="682"/>
                    <a:pt x="1943" y="742"/>
                    <a:pt x="2059" y="816"/>
                  </a:cubicBezTo>
                  <a:cubicBezTo>
                    <a:pt x="2114" y="848"/>
                    <a:pt x="2164" y="863"/>
                    <a:pt x="2211" y="863"/>
                  </a:cubicBezTo>
                  <a:cubicBezTo>
                    <a:pt x="2292" y="863"/>
                    <a:pt x="2366" y="821"/>
                    <a:pt x="2439" y="756"/>
                  </a:cubicBezTo>
                  <a:cubicBezTo>
                    <a:pt x="2507" y="704"/>
                    <a:pt x="2449" y="610"/>
                    <a:pt x="2385" y="610"/>
                  </a:cubicBezTo>
                  <a:cubicBezTo>
                    <a:pt x="2379" y="610"/>
                    <a:pt x="2374" y="611"/>
                    <a:pt x="2369" y="612"/>
                  </a:cubicBezTo>
                  <a:cubicBezTo>
                    <a:pt x="2323" y="625"/>
                    <a:pt x="2286" y="631"/>
                    <a:pt x="2254" y="631"/>
                  </a:cubicBezTo>
                  <a:cubicBezTo>
                    <a:pt x="2180" y="631"/>
                    <a:pt x="2130" y="599"/>
                    <a:pt x="2059" y="538"/>
                  </a:cubicBezTo>
                  <a:cubicBezTo>
                    <a:pt x="1957" y="464"/>
                    <a:pt x="1855" y="464"/>
                    <a:pt x="1722" y="436"/>
                  </a:cubicBezTo>
                  <a:cubicBezTo>
                    <a:pt x="1605" y="405"/>
                    <a:pt x="1489" y="376"/>
                    <a:pt x="1356" y="376"/>
                  </a:cubicBezTo>
                  <a:cubicBezTo>
                    <a:pt x="1138" y="362"/>
                    <a:pt x="1018" y="331"/>
                    <a:pt x="1032" y="84"/>
                  </a:cubicBezTo>
                  <a:cubicBezTo>
                    <a:pt x="1032" y="38"/>
                    <a:pt x="990" y="0"/>
                    <a:pt x="95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2" name="Google Shape;292;p44"/>
            <p:cNvSpPr/>
            <p:nvPr/>
          </p:nvSpPr>
          <p:spPr>
            <a:xfrm>
              <a:off x="6747975" y="1248825"/>
              <a:ext cx="51150" cy="10800"/>
            </a:xfrm>
            <a:custGeom>
              <a:avLst/>
              <a:gdLst/>
              <a:ahLst/>
              <a:cxnLst/>
              <a:rect l="l" t="t" r="r" b="b"/>
              <a:pathLst>
                <a:path w="2046" h="432" extrusionOk="0">
                  <a:moveTo>
                    <a:pt x="754" y="1"/>
                  </a:moveTo>
                  <a:cubicBezTo>
                    <a:pt x="727" y="1"/>
                    <a:pt x="700" y="12"/>
                    <a:pt x="678" y="38"/>
                  </a:cubicBezTo>
                  <a:cubicBezTo>
                    <a:pt x="594" y="147"/>
                    <a:pt x="498" y="210"/>
                    <a:pt x="404" y="210"/>
                  </a:cubicBezTo>
                  <a:cubicBezTo>
                    <a:pt x="319" y="210"/>
                    <a:pt x="235" y="157"/>
                    <a:pt x="165" y="38"/>
                  </a:cubicBezTo>
                  <a:cubicBezTo>
                    <a:pt x="150" y="14"/>
                    <a:pt x="124" y="3"/>
                    <a:pt x="98" y="3"/>
                  </a:cubicBezTo>
                  <a:cubicBezTo>
                    <a:pt x="50" y="3"/>
                    <a:pt x="0" y="41"/>
                    <a:pt x="21" y="98"/>
                  </a:cubicBezTo>
                  <a:cubicBezTo>
                    <a:pt x="80" y="330"/>
                    <a:pt x="235" y="431"/>
                    <a:pt x="405" y="431"/>
                  </a:cubicBezTo>
                  <a:cubicBezTo>
                    <a:pt x="527" y="431"/>
                    <a:pt x="657" y="380"/>
                    <a:pt x="766" y="288"/>
                  </a:cubicBezTo>
                  <a:cubicBezTo>
                    <a:pt x="865" y="363"/>
                    <a:pt x="970" y="386"/>
                    <a:pt x="1079" y="386"/>
                  </a:cubicBezTo>
                  <a:cubicBezTo>
                    <a:pt x="1247" y="386"/>
                    <a:pt x="1426" y="332"/>
                    <a:pt x="1609" y="332"/>
                  </a:cubicBezTo>
                  <a:cubicBezTo>
                    <a:pt x="1679" y="332"/>
                    <a:pt x="1750" y="340"/>
                    <a:pt x="1822" y="362"/>
                  </a:cubicBezTo>
                  <a:cubicBezTo>
                    <a:pt x="1834" y="366"/>
                    <a:pt x="1846" y="368"/>
                    <a:pt x="1858" y="368"/>
                  </a:cubicBezTo>
                  <a:cubicBezTo>
                    <a:pt x="1972" y="368"/>
                    <a:pt x="2045" y="180"/>
                    <a:pt x="1924" y="126"/>
                  </a:cubicBezTo>
                  <a:cubicBezTo>
                    <a:pt x="1816" y="78"/>
                    <a:pt x="1713" y="55"/>
                    <a:pt x="1607" y="55"/>
                  </a:cubicBezTo>
                  <a:cubicBezTo>
                    <a:pt x="1557" y="55"/>
                    <a:pt x="1507" y="60"/>
                    <a:pt x="1456" y="70"/>
                  </a:cubicBezTo>
                  <a:cubicBezTo>
                    <a:pt x="1329" y="94"/>
                    <a:pt x="1206" y="145"/>
                    <a:pt x="1087" y="145"/>
                  </a:cubicBezTo>
                  <a:cubicBezTo>
                    <a:pt x="1002" y="145"/>
                    <a:pt x="920" y="119"/>
                    <a:pt x="840" y="38"/>
                  </a:cubicBezTo>
                  <a:cubicBezTo>
                    <a:pt x="818" y="15"/>
                    <a:pt x="786" y="1"/>
                    <a:pt x="75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3" name="Google Shape;293;p44"/>
            <p:cNvSpPr/>
            <p:nvPr/>
          </p:nvSpPr>
          <p:spPr>
            <a:xfrm>
              <a:off x="6620975" y="1462300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5"/>
                    <a:pt x="176" y="265"/>
                  </a:cubicBezTo>
                  <a:cubicBezTo>
                    <a:pt x="338" y="265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6630475" y="1468900"/>
              <a:ext cx="9175" cy="7325"/>
            </a:xfrm>
            <a:custGeom>
              <a:avLst/>
              <a:gdLst/>
              <a:ahLst/>
              <a:cxnLst/>
              <a:rect l="l" t="t" r="r" b="b"/>
              <a:pathLst>
                <a:path w="367" h="293" extrusionOk="0">
                  <a:moveTo>
                    <a:pt x="190" y="1"/>
                  </a:moveTo>
                  <a:cubicBezTo>
                    <a:pt x="0" y="1"/>
                    <a:pt x="0" y="293"/>
                    <a:pt x="190" y="293"/>
                  </a:cubicBezTo>
                  <a:cubicBezTo>
                    <a:pt x="366" y="293"/>
                    <a:pt x="366" y="1"/>
                    <a:pt x="19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5" name="Google Shape;295;p44"/>
            <p:cNvSpPr/>
            <p:nvPr/>
          </p:nvSpPr>
          <p:spPr>
            <a:xfrm>
              <a:off x="6645150" y="1464150"/>
              <a:ext cx="9175" cy="9175"/>
            </a:xfrm>
            <a:custGeom>
              <a:avLst/>
              <a:gdLst/>
              <a:ahLst/>
              <a:cxnLst/>
              <a:rect l="l" t="t" r="r" b="b"/>
              <a:pathLst>
                <a:path w="367" h="367" extrusionOk="0">
                  <a:moveTo>
                    <a:pt x="191" y="1"/>
                  </a:moveTo>
                  <a:cubicBezTo>
                    <a:pt x="89" y="1"/>
                    <a:pt x="1" y="89"/>
                    <a:pt x="1" y="177"/>
                  </a:cubicBezTo>
                  <a:cubicBezTo>
                    <a:pt x="1" y="279"/>
                    <a:pt x="89" y="367"/>
                    <a:pt x="191" y="367"/>
                  </a:cubicBezTo>
                  <a:cubicBezTo>
                    <a:pt x="279" y="367"/>
                    <a:pt x="366" y="279"/>
                    <a:pt x="366" y="177"/>
                  </a:cubicBezTo>
                  <a:cubicBezTo>
                    <a:pt x="366" y="89"/>
                    <a:pt x="279" y="1"/>
                    <a:pt x="19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6" name="Google Shape;296;p44"/>
            <p:cNvSpPr/>
            <p:nvPr/>
          </p:nvSpPr>
          <p:spPr>
            <a:xfrm>
              <a:off x="6655000" y="1457200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48" y="1"/>
                  </a:moveTo>
                  <a:cubicBezTo>
                    <a:pt x="1" y="1"/>
                    <a:pt x="1" y="219"/>
                    <a:pt x="148" y="219"/>
                  </a:cubicBezTo>
                  <a:cubicBezTo>
                    <a:pt x="278" y="219"/>
                    <a:pt x="278" y="1"/>
                    <a:pt x="14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6638550" y="1458350"/>
              <a:ext cx="4775" cy="5125"/>
            </a:xfrm>
            <a:custGeom>
              <a:avLst/>
              <a:gdLst/>
              <a:ahLst/>
              <a:cxnLst/>
              <a:rect l="l" t="t" r="r" b="b"/>
              <a:pathLst>
                <a:path w="191" h="205" extrusionOk="0">
                  <a:moveTo>
                    <a:pt x="96" y="1"/>
                  </a:moveTo>
                  <a:cubicBezTo>
                    <a:pt x="89" y="1"/>
                    <a:pt x="82" y="4"/>
                    <a:pt x="75" y="11"/>
                  </a:cubicBezTo>
                  <a:cubicBezTo>
                    <a:pt x="29" y="29"/>
                    <a:pt x="1" y="57"/>
                    <a:pt x="1" y="99"/>
                  </a:cubicBezTo>
                  <a:cubicBezTo>
                    <a:pt x="1" y="159"/>
                    <a:pt x="43" y="205"/>
                    <a:pt x="103" y="205"/>
                  </a:cubicBezTo>
                  <a:cubicBezTo>
                    <a:pt x="145" y="205"/>
                    <a:pt x="191" y="159"/>
                    <a:pt x="191" y="99"/>
                  </a:cubicBezTo>
                  <a:cubicBezTo>
                    <a:pt x="191" y="57"/>
                    <a:pt x="163" y="29"/>
                    <a:pt x="117" y="11"/>
                  </a:cubicBezTo>
                  <a:cubicBezTo>
                    <a:pt x="110" y="4"/>
                    <a:pt x="103" y="1"/>
                    <a:pt x="9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8" name="Google Shape;298;p44"/>
            <p:cNvSpPr/>
            <p:nvPr/>
          </p:nvSpPr>
          <p:spPr>
            <a:xfrm>
              <a:off x="6616225" y="1523950"/>
              <a:ext cx="8025" cy="6825"/>
            </a:xfrm>
            <a:custGeom>
              <a:avLst/>
              <a:gdLst/>
              <a:ahLst/>
              <a:cxnLst/>
              <a:rect l="l" t="t" r="r" b="b"/>
              <a:pathLst>
                <a:path w="321" h="273" extrusionOk="0">
                  <a:moveTo>
                    <a:pt x="152" y="0"/>
                  </a:moveTo>
                  <a:cubicBezTo>
                    <a:pt x="135" y="0"/>
                    <a:pt x="118" y="4"/>
                    <a:pt x="102" y="11"/>
                  </a:cubicBezTo>
                  <a:cubicBezTo>
                    <a:pt x="43" y="43"/>
                    <a:pt x="0" y="71"/>
                    <a:pt x="0" y="131"/>
                  </a:cubicBezTo>
                  <a:cubicBezTo>
                    <a:pt x="0" y="201"/>
                    <a:pt x="43" y="233"/>
                    <a:pt x="102" y="261"/>
                  </a:cubicBezTo>
                  <a:cubicBezTo>
                    <a:pt x="118" y="269"/>
                    <a:pt x="135" y="272"/>
                    <a:pt x="153" y="272"/>
                  </a:cubicBezTo>
                  <a:cubicBezTo>
                    <a:pt x="198" y="272"/>
                    <a:pt x="245" y="249"/>
                    <a:pt x="278" y="219"/>
                  </a:cubicBezTo>
                  <a:cubicBezTo>
                    <a:pt x="320" y="173"/>
                    <a:pt x="320" y="99"/>
                    <a:pt x="278" y="57"/>
                  </a:cubicBezTo>
                  <a:cubicBezTo>
                    <a:pt x="245" y="24"/>
                    <a:pt x="197" y="0"/>
                    <a:pt x="15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9" name="Google Shape;299;p44"/>
            <p:cNvSpPr/>
            <p:nvPr/>
          </p:nvSpPr>
          <p:spPr>
            <a:xfrm>
              <a:off x="6630125" y="1530825"/>
              <a:ext cx="6250" cy="6600"/>
            </a:xfrm>
            <a:custGeom>
              <a:avLst/>
              <a:gdLst/>
              <a:ahLst/>
              <a:cxnLst/>
              <a:rect l="l" t="t" r="r" b="b"/>
              <a:pathLst>
                <a:path w="250" h="264" extrusionOk="0">
                  <a:moveTo>
                    <a:pt x="116" y="0"/>
                  </a:moveTo>
                  <a:cubicBezTo>
                    <a:pt x="42" y="0"/>
                    <a:pt x="0" y="60"/>
                    <a:pt x="0" y="134"/>
                  </a:cubicBezTo>
                  <a:cubicBezTo>
                    <a:pt x="0" y="208"/>
                    <a:pt x="42" y="264"/>
                    <a:pt x="116" y="264"/>
                  </a:cubicBezTo>
                  <a:cubicBezTo>
                    <a:pt x="190" y="264"/>
                    <a:pt x="250" y="208"/>
                    <a:pt x="250" y="134"/>
                  </a:cubicBezTo>
                  <a:cubicBezTo>
                    <a:pt x="250" y="60"/>
                    <a:pt x="190" y="0"/>
                    <a:pt x="11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6634875" y="1519125"/>
              <a:ext cx="6250" cy="6625"/>
            </a:xfrm>
            <a:custGeom>
              <a:avLst/>
              <a:gdLst/>
              <a:ahLst/>
              <a:cxnLst/>
              <a:rect l="l" t="t" r="r" b="b"/>
              <a:pathLst>
                <a:path w="250" h="265" extrusionOk="0">
                  <a:moveTo>
                    <a:pt x="134" y="0"/>
                  </a:moveTo>
                  <a:cubicBezTo>
                    <a:pt x="60" y="0"/>
                    <a:pt x="0" y="60"/>
                    <a:pt x="0" y="130"/>
                  </a:cubicBezTo>
                  <a:cubicBezTo>
                    <a:pt x="0" y="204"/>
                    <a:pt x="60" y="264"/>
                    <a:pt x="134" y="264"/>
                  </a:cubicBezTo>
                  <a:cubicBezTo>
                    <a:pt x="190" y="264"/>
                    <a:pt x="250" y="204"/>
                    <a:pt x="250" y="130"/>
                  </a:cubicBezTo>
                  <a:cubicBezTo>
                    <a:pt x="250" y="60"/>
                    <a:pt x="190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1" name="Google Shape;301;p44"/>
            <p:cNvSpPr/>
            <p:nvPr/>
          </p:nvSpPr>
          <p:spPr>
            <a:xfrm>
              <a:off x="6644350" y="15132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7" y="1"/>
                  </a:moveTo>
                  <a:cubicBezTo>
                    <a:pt x="1" y="1"/>
                    <a:pt x="1" y="264"/>
                    <a:pt x="177" y="264"/>
                  </a:cubicBezTo>
                  <a:cubicBezTo>
                    <a:pt x="353" y="264"/>
                    <a:pt x="353" y="1"/>
                    <a:pt x="177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2" name="Google Shape;302;p44"/>
            <p:cNvSpPr/>
            <p:nvPr/>
          </p:nvSpPr>
          <p:spPr>
            <a:xfrm>
              <a:off x="6668975" y="1230775"/>
              <a:ext cx="6975" cy="7225"/>
            </a:xfrm>
            <a:custGeom>
              <a:avLst/>
              <a:gdLst/>
              <a:ahLst/>
              <a:cxnLst/>
              <a:rect l="l" t="t" r="r" b="b"/>
              <a:pathLst>
                <a:path w="279" h="289" extrusionOk="0">
                  <a:moveTo>
                    <a:pt x="131" y="0"/>
                  </a:moveTo>
                  <a:cubicBezTo>
                    <a:pt x="89" y="0"/>
                    <a:pt x="57" y="28"/>
                    <a:pt x="29" y="57"/>
                  </a:cubicBezTo>
                  <a:cubicBezTo>
                    <a:pt x="29" y="74"/>
                    <a:pt x="15" y="102"/>
                    <a:pt x="15" y="116"/>
                  </a:cubicBezTo>
                  <a:cubicBezTo>
                    <a:pt x="15" y="128"/>
                    <a:pt x="15" y="141"/>
                    <a:pt x="6" y="155"/>
                  </a:cubicBezTo>
                  <a:lnTo>
                    <a:pt x="6" y="155"/>
                  </a:lnTo>
                  <a:cubicBezTo>
                    <a:pt x="7" y="149"/>
                    <a:pt x="7" y="145"/>
                    <a:pt x="7" y="145"/>
                  </a:cubicBezTo>
                  <a:lnTo>
                    <a:pt x="7" y="145"/>
                  </a:lnTo>
                  <a:cubicBezTo>
                    <a:pt x="6" y="145"/>
                    <a:pt x="5" y="150"/>
                    <a:pt x="1" y="162"/>
                  </a:cubicBezTo>
                  <a:cubicBezTo>
                    <a:pt x="3" y="160"/>
                    <a:pt x="5" y="157"/>
                    <a:pt x="6" y="155"/>
                  </a:cubicBezTo>
                  <a:lnTo>
                    <a:pt x="6" y="155"/>
                  </a:lnTo>
                  <a:cubicBezTo>
                    <a:pt x="4" y="166"/>
                    <a:pt x="1" y="183"/>
                    <a:pt x="1" y="190"/>
                  </a:cubicBezTo>
                  <a:cubicBezTo>
                    <a:pt x="15" y="218"/>
                    <a:pt x="29" y="264"/>
                    <a:pt x="57" y="278"/>
                  </a:cubicBezTo>
                  <a:cubicBezTo>
                    <a:pt x="73" y="285"/>
                    <a:pt x="91" y="289"/>
                    <a:pt x="112" y="289"/>
                  </a:cubicBezTo>
                  <a:cubicBezTo>
                    <a:pt x="132" y="289"/>
                    <a:pt x="154" y="285"/>
                    <a:pt x="177" y="278"/>
                  </a:cubicBezTo>
                  <a:cubicBezTo>
                    <a:pt x="233" y="232"/>
                    <a:pt x="279" y="130"/>
                    <a:pt x="219" y="57"/>
                  </a:cubicBezTo>
                  <a:cubicBezTo>
                    <a:pt x="205" y="28"/>
                    <a:pt x="177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667850" y="1242750"/>
              <a:ext cx="8100" cy="8150"/>
            </a:xfrm>
            <a:custGeom>
              <a:avLst/>
              <a:gdLst/>
              <a:ahLst/>
              <a:cxnLst/>
              <a:rect l="l" t="t" r="r" b="b"/>
              <a:pathLst>
                <a:path w="324" h="326" extrusionOk="0">
                  <a:moveTo>
                    <a:pt x="155" y="1"/>
                  </a:moveTo>
                  <a:cubicBezTo>
                    <a:pt x="148" y="1"/>
                    <a:pt x="141" y="1"/>
                    <a:pt x="134" y="3"/>
                  </a:cubicBezTo>
                  <a:cubicBezTo>
                    <a:pt x="74" y="3"/>
                    <a:pt x="28" y="35"/>
                    <a:pt x="14" y="91"/>
                  </a:cubicBezTo>
                  <a:cubicBezTo>
                    <a:pt x="0" y="137"/>
                    <a:pt x="14" y="179"/>
                    <a:pt x="46" y="211"/>
                  </a:cubicBezTo>
                  <a:cubicBezTo>
                    <a:pt x="46" y="239"/>
                    <a:pt x="60" y="267"/>
                    <a:pt x="88" y="281"/>
                  </a:cubicBezTo>
                  <a:cubicBezTo>
                    <a:pt x="111" y="311"/>
                    <a:pt x="144" y="326"/>
                    <a:pt x="177" y="326"/>
                  </a:cubicBezTo>
                  <a:cubicBezTo>
                    <a:pt x="210" y="326"/>
                    <a:pt x="243" y="311"/>
                    <a:pt x="264" y="281"/>
                  </a:cubicBezTo>
                  <a:cubicBezTo>
                    <a:pt x="324" y="225"/>
                    <a:pt x="324" y="151"/>
                    <a:pt x="278" y="91"/>
                  </a:cubicBezTo>
                  <a:cubicBezTo>
                    <a:pt x="266" y="42"/>
                    <a:pt x="207" y="1"/>
                    <a:pt x="15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672500" y="1257825"/>
              <a:ext cx="8900" cy="6650"/>
            </a:xfrm>
            <a:custGeom>
              <a:avLst/>
              <a:gdLst/>
              <a:ahLst/>
              <a:cxnLst/>
              <a:rect l="l" t="t" r="r" b="b"/>
              <a:pathLst>
                <a:path w="356" h="266" extrusionOk="0">
                  <a:moveTo>
                    <a:pt x="151" y="1"/>
                  </a:moveTo>
                  <a:cubicBezTo>
                    <a:pt x="81" y="1"/>
                    <a:pt x="1" y="92"/>
                    <a:pt x="50" y="163"/>
                  </a:cubicBezTo>
                  <a:cubicBezTo>
                    <a:pt x="78" y="192"/>
                    <a:pt x="92" y="223"/>
                    <a:pt x="124" y="237"/>
                  </a:cubicBezTo>
                  <a:cubicBezTo>
                    <a:pt x="166" y="265"/>
                    <a:pt x="194" y="265"/>
                    <a:pt x="240" y="265"/>
                  </a:cubicBezTo>
                  <a:cubicBezTo>
                    <a:pt x="356" y="237"/>
                    <a:pt x="356" y="61"/>
                    <a:pt x="240" y="47"/>
                  </a:cubicBezTo>
                  <a:lnTo>
                    <a:pt x="226" y="30"/>
                  </a:lnTo>
                  <a:cubicBezTo>
                    <a:pt x="212" y="30"/>
                    <a:pt x="212" y="30"/>
                    <a:pt x="194" y="16"/>
                  </a:cubicBezTo>
                  <a:cubicBezTo>
                    <a:pt x="181" y="5"/>
                    <a:pt x="166" y="1"/>
                    <a:pt x="15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6686575" y="1264225"/>
              <a:ext cx="5825" cy="5475"/>
            </a:xfrm>
            <a:custGeom>
              <a:avLst/>
              <a:gdLst/>
              <a:ahLst/>
              <a:cxnLst/>
              <a:rect l="l" t="t" r="r" b="b"/>
              <a:pathLst>
                <a:path w="233" h="219" extrusionOk="0">
                  <a:moveTo>
                    <a:pt x="140" y="1"/>
                  </a:moveTo>
                  <a:cubicBezTo>
                    <a:pt x="127" y="1"/>
                    <a:pt x="114" y="4"/>
                    <a:pt x="102" y="9"/>
                  </a:cubicBezTo>
                  <a:lnTo>
                    <a:pt x="88" y="9"/>
                  </a:lnTo>
                  <a:cubicBezTo>
                    <a:pt x="57" y="9"/>
                    <a:pt x="14" y="24"/>
                    <a:pt x="14" y="69"/>
                  </a:cubicBezTo>
                  <a:lnTo>
                    <a:pt x="0" y="83"/>
                  </a:lnTo>
                  <a:cubicBezTo>
                    <a:pt x="0" y="111"/>
                    <a:pt x="0" y="143"/>
                    <a:pt x="14" y="157"/>
                  </a:cubicBezTo>
                  <a:cubicBezTo>
                    <a:pt x="26" y="191"/>
                    <a:pt x="55" y="218"/>
                    <a:pt x="91" y="218"/>
                  </a:cubicBezTo>
                  <a:cubicBezTo>
                    <a:pt x="99" y="218"/>
                    <a:pt x="108" y="217"/>
                    <a:pt x="116" y="214"/>
                  </a:cubicBezTo>
                  <a:cubicBezTo>
                    <a:pt x="176" y="214"/>
                    <a:pt x="233" y="171"/>
                    <a:pt x="233" y="97"/>
                  </a:cubicBezTo>
                  <a:cubicBezTo>
                    <a:pt x="233" y="39"/>
                    <a:pt x="187" y="1"/>
                    <a:pt x="140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" name="Google Shape;306;p44"/>
            <p:cNvSpPr/>
            <p:nvPr/>
          </p:nvSpPr>
          <p:spPr>
            <a:xfrm>
              <a:off x="6683225" y="1248350"/>
              <a:ext cx="5125" cy="5825"/>
            </a:xfrm>
            <a:custGeom>
              <a:avLst/>
              <a:gdLst/>
              <a:ahLst/>
              <a:cxnLst/>
              <a:rect l="l" t="t" r="r" b="b"/>
              <a:pathLst>
                <a:path w="205" h="233" extrusionOk="0">
                  <a:moveTo>
                    <a:pt x="103" y="1"/>
                  </a:moveTo>
                  <a:cubicBezTo>
                    <a:pt x="46" y="1"/>
                    <a:pt x="15" y="43"/>
                    <a:pt x="15" y="103"/>
                  </a:cubicBezTo>
                  <a:lnTo>
                    <a:pt x="1" y="131"/>
                  </a:lnTo>
                  <a:cubicBezTo>
                    <a:pt x="1" y="191"/>
                    <a:pt x="61" y="233"/>
                    <a:pt x="103" y="233"/>
                  </a:cubicBezTo>
                  <a:cubicBezTo>
                    <a:pt x="163" y="233"/>
                    <a:pt x="205" y="191"/>
                    <a:pt x="205" y="131"/>
                  </a:cubicBezTo>
                  <a:lnTo>
                    <a:pt x="205" y="103"/>
                  </a:lnTo>
                  <a:cubicBezTo>
                    <a:pt x="205" y="43"/>
                    <a:pt x="163" y="1"/>
                    <a:pt x="10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" name="Google Shape;307;p44"/>
            <p:cNvSpPr/>
            <p:nvPr/>
          </p:nvSpPr>
          <p:spPr>
            <a:xfrm>
              <a:off x="6926550" y="1359675"/>
              <a:ext cx="7325" cy="8050"/>
            </a:xfrm>
            <a:custGeom>
              <a:avLst/>
              <a:gdLst/>
              <a:ahLst/>
              <a:cxnLst/>
              <a:rect l="l" t="t" r="r" b="b"/>
              <a:pathLst>
                <a:path w="293" h="322" extrusionOk="0">
                  <a:moveTo>
                    <a:pt x="145" y="1"/>
                  </a:moveTo>
                  <a:cubicBezTo>
                    <a:pt x="57" y="1"/>
                    <a:pt x="15" y="61"/>
                    <a:pt x="1" y="135"/>
                  </a:cubicBezTo>
                  <a:cubicBezTo>
                    <a:pt x="1" y="209"/>
                    <a:pt x="29" y="265"/>
                    <a:pt x="89" y="311"/>
                  </a:cubicBezTo>
                  <a:cubicBezTo>
                    <a:pt x="103" y="318"/>
                    <a:pt x="121" y="321"/>
                    <a:pt x="140" y="321"/>
                  </a:cubicBezTo>
                  <a:cubicBezTo>
                    <a:pt x="158" y="321"/>
                    <a:pt x="177" y="318"/>
                    <a:pt x="191" y="311"/>
                  </a:cubicBezTo>
                  <a:cubicBezTo>
                    <a:pt x="250" y="265"/>
                    <a:pt x="293" y="209"/>
                    <a:pt x="279" y="135"/>
                  </a:cubicBezTo>
                  <a:cubicBezTo>
                    <a:pt x="279" y="61"/>
                    <a:pt x="219" y="1"/>
                    <a:pt x="14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6935700" y="1374575"/>
              <a:ext cx="6625" cy="5500"/>
            </a:xfrm>
            <a:custGeom>
              <a:avLst/>
              <a:gdLst/>
              <a:ahLst/>
              <a:cxnLst/>
              <a:rect l="l" t="t" r="r" b="b"/>
              <a:pathLst>
                <a:path w="265" h="220" extrusionOk="0">
                  <a:moveTo>
                    <a:pt x="126" y="1"/>
                  </a:moveTo>
                  <a:cubicBezTo>
                    <a:pt x="113" y="1"/>
                    <a:pt x="101" y="2"/>
                    <a:pt x="88" y="6"/>
                  </a:cubicBezTo>
                  <a:cubicBezTo>
                    <a:pt x="29" y="21"/>
                    <a:pt x="1" y="80"/>
                    <a:pt x="1" y="126"/>
                  </a:cubicBezTo>
                  <a:cubicBezTo>
                    <a:pt x="1" y="168"/>
                    <a:pt x="29" y="196"/>
                    <a:pt x="74" y="214"/>
                  </a:cubicBezTo>
                  <a:cubicBezTo>
                    <a:pt x="82" y="218"/>
                    <a:pt x="90" y="219"/>
                    <a:pt x="99" y="219"/>
                  </a:cubicBezTo>
                  <a:cubicBezTo>
                    <a:pt x="124" y="219"/>
                    <a:pt x="152" y="206"/>
                    <a:pt x="162" y="182"/>
                  </a:cubicBezTo>
                  <a:cubicBezTo>
                    <a:pt x="176" y="168"/>
                    <a:pt x="190" y="168"/>
                    <a:pt x="205" y="168"/>
                  </a:cubicBezTo>
                  <a:cubicBezTo>
                    <a:pt x="264" y="140"/>
                    <a:pt x="264" y="52"/>
                    <a:pt x="205" y="21"/>
                  </a:cubicBezTo>
                  <a:cubicBezTo>
                    <a:pt x="185" y="11"/>
                    <a:pt x="156" y="1"/>
                    <a:pt x="12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6946700" y="1379350"/>
              <a:ext cx="6625" cy="5250"/>
            </a:xfrm>
            <a:custGeom>
              <a:avLst/>
              <a:gdLst/>
              <a:ahLst/>
              <a:cxnLst/>
              <a:rect l="l" t="t" r="r" b="b"/>
              <a:pathLst>
                <a:path w="265" h="210" extrusionOk="0">
                  <a:moveTo>
                    <a:pt x="157" y="0"/>
                  </a:moveTo>
                  <a:cubicBezTo>
                    <a:pt x="88" y="0"/>
                    <a:pt x="45" y="73"/>
                    <a:pt x="60" y="125"/>
                  </a:cubicBezTo>
                  <a:lnTo>
                    <a:pt x="60" y="139"/>
                  </a:lnTo>
                  <a:lnTo>
                    <a:pt x="42" y="139"/>
                  </a:lnTo>
                  <a:cubicBezTo>
                    <a:pt x="0" y="153"/>
                    <a:pt x="0" y="199"/>
                    <a:pt x="42" y="199"/>
                  </a:cubicBezTo>
                  <a:lnTo>
                    <a:pt x="102" y="199"/>
                  </a:lnTo>
                  <a:cubicBezTo>
                    <a:pt x="109" y="206"/>
                    <a:pt x="124" y="209"/>
                    <a:pt x="139" y="209"/>
                  </a:cubicBezTo>
                  <a:cubicBezTo>
                    <a:pt x="154" y="209"/>
                    <a:pt x="169" y="206"/>
                    <a:pt x="176" y="199"/>
                  </a:cubicBezTo>
                  <a:cubicBezTo>
                    <a:pt x="218" y="181"/>
                    <a:pt x="250" y="167"/>
                    <a:pt x="250" y="125"/>
                  </a:cubicBezTo>
                  <a:cubicBezTo>
                    <a:pt x="264" y="79"/>
                    <a:pt x="236" y="23"/>
                    <a:pt x="190" y="5"/>
                  </a:cubicBezTo>
                  <a:cubicBezTo>
                    <a:pt x="179" y="2"/>
                    <a:pt x="167" y="0"/>
                    <a:pt x="15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6942300" y="1366725"/>
              <a:ext cx="8825" cy="6625"/>
            </a:xfrm>
            <a:custGeom>
              <a:avLst/>
              <a:gdLst/>
              <a:ahLst/>
              <a:cxnLst/>
              <a:rect l="l" t="t" r="r" b="b"/>
              <a:pathLst>
                <a:path w="353" h="265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52" y="26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6958025" y="1364525"/>
              <a:ext cx="6975" cy="5475"/>
            </a:xfrm>
            <a:custGeom>
              <a:avLst/>
              <a:gdLst/>
              <a:ahLst/>
              <a:cxnLst/>
              <a:rect l="l" t="t" r="r" b="b"/>
              <a:pathLst>
                <a:path w="279" h="219" extrusionOk="0">
                  <a:moveTo>
                    <a:pt x="135" y="0"/>
                  </a:moveTo>
                  <a:cubicBezTo>
                    <a:pt x="1" y="0"/>
                    <a:pt x="1" y="219"/>
                    <a:pt x="135" y="219"/>
                  </a:cubicBezTo>
                  <a:cubicBezTo>
                    <a:pt x="279" y="219"/>
                    <a:pt x="279" y="0"/>
                    <a:pt x="135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" name="Google Shape;312;p44"/>
            <p:cNvSpPr/>
            <p:nvPr/>
          </p:nvSpPr>
          <p:spPr>
            <a:xfrm>
              <a:off x="6967175" y="1361175"/>
              <a:ext cx="9975" cy="9525"/>
            </a:xfrm>
            <a:custGeom>
              <a:avLst/>
              <a:gdLst/>
              <a:ahLst/>
              <a:cxnLst/>
              <a:rect l="l" t="t" r="r" b="b"/>
              <a:pathLst>
                <a:path w="399" h="381" extrusionOk="0">
                  <a:moveTo>
                    <a:pt x="208" y="1"/>
                  </a:moveTo>
                  <a:cubicBezTo>
                    <a:pt x="89" y="1"/>
                    <a:pt x="1" y="89"/>
                    <a:pt x="1" y="191"/>
                  </a:cubicBezTo>
                  <a:cubicBezTo>
                    <a:pt x="1" y="310"/>
                    <a:pt x="89" y="381"/>
                    <a:pt x="208" y="381"/>
                  </a:cubicBezTo>
                  <a:cubicBezTo>
                    <a:pt x="310" y="381"/>
                    <a:pt x="398" y="310"/>
                    <a:pt x="398" y="191"/>
                  </a:cubicBezTo>
                  <a:cubicBezTo>
                    <a:pt x="398" y="89"/>
                    <a:pt x="310" y="1"/>
                    <a:pt x="208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" name="Google Shape;313;p44"/>
            <p:cNvSpPr/>
            <p:nvPr/>
          </p:nvSpPr>
          <p:spPr>
            <a:xfrm>
              <a:off x="6981525" y="1364875"/>
              <a:ext cx="8450" cy="6625"/>
            </a:xfrm>
            <a:custGeom>
              <a:avLst/>
              <a:gdLst/>
              <a:ahLst/>
              <a:cxnLst/>
              <a:rect l="l" t="t" r="r" b="b"/>
              <a:pathLst>
                <a:path w="338" h="265" extrusionOk="0">
                  <a:moveTo>
                    <a:pt x="176" y="1"/>
                  </a:moveTo>
                  <a:cubicBezTo>
                    <a:pt x="0" y="1"/>
                    <a:pt x="0" y="264"/>
                    <a:pt x="176" y="264"/>
                  </a:cubicBezTo>
                  <a:cubicBezTo>
                    <a:pt x="338" y="264"/>
                    <a:pt x="338" y="1"/>
                    <a:pt x="17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980025" y="1363725"/>
              <a:ext cx="11375" cy="8825"/>
            </a:xfrm>
            <a:custGeom>
              <a:avLst/>
              <a:gdLst/>
              <a:ahLst/>
              <a:cxnLst/>
              <a:rect l="l" t="t" r="r" b="b"/>
              <a:pathLst>
                <a:path w="455" h="353" extrusionOk="0">
                  <a:moveTo>
                    <a:pt x="236" y="1"/>
                  </a:moveTo>
                  <a:cubicBezTo>
                    <a:pt x="0" y="1"/>
                    <a:pt x="0" y="353"/>
                    <a:pt x="236" y="353"/>
                  </a:cubicBezTo>
                  <a:cubicBezTo>
                    <a:pt x="454" y="353"/>
                    <a:pt x="454" y="1"/>
                    <a:pt x="23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912575" y="1496000"/>
              <a:ext cx="9600" cy="9950"/>
            </a:xfrm>
            <a:custGeom>
              <a:avLst/>
              <a:gdLst/>
              <a:ahLst/>
              <a:cxnLst/>
              <a:rect l="l" t="t" r="r" b="b"/>
              <a:pathLst>
                <a:path w="384" h="398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10"/>
                    <a:pt x="88" y="398"/>
                    <a:pt x="194" y="398"/>
                  </a:cubicBezTo>
                  <a:cubicBezTo>
                    <a:pt x="296" y="398"/>
                    <a:pt x="384" y="310"/>
                    <a:pt x="384" y="194"/>
                  </a:cubicBezTo>
                  <a:cubicBezTo>
                    <a:pt x="384" y="88"/>
                    <a:pt x="296" y="0"/>
                    <a:pt x="19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927600" y="1499550"/>
              <a:ext cx="9625" cy="8725"/>
            </a:xfrm>
            <a:custGeom>
              <a:avLst/>
              <a:gdLst/>
              <a:ahLst/>
              <a:cxnLst/>
              <a:rect l="l" t="t" r="r" b="b"/>
              <a:pathLst>
                <a:path w="385" h="349" extrusionOk="0">
                  <a:moveTo>
                    <a:pt x="183" y="1"/>
                  </a:moveTo>
                  <a:cubicBezTo>
                    <a:pt x="92" y="1"/>
                    <a:pt x="1" y="79"/>
                    <a:pt x="1" y="168"/>
                  </a:cubicBezTo>
                  <a:cubicBezTo>
                    <a:pt x="1" y="269"/>
                    <a:pt x="92" y="349"/>
                    <a:pt x="183" y="349"/>
                  </a:cubicBezTo>
                  <a:cubicBezTo>
                    <a:pt x="196" y="349"/>
                    <a:pt x="210" y="347"/>
                    <a:pt x="223" y="344"/>
                  </a:cubicBezTo>
                  <a:cubicBezTo>
                    <a:pt x="265" y="329"/>
                    <a:pt x="296" y="315"/>
                    <a:pt x="325" y="298"/>
                  </a:cubicBezTo>
                  <a:cubicBezTo>
                    <a:pt x="384" y="242"/>
                    <a:pt x="384" y="108"/>
                    <a:pt x="325" y="52"/>
                  </a:cubicBezTo>
                  <a:cubicBezTo>
                    <a:pt x="296" y="34"/>
                    <a:pt x="265" y="20"/>
                    <a:pt x="223" y="6"/>
                  </a:cubicBezTo>
                  <a:cubicBezTo>
                    <a:pt x="209" y="2"/>
                    <a:pt x="196" y="1"/>
                    <a:pt x="183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" name="Google Shape;317;p44"/>
            <p:cNvSpPr/>
            <p:nvPr/>
          </p:nvSpPr>
          <p:spPr>
            <a:xfrm>
              <a:off x="6941600" y="1512175"/>
              <a:ext cx="6600" cy="6625"/>
            </a:xfrm>
            <a:custGeom>
              <a:avLst/>
              <a:gdLst/>
              <a:ahLst/>
              <a:cxnLst/>
              <a:rect l="l" t="t" r="r" b="b"/>
              <a:pathLst>
                <a:path w="264" h="265" extrusionOk="0">
                  <a:moveTo>
                    <a:pt x="130" y="0"/>
                  </a:moveTo>
                  <a:cubicBezTo>
                    <a:pt x="56" y="0"/>
                    <a:pt x="0" y="74"/>
                    <a:pt x="0" y="131"/>
                  </a:cubicBezTo>
                  <a:cubicBezTo>
                    <a:pt x="0" y="204"/>
                    <a:pt x="56" y="264"/>
                    <a:pt x="130" y="264"/>
                  </a:cubicBezTo>
                  <a:cubicBezTo>
                    <a:pt x="204" y="264"/>
                    <a:pt x="264" y="204"/>
                    <a:pt x="264" y="131"/>
                  </a:cubicBezTo>
                  <a:cubicBezTo>
                    <a:pt x="264" y="74"/>
                    <a:pt x="204" y="0"/>
                    <a:pt x="130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" name="Google Shape;318;p44"/>
            <p:cNvSpPr/>
            <p:nvPr/>
          </p:nvSpPr>
          <p:spPr>
            <a:xfrm>
              <a:off x="6925775" y="1512175"/>
              <a:ext cx="6600" cy="5125"/>
            </a:xfrm>
            <a:custGeom>
              <a:avLst/>
              <a:gdLst/>
              <a:ahLst/>
              <a:cxnLst/>
              <a:rect l="l" t="t" r="r" b="b"/>
              <a:pathLst>
                <a:path w="264" h="205" extrusionOk="0">
                  <a:moveTo>
                    <a:pt x="134" y="0"/>
                  </a:moveTo>
                  <a:cubicBezTo>
                    <a:pt x="0" y="0"/>
                    <a:pt x="0" y="204"/>
                    <a:pt x="134" y="204"/>
                  </a:cubicBezTo>
                  <a:cubicBezTo>
                    <a:pt x="264" y="204"/>
                    <a:pt x="264" y="0"/>
                    <a:pt x="134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6937900" y="1529400"/>
              <a:ext cx="9875" cy="7675"/>
            </a:xfrm>
            <a:custGeom>
              <a:avLst/>
              <a:gdLst/>
              <a:ahLst/>
              <a:cxnLst/>
              <a:rect l="l" t="t" r="r" b="b"/>
              <a:pathLst>
                <a:path w="395" h="307" extrusionOk="0">
                  <a:moveTo>
                    <a:pt x="204" y="1"/>
                  </a:moveTo>
                  <a:cubicBezTo>
                    <a:pt x="0" y="1"/>
                    <a:pt x="0" y="307"/>
                    <a:pt x="204" y="307"/>
                  </a:cubicBezTo>
                  <a:cubicBezTo>
                    <a:pt x="394" y="307"/>
                    <a:pt x="394" y="1"/>
                    <a:pt x="20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6930950" y="1520975"/>
              <a:ext cx="6275" cy="4775"/>
            </a:xfrm>
            <a:custGeom>
              <a:avLst/>
              <a:gdLst/>
              <a:ahLst/>
              <a:cxnLst/>
              <a:rect l="l" t="t" r="r" b="b"/>
              <a:pathLst>
                <a:path w="251" h="191" extrusionOk="0">
                  <a:moveTo>
                    <a:pt x="131" y="0"/>
                  </a:moveTo>
                  <a:cubicBezTo>
                    <a:pt x="1" y="0"/>
                    <a:pt x="1" y="190"/>
                    <a:pt x="131" y="190"/>
                  </a:cubicBezTo>
                  <a:cubicBezTo>
                    <a:pt x="250" y="190"/>
                    <a:pt x="250" y="0"/>
                    <a:pt x="13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6925050" y="1538900"/>
              <a:ext cx="10325" cy="8125"/>
            </a:xfrm>
            <a:custGeom>
              <a:avLst/>
              <a:gdLst/>
              <a:ahLst/>
              <a:cxnLst/>
              <a:rect l="l" t="t" r="r" b="b"/>
              <a:pathLst>
                <a:path w="413" h="325" extrusionOk="0">
                  <a:moveTo>
                    <a:pt x="205" y="1"/>
                  </a:moveTo>
                  <a:cubicBezTo>
                    <a:pt x="1" y="1"/>
                    <a:pt x="1" y="324"/>
                    <a:pt x="205" y="324"/>
                  </a:cubicBezTo>
                  <a:cubicBezTo>
                    <a:pt x="412" y="324"/>
                    <a:pt x="412" y="1"/>
                    <a:pt x="205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" name="Google Shape;322;p44"/>
            <p:cNvSpPr/>
            <p:nvPr/>
          </p:nvSpPr>
          <p:spPr>
            <a:xfrm>
              <a:off x="6938600" y="1545500"/>
              <a:ext cx="6625" cy="4775"/>
            </a:xfrm>
            <a:custGeom>
              <a:avLst/>
              <a:gdLst/>
              <a:ahLst/>
              <a:cxnLst/>
              <a:rect l="l" t="t" r="r" b="b"/>
              <a:pathLst>
                <a:path w="265" h="191" extrusionOk="0">
                  <a:moveTo>
                    <a:pt x="134" y="1"/>
                  </a:moveTo>
                  <a:cubicBezTo>
                    <a:pt x="1" y="1"/>
                    <a:pt x="1" y="190"/>
                    <a:pt x="134" y="190"/>
                  </a:cubicBezTo>
                  <a:cubicBezTo>
                    <a:pt x="264" y="190"/>
                    <a:pt x="264" y="1"/>
                    <a:pt x="134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" name="Google Shape;323;p44"/>
            <p:cNvSpPr/>
            <p:nvPr/>
          </p:nvSpPr>
          <p:spPr>
            <a:xfrm>
              <a:off x="6678825" y="1343975"/>
              <a:ext cx="10325" cy="10625"/>
            </a:xfrm>
            <a:custGeom>
              <a:avLst/>
              <a:gdLst/>
              <a:ahLst/>
              <a:cxnLst/>
              <a:rect l="l" t="t" r="r" b="b"/>
              <a:pathLst>
                <a:path w="413" h="425" extrusionOk="0">
                  <a:moveTo>
                    <a:pt x="207" y="0"/>
                  </a:moveTo>
                  <a:cubicBezTo>
                    <a:pt x="170" y="0"/>
                    <a:pt x="133" y="15"/>
                    <a:pt x="103" y="45"/>
                  </a:cubicBezTo>
                  <a:cubicBezTo>
                    <a:pt x="103" y="45"/>
                    <a:pt x="89" y="45"/>
                    <a:pt x="89" y="59"/>
                  </a:cubicBezTo>
                  <a:lnTo>
                    <a:pt x="75" y="59"/>
                  </a:lnTo>
                  <a:cubicBezTo>
                    <a:pt x="29" y="101"/>
                    <a:pt x="1" y="161"/>
                    <a:pt x="1" y="221"/>
                  </a:cubicBezTo>
                  <a:cubicBezTo>
                    <a:pt x="1" y="337"/>
                    <a:pt x="89" y="425"/>
                    <a:pt x="205" y="425"/>
                  </a:cubicBezTo>
                  <a:cubicBezTo>
                    <a:pt x="310" y="425"/>
                    <a:pt x="412" y="337"/>
                    <a:pt x="412" y="221"/>
                  </a:cubicBezTo>
                  <a:cubicBezTo>
                    <a:pt x="412" y="161"/>
                    <a:pt x="381" y="101"/>
                    <a:pt x="324" y="59"/>
                  </a:cubicBezTo>
                  <a:lnTo>
                    <a:pt x="310" y="45"/>
                  </a:lnTo>
                  <a:cubicBezTo>
                    <a:pt x="280" y="15"/>
                    <a:pt x="244" y="0"/>
                    <a:pt x="207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" name="Google Shape;324;p44"/>
            <p:cNvSpPr/>
            <p:nvPr/>
          </p:nvSpPr>
          <p:spPr>
            <a:xfrm>
              <a:off x="6691325" y="1340350"/>
              <a:ext cx="8475" cy="6600"/>
            </a:xfrm>
            <a:custGeom>
              <a:avLst/>
              <a:gdLst/>
              <a:ahLst/>
              <a:cxnLst/>
              <a:rect l="l" t="t" r="r" b="b"/>
              <a:pathLst>
                <a:path w="339" h="264" extrusionOk="0">
                  <a:moveTo>
                    <a:pt x="176" y="0"/>
                  </a:moveTo>
                  <a:cubicBezTo>
                    <a:pt x="0" y="0"/>
                    <a:pt x="0" y="264"/>
                    <a:pt x="176" y="264"/>
                  </a:cubicBezTo>
                  <a:cubicBezTo>
                    <a:pt x="338" y="264"/>
                    <a:pt x="338" y="0"/>
                    <a:pt x="176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6702875" y="1335000"/>
              <a:ext cx="5900" cy="4900"/>
            </a:xfrm>
            <a:custGeom>
              <a:avLst/>
              <a:gdLst/>
              <a:ahLst/>
              <a:cxnLst/>
              <a:rect l="l" t="t" r="r" b="b"/>
              <a:pathLst>
                <a:path w="236" h="196" extrusionOk="0">
                  <a:moveTo>
                    <a:pt x="122" y="0"/>
                  </a:moveTo>
                  <a:cubicBezTo>
                    <a:pt x="113" y="0"/>
                    <a:pt x="103" y="2"/>
                    <a:pt x="94" y="7"/>
                  </a:cubicBezTo>
                  <a:cubicBezTo>
                    <a:pt x="66" y="38"/>
                    <a:pt x="52" y="52"/>
                    <a:pt x="34" y="80"/>
                  </a:cubicBezTo>
                  <a:cubicBezTo>
                    <a:pt x="0" y="129"/>
                    <a:pt x="51" y="195"/>
                    <a:pt x="103" y="195"/>
                  </a:cubicBezTo>
                  <a:cubicBezTo>
                    <a:pt x="116" y="195"/>
                    <a:pt x="128" y="191"/>
                    <a:pt x="140" y="182"/>
                  </a:cubicBezTo>
                  <a:lnTo>
                    <a:pt x="196" y="126"/>
                  </a:lnTo>
                  <a:cubicBezTo>
                    <a:pt x="235" y="63"/>
                    <a:pt x="177" y="0"/>
                    <a:pt x="1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6692025" y="1351775"/>
              <a:ext cx="7775" cy="7925"/>
            </a:xfrm>
            <a:custGeom>
              <a:avLst/>
              <a:gdLst/>
              <a:ahLst/>
              <a:cxnLst/>
              <a:rect l="l" t="t" r="r" b="b"/>
              <a:pathLst>
                <a:path w="311" h="317" extrusionOk="0">
                  <a:moveTo>
                    <a:pt x="149" y="0"/>
                  </a:moveTo>
                  <a:cubicBezTo>
                    <a:pt x="121" y="0"/>
                    <a:pt x="95" y="4"/>
                    <a:pt x="74" y="11"/>
                  </a:cubicBezTo>
                  <a:cubicBezTo>
                    <a:pt x="29" y="39"/>
                    <a:pt x="0" y="99"/>
                    <a:pt x="0" y="159"/>
                  </a:cubicBezTo>
                  <a:cubicBezTo>
                    <a:pt x="0" y="215"/>
                    <a:pt x="29" y="247"/>
                    <a:pt x="74" y="289"/>
                  </a:cubicBezTo>
                  <a:cubicBezTo>
                    <a:pt x="102" y="303"/>
                    <a:pt x="134" y="317"/>
                    <a:pt x="176" y="317"/>
                  </a:cubicBezTo>
                  <a:cubicBezTo>
                    <a:pt x="250" y="303"/>
                    <a:pt x="310" y="247"/>
                    <a:pt x="310" y="173"/>
                  </a:cubicBezTo>
                  <a:lnTo>
                    <a:pt x="310" y="127"/>
                  </a:lnTo>
                  <a:cubicBezTo>
                    <a:pt x="310" y="113"/>
                    <a:pt x="292" y="99"/>
                    <a:pt x="292" y="85"/>
                  </a:cubicBezTo>
                  <a:cubicBezTo>
                    <a:pt x="278" y="53"/>
                    <a:pt x="264" y="39"/>
                    <a:pt x="236" y="11"/>
                  </a:cubicBezTo>
                  <a:cubicBezTo>
                    <a:pt x="206" y="4"/>
                    <a:pt x="176" y="0"/>
                    <a:pt x="149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9" y="4242958"/>
            <a:ext cx="670681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tiễn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225146"/>
            <a:ext cx="677534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phép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tính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vi-VN" sz="2800" b="1" i="0" dirty="0">
                <a:solidFill>
                  <a:schemeClr val="bg1"/>
                </a:solidFill>
                <a:effectLst/>
              </a:rPr>
              <a:t/>
            </a:r>
            <a:br>
              <a:rPr lang="vi-VN" sz="2800" b="1" i="0" dirty="0">
                <a:solidFill>
                  <a:schemeClr val="bg1"/>
                </a:solidFill>
                <a:effectLst/>
              </a:rPr>
            </a:b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50" name="Google Shape;550;p46"/>
          <p:cNvGrpSpPr/>
          <p:nvPr/>
        </p:nvGrpSpPr>
        <p:grpSpPr>
          <a:xfrm>
            <a:off x="10185303" y="1004405"/>
            <a:ext cx="726019" cy="1011311"/>
            <a:chOff x="1466795" y="2940457"/>
            <a:chExt cx="329131" cy="458437"/>
          </a:xfrm>
        </p:grpSpPr>
        <p:sp>
          <p:nvSpPr>
            <p:cNvPr id="551" name="Google Shape;551;p46"/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/>
              <a:rect l="l" t="t" r="r" b="b"/>
              <a:pathLst>
                <a:path w="874" h="735" extrusionOk="0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/>
              <a:rect l="l" t="t" r="r" b="b"/>
              <a:pathLst>
                <a:path w="1542" h="1398" extrusionOk="0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lnTo>
                    <a:pt x="580" y="919"/>
                  </a:ln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lnTo>
                    <a:pt x="1035" y="856"/>
                  </a:ln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/>
              <a:rect l="l" t="t" r="r" b="b"/>
              <a:pathLst>
                <a:path w="1057" h="960" extrusionOk="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lnTo>
                    <a:pt x="393" y="633"/>
                  </a:ln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lnTo>
                    <a:pt x="710" y="583"/>
                  </a:ln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/>
              <a:rect l="l" t="t" r="r" b="b"/>
              <a:pathLst>
                <a:path w="1696" h="2164" extrusionOk="0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/>
              <a:rect l="l" t="t" r="r" b="b"/>
              <a:pathLst>
                <a:path w="857" h="737" extrusionOk="0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/>
              <a:rect l="l" t="t" r="r" b="b"/>
              <a:pathLst>
                <a:path w="644" h="596" extrusionOk="0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/>
              <a:rect l="l" t="t" r="r" b="b"/>
              <a:pathLst>
                <a:path w="740" h="1046" extrusionOk="0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/>
              <a:rect l="l" t="t" r="r" b="b"/>
              <a:pathLst>
                <a:path w="740" h="1047" extrusionOk="0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/>
              <a:rect l="l" t="t" r="r" b="b"/>
              <a:pathLst>
                <a:path w="770" h="828" extrusionOk="0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/>
              <a:rect l="l" t="t" r="r" b="b"/>
              <a:pathLst>
                <a:path w="780" h="825" extrusionOk="0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8" name="Google Shape;1168;p53"/>
          <p:cNvGrpSpPr/>
          <p:nvPr/>
        </p:nvGrpSpPr>
        <p:grpSpPr>
          <a:xfrm>
            <a:off x="9454813" y="2764913"/>
            <a:ext cx="1444351" cy="2993648"/>
            <a:chOff x="6841400" y="3407100"/>
            <a:chExt cx="690285" cy="1430724"/>
          </a:xfrm>
        </p:grpSpPr>
        <p:sp>
          <p:nvSpPr>
            <p:cNvPr id="1169" name="Google Shape;1169;p53"/>
            <p:cNvSpPr/>
            <p:nvPr/>
          </p:nvSpPr>
          <p:spPr>
            <a:xfrm>
              <a:off x="6909873" y="4426018"/>
              <a:ext cx="216388" cy="400959"/>
            </a:xfrm>
            <a:custGeom>
              <a:avLst/>
              <a:gdLst/>
              <a:ahLst/>
              <a:cxnLst/>
              <a:rect l="l" t="t" r="r" b="b"/>
              <a:pathLst>
                <a:path w="3552" h="6582" extrusionOk="0">
                  <a:moveTo>
                    <a:pt x="1321" y="1"/>
                  </a:moveTo>
                  <a:cubicBezTo>
                    <a:pt x="1321" y="1"/>
                    <a:pt x="1265" y="2347"/>
                    <a:pt x="1353" y="3445"/>
                  </a:cubicBezTo>
                  <a:cubicBezTo>
                    <a:pt x="1441" y="4560"/>
                    <a:pt x="1483" y="5411"/>
                    <a:pt x="1483" y="5411"/>
                  </a:cubicBezTo>
                  <a:cubicBezTo>
                    <a:pt x="1483" y="5411"/>
                    <a:pt x="224" y="5893"/>
                    <a:pt x="90" y="6245"/>
                  </a:cubicBezTo>
                  <a:cubicBezTo>
                    <a:pt x="0" y="6496"/>
                    <a:pt x="347" y="6581"/>
                    <a:pt x="949" y="6581"/>
                  </a:cubicBezTo>
                  <a:cubicBezTo>
                    <a:pt x="1222" y="6581"/>
                    <a:pt x="1547" y="6564"/>
                    <a:pt x="1908" y="6536"/>
                  </a:cubicBezTo>
                  <a:cubicBezTo>
                    <a:pt x="3066" y="6449"/>
                    <a:pt x="2978" y="6347"/>
                    <a:pt x="2978" y="5541"/>
                  </a:cubicBezTo>
                  <a:cubicBezTo>
                    <a:pt x="2978" y="4736"/>
                    <a:pt x="3009" y="3635"/>
                    <a:pt x="3111" y="2639"/>
                  </a:cubicBezTo>
                  <a:cubicBezTo>
                    <a:pt x="3227" y="1630"/>
                    <a:pt x="3551" y="486"/>
                    <a:pt x="3551" y="486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0" name="Google Shape;1170;p53"/>
            <p:cNvSpPr/>
            <p:nvPr/>
          </p:nvSpPr>
          <p:spPr>
            <a:xfrm>
              <a:off x="7145569" y="4430526"/>
              <a:ext cx="183369" cy="406929"/>
            </a:xfrm>
            <a:custGeom>
              <a:avLst/>
              <a:gdLst/>
              <a:ahLst/>
              <a:cxnLst/>
              <a:rect l="l" t="t" r="r" b="b"/>
              <a:pathLst>
                <a:path w="3010" h="6680" extrusionOk="0">
                  <a:moveTo>
                    <a:pt x="590" y="1"/>
                  </a:moveTo>
                  <a:cubicBezTo>
                    <a:pt x="590" y="1"/>
                    <a:pt x="825" y="2315"/>
                    <a:pt x="1043" y="3416"/>
                  </a:cubicBezTo>
                  <a:cubicBezTo>
                    <a:pt x="1265" y="4500"/>
                    <a:pt x="1293" y="5277"/>
                    <a:pt x="1293" y="5277"/>
                  </a:cubicBezTo>
                  <a:cubicBezTo>
                    <a:pt x="1293" y="5277"/>
                    <a:pt x="108" y="6069"/>
                    <a:pt x="34" y="6448"/>
                  </a:cubicBezTo>
                  <a:cubicBezTo>
                    <a:pt x="1" y="6613"/>
                    <a:pt x="142" y="6680"/>
                    <a:pt x="411" y="6680"/>
                  </a:cubicBezTo>
                  <a:cubicBezTo>
                    <a:pt x="740" y="6680"/>
                    <a:pt x="1259" y="6580"/>
                    <a:pt x="1881" y="6434"/>
                  </a:cubicBezTo>
                  <a:cubicBezTo>
                    <a:pt x="3010" y="6171"/>
                    <a:pt x="2848" y="6142"/>
                    <a:pt x="2802" y="5337"/>
                  </a:cubicBezTo>
                  <a:cubicBezTo>
                    <a:pt x="2760" y="4528"/>
                    <a:pt x="2714" y="3385"/>
                    <a:pt x="2700" y="2389"/>
                  </a:cubicBezTo>
                  <a:cubicBezTo>
                    <a:pt x="2686" y="1380"/>
                    <a:pt x="2862" y="205"/>
                    <a:pt x="2862" y="205"/>
                  </a:cubicBezTo>
                  <a:lnTo>
                    <a:pt x="590" y="1"/>
                  </a:ln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1" name="Google Shape;1171;p53"/>
            <p:cNvSpPr/>
            <p:nvPr/>
          </p:nvSpPr>
          <p:spPr>
            <a:xfrm>
              <a:off x="6977006" y="4301136"/>
              <a:ext cx="371429" cy="262128"/>
            </a:xfrm>
            <a:custGeom>
              <a:avLst/>
              <a:gdLst/>
              <a:ahLst/>
              <a:cxnLst/>
              <a:rect l="l" t="t" r="r" b="b"/>
              <a:pathLst>
                <a:path w="6097" h="4303" extrusionOk="0">
                  <a:moveTo>
                    <a:pt x="5731" y="0"/>
                  </a:moveTo>
                  <a:cubicBezTo>
                    <a:pt x="5731" y="0"/>
                    <a:pt x="3357" y="352"/>
                    <a:pt x="2491" y="352"/>
                  </a:cubicBezTo>
                  <a:cubicBezTo>
                    <a:pt x="1626" y="352"/>
                    <a:pt x="529" y="130"/>
                    <a:pt x="529" y="130"/>
                  </a:cubicBezTo>
                  <a:cubicBezTo>
                    <a:pt x="529" y="130"/>
                    <a:pt x="191" y="1449"/>
                    <a:pt x="131" y="2417"/>
                  </a:cubicBezTo>
                  <a:cubicBezTo>
                    <a:pt x="75" y="3370"/>
                    <a:pt x="1" y="4073"/>
                    <a:pt x="1" y="4073"/>
                  </a:cubicBezTo>
                  <a:cubicBezTo>
                    <a:pt x="1" y="4073"/>
                    <a:pt x="1184" y="4303"/>
                    <a:pt x="2642" y="4303"/>
                  </a:cubicBezTo>
                  <a:cubicBezTo>
                    <a:pt x="2790" y="4303"/>
                    <a:pt x="2940" y="4300"/>
                    <a:pt x="3093" y="4295"/>
                  </a:cubicBezTo>
                  <a:cubicBezTo>
                    <a:pt x="4440" y="4249"/>
                    <a:pt x="6097" y="3943"/>
                    <a:pt x="6097" y="3943"/>
                  </a:cubicBezTo>
                  <a:cubicBezTo>
                    <a:pt x="6097" y="3943"/>
                    <a:pt x="5921" y="1745"/>
                    <a:pt x="5893" y="1098"/>
                  </a:cubicBezTo>
                  <a:cubicBezTo>
                    <a:pt x="5879" y="454"/>
                    <a:pt x="5731" y="0"/>
                    <a:pt x="5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2" name="Google Shape;1172;p53"/>
            <p:cNvSpPr/>
            <p:nvPr/>
          </p:nvSpPr>
          <p:spPr>
            <a:xfrm>
              <a:off x="7203747" y="4050214"/>
              <a:ext cx="212611" cy="313299"/>
            </a:xfrm>
            <a:custGeom>
              <a:avLst/>
              <a:gdLst/>
              <a:ahLst/>
              <a:cxnLst/>
              <a:rect l="l" t="t" r="r" b="b"/>
              <a:pathLst>
                <a:path w="3490" h="5143" extrusionOk="0">
                  <a:moveTo>
                    <a:pt x="676" y="0"/>
                  </a:moveTo>
                  <a:cubicBezTo>
                    <a:pt x="528" y="162"/>
                    <a:pt x="366" y="306"/>
                    <a:pt x="208" y="468"/>
                  </a:cubicBezTo>
                  <a:cubicBezTo>
                    <a:pt x="134" y="528"/>
                    <a:pt x="74" y="602"/>
                    <a:pt x="0" y="676"/>
                  </a:cubicBezTo>
                  <a:cubicBezTo>
                    <a:pt x="134" y="953"/>
                    <a:pt x="278" y="1245"/>
                    <a:pt x="454" y="1569"/>
                  </a:cubicBezTo>
                  <a:cubicBezTo>
                    <a:pt x="1569" y="3620"/>
                    <a:pt x="2625" y="5143"/>
                    <a:pt x="2625" y="5143"/>
                  </a:cubicBezTo>
                  <a:lnTo>
                    <a:pt x="3490" y="4823"/>
                  </a:lnTo>
                  <a:cubicBezTo>
                    <a:pt x="3490" y="4823"/>
                    <a:pt x="2333" y="2930"/>
                    <a:pt x="1527" y="1509"/>
                  </a:cubicBezTo>
                  <a:cubicBezTo>
                    <a:pt x="1189" y="922"/>
                    <a:pt x="911" y="426"/>
                    <a:pt x="676" y="0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3" name="Google Shape;1173;p53"/>
            <p:cNvSpPr/>
            <p:nvPr/>
          </p:nvSpPr>
          <p:spPr>
            <a:xfrm>
              <a:off x="7218977" y="4076104"/>
              <a:ext cx="197381" cy="287409"/>
            </a:xfrm>
            <a:custGeom>
              <a:avLst/>
              <a:gdLst/>
              <a:ahLst/>
              <a:cxnLst/>
              <a:rect l="l" t="t" r="r" b="b"/>
              <a:pathLst>
                <a:path w="3240" h="4718" extrusionOk="0">
                  <a:moveTo>
                    <a:pt x="661" y="1"/>
                  </a:moveTo>
                  <a:cubicBezTo>
                    <a:pt x="500" y="145"/>
                    <a:pt x="338" y="321"/>
                    <a:pt x="190" y="497"/>
                  </a:cubicBezTo>
                  <a:cubicBezTo>
                    <a:pt x="116" y="585"/>
                    <a:pt x="60" y="673"/>
                    <a:pt x="0" y="761"/>
                  </a:cubicBezTo>
                  <a:cubicBezTo>
                    <a:pt x="74" y="880"/>
                    <a:pt x="134" y="1010"/>
                    <a:pt x="204" y="1144"/>
                  </a:cubicBezTo>
                  <a:cubicBezTo>
                    <a:pt x="1319" y="3195"/>
                    <a:pt x="2375" y="4718"/>
                    <a:pt x="2375" y="4718"/>
                  </a:cubicBezTo>
                  <a:lnTo>
                    <a:pt x="3240" y="4398"/>
                  </a:lnTo>
                  <a:cubicBezTo>
                    <a:pt x="3240" y="4398"/>
                    <a:pt x="2083" y="2505"/>
                    <a:pt x="1277" y="1084"/>
                  </a:cubicBezTo>
                  <a:cubicBezTo>
                    <a:pt x="1041" y="690"/>
                    <a:pt x="837" y="321"/>
                    <a:pt x="661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4" name="Google Shape;1174;p53"/>
            <p:cNvSpPr/>
            <p:nvPr/>
          </p:nvSpPr>
          <p:spPr>
            <a:xfrm>
              <a:off x="6841400" y="3407100"/>
              <a:ext cx="690285" cy="702988"/>
            </a:xfrm>
            <a:custGeom>
              <a:avLst/>
              <a:gdLst/>
              <a:ahLst/>
              <a:cxnLst/>
              <a:rect l="l" t="t" r="r" b="b"/>
              <a:pathLst>
                <a:path w="11331" h="11540" extrusionOk="0">
                  <a:moveTo>
                    <a:pt x="4872" y="0"/>
                  </a:moveTo>
                  <a:cubicBezTo>
                    <a:pt x="3220" y="0"/>
                    <a:pt x="2813" y="841"/>
                    <a:pt x="2445" y="1602"/>
                  </a:cubicBezTo>
                  <a:cubicBezTo>
                    <a:pt x="2079" y="2407"/>
                    <a:pt x="1144" y="2365"/>
                    <a:pt x="570" y="3494"/>
                  </a:cubicBezTo>
                  <a:cubicBezTo>
                    <a:pt x="0" y="4620"/>
                    <a:pt x="1214" y="6438"/>
                    <a:pt x="1098" y="7346"/>
                  </a:cubicBezTo>
                  <a:cubicBezTo>
                    <a:pt x="968" y="8243"/>
                    <a:pt x="570" y="9386"/>
                    <a:pt x="1583" y="10248"/>
                  </a:cubicBezTo>
                  <a:cubicBezTo>
                    <a:pt x="2256" y="10824"/>
                    <a:pt x="3031" y="11539"/>
                    <a:pt x="4472" y="11539"/>
                  </a:cubicBezTo>
                  <a:cubicBezTo>
                    <a:pt x="4500" y="11539"/>
                    <a:pt x="4528" y="11539"/>
                    <a:pt x="4556" y="11539"/>
                  </a:cubicBezTo>
                  <a:cubicBezTo>
                    <a:pt x="5265" y="11516"/>
                    <a:pt x="6295" y="11393"/>
                    <a:pt x="7252" y="11393"/>
                  </a:cubicBezTo>
                  <a:cubicBezTo>
                    <a:pt x="7504" y="11393"/>
                    <a:pt x="7750" y="11401"/>
                    <a:pt x="7985" y="11422"/>
                  </a:cubicBezTo>
                  <a:cubicBezTo>
                    <a:pt x="8020" y="11426"/>
                    <a:pt x="8056" y="11427"/>
                    <a:pt x="8093" y="11427"/>
                  </a:cubicBezTo>
                  <a:cubicBezTo>
                    <a:pt x="9250" y="11427"/>
                    <a:pt x="11330" y="9901"/>
                    <a:pt x="10887" y="8183"/>
                  </a:cubicBezTo>
                  <a:cubicBezTo>
                    <a:pt x="10419" y="6350"/>
                    <a:pt x="9586" y="6160"/>
                    <a:pt x="10082" y="4827"/>
                  </a:cubicBezTo>
                  <a:cubicBezTo>
                    <a:pt x="10595" y="3494"/>
                    <a:pt x="10008" y="1981"/>
                    <a:pt x="9234" y="1587"/>
                  </a:cubicBezTo>
                  <a:cubicBezTo>
                    <a:pt x="8960" y="1446"/>
                    <a:pt x="8721" y="1393"/>
                    <a:pt x="8517" y="1393"/>
                  </a:cubicBezTo>
                  <a:cubicBezTo>
                    <a:pt x="7891" y="1393"/>
                    <a:pt x="7591" y="1893"/>
                    <a:pt x="7591" y="1893"/>
                  </a:cubicBezTo>
                  <a:cubicBezTo>
                    <a:pt x="7591" y="1893"/>
                    <a:pt x="6930" y="78"/>
                    <a:pt x="5083" y="5"/>
                  </a:cubicBezTo>
                  <a:cubicBezTo>
                    <a:pt x="5011" y="2"/>
                    <a:pt x="4940" y="0"/>
                    <a:pt x="48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5" name="Google Shape;1175;p53"/>
            <p:cNvSpPr/>
            <p:nvPr/>
          </p:nvSpPr>
          <p:spPr>
            <a:xfrm>
              <a:off x="6993942" y="3934591"/>
              <a:ext cx="345721" cy="399314"/>
            </a:xfrm>
            <a:custGeom>
              <a:avLst/>
              <a:gdLst/>
              <a:ahLst/>
              <a:cxnLst/>
              <a:rect l="l" t="t" r="r" b="b"/>
              <a:pathLst>
                <a:path w="5675" h="6555" extrusionOk="0">
                  <a:moveTo>
                    <a:pt x="2461" y="0"/>
                  </a:moveTo>
                  <a:cubicBezTo>
                    <a:pt x="2332" y="0"/>
                    <a:pt x="2204" y="2"/>
                    <a:pt x="2083" y="6"/>
                  </a:cubicBezTo>
                  <a:cubicBezTo>
                    <a:pt x="1190" y="51"/>
                    <a:pt x="236" y="329"/>
                    <a:pt x="191" y="389"/>
                  </a:cubicBezTo>
                  <a:cubicBezTo>
                    <a:pt x="163" y="445"/>
                    <a:pt x="75" y="2440"/>
                    <a:pt x="47" y="3379"/>
                  </a:cubicBezTo>
                  <a:cubicBezTo>
                    <a:pt x="1" y="4332"/>
                    <a:pt x="177" y="6397"/>
                    <a:pt x="177" y="6397"/>
                  </a:cubicBezTo>
                  <a:cubicBezTo>
                    <a:pt x="177" y="6397"/>
                    <a:pt x="1445" y="6555"/>
                    <a:pt x="2438" y="6555"/>
                  </a:cubicBezTo>
                  <a:cubicBezTo>
                    <a:pt x="2575" y="6555"/>
                    <a:pt x="2707" y="6552"/>
                    <a:pt x="2829" y="6545"/>
                  </a:cubicBezTo>
                  <a:cubicBezTo>
                    <a:pt x="3856" y="6499"/>
                    <a:pt x="5513" y="6133"/>
                    <a:pt x="5513" y="6133"/>
                  </a:cubicBezTo>
                  <a:cubicBezTo>
                    <a:pt x="5513" y="6133"/>
                    <a:pt x="5675" y="4740"/>
                    <a:pt x="5643" y="3495"/>
                  </a:cubicBezTo>
                  <a:cubicBezTo>
                    <a:pt x="5601" y="2250"/>
                    <a:pt x="5129" y="783"/>
                    <a:pt x="4809" y="505"/>
                  </a:cubicBezTo>
                  <a:cubicBezTo>
                    <a:pt x="4486" y="227"/>
                    <a:pt x="4148" y="66"/>
                    <a:pt x="4148" y="66"/>
                  </a:cubicBezTo>
                  <a:cubicBezTo>
                    <a:pt x="4148" y="66"/>
                    <a:pt x="3267" y="0"/>
                    <a:pt x="246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6" name="Google Shape;1176;p53"/>
            <p:cNvSpPr/>
            <p:nvPr/>
          </p:nvSpPr>
          <p:spPr>
            <a:xfrm>
              <a:off x="6914442" y="4000078"/>
              <a:ext cx="106366" cy="199322"/>
            </a:xfrm>
            <a:custGeom>
              <a:avLst/>
              <a:gdLst/>
              <a:ahLst/>
              <a:cxnLst/>
              <a:rect l="l" t="t" r="r" b="b"/>
              <a:pathLst>
                <a:path w="1746" h="3272" extrusionOk="0">
                  <a:moveTo>
                    <a:pt x="995" y="1"/>
                  </a:moveTo>
                  <a:cubicBezTo>
                    <a:pt x="947" y="1"/>
                    <a:pt x="907" y="14"/>
                    <a:pt x="880" y="46"/>
                  </a:cubicBezTo>
                  <a:cubicBezTo>
                    <a:pt x="880" y="46"/>
                    <a:pt x="455" y="500"/>
                    <a:pt x="236" y="1203"/>
                  </a:cubicBezTo>
                  <a:cubicBezTo>
                    <a:pt x="15" y="1907"/>
                    <a:pt x="1" y="2156"/>
                    <a:pt x="149" y="2596"/>
                  </a:cubicBezTo>
                  <a:cubicBezTo>
                    <a:pt x="280" y="2974"/>
                    <a:pt x="547" y="3272"/>
                    <a:pt x="852" y="3272"/>
                  </a:cubicBezTo>
                  <a:cubicBezTo>
                    <a:pt x="890" y="3272"/>
                    <a:pt x="929" y="3267"/>
                    <a:pt x="968" y="3257"/>
                  </a:cubicBezTo>
                  <a:cubicBezTo>
                    <a:pt x="1278" y="3183"/>
                    <a:pt x="1422" y="2568"/>
                    <a:pt x="1454" y="2332"/>
                  </a:cubicBezTo>
                  <a:cubicBezTo>
                    <a:pt x="1482" y="2082"/>
                    <a:pt x="1408" y="1674"/>
                    <a:pt x="1496" y="1379"/>
                  </a:cubicBezTo>
                  <a:cubicBezTo>
                    <a:pt x="1584" y="1101"/>
                    <a:pt x="1745" y="398"/>
                    <a:pt x="1745" y="398"/>
                  </a:cubicBezTo>
                  <a:cubicBezTo>
                    <a:pt x="1745" y="398"/>
                    <a:pt x="1253" y="1"/>
                    <a:pt x="995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7" name="Google Shape;1177;p53"/>
            <p:cNvSpPr/>
            <p:nvPr/>
          </p:nvSpPr>
          <p:spPr>
            <a:xfrm>
              <a:off x="6949410" y="3949272"/>
              <a:ext cx="78465" cy="120678"/>
            </a:xfrm>
            <a:custGeom>
              <a:avLst/>
              <a:gdLst/>
              <a:ahLst/>
              <a:cxnLst/>
              <a:rect l="l" t="t" r="r" b="b"/>
              <a:pathLst>
                <a:path w="1288" h="1981" extrusionOk="0">
                  <a:moveTo>
                    <a:pt x="1217" y="0"/>
                  </a:moveTo>
                  <a:lnTo>
                    <a:pt x="1217" y="0"/>
                  </a:lnTo>
                  <a:cubicBezTo>
                    <a:pt x="1217" y="0"/>
                    <a:pt x="981" y="29"/>
                    <a:pt x="468" y="616"/>
                  </a:cubicBezTo>
                  <a:cubicBezTo>
                    <a:pt x="190" y="926"/>
                    <a:pt x="0" y="1305"/>
                    <a:pt x="0" y="1305"/>
                  </a:cubicBezTo>
                  <a:cubicBezTo>
                    <a:pt x="0" y="1305"/>
                    <a:pt x="278" y="1319"/>
                    <a:pt x="528" y="1509"/>
                  </a:cubicBezTo>
                  <a:cubicBezTo>
                    <a:pt x="792" y="1685"/>
                    <a:pt x="953" y="1981"/>
                    <a:pt x="953" y="1981"/>
                  </a:cubicBezTo>
                  <a:cubicBezTo>
                    <a:pt x="953" y="1981"/>
                    <a:pt x="1055" y="1773"/>
                    <a:pt x="1171" y="1084"/>
                  </a:cubicBezTo>
                  <a:cubicBezTo>
                    <a:pt x="1288" y="398"/>
                    <a:pt x="1217" y="0"/>
                    <a:pt x="1217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8" name="Google Shape;1178;p53"/>
            <p:cNvSpPr/>
            <p:nvPr/>
          </p:nvSpPr>
          <p:spPr>
            <a:xfrm>
              <a:off x="7018187" y="3885856"/>
              <a:ext cx="244533" cy="158020"/>
            </a:xfrm>
            <a:custGeom>
              <a:avLst/>
              <a:gdLst/>
              <a:ahLst/>
              <a:cxnLst/>
              <a:rect l="l" t="t" r="r" b="b"/>
              <a:pathLst>
                <a:path w="4014" h="2594" extrusionOk="0">
                  <a:moveTo>
                    <a:pt x="3166" y="0"/>
                  </a:moveTo>
                  <a:lnTo>
                    <a:pt x="1070" y="148"/>
                  </a:lnTo>
                  <a:cubicBezTo>
                    <a:pt x="1070" y="148"/>
                    <a:pt x="1112" y="718"/>
                    <a:pt x="1010" y="925"/>
                  </a:cubicBezTo>
                  <a:cubicBezTo>
                    <a:pt x="908" y="1129"/>
                    <a:pt x="496" y="1157"/>
                    <a:pt x="496" y="1157"/>
                  </a:cubicBezTo>
                  <a:cubicBezTo>
                    <a:pt x="496" y="1157"/>
                    <a:pt x="0" y="2273"/>
                    <a:pt x="1464" y="2550"/>
                  </a:cubicBezTo>
                  <a:cubicBezTo>
                    <a:pt x="1619" y="2580"/>
                    <a:pt x="1767" y="2593"/>
                    <a:pt x="1907" y="2593"/>
                  </a:cubicBezTo>
                  <a:cubicBezTo>
                    <a:pt x="3085" y="2593"/>
                    <a:pt x="3706" y="1648"/>
                    <a:pt x="3810" y="1453"/>
                  </a:cubicBezTo>
                  <a:cubicBezTo>
                    <a:pt x="3926" y="1231"/>
                    <a:pt x="4014" y="925"/>
                    <a:pt x="4014" y="925"/>
                  </a:cubicBezTo>
                  <a:lnTo>
                    <a:pt x="4014" y="925"/>
                  </a:lnTo>
                  <a:cubicBezTo>
                    <a:pt x="4014" y="925"/>
                    <a:pt x="3700" y="1040"/>
                    <a:pt x="3457" y="1040"/>
                  </a:cubicBezTo>
                  <a:cubicBezTo>
                    <a:pt x="3321" y="1040"/>
                    <a:pt x="3207" y="1004"/>
                    <a:pt x="3180" y="894"/>
                  </a:cubicBezTo>
                  <a:cubicBezTo>
                    <a:pt x="3106" y="588"/>
                    <a:pt x="3166" y="0"/>
                    <a:pt x="3166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79" name="Google Shape;1179;p53"/>
            <p:cNvSpPr/>
            <p:nvPr/>
          </p:nvSpPr>
          <p:spPr>
            <a:xfrm>
              <a:off x="7083310" y="3885856"/>
              <a:ext cx="127810" cy="42033"/>
            </a:xfrm>
            <a:custGeom>
              <a:avLst/>
              <a:gdLst/>
              <a:ahLst/>
              <a:cxnLst/>
              <a:rect l="l" t="t" r="r" b="b"/>
              <a:pathLst>
                <a:path w="2098" h="690" extrusionOk="0">
                  <a:moveTo>
                    <a:pt x="1" y="148"/>
                  </a:moveTo>
                  <a:cubicBezTo>
                    <a:pt x="1" y="148"/>
                    <a:pt x="15" y="440"/>
                    <a:pt x="1" y="690"/>
                  </a:cubicBezTo>
                  <a:lnTo>
                    <a:pt x="1" y="690"/>
                  </a:lnTo>
                  <a:cubicBezTo>
                    <a:pt x="15" y="440"/>
                    <a:pt x="1" y="148"/>
                    <a:pt x="1" y="148"/>
                  </a:cubicBezTo>
                  <a:close/>
                  <a:moveTo>
                    <a:pt x="2097" y="14"/>
                  </a:moveTo>
                  <a:cubicBezTo>
                    <a:pt x="2097" y="32"/>
                    <a:pt x="2065" y="296"/>
                    <a:pt x="2079" y="559"/>
                  </a:cubicBezTo>
                  <a:lnTo>
                    <a:pt x="2079" y="559"/>
                  </a:lnTo>
                  <a:cubicBezTo>
                    <a:pt x="2065" y="296"/>
                    <a:pt x="2097" y="32"/>
                    <a:pt x="2097" y="14"/>
                  </a:cubicBezTo>
                  <a:close/>
                  <a:moveTo>
                    <a:pt x="2097" y="0"/>
                  </a:moveTo>
                  <a:lnTo>
                    <a:pt x="2097" y="14"/>
                  </a:lnTo>
                  <a:close/>
                  <a:moveTo>
                    <a:pt x="2097" y="0"/>
                  </a:move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0" name="Google Shape;1180;p53"/>
            <p:cNvSpPr/>
            <p:nvPr/>
          </p:nvSpPr>
          <p:spPr>
            <a:xfrm>
              <a:off x="7083310" y="3885856"/>
              <a:ext cx="127810" cy="48247"/>
            </a:xfrm>
            <a:custGeom>
              <a:avLst/>
              <a:gdLst/>
              <a:ahLst/>
              <a:cxnLst/>
              <a:rect l="l" t="t" r="r" b="b"/>
              <a:pathLst>
                <a:path w="2098" h="792" extrusionOk="0">
                  <a:moveTo>
                    <a:pt x="2097" y="0"/>
                  </a:moveTo>
                  <a:lnTo>
                    <a:pt x="1" y="148"/>
                  </a:lnTo>
                  <a:cubicBezTo>
                    <a:pt x="1" y="148"/>
                    <a:pt x="15" y="440"/>
                    <a:pt x="1" y="690"/>
                  </a:cubicBezTo>
                  <a:cubicBezTo>
                    <a:pt x="250" y="764"/>
                    <a:pt x="514" y="792"/>
                    <a:pt x="778" y="792"/>
                  </a:cubicBezTo>
                  <a:cubicBezTo>
                    <a:pt x="982" y="792"/>
                    <a:pt x="1200" y="764"/>
                    <a:pt x="1408" y="735"/>
                  </a:cubicBezTo>
                  <a:cubicBezTo>
                    <a:pt x="1626" y="690"/>
                    <a:pt x="1861" y="630"/>
                    <a:pt x="2079" y="559"/>
                  </a:cubicBezTo>
                  <a:cubicBezTo>
                    <a:pt x="2065" y="296"/>
                    <a:pt x="2097" y="32"/>
                    <a:pt x="2097" y="14"/>
                  </a:cubicBezTo>
                  <a:lnTo>
                    <a:pt x="2097" y="0"/>
                  </a:ln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1" name="Google Shape;1181;p53"/>
            <p:cNvSpPr/>
            <p:nvPr/>
          </p:nvSpPr>
          <p:spPr>
            <a:xfrm>
              <a:off x="7318153" y="3721986"/>
              <a:ext cx="83034" cy="56653"/>
            </a:xfrm>
            <a:custGeom>
              <a:avLst/>
              <a:gdLst/>
              <a:ahLst/>
              <a:cxnLst/>
              <a:rect l="l" t="t" r="r" b="b"/>
              <a:pathLst>
                <a:path w="1363" h="930" extrusionOk="0">
                  <a:moveTo>
                    <a:pt x="894" y="1"/>
                  </a:moveTo>
                  <a:cubicBezTo>
                    <a:pt x="862" y="1"/>
                    <a:pt x="829" y="4"/>
                    <a:pt x="792" y="10"/>
                  </a:cubicBezTo>
                  <a:cubicBezTo>
                    <a:pt x="511" y="24"/>
                    <a:pt x="205" y="126"/>
                    <a:pt x="57" y="376"/>
                  </a:cubicBezTo>
                  <a:lnTo>
                    <a:pt x="103" y="242"/>
                  </a:lnTo>
                  <a:lnTo>
                    <a:pt x="103" y="242"/>
                  </a:lnTo>
                  <a:cubicBezTo>
                    <a:pt x="1" y="376"/>
                    <a:pt x="1" y="566"/>
                    <a:pt x="103" y="682"/>
                  </a:cubicBezTo>
                  <a:cubicBezTo>
                    <a:pt x="145" y="741"/>
                    <a:pt x="205" y="787"/>
                    <a:pt x="265" y="829"/>
                  </a:cubicBezTo>
                  <a:cubicBezTo>
                    <a:pt x="388" y="896"/>
                    <a:pt x="530" y="930"/>
                    <a:pt x="673" y="930"/>
                  </a:cubicBezTo>
                  <a:cubicBezTo>
                    <a:pt x="816" y="930"/>
                    <a:pt x="959" y="896"/>
                    <a:pt x="1084" y="829"/>
                  </a:cubicBezTo>
                  <a:cubicBezTo>
                    <a:pt x="1144" y="787"/>
                    <a:pt x="1200" y="741"/>
                    <a:pt x="1246" y="682"/>
                  </a:cubicBezTo>
                  <a:cubicBezTo>
                    <a:pt x="1334" y="580"/>
                    <a:pt x="1362" y="418"/>
                    <a:pt x="1320" y="288"/>
                  </a:cubicBezTo>
                  <a:cubicBezTo>
                    <a:pt x="1274" y="154"/>
                    <a:pt x="1172" y="52"/>
                    <a:pt x="1024" y="24"/>
                  </a:cubicBezTo>
                  <a:cubicBezTo>
                    <a:pt x="981" y="7"/>
                    <a:pt x="939" y="1"/>
                    <a:pt x="89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2" name="Google Shape;1182;p53"/>
            <p:cNvSpPr/>
            <p:nvPr/>
          </p:nvSpPr>
          <p:spPr>
            <a:xfrm>
              <a:off x="6905670" y="3707731"/>
              <a:ext cx="70545" cy="48734"/>
            </a:xfrm>
            <a:custGeom>
              <a:avLst/>
              <a:gdLst/>
              <a:ahLst/>
              <a:cxnLst/>
              <a:rect l="l" t="t" r="r" b="b"/>
              <a:pathLst>
                <a:path w="1158" h="800" extrusionOk="0">
                  <a:moveTo>
                    <a:pt x="614" y="1"/>
                  </a:moveTo>
                  <a:cubicBezTo>
                    <a:pt x="574" y="1"/>
                    <a:pt x="535" y="3"/>
                    <a:pt x="497" y="8"/>
                  </a:cubicBezTo>
                  <a:cubicBezTo>
                    <a:pt x="380" y="22"/>
                    <a:pt x="247" y="54"/>
                    <a:pt x="159" y="124"/>
                  </a:cubicBezTo>
                  <a:cubicBezTo>
                    <a:pt x="57" y="198"/>
                    <a:pt x="1" y="332"/>
                    <a:pt x="29" y="448"/>
                  </a:cubicBezTo>
                  <a:cubicBezTo>
                    <a:pt x="43" y="536"/>
                    <a:pt x="103" y="610"/>
                    <a:pt x="176" y="669"/>
                  </a:cubicBezTo>
                  <a:cubicBezTo>
                    <a:pt x="264" y="712"/>
                    <a:pt x="352" y="740"/>
                    <a:pt x="440" y="771"/>
                  </a:cubicBezTo>
                  <a:cubicBezTo>
                    <a:pt x="497" y="786"/>
                    <a:pt x="556" y="800"/>
                    <a:pt x="630" y="800"/>
                  </a:cubicBezTo>
                  <a:cubicBezTo>
                    <a:pt x="820" y="786"/>
                    <a:pt x="996" y="624"/>
                    <a:pt x="1056" y="434"/>
                  </a:cubicBezTo>
                  <a:cubicBezTo>
                    <a:pt x="1084" y="360"/>
                    <a:pt x="1084" y="272"/>
                    <a:pt x="1112" y="198"/>
                  </a:cubicBezTo>
                  <a:lnTo>
                    <a:pt x="1158" y="142"/>
                  </a:lnTo>
                  <a:cubicBezTo>
                    <a:pt x="1001" y="55"/>
                    <a:pt x="803" y="1"/>
                    <a:pt x="614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3" name="Google Shape;1183;p53"/>
            <p:cNvSpPr/>
            <p:nvPr/>
          </p:nvSpPr>
          <p:spPr>
            <a:xfrm>
              <a:off x="6958182" y="3492385"/>
              <a:ext cx="384040" cy="418930"/>
            </a:xfrm>
            <a:custGeom>
              <a:avLst/>
              <a:gdLst/>
              <a:ahLst/>
              <a:cxnLst/>
              <a:rect l="l" t="t" r="r" b="b"/>
              <a:pathLst>
                <a:path w="6304" h="6877" extrusionOk="0">
                  <a:moveTo>
                    <a:pt x="3100" y="0"/>
                  </a:moveTo>
                  <a:cubicBezTo>
                    <a:pt x="2308" y="0"/>
                    <a:pt x="1592" y="90"/>
                    <a:pt x="1439" y="216"/>
                  </a:cubicBezTo>
                  <a:cubicBezTo>
                    <a:pt x="704" y="789"/>
                    <a:pt x="88" y="1654"/>
                    <a:pt x="176" y="2446"/>
                  </a:cubicBezTo>
                  <a:cubicBezTo>
                    <a:pt x="222" y="2840"/>
                    <a:pt x="236" y="3367"/>
                    <a:pt x="106" y="3747"/>
                  </a:cubicBezTo>
                  <a:cubicBezTo>
                    <a:pt x="0" y="4085"/>
                    <a:pt x="106" y="5858"/>
                    <a:pt x="897" y="6459"/>
                  </a:cubicBezTo>
                  <a:cubicBezTo>
                    <a:pt x="1203" y="6709"/>
                    <a:pt x="1689" y="6825"/>
                    <a:pt x="2083" y="6857"/>
                  </a:cubicBezTo>
                  <a:cubicBezTo>
                    <a:pt x="2248" y="6869"/>
                    <a:pt x="2422" y="6876"/>
                    <a:pt x="2602" y="6876"/>
                  </a:cubicBezTo>
                  <a:cubicBezTo>
                    <a:pt x="3892" y="6876"/>
                    <a:pt x="5477" y="6517"/>
                    <a:pt x="6054" y="5242"/>
                  </a:cubicBezTo>
                  <a:cubicBezTo>
                    <a:pt x="6202" y="4936"/>
                    <a:pt x="6202" y="4612"/>
                    <a:pt x="6230" y="4292"/>
                  </a:cubicBezTo>
                  <a:cubicBezTo>
                    <a:pt x="6304" y="3617"/>
                    <a:pt x="6188" y="3325"/>
                    <a:pt x="6174" y="2664"/>
                  </a:cubicBezTo>
                  <a:cubicBezTo>
                    <a:pt x="6174" y="1872"/>
                    <a:pt x="5966" y="1109"/>
                    <a:pt x="5438" y="493"/>
                  </a:cubicBezTo>
                  <a:cubicBezTo>
                    <a:pt x="5134" y="133"/>
                    <a:pt x="4062" y="0"/>
                    <a:pt x="3100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4" name="Google Shape;1184;p53"/>
            <p:cNvSpPr/>
            <p:nvPr/>
          </p:nvSpPr>
          <p:spPr>
            <a:xfrm>
              <a:off x="7263509" y="3528815"/>
              <a:ext cx="136826" cy="213272"/>
            </a:xfrm>
            <a:custGeom>
              <a:avLst/>
              <a:gdLst/>
              <a:ahLst/>
              <a:cxnLst/>
              <a:rect l="l" t="t" r="r" b="b"/>
              <a:pathLst>
                <a:path w="2246" h="3501" extrusionOk="0">
                  <a:moveTo>
                    <a:pt x="398" y="1"/>
                  </a:moveTo>
                  <a:cubicBezTo>
                    <a:pt x="398" y="1"/>
                    <a:pt x="1" y="835"/>
                    <a:pt x="370" y="2038"/>
                  </a:cubicBezTo>
                  <a:cubicBezTo>
                    <a:pt x="648" y="2973"/>
                    <a:pt x="1352" y="3501"/>
                    <a:pt x="1352" y="3501"/>
                  </a:cubicBezTo>
                  <a:cubicBezTo>
                    <a:pt x="1352" y="3501"/>
                    <a:pt x="2245" y="2344"/>
                    <a:pt x="1644" y="1025"/>
                  </a:cubicBezTo>
                  <a:cubicBezTo>
                    <a:pt x="1250" y="145"/>
                    <a:pt x="398" y="1"/>
                    <a:pt x="39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5" name="Google Shape;1185;p53"/>
            <p:cNvSpPr/>
            <p:nvPr/>
          </p:nvSpPr>
          <p:spPr>
            <a:xfrm>
              <a:off x="6947460" y="3450413"/>
              <a:ext cx="364363" cy="176173"/>
            </a:xfrm>
            <a:custGeom>
              <a:avLst/>
              <a:gdLst/>
              <a:ahLst/>
              <a:cxnLst/>
              <a:rect l="l" t="t" r="r" b="b"/>
              <a:pathLst>
                <a:path w="5981" h="2892" extrusionOk="0">
                  <a:moveTo>
                    <a:pt x="3161" y="0"/>
                  </a:moveTo>
                  <a:cubicBezTo>
                    <a:pt x="3055" y="0"/>
                    <a:pt x="2950" y="8"/>
                    <a:pt x="2846" y="25"/>
                  </a:cubicBezTo>
                  <a:cubicBezTo>
                    <a:pt x="1439" y="247"/>
                    <a:pt x="985" y="862"/>
                    <a:pt x="764" y="1358"/>
                  </a:cubicBezTo>
                  <a:cubicBezTo>
                    <a:pt x="528" y="1844"/>
                    <a:pt x="0" y="2797"/>
                    <a:pt x="236" y="2871"/>
                  </a:cubicBezTo>
                  <a:cubicBezTo>
                    <a:pt x="281" y="2884"/>
                    <a:pt x="336" y="2891"/>
                    <a:pt x="401" y="2891"/>
                  </a:cubicBezTo>
                  <a:cubicBezTo>
                    <a:pt x="697" y="2891"/>
                    <a:pt x="1213" y="2735"/>
                    <a:pt x="2055" y="2196"/>
                  </a:cubicBezTo>
                  <a:cubicBezTo>
                    <a:pt x="2184" y="2111"/>
                    <a:pt x="2313" y="2080"/>
                    <a:pt x="2449" y="2080"/>
                  </a:cubicBezTo>
                  <a:cubicBezTo>
                    <a:pt x="2831" y="2080"/>
                    <a:pt x="3273" y="2324"/>
                    <a:pt x="3952" y="2324"/>
                  </a:cubicBezTo>
                  <a:cubicBezTo>
                    <a:pt x="4124" y="2324"/>
                    <a:pt x="4311" y="2309"/>
                    <a:pt x="4517" y="2269"/>
                  </a:cubicBezTo>
                  <a:cubicBezTo>
                    <a:pt x="5439" y="2094"/>
                    <a:pt x="5980" y="1270"/>
                    <a:pt x="5980" y="1270"/>
                  </a:cubicBezTo>
                  <a:cubicBezTo>
                    <a:pt x="5980" y="1270"/>
                    <a:pt x="4508" y="0"/>
                    <a:pt x="316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6" name="Google Shape;1186;p53"/>
            <p:cNvSpPr/>
            <p:nvPr/>
          </p:nvSpPr>
          <p:spPr>
            <a:xfrm>
              <a:off x="6944049" y="3591195"/>
              <a:ext cx="38380" cy="120678"/>
            </a:xfrm>
            <a:custGeom>
              <a:avLst/>
              <a:gdLst/>
              <a:ahLst/>
              <a:cxnLst/>
              <a:rect l="l" t="t" r="r" b="b"/>
              <a:pathLst>
                <a:path w="630" h="1981" extrusionOk="0">
                  <a:moveTo>
                    <a:pt x="421" y="1"/>
                  </a:moveTo>
                  <a:cubicBezTo>
                    <a:pt x="275" y="1"/>
                    <a:pt x="58" y="51"/>
                    <a:pt x="28" y="338"/>
                  </a:cubicBezTo>
                  <a:cubicBezTo>
                    <a:pt x="0" y="764"/>
                    <a:pt x="338" y="1861"/>
                    <a:pt x="366" y="1981"/>
                  </a:cubicBezTo>
                  <a:cubicBezTo>
                    <a:pt x="366" y="1981"/>
                    <a:pt x="528" y="1643"/>
                    <a:pt x="584" y="1088"/>
                  </a:cubicBezTo>
                  <a:cubicBezTo>
                    <a:pt x="630" y="542"/>
                    <a:pt x="556" y="15"/>
                    <a:pt x="556" y="15"/>
                  </a:cubicBezTo>
                  <a:cubicBezTo>
                    <a:pt x="556" y="15"/>
                    <a:pt x="498" y="1"/>
                    <a:pt x="42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7" name="Google Shape;1187;p53"/>
            <p:cNvSpPr/>
            <p:nvPr/>
          </p:nvSpPr>
          <p:spPr>
            <a:xfrm>
              <a:off x="6984073" y="3940865"/>
              <a:ext cx="265368" cy="450546"/>
            </a:xfrm>
            <a:custGeom>
              <a:avLst/>
              <a:gdLst/>
              <a:ahLst/>
              <a:cxnLst/>
              <a:rect l="l" t="t" r="r" b="b"/>
              <a:pathLst>
                <a:path w="4356" h="7396" extrusionOk="0">
                  <a:moveTo>
                    <a:pt x="971" y="0"/>
                  </a:moveTo>
                  <a:cubicBezTo>
                    <a:pt x="949" y="0"/>
                    <a:pt x="924" y="3"/>
                    <a:pt x="894" y="8"/>
                  </a:cubicBezTo>
                  <a:cubicBezTo>
                    <a:pt x="588" y="65"/>
                    <a:pt x="311" y="226"/>
                    <a:pt x="191" y="360"/>
                  </a:cubicBezTo>
                  <a:cubicBezTo>
                    <a:pt x="1" y="578"/>
                    <a:pt x="61" y="768"/>
                    <a:pt x="61" y="768"/>
                  </a:cubicBezTo>
                  <a:cubicBezTo>
                    <a:pt x="61" y="768"/>
                    <a:pt x="15" y="1767"/>
                    <a:pt x="1130" y="3818"/>
                  </a:cubicBezTo>
                  <a:cubicBezTo>
                    <a:pt x="2245" y="5868"/>
                    <a:pt x="3490" y="7395"/>
                    <a:pt x="3490" y="7395"/>
                  </a:cubicBezTo>
                  <a:lnTo>
                    <a:pt x="4356" y="7071"/>
                  </a:lnTo>
                  <a:cubicBezTo>
                    <a:pt x="4356" y="7071"/>
                    <a:pt x="3023" y="5179"/>
                    <a:pt x="2199" y="3758"/>
                  </a:cubicBezTo>
                  <a:cubicBezTo>
                    <a:pt x="1394" y="2351"/>
                    <a:pt x="1042" y="1398"/>
                    <a:pt x="1000" y="888"/>
                  </a:cubicBezTo>
                  <a:cubicBezTo>
                    <a:pt x="940" y="152"/>
                    <a:pt x="1116" y="124"/>
                    <a:pt x="1116" y="124"/>
                  </a:cubicBezTo>
                  <a:cubicBezTo>
                    <a:pt x="1116" y="124"/>
                    <a:pt x="1127" y="0"/>
                    <a:pt x="971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8" name="Google Shape;1188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E74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89" name="Google Shape;1189;p53"/>
            <p:cNvSpPr/>
            <p:nvPr/>
          </p:nvSpPr>
          <p:spPr>
            <a:xfrm>
              <a:off x="7175237" y="4358094"/>
              <a:ext cx="82120" cy="247934"/>
            </a:xfrm>
            <a:custGeom>
              <a:avLst/>
              <a:gdLst/>
              <a:ahLst/>
              <a:cxnLst/>
              <a:rect l="l" t="t" r="r" b="b"/>
              <a:pathLst>
                <a:path w="1348" h="4070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43" y="736"/>
                    <a:pt x="191" y="3944"/>
                    <a:pt x="324" y="4004"/>
                  </a:cubicBezTo>
                  <a:cubicBezTo>
                    <a:pt x="400" y="4035"/>
                    <a:pt x="630" y="4070"/>
                    <a:pt x="844" y="4070"/>
                  </a:cubicBezTo>
                  <a:cubicBezTo>
                    <a:pt x="1038" y="4070"/>
                    <a:pt x="1218" y="4042"/>
                    <a:pt x="1260" y="3958"/>
                  </a:cubicBezTo>
                  <a:cubicBezTo>
                    <a:pt x="1348" y="3782"/>
                    <a:pt x="1218" y="1746"/>
                    <a:pt x="1084" y="1102"/>
                  </a:cubicBezTo>
                  <a:cubicBezTo>
                    <a:pt x="968" y="458"/>
                    <a:pt x="718" y="1"/>
                    <a:pt x="46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0" name="Google Shape;1190;p53"/>
            <p:cNvSpPr/>
            <p:nvPr/>
          </p:nvSpPr>
          <p:spPr>
            <a:xfrm>
              <a:off x="7175237" y="4358094"/>
              <a:ext cx="59823" cy="53729"/>
            </a:xfrm>
            <a:custGeom>
              <a:avLst/>
              <a:gdLst/>
              <a:ahLst/>
              <a:cxnLst/>
              <a:rect l="l" t="t" r="r" b="b"/>
              <a:pathLst>
                <a:path w="982" h="882" extrusionOk="0">
                  <a:moveTo>
                    <a:pt x="468" y="1"/>
                  </a:moveTo>
                  <a:cubicBezTo>
                    <a:pt x="468" y="1"/>
                    <a:pt x="1" y="120"/>
                    <a:pt x="15" y="426"/>
                  </a:cubicBezTo>
                  <a:cubicBezTo>
                    <a:pt x="15" y="472"/>
                    <a:pt x="29" y="602"/>
                    <a:pt x="43" y="764"/>
                  </a:cubicBezTo>
                  <a:cubicBezTo>
                    <a:pt x="131" y="824"/>
                    <a:pt x="236" y="852"/>
                    <a:pt x="338" y="866"/>
                  </a:cubicBezTo>
                  <a:cubicBezTo>
                    <a:pt x="390" y="876"/>
                    <a:pt x="441" y="881"/>
                    <a:pt x="492" y="881"/>
                  </a:cubicBezTo>
                  <a:cubicBezTo>
                    <a:pt x="672" y="881"/>
                    <a:pt x="845" y="819"/>
                    <a:pt x="982" y="704"/>
                  </a:cubicBezTo>
                  <a:cubicBezTo>
                    <a:pt x="852" y="282"/>
                    <a:pt x="658" y="1"/>
                    <a:pt x="46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1" name="Google Shape;1191;p53"/>
            <p:cNvSpPr/>
            <p:nvPr/>
          </p:nvSpPr>
          <p:spPr>
            <a:xfrm>
              <a:off x="7205697" y="4314416"/>
              <a:ext cx="257204" cy="290516"/>
            </a:xfrm>
            <a:custGeom>
              <a:avLst/>
              <a:gdLst/>
              <a:ahLst/>
              <a:cxnLst/>
              <a:rect l="l" t="t" r="r" b="b"/>
              <a:pathLst>
                <a:path w="4222" h="4769" extrusionOk="0">
                  <a:moveTo>
                    <a:pt x="3324" y="0"/>
                  </a:moveTo>
                  <a:lnTo>
                    <a:pt x="0" y="925"/>
                  </a:lnTo>
                  <a:cubicBezTo>
                    <a:pt x="0" y="925"/>
                    <a:pt x="334" y="1013"/>
                    <a:pt x="542" y="2009"/>
                  </a:cubicBezTo>
                  <a:cubicBezTo>
                    <a:pt x="746" y="3022"/>
                    <a:pt x="584" y="4763"/>
                    <a:pt x="584" y="4763"/>
                  </a:cubicBezTo>
                  <a:cubicBezTo>
                    <a:pt x="584" y="4763"/>
                    <a:pt x="612" y="4768"/>
                    <a:pt x="665" y="4768"/>
                  </a:cubicBezTo>
                  <a:cubicBezTo>
                    <a:pt x="769" y="4768"/>
                    <a:pt x="970" y="4749"/>
                    <a:pt x="1259" y="4633"/>
                  </a:cubicBezTo>
                  <a:cubicBezTo>
                    <a:pt x="2037" y="4355"/>
                    <a:pt x="3500" y="3725"/>
                    <a:pt x="3869" y="3504"/>
                  </a:cubicBezTo>
                  <a:cubicBezTo>
                    <a:pt x="4221" y="3286"/>
                    <a:pt x="4204" y="2712"/>
                    <a:pt x="4045" y="1805"/>
                  </a:cubicBezTo>
                  <a:cubicBezTo>
                    <a:pt x="3869" y="880"/>
                    <a:pt x="3324" y="0"/>
                    <a:pt x="3324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2" name="Google Shape;1192;p53"/>
            <p:cNvSpPr/>
            <p:nvPr/>
          </p:nvSpPr>
          <p:spPr>
            <a:xfrm>
              <a:off x="7176090" y="4305583"/>
              <a:ext cx="283156" cy="218450"/>
            </a:xfrm>
            <a:custGeom>
              <a:avLst/>
              <a:gdLst/>
              <a:ahLst/>
              <a:cxnLst/>
              <a:rect l="l" t="t" r="r" b="b"/>
              <a:pathLst>
                <a:path w="4648" h="3586" extrusionOk="0">
                  <a:moveTo>
                    <a:pt x="3512" y="0"/>
                  </a:moveTo>
                  <a:cubicBezTo>
                    <a:pt x="3475" y="0"/>
                    <a:pt x="3438" y="5"/>
                    <a:pt x="3402" y="15"/>
                  </a:cubicBezTo>
                  <a:cubicBezTo>
                    <a:pt x="2667" y="219"/>
                    <a:pt x="574" y="821"/>
                    <a:pt x="264" y="937"/>
                  </a:cubicBezTo>
                  <a:cubicBezTo>
                    <a:pt x="1" y="1025"/>
                    <a:pt x="1" y="1215"/>
                    <a:pt x="1" y="1215"/>
                  </a:cubicBezTo>
                  <a:cubicBezTo>
                    <a:pt x="1" y="1215"/>
                    <a:pt x="124" y="1022"/>
                    <a:pt x="321" y="1022"/>
                  </a:cubicBezTo>
                  <a:cubicBezTo>
                    <a:pt x="396" y="1022"/>
                    <a:pt x="481" y="1050"/>
                    <a:pt x="574" y="1127"/>
                  </a:cubicBezTo>
                  <a:cubicBezTo>
                    <a:pt x="820" y="1334"/>
                    <a:pt x="940" y="1760"/>
                    <a:pt x="1014" y="2154"/>
                  </a:cubicBezTo>
                  <a:cubicBezTo>
                    <a:pt x="1070" y="2565"/>
                    <a:pt x="1084" y="3237"/>
                    <a:pt x="1102" y="3501"/>
                  </a:cubicBezTo>
                  <a:cubicBezTo>
                    <a:pt x="1102" y="3547"/>
                    <a:pt x="1127" y="3585"/>
                    <a:pt x="1166" y="3585"/>
                  </a:cubicBezTo>
                  <a:cubicBezTo>
                    <a:pt x="1178" y="3585"/>
                    <a:pt x="1190" y="3582"/>
                    <a:pt x="1204" y="3575"/>
                  </a:cubicBezTo>
                  <a:cubicBezTo>
                    <a:pt x="1510" y="3487"/>
                    <a:pt x="2435" y="3223"/>
                    <a:pt x="3005" y="3005"/>
                  </a:cubicBezTo>
                  <a:cubicBezTo>
                    <a:pt x="3652" y="2769"/>
                    <a:pt x="4647" y="2418"/>
                    <a:pt x="4647" y="2316"/>
                  </a:cubicBezTo>
                  <a:cubicBezTo>
                    <a:pt x="4647" y="2214"/>
                    <a:pt x="4486" y="1288"/>
                    <a:pt x="4148" y="645"/>
                  </a:cubicBezTo>
                  <a:cubicBezTo>
                    <a:pt x="4032" y="423"/>
                    <a:pt x="3944" y="279"/>
                    <a:pt x="3856" y="177"/>
                  </a:cubicBezTo>
                  <a:cubicBezTo>
                    <a:pt x="3776" y="62"/>
                    <a:pt x="3643" y="0"/>
                    <a:pt x="3512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3" name="Google Shape;1193;p53"/>
            <p:cNvSpPr/>
            <p:nvPr/>
          </p:nvSpPr>
          <p:spPr>
            <a:xfrm>
              <a:off x="7335942" y="4470732"/>
              <a:ext cx="43801" cy="40997"/>
            </a:xfrm>
            <a:custGeom>
              <a:avLst/>
              <a:gdLst/>
              <a:ahLst/>
              <a:cxnLst/>
              <a:rect l="l" t="t" r="r" b="b"/>
              <a:pathLst>
                <a:path w="719" h="673" extrusionOk="0">
                  <a:moveTo>
                    <a:pt x="491" y="1"/>
                  </a:moveTo>
                  <a:cubicBezTo>
                    <a:pt x="469" y="1"/>
                    <a:pt x="447" y="5"/>
                    <a:pt x="426" y="16"/>
                  </a:cubicBezTo>
                  <a:lnTo>
                    <a:pt x="117" y="118"/>
                  </a:lnTo>
                  <a:cubicBezTo>
                    <a:pt x="43" y="146"/>
                    <a:pt x="1" y="234"/>
                    <a:pt x="15" y="308"/>
                  </a:cubicBezTo>
                  <a:lnTo>
                    <a:pt x="43" y="526"/>
                  </a:lnTo>
                  <a:cubicBezTo>
                    <a:pt x="68" y="610"/>
                    <a:pt x="138" y="672"/>
                    <a:pt x="218" y="672"/>
                  </a:cubicBezTo>
                  <a:cubicBezTo>
                    <a:pt x="238" y="672"/>
                    <a:pt x="258" y="668"/>
                    <a:pt x="279" y="660"/>
                  </a:cubicBezTo>
                  <a:lnTo>
                    <a:pt x="588" y="544"/>
                  </a:lnTo>
                  <a:cubicBezTo>
                    <a:pt x="676" y="512"/>
                    <a:pt x="718" y="424"/>
                    <a:pt x="704" y="336"/>
                  </a:cubicBezTo>
                  <a:lnTo>
                    <a:pt x="659" y="132"/>
                  </a:lnTo>
                  <a:cubicBezTo>
                    <a:pt x="637" y="54"/>
                    <a:pt x="564" y="1"/>
                    <a:pt x="49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4" name="Google Shape;1194;p53"/>
            <p:cNvSpPr/>
            <p:nvPr/>
          </p:nvSpPr>
          <p:spPr>
            <a:xfrm>
              <a:off x="7026960" y="3990209"/>
              <a:ext cx="389401" cy="273093"/>
            </a:xfrm>
            <a:custGeom>
              <a:avLst/>
              <a:gdLst/>
              <a:ahLst/>
              <a:cxnLst/>
              <a:rect l="l" t="t" r="r" b="b"/>
              <a:pathLst>
                <a:path w="6392" h="4483" extrusionOk="0">
                  <a:moveTo>
                    <a:pt x="4648" y="1"/>
                  </a:moveTo>
                  <a:cubicBezTo>
                    <a:pt x="4491" y="1"/>
                    <a:pt x="4323" y="36"/>
                    <a:pt x="4165" y="134"/>
                  </a:cubicBezTo>
                  <a:cubicBezTo>
                    <a:pt x="3680" y="429"/>
                    <a:pt x="3782" y="1133"/>
                    <a:pt x="3782" y="1133"/>
                  </a:cubicBezTo>
                  <a:cubicBezTo>
                    <a:pt x="3782" y="1133"/>
                    <a:pt x="3856" y="2012"/>
                    <a:pt x="3856" y="2142"/>
                  </a:cubicBezTo>
                  <a:cubicBezTo>
                    <a:pt x="3856" y="2258"/>
                    <a:pt x="3708" y="2420"/>
                    <a:pt x="3212" y="2582"/>
                  </a:cubicBezTo>
                  <a:cubicBezTo>
                    <a:pt x="2727" y="2744"/>
                    <a:pt x="0" y="3697"/>
                    <a:pt x="0" y="3697"/>
                  </a:cubicBezTo>
                  <a:cubicBezTo>
                    <a:pt x="0" y="3697"/>
                    <a:pt x="1439" y="4211"/>
                    <a:pt x="2037" y="4355"/>
                  </a:cubicBezTo>
                  <a:cubicBezTo>
                    <a:pt x="2280" y="4408"/>
                    <a:pt x="2652" y="4483"/>
                    <a:pt x="3084" y="4483"/>
                  </a:cubicBezTo>
                  <a:cubicBezTo>
                    <a:pt x="3749" y="4483"/>
                    <a:pt x="4556" y="4305"/>
                    <a:pt x="5249" y="3595"/>
                  </a:cubicBezTo>
                  <a:cubicBezTo>
                    <a:pt x="6392" y="2420"/>
                    <a:pt x="5396" y="310"/>
                    <a:pt x="5322" y="222"/>
                  </a:cubicBezTo>
                  <a:cubicBezTo>
                    <a:pt x="5272" y="162"/>
                    <a:pt x="4984" y="1"/>
                    <a:pt x="4648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5" name="Google Shape;1195;p53"/>
            <p:cNvSpPr/>
            <p:nvPr/>
          </p:nvSpPr>
          <p:spPr>
            <a:xfrm>
              <a:off x="7209108" y="3922103"/>
              <a:ext cx="150046" cy="148700"/>
            </a:xfrm>
            <a:custGeom>
              <a:avLst/>
              <a:gdLst/>
              <a:ahLst/>
              <a:cxnLst/>
              <a:rect l="l" t="t" r="r" b="b"/>
              <a:pathLst>
                <a:path w="2463" h="2441" extrusionOk="0">
                  <a:moveTo>
                    <a:pt x="441" y="0"/>
                  </a:moveTo>
                  <a:cubicBezTo>
                    <a:pt x="255" y="0"/>
                    <a:pt x="100" y="23"/>
                    <a:pt x="0" y="52"/>
                  </a:cubicBezTo>
                  <a:cubicBezTo>
                    <a:pt x="0" y="123"/>
                    <a:pt x="32" y="242"/>
                    <a:pt x="46" y="299"/>
                  </a:cubicBezTo>
                  <a:cubicBezTo>
                    <a:pt x="73" y="409"/>
                    <a:pt x="187" y="445"/>
                    <a:pt x="323" y="445"/>
                  </a:cubicBezTo>
                  <a:cubicBezTo>
                    <a:pt x="566" y="445"/>
                    <a:pt x="880" y="330"/>
                    <a:pt x="880" y="330"/>
                  </a:cubicBezTo>
                  <a:lnTo>
                    <a:pt x="880" y="330"/>
                  </a:lnTo>
                  <a:cubicBezTo>
                    <a:pt x="880" y="330"/>
                    <a:pt x="792" y="636"/>
                    <a:pt x="676" y="858"/>
                  </a:cubicBezTo>
                  <a:cubicBezTo>
                    <a:pt x="662" y="886"/>
                    <a:pt x="630" y="932"/>
                    <a:pt x="602" y="974"/>
                  </a:cubicBezTo>
                  <a:cubicBezTo>
                    <a:pt x="630" y="1048"/>
                    <a:pt x="676" y="1196"/>
                    <a:pt x="662" y="1474"/>
                  </a:cubicBezTo>
                  <a:cubicBezTo>
                    <a:pt x="630" y="1955"/>
                    <a:pt x="838" y="2441"/>
                    <a:pt x="838" y="2441"/>
                  </a:cubicBezTo>
                  <a:cubicBezTo>
                    <a:pt x="838" y="2441"/>
                    <a:pt x="1130" y="1663"/>
                    <a:pt x="1745" y="1459"/>
                  </a:cubicBezTo>
                  <a:cubicBezTo>
                    <a:pt x="1849" y="1426"/>
                    <a:pt x="1942" y="1413"/>
                    <a:pt x="2025" y="1413"/>
                  </a:cubicBezTo>
                  <a:cubicBezTo>
                    <a:pt x="2306" y="1413"/>
                    <a:pt x="2463" y="1561"/>
                    <a:pt x="2463" y="1561"/>
                  </a:cubicBezTo>
                  <a:cubicBezTo>
                    <a:pt x="2463" y="1561"/>
                    <a:pt x="2125" y="562"/>
                    <a:pt x="1393" y="211"/>
                  </a:cubicBezTo>
                  <a:cubicBezTo>
                    <a:pt x="1068" y="52"/>
                    <a:pt x="720" y="0"/>
                    <a:pt x="441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6" name="Google Shape;1196;p53"/>
            <p:cNvSpPr/>
            <p:nvPr/>
          </p:nvSpPr>
          <p:spPr>
            <a:xfrm>
              <a:off x="7008318" y="3943789"/>
              <a:ext cx="268779" cy="342356"/>
            </a:xfrm>
            <a:custGeom>
              <a:avLst/>
              <a:gdLst/>
              <a:ahLst/>
              <a:cxnLst/>
              <a:rect l="l" t="t" r="r" b="b"/>
              <a:pathLst>
                <a:path w="4412" h="5620" extrusionOk="0">
                  <a:moveTo>
                    <a:pt x="243" y="1"/>
                  </a:moveTo>
                  <a:cubicBezTo>
                    <a:pt x="150" y="1"/>
                    <a:pt x="74" y="84"/>
                    <a:pt x="74" y="178"/>
                  </a:cubicBezTo>
                  <a:lnTo>
                    <a:pt x="0" y="5279"/>
                  </a:lnTo>
                  <a:cubicBezTo>
                    <a:pt x="0" y="5381"/>
                    <a:pt x="74" y="5455"/>
                    <a:pt x="176" y="5469"/>
                  </a:cubicBezTo>
                  <a:lnTo>
                    <a:pt x="4074" y="5616"/>
                  </a:lnTo>
                  <a:cubicBezTo>
                    <a:pt x="4080" y="5618"/>
                    <a:pt x="4086" y="5619"/>
                    <a:pt x="4091" y="5619"/>
                  </a:cubicBezTo>
                  <a:cubicBezTo>
                    <a:pt x="4130" y="5619"/>
                    <a:pt x="4164" y="5580"/>
                    <a:pt x="4176" y="5528"/>
                  </a:cubicBezTo>
                  <a:lnTo>
                    <a:pt x="4411" y="178"/>
                  </a:lnTo>
                  <a:cubicBezTo>
                    <a:pt x="4411" y="136"/>
                    <a:pt x="4366" y="90"/>
                    <a:pt x="4323" y="90"/>
                  </a:cubicBezTo>
                  <a:lnTo>
                    <a:pt x="264" y="2"/>
                  </a:lnTo>
                  <a:cubicBezTo>
                    <a:pt x="257" y="1"/>
                    <a:pt x="250" y="1"/>
                    <a:pt x="2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7" name="Google Shape;1197;p53"/>
            <p:cNvSpPr/>
            <p:nvPr/>
          </p:nvSpPr>
          <p:spPr>
            <a:xfrm>
              <a:off x="7009171" y="3945617"/>
              <a:ext cx="258057" cy="345707"/>
            </a:xfrm>
            <a:custGeom>
              <a:avLst/>
              <a:gdLst/>
              <a:ahLst/>
              <a:cxnLst/>
              <a:rect l="l" t="t" r="r" b="b"/>
              <a:pathLst>
                <a:path w="4236" h="5675" extrusionOk="0">
                  <a:moveTo>
                    <a:pt x="190" y="1"/>
                  </a:moveTo>
                  <a:lnTo>
                    <a:pt x="15" y="148"/>
                  </a:lnTo>
                  <a:lnTo>
                    <a:pt x="1" y="5439"/>
                  </a:lnTo>
                  <a:lnTo>
                    <a:pt x="3930" y="5674"/>
                  </a:lnTo>
                  <a:lnTo>
                    <a:pt x="4236" y="134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8" name="Google Shape;1198;p53"/>
            <p:cNvSpPr/>
            <p:nvPr/>
          </p:nvSpPr>
          <p:spPr>
            <a:xfrm>
              <a:off x="7001008" y="3950125"/>
              <a:ext cx="218886" cy="342905"/>
            </a:xfrm>
            <a:custGeom>
              <a:avLst/>
              <a:gdLst/>
              <a:ahLst/>
              <a:cxnLst/>
              <a:rect l="l" t="t" r="r" b="b"/>
              <a:pathLst>
                <a:path w="3593" h="5629" extrusionOk="0">
                  <a:moveTo>
                    <a:pt x="265" y="0"/>
                  </a:moveTo>
                  <a:cubicBezTo>
                    <a:pt x="163" y="0"/>
                    <a:pt x="75" y="88"/>
                    <a:pt x="75" y="190"/>
                  </a:cubicBezTo>
                  <a:lnTo>
                    <a:pt x="1" y="5291"/>
                  </a:lnTo>
                  <a:cubicBezTo>
                    <a:pt x="1" y="5396"/>
                    <a:pt x="75" y="5467"/>
                    <a:pt x="177" y="5467"/>
                  </a:cubicBezTo>
                  <a:lnTo>
                    <a:pt x="3272" y="5629"/>
                  </a:lnTo>
                  <a:cubicBezTo>
                    <a:pt x="3314" y="5629"/>
                    <a:pt x="3360" y="5600"/>
                    <a:pt x="3360" y="5541"/>
                  </a:cubicBezTo>
                  <a:lnTo>
                    <a:pt x="3592" y="190"/>
                  </a:lnTo>
                  <a:cubicBezTo>
                    <a:pt x="3592" y="134"/>
                    <a:pt x="3564" y="88"/>
                    <a:pt x="3504" y="88"/>
                  </a:cubicBezTo>
                  <a:lnTo>
                    <a:pt x="265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199" name="Google Shape;1199;p53"/>
            <p:cNvSpPr/>
            <p:nvPr/>
          </p:nvSpPr>
          <p:spPr>
            <a:xfrm>
              <a:off x="7211910" y="3956339"/>
              <a:ext cx="16936" cy="333280"/>
            </a:xfrm>
            <a:custGeom>
              <a:avLst/>
              <a:gdLst/>
              <a:ahLst/>
              <a:cxnLst/>
              <a:rect l="l" t="t" r="r" b="b"/>
              <a:pathLst>
                <a:path w="278" h="5471" extrusionOk="0">
                  <a:moveTo>
                    <a:pt x="250" y="0"/>
                  </a:moveTo>
                  <a:lnTo>
                    <a:pt x="0" y="5453"/>
                  </a:lnTo>
                  <a:lnTo>
                    <a:pt x="28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0" name="Google Shape;1200;p53"/>
            <p:cNvSpPr/>
            <p:nvPr/>
          </p:nvSpPr>
          <p:spPr>
            <a:xfrm>
              <a:off x="7218977" y="3956339"/>
              <a:ext cx="16997" cy="333280"/>
            </a:xfrm>
            <a:custGeom>
              <a:avLst/>
              <a:gdLst/>
              <a:ahLst/>
              <a:cxnLst/>
              <a:rect l="l" t="t" r="r" b="b"/>
              <a:pathLst>
                <a:path w="279" h="5471" extrusionOk="0">
                  <a:moveTo>
                    <a:pt x="250" y="0"/>
                  </a:moveTo>
                  <a:lnTo>
                    <a:pt x="0" y="5470"/>
                  </a:lnTo>
                  <a:lnTo>
                    <a:pt x="14" y="547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1" name="Google Shape;1201;p53"/>
            <p:cNvSpPr/>
            <p:nvPr/>
          </p:nvSpPr>
          <p:spPr>
            <a:xfrm>
              <a:off x="7227079" y="3956339"/>
              <a:ext cx="16144" cy="334132"/>
            </a:xfrm>
            <a:custGeom>
              <a:avLst/>
              <a:gdLst/>
              <a:ahLst/>
              <a:cxnLst/>
              <a:rect l="l" t="t" r="r" b="b"/>
              <a:pathLst>
                <a:path w="265" h="5485" extrusionOk="0">
                  <a:moveTo>
                    <a:pt x="233" y="0"/>
                  </a:moveTo>
                  <a:lnTo>
                    <a:pt x="1" y="5470"/>
                  </a:lnTo>
                  <a:lnTo>
                    <a:pt x="15" y="5484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2" name="Google Shape;1202;p53"/>
            <p:cNvSpPr/>
            <p:nvPr/>
          </p:nvSpPr>
          <p:spPr>
            <a:xfrm>
              <a:off x="7234146" y="3956339"/>
              <a:ext cx="16997" cy="334132"/>
            </a:xfrm>
            <a:custGeom>
              <a:avLst/>
              <a:gdLst/>
              <a:ahLst/>
              <a:cxnLst/>
              <a:rect l="l" t="t" r="r" b="b"/>
              <a:pathLst>
                <a:path w="279" h="5485" extrusionOk="0">
                  <a:moveTo>
                    <a:pt x="265" y="0"/>
                  </a:moveTo>
                  <a:lnTo>
                    <a:pt x="1" y="5484"/>
                  </a:lnTo>
                  <a:lnTo>
                    <a:pt x="29" y="548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3" name="Google Shape;1203;p53"/>
            <p:cNvSpPr/>
            <p:nvPr/>
          </p:nvSpPr>
          <p:spPr>
            <a:xfrm>
              <a:off x="7242126" y="3955486"/>
              <a:ext cx="18032" cy="335838"/>
            </a:xfrm>
            <a:custGeom>
              <a:avLst/>
              <a:gdLst/>
              <a:ahLst/>
              <a:cxnLst/>
              <a:rect l="l" t="t" r="r" b="b"/>
              <a:pathLst>
                <a:path w="296" h="5513" extrusionOk="0">
                  <a:moveTo>
                    <a:pt x="264" y="0"/>
                  </a:moveTo>
                  <a:lnTo>
                    <a:pt x="0" y="5498"/>
                  </a:lnTo>
                  <a:lnTo>
                    <a:pt x="32" y="551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4" name="Google Shape;1204;p53"/>
            <p:cNvSpPr/>
            <p:nvPr/>
          </p:nvSpPr>
          <p:spPr>
            <a:xfrm>
              <a:off x="6914442" y="4765271"/>
              <a:ext cx="175998" cy="61527"/>
            </a:xfrm>
            <a:custGeom>
              <a:avLst/>
              <a:gdLst/>
              <a:ahLst/>
              <a:cxnLst/>
              <a:rect l="l" t="t" r="r" b="b"/>
              <a:pathLst>
                <a:path w="2889" h="1010" extrusionOk="0">
                  <a:moveTo>
                    <a:pt x="1028" y="0"/>
                  </a:moveTo>
                  <a:cubicBezTo>
                    <a:pt x="894" y="60"/>
                    <a:pt x="764" y="120"/>
                    <a:pt x="616" y="194"/>
                  </a:cubicBezTo>
                  <a:cubicBezTo>
                    <a:pt x="736" y="338"/>
                    <a:pt x="792" y="528"/>
                    <a:pt x="778" y="704"/>
                  </a:cubicBezTo>
                  <a:cubicBezTo>
                    <a:pt x="778" y="735"/>
                    <a:pt x="764" y="749"/>
                    <a:pt x="736" y="749"/>
                  </a:cubicBezTo>
                  <a:cubicBezTo>
                    <a:pt x="604" y="759"/>
                    <a:pt x="420" y="783"/>
                    <a:pt x="241" y="783"/>
                  </a:cubicBezTo>
                  <a:cubicBezTo>
                    <a:pt x="158" y="783"/>
                    <a:pt x="76" y="778"/>
                    <a:pt x="1" y="763"/>
                  </a:cubicBezTo>
                  <a:lnTo>
                    <a:pt x="1" y="763"/>
                  </a:lnTo>
                  <a:cubicBezTo>
                    <a:pt x="10" y="947"/>
                    <a:pt x="346" y="1009"/>
                    <a:pt x="876" y="1009"/>
                  </a:cubicBezTo>
                  <a:cubicBezTo>
                    <a:pt x="1149" y="1009"/>
                    <a:pt x="1474" y="993"/>
                    <a:pt x="1833" y="967"/>
                  </a:cubicBezTo>
                  <a:cubicBezTo>
                    <a:pt x="2597" y="911"/>
                    <a:pt x="2815" y="851"/>
                    <a:pt x="2889" y="588"/>
                  </a:cubicBezTo>
                  <a:lnTo>
                    <a:pt x="2889" y="588"/>
                  </a:lnTo>
                  <a:cubicBezTo>
                    <a:pt x="2421" y="704"/>
                    <a:pt x="1921" y="690"/>
                    <a:pt x="1468" y="763"/>
                  </a:cubicBezTo>
                  <a:cubicBezTo>
                    <a:pt x="1459" y="768"/>
                    <a:pt x="1452" y="769"/>
                    <a:pt x="1446" y="769"/>
                  </a:cubicBezTo>
                  <a:cubicBezTo>
                    <a:pt x="1431" y="769"/>
                    <a:pt x="1422" y="759"/>
                    <a:pt x="1422" y="749"/>
                  </a:cubicBezTo>
                  <a:cubicBezTo>
                    <a:pt x="1366" y="545"/>
                    <a:pt x="1292" y="338"/>
                    <a:pt x="1158" y="162"/>
                  </a:cubicBezTo>
                  <a:cubicBezTo>
                    <a:pt x="1130" y="106"/>
                    <a:pt x="1070" y="46"/>
                    <a:pt x="102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5" name="Google Shape;1205;p53"/>
            <p:cNvSpPr/>
            <p:nvPr/>
          </p:nvSpPr>
          <p:spPr>
            <a:xfrm>
              <a:off x="7147214" y="4771668"/>
              <a:ext cx="171855" cy="66156"/>
            </a:xfrm>
            <a:custGeom>
              <a:avLst/>
              <a:gdLst/>
              <a:ahLst/>
              <a:cxnLst/>
              <a:rect l="l" t="t" r="r" b="b"/>
              <a:pathLst>
                <a:path w="2821" h="1086" extrusionOk="0">
                  <a:moveTo>
                    <a:pt x="826" y="1"/>
                  </a:moveTo>
                  <a:cubicBezTo>
                    <a:pt x="724" y="71"/>
                    <a:pt x="608" y="159"/>
                    <a:pt x="489" y="264"/>
                  </a:cubicBezTo>
                  <a:cubicBezTo>
                    <a:pt x="636" y="381"/>
                    <a:pt x="753" y="542"/>
                    <a:pt x="767" y="732"/>
                  </a:cubicBezTo>
                  <a:cubicBezTo>
                    <a:pt x="767" y="746"/>
                    <a:pt x="753" y="760"/>
                    <a:pt x="738" y="760"/>
                  </a:cubicBezTo>
                  <a:cubicBezTo>
                    <a:pt x="555" y="827"/>
                    <a:pt x="311" y="882"/>
                    <a:pt x="82" y="882"/>
                  </a:cubicBezTo>
                  <a:cubicBezTo>
                    <a:pt x="57" y="882"/>
                    <a:pt x="32" y="881"/>
                    <a:pt x="7" y="880"/>
                  </a:cubicBezTo>
                  <a:lnTo>
                    <a:pt x="7" y="880"/>
                  </a:lnTo>
                  <a:cubicBezTo>
                    <a:pt x="1" y="1025"/>
                    <a:pt x="143" y="1085"/>
                    <a:pt x="396" y="1085"/>
                  </a:cubicBezTo>
                  <a:cubicBezTo>
                    <a:pt x="724" y="1085"/>
                    <a:pt x="1239" y="984"/>
                    <a:pt x="1854" y="834"/>
                  </a:cubicBezTo>
                  <a:cubicBezTo>
                    <a:pt x="2701" y="644"/>
                    <a:pt x="2821" y="571"/>
                    <a:pt x="2807" y="219"/>
                  </a:cubicBezTo>
                  <a:lnTo>
                    <a:pt x="2807" y="219"/>
                  </a:lnTo>
                  <a:cubicBezTo>
                    <a:pt x="2350" y="454"/>
                    <a:pt x="1822" y="556"/>
                    <a:pt x="1340" y="687"/>
                  </a:cubicBezTo>
                  <a:cubicBezTo>
                    <a:pt x="1312" y="687"/>
                    <a:pt x="1294" y="673"/>
                    <a:pt x="1294" y="658"/>
                  </a:cubicBezTo>
                  <a:cubicBezTo>
                    <a:pt x="1192" y="367"/>
                    <a:pt x="1016" y="191"/>
                    <a:pt x="82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6" name="Google Shape;1206;p53"/>
            <p:cNvSpPr/>
            <p:nvPr/>
          </p:nvSpPr>
          <p:spPr>
            <a:xfrm>
              <a:off x="7228785" y="4260808"/>
              <a:ext cx="15291" cy="15290"/>
            </a:xfrm>
            <a:custGeom>
              <a:avLst/>
              <a:gdLst/>
              <a:ahLst/>
              <a:cxnLst/>
              <a:rect l="l" t="t" r="r" b="b"/>
              <a:pathLst>
                <a:path w="251" h="251" extrusionOk="0">
                  <a:moveTo>
                    <a:pt x="117" y="15"/>
                  </a:moveTo>
                  <a:lnTo>
                    <a:pt x="117" y="15"/>
                  </a:lnTo>
                  <a:cubicBezTo>
                    <a:pt x="75" y="33"/>
                    <a:pt x="43" y="33"/>
                    <a:pt x="15" y="33"/>
                  </a:cubicBezTo>
                  <a:lnTo>
                    <a:pt x="1" y="251"/>
                  </a:lnTo>
                  <a:lnTo>
                    <a:pt x="103" y="251"/>
                  </a:lnTo>
                  <a:lnTo>
                    <a:pt x="117" y="15"/>
                  </a:lnTo>
                  <a:close/>
                  <a:moveTo>
                    <a:pt x="251" y="1"/>
                  </a:moveTo>
                  <a:cubicBezTo>
                    <a:pt x="205" y="15"/>
                    <a:pt x="177" y="15"/>
                    <a:pt x="131" y="15"/>
                  </a:cubicBezTo>
                  <a:lnTo>
                    <a:pt x="117" y="251"/>
                  </a:lnTo>
                  <a:lnTo>
                    <a:pt x="237" y="251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7" name="Google Shape;1207;p53"/>
            <p:cNvSpPr/>
            <p:nvPr/>
          </p:nvSpPr>
          <p:spPr>
            <a:xfrm>
              <a:off x="7262656" y="4218835"/>
              <a:ext cx="74201" cy="56410"/>
            </a:xfrm>
            <a:custGeom>
              <a:avLst/>
              <a:gdLst/>
              <a:ahLst/>
              <a:cxnLst/>
              <a:rect l="l" t="t" r="r" b="b"/>
              <a:pathLst>
                <a:path w="1218" h="926" extrusionOk="0">
                  <a:moveTo>
                    <a:pt x="1218" y="0"/>
                  </a:moveTo>
                  <a:lnTo>
                    <a:pt x="1218" y="0"/>
                  </a:lnTo>
                  <a:cubicBezTo>
                    <a:pt x="824" y="338"/>
                    <a:pt x="412" y="528"/>
                    <a:pt x="15" y="634"/>
                  </a:cubicBezTo>
                  <a:lnTo>
                    <a:pt x="1" y="926"/>
                  </a:lnTo>
                  <a:cubicBezTo>
                    <a:pt x="574" y="852"/>
                    <a:pt x="968" y="588"/>
                    <a:pt x="1190" y="370"/>
                  </a:cubicBezTo>
                  <a:cubicBezTo>
                    <a:pt x="1204" y="250"/>
                    <a:pt x="1204" y="134"/>
                    <a:pt x="1218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8" name="Google Shape;1208;p53"/>
            <p:cNvSpPr/>
            <p:nvPr/>
          </p:nvSpPr>
          <p:spPr>
            <a:xfrm>
              <a:off x="7249376" y="4257396"/>
              <a:ext cx="14194" cy="18702"/>
            </a:xfrm>
            <a:custGeom>
              <a:avLst/>
              <a:gdLst/>
              <a:ahLst/>
              <a:cxnLst/>
              <a:rect l="l" t="t" r="r" b="b"/>
              <a:pathLst>
                <a:path w="233" h="307" extrusionOk="0">
                  <a:moveTo>
                    <a:pt x="233" y="1"/>
                  </a:moveTo>
                  <a:lnTo>
                    <a:pt x="233" y="1"/>
                  </a:lnTo>
                  <a:cubicBezTo>
                    <a:pt x="162" y="15"/>
                    <a:pt x="89" y="29"/>
                    <a:pt x="15" y="43"/>
                  </a:cubicBezTo>
                  <a:lnTo>
                    <a:pt x="1" y="307"/>
                  </a:lnTo>
                  <a:cubicBezTo>
                    <a:pt x="75" y="307"/>
                    <a:pt x="145" y="293"/>
                    <a:pt x="219" y="293"/>
                  </a:cubicBezTo>
                  <a:lnTo>
                    <a:pt x="233" y="1"/>
                  </a:ln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09" name="Google Shape;1209;p53"/>
            <p:cNvSpPr/>
            <p:nvPr/>
          </p:nvSpPr>
          <p:spPr>
            <a:xfrm>
              <a:off x="7244015" y="4259955"/>
              <a:ext cx="6275" cy="16143"/>
            </a:xfrm>
            <a:custGeom>
              <a:avLst/>
              <a:gdLst/>
              <a:ahLst/>
              <a:cxnLst/>
              <a:rect l="l" t="t" r="r" b="b"/>
              <a:pathLst>
                <a:path w="103" h="265" extrusionOk="0">
                  <a:moveTo>
                    <a:pt x="103" y="1"/>
                  </a:moveTo>
                  <a:cubicBezTo>
                    <a:pt x="75" y="15"/>
                    <a:pt x="43" y="15"/>
                    <a:pt x="15" y="15"/>
                  </a:cubicBezTo>
                  <a:lnTo>
                    <a:pt x="1" y="265"/>
                  </a:lnTo>
                  <a:lnTo>
                    <a:pt x="89" y="265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0" name="Google Shape;1210;p53"/>
            <p:cNvSpPr/>
            <p:nvPr/>
          </p:nvSpPr>
          <p:spPr>
            <a:xfrm>
              <a:off x="6996744" y="4187767"/>
              <a:ext cx="5422" cy="66887"/>
            </a:xfrm>
            <a:custGeom>
              <a:avLst/>
              <a:gdLst/>
              <a:ahLst/>
              <a:cxnLst/>
              <a:rect l="l" t="t" r="r" b="b"/>
              <a:pathLst>
                <a:path w="89" h="1098" extrusionOk="0">
                  <a:moveTo>
                    <a:pt x="1" y="0"/>
                  </a:moveTo>
                  <a:cubicBezTo>
                    <a:pt x="15" y="366"/>
                    <a:pt x="29" y="746"/>
                    <a:pt x="43" y="1098"/>
                  </a:cubicBezTo>
                  <a:lnTo>
                    <a:pt x="71" y="1098"/>
                  </a:lnTo>
                  <a:lnTo>
                    <a:pt x="88" y="14"/>
                  </a:lnTo>
                  <a:cubicBezTo>
                    <a:pt x="57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E7BE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1" name="Google Shape;1211;p53"/>
            <p:cNvSpPr/>
            <p:nvPr/>
          </p:nvSpPr>
          <p:spPr>
            <a:xfrm>
              <a:off x="7206549" y="4262757"/>
              <a:ext cx="21444" cy="13341"/>
            </a:xfrm>
            <a:custGeom>
              <a:avLst/>
              <a:gdLst/>
              <a:ahLst/>
              <a:cxnLst/>
              <a:rect l="l" t="t" r="r" b="b"/>
              <a:pathLst>
                <a:path w="352" h="219" extrusionOk="0">
                  <a:moveTo>
                    <a:pt x="0" y="1"/>
                  </a:moveTo>
                  <a:lnTo>
                    <a:pt x="0" y="190"/>
                  </a:lnTo>
                  <a:cubicBezTo>
                    <a:pt x="28" y="190"/>
                    <a:pt x="56" y="190"/>
                    <a:pt x="102" y="205"/>
                  </a:cubicBezTo>
                  <a:lnTo>
                    <a:pt x="102" y="1"/>
                  </a:lnTo>
                  <a:close/>
                  <a:moveTo>
                    <a:pt x="130" y="1"/>
                  </a:moveTo>
                  <a:lnTo>
                    <a:pt x="116" y="205"/>
                  </a:lnTo>
                  <a:lnTo>
                    <a:pt x="204" y="205"/>
                  </a:lnTo>
                  <a:lnTo>
                    <a:pt x="218" y="1"/>
                  </a:lnTo>
                  <a:close/>
                  <a:moveTo>
                    <a:pt x="250" y="1"/>
                  </a:moveTo>
                  <a:lnTo>
                    <a:pt x="232" y="205"/>
                  </a:lnTo>
                  <a:cubicBezTo>
                    <a:pt x="278" y="205"/>
                    <a:pt x="306" y="219"/>
                    <a:pt x="338" y="219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2" name="Google Shape;1212;p53"/>
            <p:cNvSpPr/>
            <p:nvPr/>
          </p:nvSpPr>
          <p:spPr>
            <a:xfrm>
              <a:off x="7212763" y="4262757"/>
              <a:ext cx="1767" cy="12488"/>
            </a:xfrm>
            <a:custGeom>
              <a:avLst/>
              <a:gdLst/>
              <a:ahLst/>
              <a:cxnLst/>
              <a:rect l="l" t="t" r="r" b="b"/>
              <a:pathLst>
                <a:path w="29" h="205" extrusionOk="0">
                  <a:moveTo>
                    <a:pt x="0" y="1"/>
                  </a:moveTo>
                  <a:lnTo>
                    <a:pt x="0" y="205"/>
                  </a:lnTo>
                  <a:lnTo>
                    <a:pt x="14" y="205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3" name="Google Shape;1213;p53"/>
            <p:cNvSpPr/>
            <p:nvPr/>
          </p:nvSpPr>
          <p:spPr>
            <a:xfrm>
              <a:off x="7218977" y="4262757"/>
              <a:ext cx="2802" cy="12488"/>
            </a:xfrm>
            <a:custGeom>
              <a:avLst/>
              <a:gdLst/>
              <a:ahLst/>
              <a:cxnLst/>
              <a:rect l="l" t="t" r="r" b="b"/>
              <a:pathLst>
                <a:path w="46" h="205" extrusionOk="0">
                  <a:moveTo>
                    <a:pt x="14" y="1"/>
                  </a:moveTo>
                  <a:lnTo>
                    <a:pt x="0" y="205"/>
                  </a:lnTo>
                  <a:lnTo>
                    <a:pt x="28" y="205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4" name="Google Shape;1214;p53"/>
            <p:cNvSpPr/>
            <p:nvPr/>
          </p:nvSpPr>
          <p:spPr>
            <a:xfrm>
              <a:off x="7227079" y="4262757"/>
              <a:ext cx="2680" cy="13341"/>
            </a:xfrm>
            <a:custGeom>
              <a:avLst/>
              <a:gdLst/>
              <a:ahLst/>
              <a:cxnLst/>
              <a:rect l="l" t="t" r="r" b="b"/>
              <a:pathLst>
                <a:path w="44" h="219" extrusionOk="0">
                  <a:moveTo>
                    <a:pt x="15" y="1"/>
                  </a:moveTo>
                  <a:lnTo>
                    <a:pt x="1" y="219"/>
                  </a:lnTo>
                  <a:lnTo>
                    <a:pt x="29" y="219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5" name="Google Shape;1215;p53"/>
            <p:cNvSpPr/>
            <p:nvPr/>
          </p:nvSpPr>
          <p:spPr>
            <a:xfrm>
              <a:off x="7235060" y="4261661"/>
              <a:ext cx="1767" cy="14437"/>
            </a:xfrm>
            <a:custGeom>
              <a:avLst/>
              <a:gdLst/>
              <a:ahLst/>
              <a:cxnLst/>
              <a:rect l="l" t="t" r="r" b="b"/>
              <a:pathLst>
                <a:path w="29" h="237" extrusionOk="0">
                  <a:moveTo>
                    <a:pt x="14" y="1"/>
                  </a:moveTo>
                  <a:lnTo>
                    <a:pt x="0" y="237"/>
                  </a:lnTo>
                  <a:lnTo>
                    <a:pt x="14" y="237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6" name="Google Shape;1216;p53"/>
            <p:cNvSpPr/>
            <p:nvPr/>
          </p:nvSpPr>
          <p:spPr>
            <a:xfrm>
              <a:off x="7243162" y="4260808"/>
              <a:ext cx="1767" cy="15290"/>
            </a:xfrm>
            <a:custGeom>
              <a:avLst/>
              <a:gdLst/>
              <a:ahLst/>
              <a:cxnLst/>
              <a:rect l="l" t="t" r="r" b="b"/>
              <a:pathLst>
                <a:path w="29" h="251" extrusionOk="0">
                  <a:moveTo>
                    <a:pt x="15" y="1"/>
                  </a:moveTo>
                  <a:lnTo>
                    <a:pt x="1" y="251"/>
                  </a:lnTo>
                  <a:lnTo>
                    <a:pt x="15" y="25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1148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7" name="Google Shape;1217;p53"/>
            <p:cNvSpPr/>
            <p:nvPr/>
          </p:nvSpPr>
          <p:spPr>
            <a:xfrm>
              <a:off x="7026960" y="4008058"/>
              <a:ext cx="377826" cy="255244"/>
            </a:xfrm>
            <a:custGeom>
              <a:avLst/>
              <a:gdLst/>
              <a:ahLst/>
              <a:cxnLst/>
              <a:rect l="l" t="t" r="r" b="b"/>
              <a:pathLst>
                <a:path w="6202" h="4190" extrusionOk="0">
                  <a:moveTo>
                    <a:pt x="5017" y="1"/>
                  </a:moveTo>
                  <a:cubicBezTo>
                    <a:pt x="4934" y="1"/>
                    <a:pt x="4840" y="14"/>
                    <a:pt x="4735" y="48"/>
                  </a:cubicBezTo>
                  <a:cubicBezTo>
                    <a:pt x="4411" y="165"/>
                    <a:pt x="4193" y="414"/>
                    <a:pt x="4046" y="632"/>
                  </a:cubicBezTo>
                  <a:cubicBezTo>
                    <a:pt x="3989" y="910"/>
                    <a:pt x="3856" y="1747"/>
                    <a:pt x="3856" y="1849"/>
                  </a:cubicBezTo>
                  <a:cubicBezTo>
                    <a:pt x="3856" y="1965"/>
                    <a:pt x="3708" y="2127"/>
                    <a:pt x="3212" y="2289"/>
                  </a:cubicBezTo>
                  <a:cubicBezTo>
                    <a:pt x="2727" y="2451"/>
                    <a:pt x="0" y="3404"/>
                    <a:pt x="0" y="3404"/>
                  </a:cubicBezTo>
                  <a:cubicBezTo>
                    <a:pt x="0" y="3404"/>
                    <a:pt x="1439" y="3918"/>
                    <a:pt x="2037" y="4062"/>
                  </a:cubicBezTo>
                  <a:cubicBezTo>
                    <a:pt x="2280" y="4115"/>
                    <a:pt x="2652" y="4190"/>
                    <a:pt x="3084" y="4190"/>
                  </a:cubicBezTo>
                  <a:cubicBezTo>
                    <a:pt x="3749" y="4190"/>
                    <a:pt x="4556" y="4012"/>
                    <a:pt x="5249" y="3302"/>
                  </a:cubicBezTo>
                  <a:cubicBezTo>
                    <a:pt x="6202" y="2335"/>
                    <a:pt x="5674" y="706"/>
                    <a:pt x="5425" y="136"/>
                  </a:cubicBezTo>
                  <a:cubicBezTo>
                    <a:pt x="5362" y="84"/>
                    <a:pt x="5224" y="1"/>
                    <a:pt x="5017" y="1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8" name="Google Shape;1218;p53"/>
            <p:cNvSpPr/>
            <p:nvPr/>
          </p:nvSpPr>
          <p:spPr>
            <a:xfrm>
              <a:off x="7259245" y="4085972"/>
              <a:ext cx="7128" cy="34784"/>
            </a:xfrm>
            <a:custGeom>
              <a:avLst/>
              <a:gdLst/>
              <a:ahLst/>
              <a:cxnLst/>
              <a:rect l="l" t="t" r="r" b="b"/>
              <a:pathLst>
                <a:path w="117" h="571" extrusionOk="0">
                  <a:moveTo>
                    <a:pt x="15" y="1"/>
                  </a:moveTo>
                  <a:lnTo>
                    <a:pt x="0" y="71"/>
                  </a:lnTo>
                  <a:cubicBezTo>
                    <a:pt x="29" y="293"/>
                    <a:pt x="43" y="511"/>
                    <a:pt x="43" y="570"/>
                  </a:cubicBezTo>
                  <a:cubicBezTo>
                    <a:pt x="43" y="511"/>
                    <a:pt x="71" y="278"/>
                    <a:pt x="117" y="15"/>
                  </a:cubicBezTo>
                  <a:cubicBezTo>
                    <a:pt x="71" y="15"/>
                    <a:pt x="43" y="1"/>
                    <a:pt x="15" y="1"/>
                  </a:cubicBezTo>
                  <a:close/>
                </a:path>
              </a:pathLst>
            </a:custGeom>
            <a:solidFill>
              <a:srgbClr val="418C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19" name="Google Shape;1219;p53"/>
            <p:cNvSpPr/>
            <p:nvPr/>
          </p:nvSpPr>
          <p:spPr>
            <a:xfrm>
              <a:off x="7259245" y="4085972"/>
              <a:ext cx="914" cy="4325"/>
            </a:xfrm>
            <a:custGeom>
              <a:avLst/>
              <a:gdLst/>
              <a:ahLst/>
              <a:cxnLst/>
              <a:rect l="l" t="t" r="r" b="b"/>
              <a:pathLst>
                <a:path w="15" h="71" extrusionOk="0">
                  <a:moveTo>
                    <a:pt x="0" y="1"/>
                  </a:moveTo>
                  <a:lnTo>
                    <a:pt x="0" y="7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E8D5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0" name="Google Shape;1220;p53"/>
            <p:cNvSpPr/>
            <p:nvPr/>
          </p:nvSpPr>
          <p:spPr>
            <a:xfrm>
              <a:off x="7026960" y="4215424"/>
              <a:ext cx="914" cy="61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5" y="0"/>
                  </a:ln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  <a:moveTo>
                    <a:pt x="0" y="0"/>
                  </a:moveTo>
                  <a:close/>
                </a:path>
              </a:pathLst>
            </a:custGeom>
            <a:solidFill>
              <a:srgbClr val="3B75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1" name="Google Shape;1221;p53"/>
            <p:cNvSpPr/>
            <p:nvPr/>
          </p:nvSpPr>
          <p:spPr>
            <a:xfrm>
              <a:off x="7026960" y="4086825"/>
              <a:ext cx="277795" cy="161614"/>
            </a:xfrm>
            <a:custGeom>
              <a:avLst/>
              <a:gdLst/>
              <a:ahLst/>
              <a:cxnLst/>
              <a:rect l="l" t="t" r="r" b="b"/>
              <a:pathLst>
                <a:path w="4560" h="2653" extrusionOk="0">
                  <a:moveTo>
                    <a:pt x="3930" y="1"/>
                  </a:moveTo>
                  <a:cubicBezTo>
                    <a:pt x="3884" y="264"/>
                    <a:pt x="3856" y="497"/>
                    <a:pt x="3856" y="556"/>
                  </a:cubicBezTo>
                  <a:cubicBezTo>
                    <a:pt x="3856" y="602"/>
                    <a:pt x="3828" y="644"/>
                    <a:pt x="3782" y="704"/>
                  </a:cubicBezTo>
                  <a:cubicBezTo>
                    <a:pt x="3754" y="732"/>
                    <a:pt x="3726" y="760"/>
                    <a:pt x="3680" y="792"/>
                  </a:cubicBezTo>
                  <a:cubicBezTo>
                    <a:pt x="3666" y="792"/>
                    <a:pt x="3666" y="792"/>
                    <a:pt x="3652" y="806"/>
                  </a:cubicBezTo>
                  <a:cubicBezTo>
                    <a:pt x="3620" y="820"/>
                    <a:pt x="3592" y="834"/>
                    <a:pt x="3550" y="866"/>
                  </a:cubicBezTo>
                  <a:cubicBezTo>
                    <a:pt x="3532" y="866"/>
                    <a:pt x="3532" y="866"/>
                    <a:pt x="3518" y="880"/>
                  </a:cubicBezTo>
                  <a:cubicBezTo>
                    <a:pt x="3490" y="894"/>
                    <a:pt x="3444" y="908"/>
                    <a:pt x="3416" y="922"/>
                  </a:cubicBezTo>
                  <a:lnTo>
                    <a:pt x="3388" y="922"/>
                  </a:lnTo>
                  <a:cubicBezTo>
                    <a:pt x="3356" y="936"/>
                    <a:pt x="3314" y="954"/>
                    <a:pt x="3286" y="968"/>
                  </a:cubicBezTo>
                  <a:cubicBezTo>
                    <a:pt x="3268" y="968"/>
                    <a:pt x="3268" y="982"/>
                    <a:pt x="3254" y="982"/>
                  </a:cubicBezTo>
                  <a:cubicBezTo>
                    <a:pt x="3240" y="982"/>
                    <a:pt x="3226" y="982"/>
                    <a:pt x="3212" y="996"/>
                  </a:cubicBezTo>
                  <a:cubicBezTo>
                    <a:pt x="3198" y="996"/>
                    <a:pt x="3180" y="996"/>
                    <a:pt x="3166" y="1010"/>
                  </a:cubicBezTo>
                  <a:lnTo>
                    <a:pt x="3138" y="1010"/>
                  </a:lnTo>
                  <a:cubicBezTo>
                    <a:pt x="3110" y="1024"/>
                    <a:pt x="3078" y="1042"/>
                    <a:pt x="3036" y="1056"/>
                  </a:cubicBezTo>
                  <a:cubicBezTo>
                    <a:pt x="2670" y="1172"/>
                    <a:pt x="1995" y="1408"/>
                    <a:pt x="1365" y="1626"/>
                  </a:cubicBezTo>
                  <a:cubicBezTo>
                    <a:pt x="648" y="1875"/>
                    <a:pt x="0" y="2111"/>
                    <a:pt x="0" y="2111"/>
                  </a:cubicBezTo>
                  <a:lnTo>
                    <a:pt x="15" y="2111"/>
                  </a:lnTo>
                  <a:cubicBezTo>
                    <a:pt x="120" y="2153"/>
                    <a:pt x="982" y="2463"/>
                    <a:pt x="1615" y="2653"/>
                  </a:cubicBezTo>
                  <a:cubicBezTo>
                    <a:pt x="1717" y="2593"/>
                    <a:pt x="1847" y="2537"/>
                    <a:pt x="2023" y="2477"/>
                  </a:cubicBezTo>
                  <a:cubicBezTo>
                    <a:pt x="2508" y="2315"/>
                    <a:pt x="3166" y="1921"/>
                    <a:pt x="3166" y="1921"/>
                  </a:cubicBezTo>
                  <a:cubicBezTo>
                    <a:pt x="3166" y="1921"/>
                    <a:pt x="3958" y="1847"/>
                    <a:pt x="4253" y="1626"/>
                  </a:cubicBezTo>
                  <a:cubicBezTo>
                    <a:pt x="4559" y="1422"/>
                    <a:pt x="4411" y="483"/>
                    <a:pt x="4324" y="250"/>
                  </a:cubicBezTo>
                  <a:cubicBezTo>
                    <a:pt x="4267" y="103"/>
                    <a:pt x="4077" y="29"/>
                    <a:pt x="3930" y="1"/>
                  </a:cubicBezTo>
                  <a:close/>
                </a:path>
              </a:pathLst>
            </a:custGeom>
            <a:solidFill>
              <a:srgbClr val="DC90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2" name="Google Shape;1222;p53"/>
            <p:cNvSpPr/>
            <p:nvPr/>
          </p:nvSpPr>
          <p:spPr>
            <a:xfrm>
              <a:off x="6919803" y="4077078"/>
              <a:ext cx="373379" cy="159969"/>
            </a:xfrm>
            <a:custGeom>
              <a:avLst/>
              <a:gdLst/>
              <a:ahLst/>
              <a:cxnLst/>
              <a:rect l="l" t="t" r="r" b="b"/>
              <a:pathLst>
                <a:path w="6129" h="2626" extrusionOk="0">
                  <a:moveTo>
                    <a:pt x="749" y="0"/>
                  </a:moveTo>
                  <a:cubicBezTo>
                    <a:pt x="464" y="0"/>
                    <a:pt x="236" y="217"/>
                    <a:pt x="236" y="217"/>
                  </a:cubicBezTo>
                  <a:cubicBezTo>
                    <a:pt x="236" y="217"/>
                    <a:pt x="32" y="512"/>
                    <a:pt x="15" y="804"/>
                  </a:cubicBezTo>
                  <a:cubicBezTo>
                    <a:pt x="1" y="1082"/>
                    <a:pt x="15" y="2064"/>
                    <a:pt x="1555" y="2503"/>
                  </a:cubicBezTo>
                  <a:cubicBezTo>
                    <a:pt x="1850" y="2590"/>
                    <a:pt x="2148" y="2626"/>
                    <a:pt x="2439" y="2626"/>
                  </a:cubicBezTo>
                  <a:cubicBezTo>
                    <a:pt x="3722" y="2626"/>
                    <a:pt x="4851" y="1933"/>
                    <a:pt x="4851" y="1933"/>
                  </a:cubicBezTo>
                  <a:cubicBezTo>
                    <a:pt x="4851" y="1933"/>
                    <a:pt x="5864" y="1758"/>
                    <a:pt x="5995" y="1420"/>
                  </a:cubicBezTo>
                  <a:cubicBezTo>
                    <a:pt x="6128" y="1082"/>
                    <a:pt x="6068" y="512"/>
                    <a:pt x="5938" y="365"/>
                  </a:cubicBezTo>
                  <a:cubicBezTo>
                    <a:pt x="5858" y="276"/>
                    <a:pt x="5768" y="247"/>
                    <a:pt x="5674" y="247"/>
                  </a:cubicBezTo>
                  <a:cubicBezTo>
                    <a:pt x="5612" y="247"/>
                    <a:pt x="5548" y="260"/>
                    <a:pt x="5485" y="277"/>
                  </a:cubicBezTo>
                  <a:cubicBezTo>
                    <a:pt x="5309" y="305"/>
                    <a:pt x="4517" y="804"/>
                    <a:pt x="3754" y="878"/>
                  </a:cubicBezTo>
                  <a:cubicBezTo>
                    <a:pt x="3650" y="888"/>
                    <a:pt x="3545" y="893"/>
                    <a:pt x="3442" y="893"/>
                  </a:cubicBezTo>
                  <a:cubicBezTo>
                    <a:pt x="2774" y="893"/>
                    <a:pt x="2142" y="701"/>
                    <a:pt x="1774" y="512"/>
                  </a:cubicBezTo>
                  <a:cubicBezTo>
                    <a:pt x="1334" y="305"/>
                    <a:pt x="1204" y="87"/>
                    <a:pt x="866" y="13"/>
                  </a:cubicBezTo>
                  <a:cubicBezTo>
                    <a:pt x="826" y="4"/>
                    <a:pt x="787" y="0"/>
                    <a:pt x="749" y="0"/>
                  </a:cubicBezTo>
                  <a:close/>
                </a:path>
              </a:pathLst>
            </a:custGeom>
            <a:solidFill>
              <a:srgbClr val="F2AC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3" name="Google Shape;1223;p53"/>
            <p:cNvSpPr/>
            <p:nvPr/>
          </p:nvSpPr>
          <p:spPr>
            <a:xfrm>
              <a:off x="7111820" y="3799291"/>
              <a:ext cx="58118" cy="24245"/>
            </a:xfrm>
            <a:custGeom>
              <a:avLst/>
              <a:gdLst/>
              <a:ahLst/>
              <a:cxnLst/>
              <a:rect l="l" t="t" r="r" b="b"/>
              <a:pathLst>
                <a:path w="954" h="398" extrusionOk="0">
                  <a:moveTo>
                    <a:pt x="940" y="0"/>
                  </a:moveTo>
                  <a:cubicBezTo>
                    <a:pt x="926" y="0"/>
                    <a:pt x="926" y="0"/>
                    <a:pt x="926" y="14"/>
                  </a:cubicBezTo>
                  <a:lnTo>
                    <a:pt x="908" y="14"/>
                  </a:lnTo>
                  <a:cubicBezTo>
                    <a:pt x="908" y="28"/>
                    <a:pt x="908" y="46"/>
                    <a:pt x="894" y="60"/>
                  </a:cubicBezTo>
                  <a:cubicBezTo>
                    <a:pt x="880" y="74"/>
                    <a:pt x="866" y="116"/>
                    <a:pt x="838" y="148"/>
                  </a:cubicBezTo>
                  <a:cubicBezTo>
                    <a:pt x="820" y="176"/>
                    <a:pt x="792" y="190"/>
                    <a:pt x="778" y="204"/>
                  </a:cubicBezTo>
                  <a:cubicBezTo>
                    <a:pt x="750" y="222"/>
                    <a:pt x="732" y="250"/>
                    <a:pt x="704" y="264"/>
                  </a:cubicBezTo>
                  <a:cubicBezTo>
                    <a:pt x="676" y="278"/>
                    <a:pt x="644" y="278"/>
                    <a:pt x="616" y="292"/>
                  </a:cubicBezTo>
                  <a:cubicBezTo>
                    <a:pt x="602" y="292"/>
                    <a:pt x="588" y="310"/>
                    <a:pt x="574" y="310"/>
                  </a:cubicBezTo>
                  <a:lnTo>
                    <a:pt x="514" y="324"/>
                  </a:lnTo>
                  <a:lnTo>
                    <a:pt x="324" y="324"/>
                  </a:lnTo>
                  <a:cubicBezTo>
                    <a:pt x="264" y="310"/>
                    <a:pt x="204" y="292"/>
                    <a:pt x="162" y="264"/>
                  </a:cubicBezTo>
                  <a:cubicBezTo>
                    <a:pt x="134" y="236"/>
                    <a:pt x="88" y="204"/>
                    <a:pt x="74" y="176"/>
                  </a:cubicBezTo>
                  <a:lnTo>
                    <a:pt x="46" y="148"/>
                  </a:lnTo>
                  <a:cubicBezTo>
                    <a:pt x="34" y="148"/>
                    <a:pt x="31" y="142"/>
                    <a:pt x="25" y="142"/>
                  </a:cubicBezTo>
                  <a:cubicBezTo>
                    <a:pt x="22" y="142"/>
                    <a:pt x="19" y="143"/>
                    <a:pt x="14" y="148"/>
                  </a:cubicBezTo>
                  <a:cubicBezTo>
                    <a:pt x="14" y="148"/>
                    <a:pt x="0" y="162"/>
                    <a:pt x="14" y="162"/>
                  </a:cubicBezTo>
                  <a:lnTo>
                    <a:pt x="14" y="176"/>
                  </a:lnTo>
                  <a:cubicBezTo>
                    <a:pt x="14" y="176"/>
                    <a:pt x="14" y="190"/>
                    <a:pt x="46" y="204"/>
                  </a:cubicBezTo>
                  <a:cubicBezTo>
                    <a:pt x="60" y="236"/>
                    <a:pt x="88" y="264"/>
                    <a:pt x="134" y="310"/>
                  </a:cubicBezTo>
                  <a:cubicBezTo>
                    <a:pt x="176" y="338"/>
                    <a:pt x="236" y="366"/>
                    <a:pt x="310" y="380"/>
                  </a:cubicBezTo>
                  <a:cubicBezTo>
                    <a:pt x="352" y="398"/>
                    <a:pt x="380" y="398"/>
                    <a:pt x="426" y="398"/>
                  </a:cubicBezTo>
                  <a:lnTo>
                    <a:pt x="468" y="398"/>
                  </a:lnTo>
                  <a:cubicBezTo>
                    <a:pt x="500" y="398"/>
                    <a:pt x="514" y="398"/>
                    <a:pt x="528" y="380"/>
                  </a:cubicBezTo>
                  <a:lnTo>
                    <a:pt x="588" y="380"/>
                  </a:lnTo>
                  <a:cubicBezTo>
                    <a:pt x="602" y="366"/>
                    <a:pt x="616" y="366"/>
                    <a:pt x="630" y="366"/>
                  </a:cubicBezTo>
                  <a:cubicBezTo>
                    <a:pt x="676" y="352"/>
                    <a:pt x="704" y="338"/>
                    <a:pt x="732" y="324"/>
                  </a:cubicBezTo>
                  <a:cubicBezTo>
                    <a:pt x="764" y="292"/>
                    <a:pt x="792" y="278"/>
                    <a:pt x="820" y="264"/>
                  </a:cubicBezTo>
                  <a:cubicBezTo>
                    <a:pt x="838" y="236"/>
                    <a:pt x="866" y="204"/>
                    <a:pt x="880" y="190"/>
                  </a:cubicBezTo>
                  <a:cubicBezTo>
                    <a:pt x="908" y="148"/>
                    <a:pt x="926" y="102"/>
                    <a:pt x="940" y="74"/>
                  </a:cubicBezTo>
                  <a:cubicBezTo>
                    <a:pt x="940" y="60"/>
                    <a:pt x="954" y="46"/>
                    <a:pt x="954" y="28"/>
                  </a:cubicBezTo>
                  <a:lnTo>
                    <a:pt x="954" y="14"/>
                  </a:lnTo>
                  <a:cubicBezTo>
                    <a:pt x="954" y="14"/>
                    <a:pt x="954" y="0"/>
                    <a:pt x="94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4" name="Google Shape;1224;p53"/>
            <p:cNvSpPr/>
            <p:nvPr/>
          </p:nvSpPr>
          <p:spPr>
            <a:xfrm>
              <a:off x="7172435" y="3642366"/>
              <a:ext cx="112580" cy="56105"/>
            </a:xfrm>
            <a:custGeom>
              <a:avLst/>
              <a:gdLst/>
              <a:ahLst/>
              <a:cxnLst/>
              <a:rect l="l" t="t" r="r" b="b"/>
              <a:pathLst>
                <a:path w="1848" h="921" extrusionOk="0">
                  <a:moveTo>
                    <a:pt x="551" y="0"/>
                  </a:moveTo>
                  <a:cubicBezTo>
                    <a:pt x="473" y="0"/>
                    <a:pt x="405" y="21"/>
                    <a:pt x="353" y="72"/>
                  </a:cubicBezTo>
                  <a:cubicBezTo>
                    <a:pt x="1" y="392"/>
                    <a:pt x="1028" y="831"/>
                    <a:pt x="1176" y="877"/>
                  </a:cubicBezTo>
                  <a:cubicBezTo>
                    <a:pt x="1241" y="894"/>
                    <a:pt x="1382" y="921"/>
                    <a:pt x="1509" y="921"/>
                  </a:cubicBezTo>
                  <a:cubicBezTo>
                    <a:pt x="1695" y="921"/>
                    <a:pt x="1848" y="862"/>
                    <a:pt x="1672" y="627"/>
                  </a:cubicBezTo>
                  <a:cubicBezTo>
                    <a:pt x="1672" y="627"/>
                    <a:pt x="972" y="0"/>
                    <a:pt x="55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5" name="Google Shape;1225;p53"/>
            <p:cNvSpPr/>
            <p:nvPr/>
          </p:nvSpPr>
          <p:spPr>
            <a:xfrm>
              <a:off x="6988763" y="3668683"/>
              <a:ext cx="99970" cy="70542"/>
            </a:xfrm>
            <a:custGeom>
              <a:avLst/>
              <a:gdLst/>
              <a:ahLst/>
              <a:cxnLst/>
              <a:rect l="l" t="t" r="r" b="b"/>
              <a:pathLst>
                <a:path w="1641" h="1158" extrusionOk="0">
                  <a:moveTo>
                    <a:pt x="1102" y="1"/>
                  </a:moveTo>
                  <a:cubicBezTo>
                    <a:pt x="683" y="1"/>
                    <a:pt x="86" y="899"/>
                    <a:pt x="86" y="899"/>
                  </a:cubicBezTo>
                  <a:cubicBezTo>
                    <a:pt x="1" y="1096"/>
                    <a:pt x="72" y="1157"/>
                    <a:pt x="189" y="1157"/>
                  </a:cubicBezTo>
                  <a:cubicBezTo>
                    <a:pt x="333" y="1157"/>
                    <a:pt x="548" y="1064"/>
                    <a:pt x="627" y="1015"/>
                  </a:cubicBezTo>
                  <a:cubicBezTo>
                    <a:pt x="761" y="927"/>
                    <a:pt x="1641" y="269"/>
                    <a:pt x="1229" y="34"/>
                  </a:cubicBezTo>
                  <a:cubicBezTo>
                    <a:pt x="1189" y="11"/>
                    <a:pt x="1146" y="1"/>
                    <a:pt x="110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6" name="Google Shape;1226;p53"/>
            <p:cNvSpPr/>
            <p:nvPr/>
          </p:nvSpPr>
          <p:spPr>
            <a:xfrm>
              <a:off x="7104754" y="3685070"/>
              <a:ext cx="44593" cy="110626"/>
            </a:xfrm>
            <a:custGeom>
              <a:avLst/>
              <a:gdLst/>
              <a:ahLst/>
              <a:cxnLst/>
              <a:rect l="l" t="t" r="r" b="b"/>
              <a:pathLst>
                <a:path w="732" h="1816" extrusionOk="0">
                  <a:moveTo>
                    <a:pt x="542" y="0"/>
                  </a:moveTo>
                  <a:lnTo>
                    <a:pt x="542" y="28"/>
                  </a:lnTo>
                  <a:cubicBezTo>
                    <a:pt x="542" y="28"/>
                    <a:pt x="542" y="57"/>
                    <a:pt x="556" y="130"/>
                  </a:cubicBezTo>
                  <a:cubicBezTo>
                    <a:pt x="570" y="204"/>
                    <a:pt x="602" y="306"/>
                    <a:pt x="616" y="440"/>
                  </a:cubicBezTo>
                  <a:cubicBezTo>
                    <a:pt x="644" y="556"/>
                    <a:pt x="658" y="704"/>
                    <a:pt x="672" y="866"/>
                  </a:cubicBezTo>
                  <a:lnTo>
                    <a:pt x="672" y="982"/>
                  </a:lnTo>
                  <a:cubicBezTo>
                    <a:pt x="658" y="1024"/>
                    <a:pt x="658" y="1056"/>
                    <a:pt x="644" y="1098"/>
                  </a:cubicBezTo>
                  <a:cubicBezTo>
                    <a:pt x="644" y="1112"/>
                    <a:pt x="630" y="1129"/>
                    <a:pt x="630" y="1129"/>
                  </a:cubicBezTo>
                  <a:lnTo>
                    <a:pt x="616" y="1129"/>
                  </a:lnTo>
                  <a:lnTo>
                    <a:pt x="616" y="1143"/>
                  </a:lnTo>
                  <a:lnTo>
                    <a:pt x="584" y="1143"/>
                  </a:lnTo>
                  <a:cubicBezTo>
                    <a:pt x="556" y="1143"/>
                    <a:pt x="514" y="1143"/>
                    <a:pt x="468" y="1129"/>
                  </a:cubicBezTo>
                  <a:cubicBezTo>
                    <a:pt x="380" y="1112"/>
                    <a:pt x="306" y="1084"/>
                    <a:pt x="218" y="1084"/>
                  </a:cubicBezTo>
                  <a:cubicBezTo>
                    <a:pt x="162" y="1084"/>
                    <a:pt x="116" y="1098"/>
                    <a:pt x="74" y="1143"/>
                  </a:cubicBezTo>
                  <a:cubicBezTo>
                    <a:pt x="28" y="1172"/>
                    <a:pt x="28" y="1217"/>
                    <a:pt x="14" y="1260"/>
                  </a:cubicBezTo>
                  <a:cubicBezTo>
                    <a:pt x="0" y="1347"/>
                    <a:pt x="0" y="1421"/>
                    <a:pt x="28" y="1509"/>
                  </a:cubicBezTo>
                  <a:cubicBezTo>
                    <a:pt x="74" y="1583"/>
                    <a:pt x="116" y="1625"/>
                    <a:pt x="176" y="1671"/>
                  </a:cubicBezTo>
                  <a:cubicBezTo>
                    <a:pt x="292" y="1745"/>
                    <a:pt x="394" y="1773"/>
                    <a:pt x="468" y="1787"/>
                  </a:cubicBezTo>
                  <a:cubicBezTo>
                    <a:pt x="542" y="1801"/>
                    <a:pt x="584" y="1815"/>
                    <a:pt x="584" y="1815"/>
                  </a:cubicBezTo>
                  <a:lnTo>
                    <a:pt x="602" y="1801"/>
                  </a:lnTo>
                  <a:cubicBezTo>
                    <a:pt x="602" y="1787"/>
                    <a:pt x="602" y="1787"/>
                    <a:pt x="584" y="1787"/>
                  </a:cubicBezTo>
                  <a:cubicBezTo>
                    <a:pt x="584" y="1787"/>
                    <a:pt x="542" y="1773"/>
                    <a:pt x="468" y="1759"/>
                  </a:cubicBezTo>
                  <a:cubicBezTo>
                    <a:pt x="440" y="1745"/>
                    <a:pt x="394" y="1727"/>
                    <a:pt x="352" y="1713"/>
                  </a:cubicBezTo>
                  <a:cubicBezTo>
                    <a:pt x="306" y="1685"/>
                    <a:pt x="264" y="1671"/>
                    <a:pt x="204" y="1625"/>
                  </a:cubicBezTo>
                  <a:cubicBezTo>
                    <a:pt x="162" y="1597"/>
                    <a:pt x="116" y="1537"/>
                    <a:pt x="88" y="1481"/>
                  </a:cubicBezTo>
                  <a:cubicBezTo>
                    <a:pt x="74" y="1421"/>
                    <a:pt x="57" y="1347"/>
                    <a:pt x="74" y="1274"/>
                  </a:cubicBezTo>
                  <a:cubicBezTo>
                    <a:pt x="88" y="1245"/>
                    <a:pt x="102" y="1200"/>
                    <a:pt x="116" y="1186"/>
                  </a:cubicBezTo>
                  <a:cubicBezTo>
                    <a:pt x="145" y="1172"/>
                    <a:pt x="176" y="1158"/>
                    <a:pt x="218" y="1158"/>
                  </a:cubicBezTo>
                  <a:cubicBezTo>
                    <a:pt x="292" y="1158"/>
                    <a:pt x="366" y="1186"/>
                    <a:pt x="454" y="1200"/>
                  </a:cubicBezTo>
                  <a:cubicBezTo>
                    <a:pt x="496" y="1200"/>
                    <a:pt x="542" y="1217"/>
                    <a:pt x="602" y="1217"/>
                  </a:cubicBezTo>
                  <a:lnTo>
                    <a:pt x="630" y="1200"/>
                  </a:lnTo>
                  <a:lnTo>
                    <a:pt x="644" y="1200"/>
                  </a:lnTo>
                  <a:cubicBezTo>
                    <a:pt x="658" y="1186"/>
                    <a:pt x="658" y="1186"/>
                    <a:pt x="672" y="1186"/>
                  </a:cubicBezTo>
                  <a:cubicBezTo>
                    <a:pt x="690" y="1172"/>
                    <a:pt x="704" y="1143"/>
                    <a:pt x="718" y="1112"/>
                  </a:cubicBezTo>
                  <a:cubicBezTo>
                    <a:pt x="732" y="1070"/>
                    <a:pt x="732" y="1024"/>
                    <a:pt x="732" y="982"/>
                  </a:cubicBezTo>
                  <a:lnTo>
                    <a:pt x="732" y="866"/>
                  </a:lnTo>
                  <a:cubicBezTo>
                    <a:pt x="732" y="778"/>
                    <a:pt x="718" y="704"/>
                    <a:pt x="704" y="630"/>
                  </a:cubicBezTo>
                  <a:cubicBezTo>
                    <a:pt x="690" y="556"/>
                    <a:pt x="690" y="482"/>
                    <a:pt x="672" y="426"/>
                  </a:cubicBezTo>
                  <a:cubicBezTo>
                    <a:pt x="644" y="306"/>
                    <a:pt x="616" y="204"/>
                    <a:pt x="602" y="130"/>
                  </a:cubicBezTo>
                  <a:cubicBezTo>
                    <a:pt x="570" y="57"/>
                    <a:pt x="570" y="14"/>
                    <a:pt x="570" y="14"/>
                  </a:cubicBezTo>
                  <a:cubicBezTo>
                    <a:pt x="556" y="14"/>
                    <a:pt x="556" y="0"/>
                    <a:pt x="54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7" name="Google Shape;1227;p53"/>
            <p:cNvSpPr/>
            <p:nvPr/>
          </p:nvSpPr>
          <p:spPr>
            <a:xfrm>
              <a:off x="7014532" y="3738617"/>
              <a:ext cx="76759" cy="50379"/>
            </a:xfrm>
            <a:custGeom>
              <a:avLst/>
              <a:gdLst/>
              <a:ahLst/>
              <a:cxnLst/>
              <a:rect l="l" t="t" r="r" b="b"/>
              <a:pathLst>
                <a:path w="1260" h="827" extrusionOk="0">
                  <a:moveTo>
                    <a:pt x="542" y="1"/>
                  </a:moveTo>
                  <a:cubicBezTo>
                    <a:pt x="468" y="15"/>
                    <a:pt x="412" y="29"/>
                    <a:pt x="338" y="57"/>
                  </a:cubicBezTo>
                  <a:cubicBezTo>
                    <a:pt x="278" y="89"/>
                    <a:pt x="219" y="131"/>
                    <a:pt x="176" y="177"/>
                  </a:cubicBezTo>
                  <a:cubicBezTo>
                    <a:pt x="131" y="219"/>
                    <a:pt x="102" y="279"/>
                    <a:pt x="74" y="321"/>
                  </a:cubicBezTo>
                  <a:cubicBezTo>
                    <a:pt x="43" y="381"/>
                    <a:pt x="29" y="426"/>
                    <a:pt x="15" y="483"/>
                  </a:cubicBezTo>
                  <a:cubicBezTo>
                    <a:pt x="15" y="514"/>
                    <a:pt x="0" y="528"/>
                    <a:pt x="0" y="556"/>
                  </a:cubicBezTo>
                  <a:lnTo>
                    <a:pt x="0" y="616"/>
                  </a:lnTo>
                  <a:cubicBezTo>
                    <a:pt x="0" y="658"/>
                    <a:pt x="15" y="704"/>
                    <a:pt x="15" y="718"/>
                  </a:cubicBezTo>
                  <a:cubicBezTo>
                    <a:pt x="29" y="746"/>
                    <a:pt x="29" y="778"/>
                    <a:pt x="43" y="792"/>
                  </a:cubicBezTo>
                  <a:lnTo>
                    <a:pt x="43" y="806"/>
                  </a:lnTo>
                  <a:cubicBezTo>
                    <a:pt x="55" y="816"/>
                    <a:pt x="66" y="826"/>
                    <a:pt x="76" y="826"/>
                  </a:cubicBezTo>
                  <a:cubicBezTo>
                    <a:pt x="80" y="826"/>
                    <a:pt x="84" y="824"/>
                    <a:pt x="88" y="820"/>
                  </a:cubicBezTo>
                  <a:cubicBezTo>
                    <a:pt x="88" y="820"/>
                    <a:pt x="102" y="806"/>
                    <a:pt x="102" y="792"/>
                  </a:cubicBezTo>
                  <a:lnTo>
                    <a:pt x="88" y="778"/>
                  </a:lnTo>
                  <a:lnTo>
                    <a:pt x="88" y="718"/>
                  </a:lnTo>
                  <a:cubicBezTo>
                    <a:pt x="88" y="690"/>
                    <a:pt x="74" y="658"/>
                    <a:pt x="88" y="616"/>
                  </a:cubicBezTo>
                  <a:lnTo>
                    <a:pt x="88" y="556"/>
                  </a:lnTo>
                  <a:cubicBezTo>
                    <a:pt x="88" y="542"/>
                    <a:pt x="102" y="528"/>
                    <a:pt x="102" y="497"/>
                  </a:cubicBezTo>
                  <a:cubicBezTo>
                    <a:pt x="117" y="454"/>
                    <a:pt x="131" y="409"/>
                    <a:pt x="162" y="381"/>
                  </a:cubicBezTo>
                  <a:cubicBezTo>
                    <a:pt x="176" y="338"/>
                    <a:pt x="219" y="293"/>
                    <a:pt x="250" y="250"/>
                  </a:cubicBezTo>
                  <a:cubicBezTo>
                    <a:pt x="338" y="177"/>
                    <a:pt x="440" y="131"/>
                    <a:pt x="556" y="117"/>
                  </a:cubicBezTo>
                  <a:cubicBezTo>
                    <a:pt x="586" y="110"/>
                    <a:pt x="616" y="106"/>
                    <a:pt x="645" y="106"/>
                  </a:cubicBezTo>
                  <a:cubicBezTo>
                    <a:pt x="675" y="106"/>
                    <a:pt x="704" y="110"/>
                    <a:pt x="732" y="117"/>
                  </a:cubicBezTo>
                  <a:cubicBezTo>
                    <a:pt x="778" y="117"/>
                    <a:pt x="834" y="131"/>
                    <a:pt x="880" y="162"/>
                  </a:cubicBezTo>
                  <a:cubicBezTo>
                    <a:pt x="982" y="205"/>
                    <a:pt x="1070" y="279"/>
                    <a:pt x="1116" y="352"/>
                  </a:cubicBezTo>
                  <a:cubicBezTo>
                    <a:pt x="1144" y="381"/>
                    <a:pt x="1158" y="426"/>
                    <a:pt x="1172" y="454"/>
                  </a:cubicBezTo>
                  <a:cubicBezTo>
                    <a:pt x="1186" y="483"/>
                    <a:pt x="1186" y="514"/>
                    <a:pt x="1186" y="542"/>
                  </a:cubicBezTo>
                  <a:cubicBezTo>
                    <a:pt x="1203" y="570"/>
                    <a:pt x="1203" y="585"/>
                    <a:pt x="1203" y="602"/>
                  </a:cubicBezTo>
                  <a:lnTo>
                    <a:pt x="1203" y="630"/>
                  </a:lnTo>
                  <a:cubicBezTo>
                    <a:pt x="1203" y="644"/>
                    <a:pt x="1218" y="658"/>
                    <a:pt x="1232" y="658"/>
                  </a:cubicBezTo>
                  <a:cubicBezTo>
                    <a:pt x="1246" y="658"/>
                    <a:pt x="1260" y="644"/>
                    <a:pt x="1260" y="630"/>
                  </a:cubicBezTo>
                  <a:lnTo>
                    <a:pt x="1260" y="602"/>
                  </a:lnTo>
                  <a:lnTo>
                    <a:pt x="1260" y="542"/>
                  </a:lnTo>
                  <a:cubicBezTo>
                    <a:pt x="1246" y="514"/>
                    <a:pt x="1246" y="468"/>
                    <a:pt x="1232" y="440"/>
                  </a:cubicBezTo>
                  <a:cubicBezTo>
                    <a:pt x="1232" y="409"/>
                    <a:pt x="1218" y="395"/>
                    <a:pt x="1218" y="366"/>
                  </a:cubicBezTo>
                  <a:cubicBezTo>
                    <a:pt x="1203" y="352"/>
                    <a:pt x="1186" y="321"/>
                    <a:pt x="1186" y="307"/>
                  </a:cubicBezTo>
                  <a:cubicBezTo>
                    <a:pt x="1130" y="219"/>
                    <a:pt x="1042" y="131"/>
                    <a:pt x="922" y="75"/>
                  </a:cubicBezTo>
                  <a:cubicBezTo>
                    <a:pt x="880" y="43"/>
                    <a:pt x="806" y="15"/>
                    <a:pt x="746" y="15"/>
                  </a:cubicBezTo>
                  <a:cubicBezTo>
                    <a:pt x="676" y="1"/>
                    <a:pt x="602" y="1"/>
                    <a:pt x="54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8" name="Google Shape;1228;p53"/>
            <p:cNvSpPr/>
            <p:nvPr/>
          </p:nvSpPr>
          <p:spPr>
            <a:xfrm>
              <a:off x="6997597" y="3776995"/>
              <a:ext cx="21505" cy="5422"/>
            </a:xfrm>
            <a:custGeom>
              <a:avLst/>
              <a:gdLst/>
              <a:ahLst/>
              <a:cxnLst/>
              <a:rect l="l" t="t" r="r" b="b"/>
              <a:pathLst>
                <a:path w="353" h="89" extrusionOk="0">
                  <a:moveTo>
                    <a:pt x="293" y="0"/>
                  </a:moveTo>
                  <a:lnTo>
                    <a:pt x="29" y="28"/>
                  </a:lnTo>
                  <a:cubicBezTo>
                    <a:pt x="15" y="28"/>
                    <a:pt x="1" y="43"/>
                    <a:pt x="1" y="60"/>
                  </a:cubicBezTo>
                  <a:cubicBezTo>
                    <a:pt x="1" y="74"/>
                    <a:pt x="15" y="88"/>
                    <a:pt x="29" y="88"/>
                  </a:cubicBezTo>
                  <a:lnTo>
                    <a:pt x="307" y="88"/>
                  </a:lnTo>
                  <a:cubicBezTo>
                    <a:pt x="321" y="88"/>
                    <a:pt x="352" y="74"/>
                    <a:pt x="352" y="43"/>
                  </a:cubicBezTo>
                  <a:cubicBezTo>
                    <a:pt x="338" y="14"/>
                    <a:pt x="321" y="0"/>
                    <a:pt x="29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29" name="Google Shape;1229;p53"/>
            <p:cNvSpPr/>
            <p:nvPr/>
          </p:nvSpPr>
          <p:spPr>
            <a:xfrm>
              <a:off x="6997597" y="3767979"/>
              <a:ext cx="22358" cy="8224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43" y="1"/>
                  </a:moveTo>
                  <a:cubicBezTo>
                    <a:pt x="29" y="1"/>
                    <a:pt x="15" y="15"/>
                    <a:pt x="15" y="32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93" y="134"/>
                  </a:lnTo>
                  <a:lnTo>
                    <a:pt x="307" y="134"/>
                  </a:lnTo>
                  <a:cubicBezTo>
                    <a:pt x="338" y="134"/>
                    <a:pt x="352" y="120"/>
                    <a:pt x="352" y="88"/>
                  </a:cubicBezTo>
                  <a:cubicBezTo>
                    <a:pt x="366" y="60"/>
                    <a:pt x="338" y="46"/>
                    <a:pt x="307" y="46"/>
                  </a:cubicBezTo>
                  <a:lnTo>
                    <a:pt x="4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0" name="Google Shape;1230;p53"/>
            <p:cNvSpPr/>
            <p:nvPr/>
          </p:nvSpPr>
          <p:spPr>
            <a:xfrm>
              <a:off x="6999302" y="3756405"/>
              <a:ext cx="20652" cy="11635"/>
            </a:xfrm>
            <a:custGeom>
              <a:avLst/>
              <a:gdLst/>
              <a:ahLst/>
              <a:cxnLst/>
              <a:rect l="l" t="t" r="r" b="b"/>
              <a:pathLst>
                <a:path w="339" h="191" extrusionOk="0">
                  <a:moveTo>
                    <a:pt x="46" y="1"/>
                  </a:moveTo>
                  <a:cubicBezTo>
                    <a:pt x="29" y="1"/>
                    <a:pt x="15" y="15"/>
                    <a:pt x="15" y="29"/>
                  </a:cubicBezTo>
                  <a:cubicBezTo>
                    <a:pt x="1" y="46"/>
                    <a:pt x="15" y="60"/>
                    <a:pt x="29" y="74"/>
                  </a:cubicBezTo>
                  <a:lnTo>
                    <a:pt x="265" y="191"/>
                  </a:lnTo>
                  <a:lnTo>
                    <a:pt x="279" y="191"/>
                  </a:lnTo>
                  <a:cubicBezTo>
                    <a:pt x="293" y="191"/>
                    <a:pt x="324" y="176"/>
                    <a:pt x="338" y="162"/>
                  </a:cubicBezTo>
                  <a:cubicBezTo>
                    <a:pt x="338" y="134"/>
                    <a:pt x="338" y="103"/>
                    <a:pt x="310" y="103"/>
                  </a:cubicBezTo>
                  <a:lnTo>
                    <a:pt x="46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1" name="Google Shape;1231;p53"/>
            <p:cNvSpPr/>
            <p:nvPr/>
          </p:nvSpPr>
          <p:spPr>
            <a:xfrm>
              <a:off x="7181451" y="3713762"/>
              <a:ext cx="77856" cy="52572"/>
            </a:xfrm>
            <a:custGeom>
              <a:avLst/>
              <a:gdLst/>
              <a:ahLst/>
              <a:cxnLst/>
              <a:rect l="l" t="t" r="r" b="b"/>
              <a:pathLst>
                <a:path w="1278" h="863" extrusionOk="0">
                  <a:moveTo>
                    <a:pt x="651" y="1"/>
                  </a:moveTo>
                  <a:cubicBezTo>
                    <a:pt x="616" y="1"/>
                    <a:pt x="579" y="4"/>
                    <a:pt x="542" y="11"/>
                  </a:cubicBezTo>
                  <a:cubicBezTo>
                    <a:pt x="468" y="25"/>
                    <a:pt x="412" y="43"/>
                    <a:pt x="352" y="85"/>
                  </a:cubicBezTo>
                  <a:cubicBezTo>
                    <a:pt x="279" y="113"/>
                    <a:pt x="236" y="145"/>
                    <a:pt x="176" y="201"/>
                  </a:cubicBezTo>
                  <a:cubicBezTo>
                    <a:pt x="89" y="289"/>
                    <a:pt x="29" y="409"/>
                    <a:pt x="15" y="511"/>
                  </a:cubicBezTo>
                  <a:cubicBezTo>
                    <a:pt x="1" y="525"/>
                    <a:pt x="1" y="553"/>
                    <a:pt x="1" y="585"/>
                  </a:cubicBezTo>
                  <a:lnTo>
                    <a:pt x="1" y="641"/>
                  </a:lnTo>
                  <a:cubicBezTo>
                    <a:pt x="1" y="687"/>
                    <a:pt x="1" y="729"/>
                    <a:pt x="15" y="760"/>
                  </a:cubicBezTo>
                  <a:cubicBezTo>
                    <a:pt x="15" y="789"/>
                    <a:pt x="29" y="803"/>
                    <a:pt x="29" y="817"/>
                  </a:cubicBezTo>
                  <a:cubicBezTo>
                    <a:pt x="29" y="834"/>
                    <a:pt x="46" y="848"/>
                    <a:pt x="46" y="848"/>
                  </a:cubicBezTo>
                  <a:cubicBezTo>
                    <a:pt x="46" y="862"/>
                    <a:pt x="60" y="862"/>
                    <a:pt x="74" y="862"/>
                  </a:cubicBezTo>
                  <a:cubicBezTo>
                    <a:pt x="89" y="862"/>
                    <a:pt x="89" y="848"/>
                    <a:pt x="89" y="834"/>
                  </a:cubicBezTo>
                  <a:lnTo>
                    <a:pt x="89" y="803"/>
                  </a:lnTo>
                  <a:cubicBezTo>
                    <a:pt x="89" y="789"/>
                    <a:pt x="74" y="774"/>
                    <a:pt x="74" y="746"/>
                  </a:cubicBezTo>
                  <a:lnTo>
                    <a:pt x="74" y="641"/>
                  </a:lnTo>
                  <a:cubicBezTo>
                    <a:pt x="74" y="613"/>
                    <a:pt x="74" y="570"/>
                    <a:pt x="89" y="525"/>
                  </a:cubicBezTo>
                  <a:cubicBezTo>
                    <a:pt x="117" y="437"/>
                    <a:pt x="176" y="349"/>
                    <a:pt x="250" y="275"/>
                  </a:cubicBezTo>
                  <a:cubicBezTo>
                    <a:pt x="293" y="233"/>
                    <a:pt x="338" y="201"/>
                    <a:pt x="398" y="173"/>
                  </a:cubicBezTo>
                  <a:cubicBezTo>
                    <a:pt x="440" y="145"/>
                    <a:pt x="500" y="131"/>
                    <a:pt x="556" y="131"/>
                  </a:cubicBezTo>
                  <a:cubicBezTo>
                    <a:pt x="590" y="122"/>
                    <a:pt x="625" y="118"/>
                    <a:pt x="659" y="118"/>
                  </a:cubicBezTo>
                  <a:cubicBezTo>
                    <a:pt x="746" y="118"/>
                    <a:pt x="831" y="143"/>
                    <a:pt x="894" y="173"/>
                  </a:cubicBezTo>
                  <a:cubicBezTo>
                    <a:pt x="954" y="187"/>
                    <a:pt x="996" y="219"/>
                    <a:pt x="1028" y="261"/>
                  </a:cubicBezTo>
                  <a:cubicBezTo>
                    <a:pt x="1070" y="289"/>
                    <a:pt x="1102" y="321"/>
                    <a:pt x="1130" y="363"/>
                  </a:cubicBezTo>
                  <a:cubicBezTo>
                    <a:pt x="1144" y="377"/>
                    <a:pt x="1144" y="395"/>
                    <a:pt x="1158" y="423"/>
                  </a:cubicBezTo>
                  <a:cubicBezTo>
                    <a:pt x="1158" y="423"/>
                    <a:pt x="1172" y="437"/>
                    <a:pt x="1172" y="451"/>
                  </a:cubicBezTo>
                  <a:lnTo>
                    <a:pt x="1190" y="465"/>
                  </a:lnTo>
                  <a:cubicBezTo>
                    <a:pt x="1204" y="511"/>
                    <a:pt x="1204" y="539"/>
                    <a:pt x="1204" y="553"/>
                  </a:cubicBezTo>
                  <a:cubicBezTo>
                    <a:pt x="1218" y="585"/>
                    <a:pt x="1218" y="613"/>
                    <a:pt x="1218" y="627"/>
                  </a:cubicBezTo>
                  <a:lnTo>
                    <a:pt x="1218" y="641"/>
                  </a:lnTo>
                  <a:cubicBezTo>
                    <a:pt x="1218" y="658"/>
                    <a:pt x="1232" y="672"/>
                    <a:pt x="1246" y="672"/>
                  </a:cubicBezTo>
                  <a:cubicBezTo>
                    <a:pt x="1260" y="672"/>
                    <a:pt x="1277" y="658"/>
                    <a:pt x="1277" y="641"/>
                  </a:cubicBezTo>
                  <a:lnTo>
                    <a:pt x="1277" y="627"/>
                  </a:lnTo>
                  <a:lnTo>
                    <a:pt x="1277" y="553"/>
                  </a:lnTo>
                  <a:cubicBezTo>
                    <a:pt x="1277" y="525"/>
                    <a:pt x="1277" y="483"/>
                    <a:pt x="1260" y="451"/>
                  </a:cubicBezTo>
                  <a:cubicBezTo>
                    <a:pt x="1260" y="423"/>
                    <a:pt x="1246" y="409"/>
                    <a:pt x="1246" y="377"/>
                  </a:cubicBezTo>
                  <a:cubicBezTo>
                    <a:pt x="1232" y="363"/>
                    <a:pt x="1218" y="335"/>
                    <a:pt x="1204" y="321"/>
                  </a:cubicBezTo>
                  <a:cubicBezTo>
                    <a:pt x="1172" y="261"/>
                    <a:pt x="1144" y="219"/>
                    <a:pt x="1102" y="173"/>
                  </a:cubicBezTo>
                  <a:cubicBezTo>
                    <a:pt x="1056" y="131"/>
                    <a:pt x="1014" y="99"/>
                    <a:pt x="954" y="71"/>
                  </a:cubicBezTo>
                  <a:cubicBezTo>
                    <a:pt x="894" y="43"/>
                    <a:pt x="820" y="11"/>
                    <a:pt x="750" y="11"/>
                  </a:cubicBezTo>
                  <a:cubicBezTo>
                    <a:pt x="720" y="4"/>
                    <a:pt x="687" y="1"/>
                    <a:pt x="65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2" name="Google Shape;1232;p53"/>
            <p:cNvSpPr/>
            <p:nvPr/>
          </p:nvSpPr>
          <p:spPr>
            <a:xfrm>
              <a:off x="7254736" y="3738251"/>
              <a:ext cx="22358" cy="9199"/>
            </a:xfrm>
            <a:custGeom>
              <a:avLst/>
              <a:gdLst/>
              <a:ahLst/>
              <a:cxnLst/>
              <a:rect l="l" t="t" r="r" b="b"/>
              <a:pathLst>
                <a:path w="367" h="151" extrusionOk="0">
                  <a:moveTo>
                    <a:pt x="335" y="1"/>
                  </a:moveTo>
                  <a:cubicBezTo>
                    <a:pt x="331" y="1"/>
                    <a:pt x="326" y="3"/>
                    <a:pt x="321" y="7"/>
                  </a:cubicBezTo>
                  <a:lnTo>
                    <a:pt x="43" y="49"/>
                  </a:lnTo>
                  <a:lnTo>
                    <a:pt x="43" y="63"/>
                  </a:lnTo>
                  <a:cubicBezTo>
                    <a:pt x="15" y="63"/>
                    <a:pt x="1" y="95"/>
                    <a:pt x="15" y="123"/>
                  </a:cubicBezTo>
                  <a:cubicBezTo>
                    <a:pt x="15" y="137"/>
                    <a:pt x="43" y="151"/>
                    <a:pt x="74" y="151"/>
                  </a:cubicBezTo>
                  <a:lnTo>
                    <a:pt x="338" y="63"/>
                  </a:lnTo>
                  <a:cubicBezTo>
                    <a:pt x="352" y="63"/>
                    <a:pt x="366" y="35"/>
                    <a:pt x="352" y="21"/>
                  </a:cubicBezTo>
                  <a:cubicBezTo>
                    <a:pt x="352" y="11"/>
                    <a:pt x="345" y="1"/>
                    <a:pt x="33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3" name="Google Shape;1233;p53"/>
            <p:cNvSpPr/>
            <p:nvPr/>
          </p:nvSpPr>
          <p:spPr>
            <a:xfrm>
              <a:off x="7251934" y="3728444"/>
              <a:ext cx="20652" cy="13158"/>
            </a:xfrm>
            <a:custGeom>
              <a:avLst/>
              <a:gdLst/>
              <a:ahLst/>
              <a:cxnLst/>
              <a:rect l="l" t="t" r="r" b="b"/>
              <a:pathLst>
                <a:path w="339" h="216" extrusionOk="0">
                  <a:moveTo>
                    <a:pt x="309" y="0"/>
                  </a:moveTo>
                  <a:cubicBezTo>
                    <a:pt x="305" y="0"/>
                    <a:pt x="300" y="2"/>
                    <a:pt x="296" y="6"/>
                  </a:cubicBezTo>
                  <a:lnTo>
                    <a:pt x="47" y="122"/>
                  </a:lnTo>
                  <a:lnTo>
                    <a:pt x="33" y="122"/>
                  </a:lnTo>
                  <a:cubicBezTo>
                    <a:pt x="15" y="136"/>
                    <a:pt x="1" y="168"/>
                    <a:pt x="15" y="182"/>
                  </a:cubicBezTo>
                  <a:cubicBezTo>
                    <a:pt x="28" y="202"/>
                    <a:pt x="46" y="215"/>
                    <a:pt x="66" y="215"/>
                  </a:cubicBezTo>
                  <a:cubicBezTo>
                    <a:pt x="74" y="215"/>
                    <a:pt x="81" y="214"/>
                    <a:pt x="89" y="210"/>
                  </a:cubicBezTo>
                  <a:lnTo>
                    <a:pt x="324" y="66"/>
                  </a:lnTo>
                  <a:cubicBezTo>
                    <a:pt x="339" y="48"/>
                    <a:pt x="339" y="34"/>
                    <a:pt x="339" y="20"/>
                  </a:cubicBezTo>
                  <a:cubicBezTo>
                    <a:pt x="329" y="10"/>
                    <a:pt x="319" y="0"/>
                    <a:pt x="30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4" name="Google Shape;1234;p53"/>
            <p:cNvSpPr/>
            <p:nvPr/>
          </p:nvSpPr>
          <p:spPr>
            <a:xfrm>
              <a:off x="7249376" y="3717417"/>
              <a:ext cx="17850" cy="16326"/>
            </a:xfrm>
            <a:custGeom>
              <a:avLst/>
              <a:gdLst/>
              <a:ahLst/>
              <a:cxnLst/>
              <a:rect l="l" t="t" r="r" b="b"/>
              <a:pathLst>
                <a:path w="293" h="268" extrusionOk="0">
                  <a:moveTo>
                    <a:pt x="264" y="0"/>
                  </a:moveTo>
                  <a:cubicBezTo>
                    <a:pt x="253" y="0"/>
                    <a:pt x="242" y="4"/>
                    <a:pt x="233" y="11"/>
                  </a:cubicBezTo>
                  <a:lnTo>
                    <a:pt x="15" y="173"/>
                  </a:lnTo>
                  <a:lnTo>
                    <a:pt x="15" y="187"/>
                  </a:lnTo>
                  <a:cubicBezTo>
                    <a:pt x="1" y="201"/>
                    <a:pt x="1" y="229"/>
                    <a:pt x="15" y="247"/>
                  </a:cubicBezTo>
                  <a:cubicBezTo>
                    <a:pt x="22" y="261"/>
                    <a:pt x="32" y="268"/>
                    <a:pt x="45" y="268"/>
                  </a:cubicBezTo>
                  <a:cubicBezTo>
                    <a:pt x="58" y="268"/>
                    <a:pt x="73" y="261"/>
                    <a:pt x="89" y="247"/>
                  </a:cubicBezTo>
                  <a:lnTo>
                    <a:pt x="279" y="53"/>
                  </a:lnTo>
                  <a:cubicBezTo>
                    <a:pt x="293" y="53"/>
                    <a:pt x="293" y="25"/>
                    <a:pt x="293" y="11"/>
                  </a:cubicBezTo>
                  <a:cubicBezTo>
                    <a:pt x="286" y="4"/>
                    <a:pt x="275" y="0"/>
                    <a:pt x="26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9E2BF0D2-26F4-4642-9690-F8E649AB19C8}"/>
              </a:ext>
            </a:extLst>
          </p:cNvPr>
          <p:cNvSpPr txBox="1"/>
          <p:nvPr/>
        </p:nvSpPr>
        <p:spPr>
          <a:xfrm>
            <a:off x="2450725" y="-100658"/>
            <a:ext cx="60982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17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45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24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6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21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FA1F34-8956-4AFC-AB96-D4DC7067839F}"/>
              </a:ext>
            </a:extLst>
          </p:cNvPr>
          <p:cNvGrpSpPr/>
          <p:nvPr/>
        </p:nvGrpSpPr>
        <p:grpSpPr>
          <a:xfrm>
            <a:off x="245407" y="2412140"/>
            <a:ext cx="3076016" cy="1164777"/>
            <a:chOff x="285748" y="2828999"/>
            <a:chExt cx="3076016" cy="1164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5C8E6E6-8ED5-4948-AEEB-6EB69BCC5A67}"/>
                </a:ext>
              </a:extLst>
            </p:cNvPr>
            <p:cNvSpPr txBox="1"/>
            <p:nvPr/>
          </p:nvSpPr>
          <p:spPr>
            <a:xfrm>
              <a:off x="578222" y="2828999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C5A299-6FEA-4917-8D22-DB0D8C661D8D}"/>
                </a:ext>
              </a:extLst>
            </p:cNvPr>
            <p:cNvSpPr txBox="1"/>
            <p:nvPr/>
          </p:nvSpPr>
          <p:spPr>
            <a:xfrm>
              <a:off x="507625" y="3364631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4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313BFB5-064D-4673-BDA1-398021459A3C}"/>
                </a:ext>
              </a:extLst>
            </p:cNvPr>
            <p:cNvCxnSpPr/>
            <p:nvPr/>
          </p:nvCxnSpPr>
          <p:spPr>
            <a:xfrm>
              <a:off x="699247" y="3993776"/>
              <a:ext cx="21246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EFF76C-6AB2-4D1B-A1DD-0462EDA09A6A}"/>
                </a:ext>
              </a:extLst>
            </p:cNvPr>
            <p:cNvSpPr txBox="1"/>
            <p:nvPr/>
          </p:nvSpPr>
          <p:spPr>
            <a:xfrm>
              <a:off x="285748" y="3166175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2A309DF-2FCA-4D0A-8074-DDFD95203F87}"/>
              </a:ext>
            </a:extLst>
          </p:cNvPr>
          <p:cNvGrpSpPr/>
          <p:nvPr/>
        </p:nvGrpSpPr>
        <p:grpSpPr>
          <a:xfrm>
            <a:off x="3425641" y="2366119"/>
            <a:ext cx="2834528" cy="1244896"/>
            <a:chOff x="4068295" y="2904565"/>
            <a:chExt cx="2834528" cy="12448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888FE36-D7F7-427C-96CE-AA7433BB08E6}"/>
                </a:ext>
              </a:extLst>
            </p:cNvPr>
            <p:cNvSpPr txBox="1"/>
            <p:nvPr/>
          </p:nvSpPr>
          <p:spPr>
            <a:xfrm>
              <a:off x="4119281" y="2904565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45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5028DEC-92FC-4284-BF47-B79573F2157E}"/>
                </a:ext>
              </a:extLst>
            </p:cNvPr>
            <p:cNvSpPr txBox="1"/>
            <p:nvPr/>
          </p:nvSpPr>
          <p:spPr>
            <a:xfrm>
              <a:off x="4119281" y="3626241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24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721FC05-2803-4EC4-A45A-63BBF7C3CF92}"/>
                </a:ext>
              </a:extLst>
            </p:cNvPr>
            <p:cNvSpPr txBox="1"/>
            <p:nvPr/>
          </p:nvSpPr>
          <p:spPr>
            <a:xfrm>
              <a:off x="4068295" y="3231759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025BFD6-424D-4C08-A1F4-3FA748CEB61F}"/>
                </a:ext>
              </a:extLst>
            </p:cNvPr>
            <p:cNvCxnSpPr/>
            <p:nvPr/>
          </p:nvCxnSpPr>
          <p:spPr>
            <a:xfrm>
              <a:off x="4448734" y="4149461"/>
              <a:ext cx="21246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BF621352-0459-4750-903C-674964E2E388}"/>
              </a:ext>
            </a:extLst>
          </p:cNvPr>
          <p:cNvSpPr txBox="1"/>
          <p:nvPr/>
        </p:nvSpPr>
        <p:spPr>
          <a:xfrm>
            <a:off x="-87972" y="4132932"/>
            <a:ext cx="309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hay 22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214BD2D-AE2D-4802-91DE-CD6848423B67}"/>
              </a:ext>
            </a:extLst>
          </p:cNvPr>
          <p:cNvSpPr txBox="1"/>
          <p:nvPr/>
        </p:nvSpPr>
        <p:spPr>
          <a:xfrm>
            <a:off x="302841" y="3609712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2BC147D-09A7-4611-ABFC-A1848FAF3DC0}"/>
              </a:ext>
            </a:extLst>
          </p:cNvPr>
          <p:cNvSpPr txBox="1"/>
          <p:nvPr/>
        </p:nvSpPr>
        <p:spPr>
          <a:xfrm>
            <a:off x="7157193" y="3622138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B24B504-B63A-4205-9A89-457599F00880}"/>
              </a:ext>
            </a:extLst>
          </p:cNvPr>
          <p:cNvSpPr txBox="1"/>
          <p:nvPr/>
        </p:nvSpPr>
        <p:spPr>
          <a:xfrm>
            <a:off x="3563472" y="3609712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553C8F-A2ED-42B4-BE5F-929E254E2EC0}"/>
              </a:ext>
            </a:extLst>
          </p:cNvPr>
          <p:cNvGrpSpPr/>
          <p:nvPr/>
        </p:nvGrpSpPr>
        <p:grpSpPr>
          <a:xfrm>
            <a:off x="7042895" y="2310423"/>
            <a:ext cx="2783542" cy="1266494"/>
            <a:chOff x="7042895" y="2310423"/>
            <a:chExt cx="2783542" cy="126649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E14B1F-D7E7-40C6-990D-0321AAB0CC08}"/>
                </a:ext>
              </a:extLst>
            </p:cNvPr>
            <p:cNvSpPr txBox="1"/>
            <p:nvPr/>
          </p:nvSpPr>
          <p:spPr>
            <a:xfrm>
              <a:off x="7042895" y="2310423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6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597741F-ACA4-4A63-BB31-40F10B7671A7}"/>
                </a:ext>
              </a:extLst>
            </p:cNvPr>
            <p:cNvSpPr txBox="1"/>
            <p:nvPr/>
          </p:nvSpPr>
          <p:spPr>
            <a:xfrm>
              <a:off x="7254688" y="2961500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4E73373-F4EE-415B-9A6E-BE6EC272DB05}"/>
                </a:ext>
              </a:extLst>
            </p:cNvPr>
            <p:cNvSpPr txBox="1"/>
            <p:nvPr/>
          </p:nvSpPr>
          <p:spPr>
            <a:xfrm>
              <a:off x="8327088" y="2954923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3134210-AA87-4493-A29A-E5C9A22820CA}"/>
                </a:ext>
              </a:extLst>
            </p:cNvPr>
            <p:cNvCxnSpPr/>
            <p:nvPr/>
          </p:nvCxnSpPr>
          <p:spPr>
            <a:xfrm>
              <a:off x="7476565" y="3576917"/>
              <a:ext cx="1882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12DE9CA1-B7FD-41EB-88FD-0A4415C8B5A9}"/>
              </a:ext>
            </a:extLst>
          </p:cNvPr>
          <p:cNvSpPr txBox="1"/>
          <p:nvPr/>
        </p:nvSpPr>
        <p:spPr>
          <a:xfrm>
            <a:off x="6708396" y="4132932"/>
            <a:ext cx="414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hay 1 ngày13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559AA3-CCBD-4565-B6F0-FCB1F6115F43}"/>
              </a:ext>
            </a:extLst>
          </p:cNvPr>
          <p:cNvGrpSpPr/>
          <p:nvPr/>
        </p:nvGrpSpPr>
        <p:grpSpPr>
          <a:xfrm>
            <a:off x="2450725" y="4838641"/>
            <a:ext cx="4571444" cy="976312"/>
            <a:chOff x="2450725" y="4838641"/>
            <a:chExt cx="4571444" cy="976312"/>
          </a:xfrm>
        </p:grpSpPr>
        <p:sp>
          <p:nvSpPr>
            <p:cNvPr id="79" name="Line 33">
              <a:extLst>
                <a:ext uri="{FF2B5EF4-FFF2-40B4-BE49-F238E27FC236}">
                  <a16:creationId xmlns:a16="http://schemas.microsoft.com/office/drawing/2014/main" id="{ACE55480-0CA3-46E7-AB2C-537781549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7169" y="5357753"/>
              <a:ext cx="190500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80" name="Text Box 39">
              <a:extLst>
                <a:ext uri="{FF2B5EF4-FFF2-40B4-BE49-F238E27FC236}">
                  <a16:creationId xmlns:a16="http://schemas.microsoft.com/office/drawing/2014/main" id="{ADCC5936-9B05-41AC-8C16-BEB526012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725" y="4838641"/>
              <a:ext cx="2871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1" name="Line 40">
              <a:extLst>
                <a:ext uri="{FF2B5EF4-FFF2-40B4-BE49-F238E27FC236}">
                  <a16:creationId xmlns:a16="http://schemas.microsoft.com/office/drawing/2014/main" id="{6ABDB1E1-EB75-40DB-9E77-1BBF72C3B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7169" y="4976753"/>
              <a:ext cx="0" cy="83820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82" name="Text Box 41">
              <a:extLst>
                <a:ext uri="{FF2B5EF4-FFF2-40B4-BE49-F238E27FC236}">
                  <a16:creationId xmlns:a16="http://schemas.microsoft.com/office/drawing/2014/main" id="{9C5B34CD-B901-4106-9048-C93E4EAEE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1844" y="483864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83" name="Text Box 42">
            <a:extLst>
              <a:ext uri="{FF2B5EF4-FFF2-40B4-BE49-F238E27FC236}">
                <a16:creationId xmlns:a16="http://schemas.microsoft.com/office/drawing/2014/main" id="{0DDE7950-A0D0-4A10-9DBC-046583FE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528" y="5218589"/>
            <a:ext cx="2611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4" name="Text Box 43">
            <a:extLst>
              <a:ext uri="{FF2B5EF4-FFF2-40B4-BE49-F238E27FC236}">
                <a16:creationId xmlns:a16="http://schemas.microsoft.com/office/drawing/2014/main" id="{33E154D5-7BAA-4E0C-A0D4-E0790CC07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394" y="6121757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 Box 44">
            <a:extLst>
              <a:ext uri="{FF2B5EF4-FFF2-40B4-BE49-F238E27FC236}">
                <a16:creationId xmlns:a16="http://schemas.microsoft.com/office/drawing/2014/main" id="{6B69F039-08F3-43CA-936C-C2258A528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556" y="5295841"/>
            <a:ext cx="1145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05E1FCD4-FBEC-4BE5-A6F2-C5A7B82D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461" y="5706682"/>
            <a:ext cx="1305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id="{31313611-4D32-4FDF-929E-FA89345D8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441" y="5334923"/>
            <a:ext cx="1249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41AB9-0880-4540-A86A-2EF182A818C7}"/>
              </a:ext>
            </a:extLst>
          </p:cNvPr>
          <p:cNvCxnSpPr/>
          <p:nvPr/>
        </p:nvCxnSpPr>
        <p:spPr>
          <a:xfrm>
            <a:off x="3476627" y="5741809"/>
            <a:ext cx="1337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8" grpId="0"/>
      <p:bldP spid="83" grpId="0"/>
      <p:bldP spid="84" grpId="0"/>
      <p:bldP spid="85" grpId="0"/>
      <p:bldP spid="86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76A208-593D-47DA-9270-FBD646F3F37C}"/>
              </a:ext>
            </a:extLst>
          </p:cNvPr>
          <p:cNvSpPr txBox="1"/>
          <p:nvPr/>
        </p:nvSpPr>
        <p:spPr>
          <a:xfrm>
            <a:off x="2591921" y="0"/>
            <a:ext cx="60982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× 3;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× 3;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2;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85E25-FB18-45D6-8009-A2B3C9A7E2FB}"/>
              </a:ext>
            </a:extLst>
          </p:cNvPr>
          <p:cNvSpPr txBox="1"/>
          <p:nvPr/>
        </p:nvSpPr>
        <p:spPr>
          <a:xfrm>
            <a:off x="252132" y="2331294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+) (2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× 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× 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17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FDEBC-5474-46C0-BA76-4BFD2DD25145}"/>
              </a:ext>
            </a:extLst>
          </p:cNvPr>
          <p:cNvSpPr txBox="1"/>
          <p:nvPr/>
        </p:nvSpPr>
        <p:spPr>
          <a:xfrm>
            <a:off x="5936876" y="2331294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× 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11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1648-67E0-4466-9CA0-6C14A87DF0ED}"/>
              </a:ext>
            </a:extLst>
          </p:cNvPr>
          <p:cNvSpPr txBox="1"/>
          <p:nvPr/>
        </p:nvSpPr>
        <p:spPr>
          <a:xfrm>
            <a:off x="252132" y="4524089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+)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=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= 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3971B-0621-4F12-8CE3-4AEDDD22906C}"/>
              </a:ext>
            </a:extLst>
          </p:cNvPr>
          <p:cNvSpPr txBox="1"/>
          <p:nvPr/>
        </p:nvSpPr>
        <p:spPr>
          <a:xfrm>
            <a:off x="5841628" y="4524089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+)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 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8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(70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88315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C54A21D-FD68-4469-8E55-7155857F880B}"/>
              </a:ext>
            </a:extLst>
          </p:cNvPr>
          <p:cNvSpPr txBox="1"/>
          <p:nvPr/>
        </p:nvSpPr>
        <p:spPr>
          <a:xfrm>
            <a:off x="1156447" y="566678"/>
            <a:ext cx="10596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Khoanh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tròn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chữ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cái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trước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câu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đúng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nhau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sáng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 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chỗ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còn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lại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muộn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mất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trong bao nhiêu lâu?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A.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B.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C.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  D.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17EBA-6E47-45EA-BBD5-ECB368DE61B0}"/>
              </a:ext>
            </a:extLst>
          </p:cNvPr>
          <p:cNvSpPr txBox="1"/>
          <p:nvPr/>
        </p:nvSpPr>
        <p:spPr>
          <a:xfrm>
            <a:off x="0" y="2656746"/>
            <a:ext cx="6498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 err="1">
                <a:solidFill>
                  <a:srgbClr val="0000FF"/>
                </a:solidFill>
                <a:effectLst/>
                <a:latin typeface="+mj-lt"/>
              </a:rPr>
              <a:t>Cách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 1: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sớm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hơn so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với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–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=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trong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  20 + 15 =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                                    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1448E6-DB5A-4C31-AB66-8033B0408FAC}"/>
              </a:ext>
            </a:extLst>
          </p:cNvPr>
          <p:cNvSpPr txBox="1"/>
          <p:nvPr/>
        </p:nvSpPr>
        <p:spPr>
          <a:xfrm>
            <a:off x="5959290" y="4069560"/>
            <a:ext cx="62327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D9F9CF-0270-47C8-9D57-B9C6600D2A37}"/>
              </a:ext>
            </a:extLst>
          </p:cNvPr>
          <p:cNvSpPr/>
          <p:nvPr/>
        </p:nvSpPr>
        <p:spPr>
          <a:xfrm>
            <a:off x="3509683" y="1954341"/>
            <a:ext cx="685800" cy="62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8D5D882-434C-46F1-91F9-C0384CE262C1}"/>
              </a:ext>
            </a:extLst>
          </p:cNvPr>
          <p:cNvSpPr txBox="1"/>
          <p:nvPr/>
        </p:nvSpPr>
        <p:spPr>
          <a:xfrm>
            <a:off x="2134722" y="327683"/>
            <a:ext cx="9792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Lan xem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nơi như sau: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500B14ED-5D7E-4521-BBCB-02242FF00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00830"/>
              </p:ext>
            </p:extLst>
          </p:nvPr>
        </p:nvGraphicFramePr>
        <p:xfrm>
          <a:off x="1438835" y="1176865"/>
          <a:ext cx="10488708" cy="4257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22177">
                  <a:extLst>
                    <a:ext uri="{9D8B030D-6E8A-4147-A177-3AD203B41FA5}">
                      <a16:colId xmlns:a16="http://schemas.microsoft.com/office/drawing/2014/main" val="3820210391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190913613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88921299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val="3032761045"/>
                    </a:ext>
                  </a:extLst>
                </a:gridCol>
              </a:tblGrid>
              <a:tr h="711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171382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080204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25501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149020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746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CBD528E-3969-4DD8-BE8F-4DB854AD6A8A}"/>
              </a:ext>
            </a:extLst>
          </p:cNvPr>
          <p:cNvSpPr txBox="1"/>
          <p:nvPr/>
        </p:nvSpPr>
        <p:spPr>
          <a:xfrm>
            <a:off x="510989" y="5576210"/>
            <a:ext cx="108517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Cai.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p:transition>
    <p:sndAc>
      <p:stSnd>
        <p:snd r:embed="rId2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E97A52-96B0-4FC7-A8AE-6FF9A2BAE711}"/>
              </a:ext>
            </a:extLst>
          </p:cNvPr>
          <p:cNvSpPr txBox="1"/>
          <p:nvPr/>
        </p:nvSpPr>
        <p:spPr>
          <a:xfrm>
            <a:off x="1650626" y="1265946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C5D662-1FC6-438F-B70B-2D0B0AE6D60D}"/>
              </a:ext>
            </a:extLst>
          </p:cNvPr>
          <p:cNvSpPr txBox="1"/>
          <p:nvPr/>
        </p:nvSpPr>
        <p:spPr>
          <a:xfrm>
            <a:off x="1650626" y="2279375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ABED9-DC8A-44EC-9DD3-A6C1B5CBB865}"/>
              </a:ext>
            </a:extLst>
          </p:cNvPr>
          <p:cNvSpPr txBox="1"/>
          <p:nvPr/>
        </p:nvSpPr>
        <p:spPr>
          <a:xfrm>
            <a:off x="1650626" y="3325360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3BF59-4323-46DD-BA40-C5EA57AE1022}"/>
              </a:ext>
            </a:extLst>
          </p:cNvPr>
          <p:cNvSpPr txBox="1"/>
          <p:nvPr/>
        </p:nvSpPr>
        <p:spPr>
          <a:xfrm>
            <a:off x="1783417" y="4279467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Cai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(24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+ 6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41D716-6457-4D01-BEC6-FB30582937AA}"/>
              </a:ext>
            </a:extLst>
          </p:cNvPr>
          <p:cNvSpPr txBox="1"/>
          <p:nvPr/>
        </p:nvSpPr>
        <p:spPr>
          <a:xfrm>
            <a:off x="4357968" y="564830"/>
            <a:ext cx="1515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EF4743-5993-4E8A-89DF-CA6DFA3001AF}"/>
              </a:ext>
            </a:extLst>
          </p:cNvPr>
          <p:cNvSpPr txBox="1"/>
          <p:nvPr/>
        </p:nvSpPr>
        <p:spPr>
          <a:xfrm>
            <a:off x="4249272" y="5137193"/>
            <a:ext cx="62887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681708"/>
      </p:ext>
    </p:extLst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FDE9B5-1F26-455B-95D2-74A92B900A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"/>
            <a:ext cx="12192000" cy="685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1179</Words>
  <Application>Microsoft Office PowerPoint</Application>
  <PresentationFormat>Widescreen</PresentationFormat>
  <Paragraphs>104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inpin heiti</vt:lpstr>
      <vt:lpstr>Patrick Hand</vt:lpstr>
      <vt:lpstr>Roboto</vt:lpstr>
      <vt:lpstr>Times New Roman</vt:lpstr>
      <vt:lpstr>1_Office Theme</vt:lpstr>
      <vt:lpstr>TOÁN 5 LUYỆN TẬP CHUNG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HOME</cp:lastModifiedBy>
  <cp:revision>183</cp:revision>
  <dcterms:created xsi:type="dcterms:W3CDTF">2017-08-18T03:02:00Z</dcterms:created>
  <dcterms:modified xsi:type="dcterms:W3CDTF">2022-03-19T14:15:56Z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