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SFU Futura_05" panose="020B0604020202020204" charset="-93"/>
      <p:bold r:id="rId30"/>
    </p:embeddedFont>
    <p:embeddedFont>
      <p:font typeface="#9Slide07 SVNZiclets" panose="02000603000000000000" charset="0"/>
      <p:regular r:id="rId31"/>
    </p:embeddedFont>
    <p:embeddedFont>
      <p:font typeface="Baloo" panose="020B0604020202020204" charset="-93"/>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15</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89.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09.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8.png"/><Relationship Id="rId25" Type="http://schemas.openxmlformats.org/officeDocument/2006/relationships/image" Target="../media/image114.svg"/><Relationship Id="rId2" Type="http://schemas.openxmlformats.org/officeDocument/2006/relationships/image" Target="../media/image106.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3.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5.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4.svg"/><Relationship Id="rId4" Type="http://schemas.openxmlformats.org/officeDocument/2006/relationships/image" Target="../media/image70.png"/><Relationship Id="rId9" Type="http://schemas.openxmlformats.org/officeDocument/2006/relationships/image" Target="../media/image113.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6.svg"/><Relationship Id="rId7" Type="http://schemas.openxmlformats.org/officeDocument/2006/relationships/image" Target="../media/image10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31.png"/><Relationship Id="rId10" Type="http://schemas.openxmlformats.org/officeDocument/2006/relationships/image" Target="../media/image111.png"/><Relationship Id="rId4" Type="http://schemas.openxmlformats.org/officeDocument/2006/relationships/image" Target="../media/image70.png"/><Relationship Id="rId9" Type="http://schemas.openxmlformats.org/officeDocument/2006/relationships/image" Target="../media/image110.svg"/></Relationships>
</file>

<file path=ppt/slides/_rels/slide21.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67.png"/><Relationship Id="rId17" Type="http://schemas.openxmlformats.org/officeDocument/2006/relationships/image" Target="../media/image141.svg"/><Relationship Id="rId2" Type="http://schemas.openxmlformats.org/officeDocument/2006/relationships/image" Target="../media/image27.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7.svg"/><Relationship Id="rId14" Type="http://schemas.openxmlformats.org/officeDocument/2006/relationships/image" Target="../media/image13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48.svg"/><Relationship Id="rId4" Type="http://schemas.openxmlformats.org/officeDocument/2006/relationships/image" Target="../media/image146.jpeg"/><Relationship Id="rId9" Type="http://schemas.openxmlformats.org/officeDocument/2006/relationships/image" Target="../media/image147.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11.png"/><Relationship Id="rId7" Type="http://schemas.openxmlformats.org/officeDocument/2006/relationships/image" Target="../media/image11.png"/><Relationship Id="rId12" Type="http://schemas.openxmlformats.org/officeDocument/2006/relationships/image" Target="../media/image127.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149.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8.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31955" y="6783874"/>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5" y="3397059"/>
            <a:ext cx="464678" cy="6138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err="1">
                <a:solidFill>
                  <a:srgbClr val="FFFF00"/>
                </a:solidFill>
                <a:latin typeface="Times New Roman" panose="02020603050405020304" pitchFamily="18" charset="0"/>
                <a:cs typeface="Times New Roman" panose="02020603050405020304" pitchFamily="18" charset="0"/>
              </a:rPr>
              <a:t>Câu</a:t>
            </a:r>
            <a:r>
              <a:rPr lang="en-US" sz="4000" b="1">
                <a:solidFill>
                  <a:srgbClr val="FFFF00"/>
                </a:solidFill>
                <a:latin typeface="Times New Roman" panose="02020603050405020304" pitchFamily="18" charset="0"/>
                <a:cs typeface="Times New Roman" panose="02020603050405020304" pitchFamily="18" charset="0"/>
              </a:rPr>
              <a:t> 4: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1470</Words>
  <Application>Microsoft Office PowerPoint</Application>
  <PresentationFormat>Tùy chỉnh</PresentationFormat>
  <Paragraphs>121</Paragraphs>
  <Slides>26</Slides>
  <Notes>3</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26</vt:i4>
      </vt:variant>
    </vt:vector>
  </HeadingPairs>
  <TitlesOfParts>
    <vt:vector size="35" baseType="lpstr">
      <vt:lpstr>Times New Roman</vt:lpstr>
      <vt:lpstr>#9Slide03 SFU Futura_05</vt:lpstr>
      <vt:lpstr>Baloo</vt:lpstr>
      <vt:lpstr>Calibri Light</vt:lpstr>
      <vt:lpstr>#9Slide07 SVNZiclets</vt:lpstr>
      <vt:lpstr>Calibri</vt:lpstr>
      <vt:lpstr>Arial</vt:lpstr>
      <vt:lpstr>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A</cp:lastModifiedBy>
  <cp:revision>34</cp:revision>
  <dcterms:created xsi:type="dcterms:W3CDTF">2006-08-16T00:00:00Z</dcterms:created>
  <dcterms:modified xsi:type="dcterms:W3CDTF">2022-01-18T12:02:08Z</dcterms:modified>
  <dc:identifier>DAEziqVvpHs</dc:identifier>
</cp:coreProperties>
</file>