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70" r:id="rId5"/>
    <p:sldId id="277" r:id="rId6"/>
    <p:sldId id="262" r:id="rId7"/>
    <p:sldId id="263" r:id="rId8"/>
    <p:sldId id="264" r:id="rId9"/>
    <p:sldId id="265" r:id="rId10"/>
    <p:sldId id="266" r:id="rId11"/>
    <p:sldId id="267" r:id="rId12"/>
    <p:sldId id="268" r:id="rId13"/>
    <p:sldId id="269" r:id="rId14"/>
    <p:sldId id="273" r:id="rId15"/>
    <p:sldId id="279" r:id="rId16"/>
    <p:sldId id="278" r:id="rId17"/>
    <p:sldId id="276" r:id="rId18"/>
    <p:sldId id="280" r:id="rId19"/>
    <p:sldId id="281" r:id="rId20"/>
    <p:sldId id="282" r:id="rId21"/>
    <p:sldId id="283" r:id="rId22"/>
    <p:sldId id="260"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0DC27-E76B-4F53-BF55-9C1CCFAFA508}"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19024-91D0-4C50-A418-70267B9CEF5E}" type="slidenum">
              <a:rPr lang="en-US" smtClean="0"/>
              <a:t>‹#›</a:t>
            </a:fld>
            <a:endParaRPr lang="en-US"/>
          </a:p>
        </p:txBody>
      </p:sp>
    </p:spTree>
    <p:extLst>
      <p:ext uri="{BB962C8B-B14F-4D97-AF65-F5344CB8AC3E}">
        <p14:creationId xmlns:p14="http://schemas.microsoft.com/office/powerpoint/2010/main" val="353612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1</a:t>
            </a:fld>
            <a:endParaRPr lang="zh-CN" altLang="en-US"/>
          </a:p>
        </p:txBody>
      </p:sp>
    </p:spTree>
    <p:extLst>
      <p:ext uri="{BB962C8B-B14F-4D97-AF65-F5344CB8AC3E}">
        <p14:creationId xmlns:p14="http://schemas.microsoft.com/office/powerpoint/2010/main" val="168661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2</a:t>
            </a:fld>
            <a:endParaRPr lang="zh-CN" altLang="en-US"/>
          </a:p>
        </p:txBody>
      </p:sp>
    </p:spTree>
    <p:extLst>
      <p:ext uri="{BB962C8B-B14F-4D97-AF65-F5344CB8AC3E}">
        <p14:creationId xmlns:p14="http://schemas.microsoft.com/office/powerpoint/2010/main" val="250275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3</a:t>
            </a:fld>
            <a:endParaRPr lang="zh-CN" altLang="en-US"/>
          </a:p>
        </p:txBody>
      </p:sp>
    </p:spTree>
    <p:extLst>
      <p:ext uri="{BB962C8B-B14F-4D97-AF65-F5344CB8AC3E}">
        <p14:creationId xmlns:p14="http://schemas.microsoft.com/office/powerpoint/2010/main" val="257061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4</a:t>
            </a:fld>
            <a:endParaRPr lang="zh-CN" altLang="en-US"/>
          </a:p>
        </p:txBody>
      </p:sp>
    </p:spTree>
    <p:extLst>
      <p:ext uri="{BB962C8B-B14F-4D97-AF65-F5344CB8AC3E}">
        <p14:creationId xmlns:p14="http://schemas.microsoft.com/office/powerpoint/2010/main" val="311707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14</a:t>
            </a:fld>
            <a:endParaRPr lang="zh-CN" altLang="en-US"/>
          </a:p>
        </p:txBody>
      </p:sp>
    </p:spTree>
    <p:extLst>
      <p:ext uri="{BB962C8B-B14F-4D97-AF65-F5344CB8AC3E}">
        <p14:creationId xmlns:p14="http://schemas.microsoft.com/office/powerpoint/2010/main" val="298582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17</a:t>
            </a:fld>
            <a:endParaRPr lang="zh-CN" altLang="en-US"/>
          </a:p>
        </p:txBody>
      </p:sp>
    </p:spTree>
    <p:extLst>
      <p:ext uri="{BB962C8B-B14F-4D97-AF65-F5344CB8AC3E}">
        <p14:creationId xmlns:p14="http://schemas.microsoft.com/office/powerpoint/2010/main" val="162641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18</a:t>
            </a:fld>
            <a:endParaRPr lang="zh-CN" altLang="en-US"/>
          </a:p>
        </p:txBody>
      </p:sp>
    </p:spTree>
    <p:extLst>
      <p:ext uri="{BB962C8B-B14F-4D97-AF65-F5344CB8AC3E}">
        <p14:creationId xmlns:p14="http://schemas.microsoft.com/office/powerpoint/2010/main" val="126154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22</a:t>
            </a:fld>
            <a:endParaRPr lang="zh-CN" altLang="en-US"/>
          </a:p>
        </p:txBody>
      </p:sp>
    </p:spTree>
    <p:extLst>
      <p:ext uri="{BB962C8B-B14F-4D97-AF65-F5344CB8AC3E}">
        <p14:creationId xmlns:p14="http://schemas.microsoft.com/office/powerpoint/2010/main" val="230352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23</a:t>
            </a:fld>
            <a:endParaRPr lang="zh-CN" altLang="en-US"/>
          </a:p>
        </p:txBody>
      </p:sp>
    </p:spTree>
    <p:extLst>
      <p:ext uri="{BB962C8B-B14F-4D97-AF65-F5344CB8AC3E}">
        <p14:creationId xmlns:p14="http://schemas.microsoft.com/office/powerpoint/2010/main" val="127695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411F4-2BEE-4595-A172-C601A71B46C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285953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411F4-2BEE-4595-A172-C601A71B46C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176555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411F4-2BEE-4595-A172-C601A71B46C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422130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508558E-2225-4B93-BD14-D1E31B0C59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p:blipFill>
        <p:spPr>
          <a:xfrm>
            <a:off x="-2" y="0"/>
            <a:ext cx="12192002" cy="6858000"/>
          </a:xfrm>
          <a:prstGeom prst="rect">
            <a:avLst/>
          </a:prstGeom>
        </p:spPr>
      </p:pic>
    </p:spTree>
    <p:extLst>
      <p:ext uri="{BB962C8B-B14F-4D97-AF65-F5344CB8AC3E}">
        <p14:creationId xmlns:p14="http://schemas.microsoft.com/office/powerpoint/2010/main" val="117870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411F4-2BEE-4595-A172-C601A71B46C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35779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9411F4-2BEE-4595-A172-C601A71B46C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418738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411F4-2BEE-4595-A172-C601A71B46C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236265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411F4-2BEE-4595-A172-C601A71B46CE}"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26094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411F4-2BEE-4595-A172-C601A71B46CE}"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126469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11F4-2BEE-4595-A172-C601A71B46CE}"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83542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411F4-2BEE-4595-A172-C601A71B46C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355351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411F4-2BEE-4595-A172-C601A71B46C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7769A-DCFA-4911-82CA-238851DE61F8}" type="slidenum">
              <a:rPr lang="en-US" smtClean="0"/>
              <a:t>‹#›</a:t>
            </a:fld>
            <a:endParaRPr lang="en-US"/>
          </a:p>
        </p:txBody>
      </p:sp>
    </p:spTree>
    <p:extLst>
      <p:ext uri="{BB962C8B-B14F-4D97-AF65-F5344CB8AC3E}">
        <p14:creationId xmlns:p14="http://schemas.microsoft.com/office/powerpoint/2010/main" val="42801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411F4-2BEE-4595-A172-C601A71B46CE}"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7769A-DCFA-4911-82CA-238851DE61F8}" type="slidenum">
              <a:rPr lang="en-US" smtClean="0"/>
              <a:t>‹#›</a:t>
            </a:fld>
            <a:endParaRPr lang="en-US"/>
          </a:p>
        </p:txBody>
      </p:sp>
    </p:spTree>
    <p:extLst>
      <p:ext uri="{BB962C8B-B14F-4D97-AF65-F5344CB8AC3E}">
        <p14:creationId xmlns:p14="http://schemas.microsoft.com/office/powerpoint/2010/main" val="243612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notesSlide" Target="../notesSlides/notesSlide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tags" Target="../tags/tag13.xml"/><Relationship Id="rId21" Type="http://schemas.openxmlformats.org/officeDocument/2006/relationships/image" Target="../media/image9.png"/><Relationship Id="rId7" Type="http://schemas.openxmlformats.org/officeDocument/2006/relationships/tags" Target="../tags/tag17.xml"/><Relationship Id="rId12" Type="http://schemas.openxmlformats.org/officeDocument/2006/relationships/notesSlide" Target="../notesSlides/notesSlide2.xml"/><Relationship Id="rId17" Type="http://schemas.openxmlformats.org/officeDocument/2006/relationships/image" Target="../media/image5.png"/><Relationship Id="rId2" Type="http://schemas.openxmlformats.org/officeDocument/2006/relationships/tags" Target="../tags/tag1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xml"/><Relationship Id="rId5" Type="http://schemas.openxmlformats.org/officeDocument/2006/relationships/tags" Target="../tags/tag15.xml"/><Relationship Id="rId15" Type="http://schemas.openxmlformats.org/officeDocument/2006/relationships/image" Target="../media/image3.png"/><Relationship Id="rId10" Type="http://schemas.openxmlformats.org/officeDocument/2006/relationships/tags" Target="../tags/tag20.xml"/><Relationship Id="rId19" Type="http://schemas.openxmlformats.org/officeDocument/2006/relationships/image" Target="../media/image7.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png"/><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tags" Target="../tags/tag26.xml"/><Relationship Id="rId21" Type="http://schemas.openxmlformats.org/officeDocument/2006/relationships/image" Target="../media/image9.png"/><Relationship Id="rId7" Type="http://schemas.openxmlformats.org/officeDocument/2006/relationships/tags" Target="../tags/tag30.xml"/><Relationship Id="rId12" Type="http://schemas.openxmlformats.org/officeDocument/2006/relationships/notesSlide" Target="../notesSlides/notesSlide9.xml"/><Relationship Id="rId17" Type="http://schemas.openxmlformats.org/officeDocument/2006/relationships/image" Target="../media/image5.png"/><Relationship Id="rId2" Type="http://schemas.openxmlformats.org/officeDocument/2006/relationships/tags" Target="../tags/tag2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1.xml"/><Relationship Id="rId5" Type="http://schemas.openxmlformats.org/officeDocument/2006/relationships/tags" Target="../tags/tag28.xml"/><Relationship Id="rId15" Type="http://schemas.openxmlformats.org/officeDocument/2006/relationships/image" Target="../media/image3.png"/><Relationship Id="rId10" Type="http://schemas.openxmlformats.org/officeDocument/2006/relationships/tags" Target="../tags/tag33.xml"/><Relationship Id="rId19" Type="http://schemas.openxmlformats.org/officeDocument/2006/relationships/image" Target="../media/image7.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2.png"/><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1.jpe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190075C7-10BF-48AF-A213-0C5B78DAFD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428" b="1684"/>
          <a:stretch/>
        </p:blipFill>
        <p:spPr>
          <a:xfrm>
            <a:off x="0" y="-27764"/>
            <a:ext cx="12192000" cy="6885764"/>
          </a:xfrm>
          <a:prstGeom prst="rect">
            <a:avLst/>
          </a:prstGeom>
        </p:spPr>
      </p:pic>
      <p:pic>
        <p:nvPicPr>
          <p:cNvPr id="9" name="图片 8" descr="图片包含 浅色&#10;&#10;已生成高可信度的说明">
            <a:extLst>
              <a:ext uri="{FF2B5EF4-FFF2-40B4-BE49-F238E27FC236}">
                <a16:creationId xmlns:a16="http://schemas.microsoft.com/office/drawing/2014/main" id="{D3084D71-2E30-4ED2-A2D5-71201F3758D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8191500" y="4693070"/>
            <a:ext cx="416700" cy="1002880"/>
          </a:xfrm>
          <a:prstGeom prst="rect">
            <a:avLst/>
          </a:prstGeom>
        </p:spPr>
      </p:pic>
      <p:pic>
        <p:nvPicPr>
          <p:cNvPr id="11" name="图片 10">
            <a:extLst>
              <a:ext uri="{FF2B5EF4-FFF2-40B4-BE49-F238E27FC236}">
                <a16:creationId xmlns:a16="http://schemas.microsoft.com/office/drawing/2014/main" id="{AE954B05-0407-4B8B-8D12-9ECB5997EB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5819775" y="4854122"/>
            <a:ext cx="552450" cy="1162050"/>
          </a:xfrm>
          <a:prstGeom prst="rect">
            <a:avLst/>
          </a:prstGeom>
        </p:spPr>
      </p:pic>
      <p:pic>
        <p:nvPicPr>
          <p:cNvPr id="13" name="图片 12" descr="图片包含 烟火, 户外艺术系列&#10;&#10;已生成高可信度的说明">
            <a:extLst>
              <a:ext uri="{FF2B5EF4-FFF2-40B4-BE49-F238E27FC236}">
                <a16:creationId xmlns:a16="http://schemas.microsoft.com/office/drawing/2014/main" id="{0F7D1DDB-10C7-4B19-A5E7-07B50984AA1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3414"/>
          <a:stretch/>
        </p:blipFill>
        <p:spPr>
          <a:xfrm>
            <a:off x="0" y="-27765"/>
            <a:ext cx="12756444" cy="3299455"/>
          </a:xfrm>
          <a:prstGeom prst="rect">
            <a:avLst/>
          </a:prstGeom>
        </p:spPr>
      </p:pic>
      <p:pic>
        <p:nvPicPr>
          <p:cNvPr id="15" name="图片 14" descr="图片包含 物体, 事情&#10;&#10;已生成高可信度的说明">
            <a:extLst>
              <a:ext uri="{FF2B5EF4-FFF2-40B4-BE49-F238E27FC236}">
                <a16:creationId xmlns:a16="http://schemas.microsoft.com/office/drawing/2014/main" id="{5D988D22-B185-4DF3-9A6C-F6A25C2317A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5269" r="83472" b="58748"/>
          <a:stretch/>
        </p:blipFill>
        <p:spPr>
          <a:xfrm>
            <a:off x="1495104" y="461947"/>
            <a:ext cx="1603390" cy="2467708"/>
          </a:xfrm>
          <a:prstGeom prst="rect">
            <a:avLst/>
          </a:prstGeom>
        </p:spPr>
      </p:pic>
      <p:pic>
        <p:nvPicPr>
          <p:cNvPr id="18" name="图片 17" descr="图片包含 物体, 事情&#10;&#10;已生成高可信度的说明">
            <a:extLst>
              <a:ext uri="{FF2B5EF4-FFF2-40B4-BE49-F238E27FC236}">
                <a16:creationId xmlns:a16="http://schemas.microsoft.com/office/drawing/2014/main" id="{0127833A-C28A-44E7-86AC-33490DDBFAF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5703" t="5269" b="58748"/>
          <a:stretch/>
        </p:blipFill>
        <p:spPr>
          <a:xfrm>
            <a:off x="9172233" y="461947"/>
            <a:ext cx="2356962" cy="2467708"/>
          </a:xfrm>
          <a:prstGeom prst="rect">
            <a:avLst/>
          </a:prstGeom>
        </p:spPr>
      </p:pic>
      <p:pic>
        <p:nvPicPr>
          <p:cNvPr id="22" name="图片 21">
            <a:extLst>
              <a:ext uri="{FF2B5EF4-FFF2-40B4-BE49-F238E27FC236}">
                <a16:creationId xmlns:a16="http://schemas.microsoft.com/office/drawing/2014/main" id="{7AEABE1D-4CB0-4FD1-A170-292FE20524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27600" y="2850890"/>
            <a:ext cx="1865380" cy="1572771"/>
          </a:xfrm>
          <a:prstGeom prst="rect">
            <a:avLst/>
          </a:prstGeom>
        </p:spPr>
      </p:pic>
      <p:pic>
        <p:nvPicPr>
          <p:cNvPr id="23" name="图片 22" descr="图片包含 浅色&#10;&#10;已生成高可信度的说明">
            <a:extLst>
              <a:ext uri="{FF2B5EF4-FFF2-40B4-BE49-F238E27FC236}">
                <a16:creationId xmlns:a16="http://schemas.microsoft.com/office/drawing/2014/main" id="{30152D0F-74DE-4B12-ADC8-F52D06AAF07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7915275" y="4693070"/>
            <a:ext cx="416700" cy="1002880"/>
          </a:xfrm>
          <a:prstGeom prst="rect">
            <a:avLst/>
          </a:prstGeom>
        </p:spPr>
      </p:pic>
      <p:pic>
        <p:nvPicPr>
          <p:cNvPr id="24" name="图片 23">
            <a:extLst>
              <a:ext uri="{FF2B5EF4-FFF2-40B4-BE49-F238E27FC236}">
                <a16:creationId xmlns:a16="http://schemas.microsoft.com/office/drawing/2014/main" id="{2FE18012-2E2B-415A-9099-2F516B1F59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7500938" y="4641226"/>
            <a:ext cx="552450" cy="1162050"/>
          </a:xfrm>
          <a:prstGeom prst="rect">
            <a:avLst/>
          </a:prstGeom>
        </p:spPr>
      </p:pic>
      <p:pic>
        <p:nvPicPr>
          <p:cNvPr id="3" name="图片 2" descr="图片包含 蛋糕, 餐桌&#10;&#10;已生成高可信度的说明">
            <a:extLst>
              <a:ext uri="{FF2B5EF4-FFF2-40B4-BE49-F238E27FC236}">
                <a16:creationId xmlns:a16="http://schemas.microsoft.com/office/drawing/2014/main" id="{E35B9A44-F675-438B-8F00-69EF4E3DD89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11218" b="3104"/>
          <a:stretch/>
        </p:blipFill>
        <p:spPr>
          <a:xfrm>
            <a:off x="2155426" y="547041"/>
            <a:ext cx="8102752" cy="3039461"/>
          </a:xfrm>
          <a:prstGeom prst="rect">
            <a:avLst/>
          </a:prstGeom>
        </p:spPr>
      </p:pic>
      <p:sp>
        <p:nvSpPr>
          <p:cNvPr id="25" name="文本框 24">
            <a:extLst>
              <a:ext uri="{FF2B5EF4-FFF2-40B4-BE49-F238E27FC236}">
                <a16:creationId xmlns:a16="http://schemas.microsoft.com/office/drawing/2014/main" id="{3575D404-2B5E-45A3-8E5A-E2E4312A9525}"/>
              </a:ext>
            </a:extLst>
          </p:cNvPr>
          <p:cNvSpPr txBox="1"/>
          <p:nvPr/>
        </p:nvSpPr>
        <p:spPr>
          <a:xfrm>
            <a:off x="2902672" y="1714174"/>
            <a:ext cx="6524928" cy="1107996"/>
          </a:xfrm>
          <a:prstGeom prst="rect">
            <a:avLst/>
          </a:prstGeom>
          <a:noFill/>
        </p:spPr>
        <p:txBody>
          <a:bodyPr wrap="square" rtlCol="0">
            <a:spAutoFit/>
          </a:bodyPr>
          <a:lstStyle/>
          <a:p>
            <a:pPr algn="ctr"/>
            <a:r>
              <a:rPr lang="vi-VN" altLang="zh-CN" sz="6600" dirty="0" smtClean="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rPr>
              <a:t>KHOA HỌC 5</a:t>
            </a:r>
            <a:endParaRPr lang="en-US" altLang="zh-CN" sz="6600" dirty="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endParaRPr>
          </a:p>
        </p:txBody>
      </p:sp>
      <p:pic>
        <p:nvPicPr>
          <p:cNvPr id="16" name="图片 15" descr="图片包含 浅色&#10;&#10;已生成高可信度的说明">
            <a:extLst>
              <a:ext uri="{FF2B5EF4-FFF2-40B4-BE49-F238E27FC236}">
                <a16:creationId xmlns:a16="http://schemas.microsoft.com/office/drawing/2014/main" id="{1F2A716A-6EFD-4392-869C-F141ED28339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10532040" y="4563405"/>
            <a:ext cx="416700" cy="1002880"/>
          </a:xfrm>
          <a:prstGeom prst="rect">
            <a:avLst/>
          </a:prstGeom>
        </p:spPr>
      </p:pic>
      <p:pic>
        <p:nvPicPr>
          <p:cNvPr id="17" name="图片 16" descr="图片包含 浅色&#10;&#10;已生成高可信度的说明">
            <a:extLst>
              <a:ext uri="{FF2B5EF4-FFF2-40B4-BE49-F238E27FC236}">
                <a16:creationId xmlns:a16="http://schemas.microsoft.com/office/drawing/2014/main" id="{59DAF339-0411-42E0-B97A-97E56E2E4A2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479043">
            <a:off x="4987557" y="4683366"/>
            <a:ext cx="416700" cy="1002880"/>
          </a:xfrm>
          <a:prstGeom prst="rect">
            <a:avLst/>
          </a:prstGeom>
        </p:spPr>
      </p:pic>
      <p:pic>
        <p:nvPicPr>
          <p:cNvPr id="19" name="图片 18" descr="图片包含 浅色&#10;&#10;已生成高可信度的说明">
            <a:extLst>
              <a:ext uri="{FF2B5EF4-FFF2-40B4-BE49-F238E27FC236}">
                <a16:creationId xmlns:a16="http://schemas.microsoft.com/office/drawing/2014/main" id="{C9612D4D-EF8C-4730-A3DA-9B28DDE45E8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5308295" y="4720811"/>
            <a:ext cx="416700" cy="1002880"/>
          </a:xfrm>
          <a:prstGeom prst="rect">
            <a:avLst/>
          </a:prstGeom>
        </p:spPr>
      </p:pic>
      <p:pic>
        <p:nvPicPr>
          <p:cNvPr id="27" name="图片 26" descr="图片包含 浅色&#10;&#10;已生成高可信度的说明">
            <a:extLst>
              <a:ext uri="{FF2B5EF4-FFF2-40B4-BE49-F238E27FC236}">
                <a16:creationId xmlns:a16="http://schemas.microsoft.com/office/drawing/2014/main" id="{3610F951-29F5-418F-B4C8-5938AEDAD1A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7482048" y="4830057"/>
            <a:ext cx="416700" cy="1002880"/>
          </a:xfrm>
          <a:prstGeom prst="rect">
            <a:avLst/>
          </a:prstGeom>
        </p:spPr>
      </p:pic>
      <p:pic>
        <p:nvPicPr>
          <p:cNvPr id="28" name="图片 27" descr="图片包含 浅色&#10;&#10;已生成高可信度的说明">
            <a:extLst>
              <a:ext uri="{FF2B5EF4-FFF2-40B4-BE49-F238E27FC236}">
                <a16:creationId xmlns:a16="http://schemas.microsoft.com/office/drawing/2014/main" id="{74213687-5A7A-42EB-B6FC-D2A7813962B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7530" t="71041" r="58174" b="14336"/>
          <a:stretch/>
        </p:blipFill>
        <p:spPr>
          <a:xfrm flipH="1">
            <a:off x="5609187" y="5064845"/>
            <a:ext cx="289311" cy="696291"/>
          </a:xfrm>
          <a:prstGeom prst="rect">
            <a:avLst/>
          </a:prstGeom>
        </p:spPr>
      </p:pic>
      <p:pic>
        <p:nvPicPr>
          <p:cNvPr id="29" name="图片 28">
            <a:extLst>
              <a:ext uri="{FF2B5EF4-FFF2-40B4-BE49-F238E27FC236}">
                <a16:creationId xmlns:a16="http://schemas.microsoft.com/office/drawing/2014/main" id="{D7A43B00-6CA2-44F3-B0B4-32173419970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9377" b="20439"/>
          <a:stretch/>
        </p:blipFill>
        <p:spPr>
          <a:xfrm flipH="1">
            <a:off x="5170182" y="5057658"/>
            <a:ext cx="545577" cy="763679"/>
          </a:xfrm>
          <a:prstGeom prst="rect">
            <a:avLst/>
          </a:prstGeom>
        </p:spPr>
      </p:pic>
      <p:pic>
        <p:nvPicPr>
          <p:cNvPr id="30" name="图片 29" descr="图片包含 浅色&#10;&#10;已生成高可信度的说明">
            <a:extLst>
              <a:ext uri="{FF2B5EF4-FFF2-40B4-BE49-F238E27FC236}">
                <a16:creationId xmlns:a16="http://schemas.microsoft.com/office/drawing/2014/main" id="{B6666793-625C-42B2-A0C8-C55F809A32D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7348066" y="4871161"/>
            <a:ext cx="416700" cy="1002880"/>
          </a:xfrm>
          <a:prstGeom prst="rect">
            <a:avLst/>
          </a:prstGeom>
        </p:spPr>
      </p:pic>
      <p:pic>
        <p:nvPicPr>
          <p:cNvPr id="32" name="图片 31">
            <a:extLst>
              <a:ext uri="{FF2B5EF4-FFF2-40B4-BE49-F238E27FC236}">
                <a16:creationId xmlns:a16="http://schemas.microsoft.com/office/drawing/2014/main" id="{520E304B-9CB1-4537-9B4D-EE8F7F2D589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5642" t="69697" r="39314" b="15293"/>
          <a:stretch/>
        </p:blipFill>
        <p:spPr>
          <a:xfrm rot="21249650">
            <a:off x="6936435" y="5140171"/>
            <a:ext cx="407659" cy="857489"/>
          </a:xfrm>
          <a:prstGeom prst="rect">
            <a:avLst/>
          </a:prstGeom>
        </p:spPr>
      </p:pic>
      <p:pic>
        <p:nvPicPr>
          <p:cNvPr id="34" name="图片 33" descr="图片包含 浅色&#10;&#10;已生成高可信度的说明">
            <a:extLst>
              <a:ext uri="{FF2B5EF4-FFF2-40B4-BE49-F238E27FC236}">
                <a16:creationId xmlns:a16="http://schemas.microsoft.com/office/drawing/2014/main" id="{718AB133-270E-4E58-BBDF-3220349223F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9413241" y="4590453"/>
            <a:ext cx="416700" cy="1002880"/>
          </a:xfrm>
          <a:prstGeom prst="rect">
            <a:avLst/>
          </a:prstGeom>
        </p:spPr>
      </p:pic>
      <p:pic>
        <p:nvPicPr>
          <p:cNvPr id="35" name="图片 34">
            <a:extLst>
              <a:ext uri="{FF2B5EF4-FFF2-40B4-BE49-F238E27FC236}">
                <a16:creationId xmlns:a16="http://schemas.microsoft.com/office/drawing/2014/main" id="{D2973E52-F015-40FF-81A0-034DF39E34C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8916" b="19508"/>
          <a:stretch/>
        </p:blipFill>
        <p:spPr>
          <a:xfrm flipH="1">
            <a:off x="8751846" y="4629027"/>
            <a:ext cx="596002" cy="835712"/>
          </a:xfrm>
          <a:prstGeom prst="rect">
            <a:avLst/>
          </a:prstGeom>
        </p:spPr>
      </p:pic>
      <p:pic>
        <p:nvPicPr>
          <p:cNvPr id="36" name="图片 35" descr="图片包含 浅色&#10;&#10;已生成高可信度的说明">
            <a:extLst>
              <a:ext uri="{FF2B5EF4-FFF2-40B4-BE49-F238E27FC236}">
                <a16:creationId xmlns:a16="http://schemas.microsoft.com/office/drawing/2014/main" id="{907CB245-6415-4248-8A41-8642D273631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9212117" y="4554010"/>
            <a:ext cx="416700" cy="1002880"/>
          </a:xfrm>
          <a:prstGeom prst="rect">
            <a:avLst/>
          </a:prstGeom>
        </p:spPr>
      </p:pic>
      <p:grpSp>
        <p:nvGrpSpPr>
          <p:cNvPr id="4" name="PA_组合 3">
            <a:extLst>
              <a:ext uri="{FF2B5EF4-FFF2-40B4-BE49-F238E27FC236}">
                <a16:creationId xmlns:a16="http://schemas.microsoft.com/office/drawing/2014/main" id="{AD163B0E-CC79-4A50-9294-89815628C39C}"/>
              </a:ext>
            </a:extLst>
          </p:cNvPr>
          <p:cNvGrpSpPr/>
          <p:nvPr>
            <p:custDataLst>
              <p:tags r:id="rId1"/>
            </p:custDataLst>
          </p:nvPr>
        </p:nvGrpSpPr>
        <p:grpSpPr>
          <a:xfrm>
            <a:off x="10672515" y="4302689"/>
            <a:ext cx="831851" cy="2381251"/>
            <a:chOff x="10672515" y="4302689"/>
            <a:chExt cx="831851" cy="2381251"/>
          </a:xfrm>
        </p:grpSpPr>
        <p:sp>
          <p:nvSpPr>
            <p:cNvPr id="2" name="任意多边形: 形状 1">
              <a:extLst>
                <a:ext uri="{FF2B5EF4-FFF2-40B4-BE49-F238E27FC236}">
                  <a16:creationId xmlns:a16="http://schemas.microsoft.com/office/drawing/2014/main" id="{0B969A09-9698-43D8-BFCF-F7E473183577}"/>
                </a:ext>
              </a:extLst>
            </p:cNvPr>
            <p:cNvSpPr/>
            <p:nvPr/>
          </p:nvSpPr>
          <p:spPr>
            <a:xfrm>
              <a:off x="10672515" y="4302689"/>
              <a:ext cx="831851" cy="2381251"/>
            </a:xfrm>
            <a:custGeom>
              <a:avLst/>
              <a:gdLst/>
              <a:ahLst/>
              <a:cxnLst/>
              <a:rect l="0" t="0" r="0" b="0"/>
              <a:pathLst>
                <a:path w="831851" h="2381251">
                  <a:moveTo>
                    <a:pt x="0" y="0"/>
                  </a:moveTo>
                  <a:lnTo>
                    <a:pt x="831850" y="0"/>
                  </a:lnTo>
                  <a:lnTo>
                    <a:pt x="8318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A_图片 13">
              <a:extLst>
                <a:ext uri="{FF2B5EF4-FFF2-40B4-BE49-F238E27FC236}">
                  <a16:creationId xmlns:a16="http://schemas.microsoft.com/office/drawing/2014/main" id="{FA2F858C-6DD2-494F-82B3-4859ECA79563}"/>
                </a:ext>
              </a:extLst>
            </p:cNvPr>
            <p:cNvPicPr>
              <a:picLocks noChangeAspect="1"/>
            </p:cNvPicPr>
            <p:nvPr>
              <p:custDataLst>
                <p:tags r:id="rId10"/>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10672515" y="4302689"/>
              <a:ext cx="552450" cy="1162050"/>
            </a:xfrm>
            <a:prstGeom prst="rect">
              <a:avLst/>
            </a:prstGeom>
          </p:spPr>
        </p:pic>
      </p:grpSp>
      <p:grpSp>
        <p:nvGrpSpPr>
          <p:cNvPr id="6" name="PA_组合 5">
            <a:extLst>
              <a:ext uri="{FF2B5EF4-FFF2-40B4-BE49-F238E27FC236}">
                <a16:creationId xmlns:a16="http://schemas.microsoft.com/office/drawing/2014/main" id="{AD9DEF19-B8B6-4E18-9C3B-435BC1DE3E44}"/>
              </a:ext>
            </a:extLst>
          </p:cNvPr>
          <p:cNvGrpSpPr/>
          <p:nvPr>
            <p:custDataLst>
              <p:tags r:id="rId2"/>
            </p:custDataLst>
          </p:nvPr>
        </p:nvGrpSpPr>
        <p:grpSpPr>
          <a:xfrm>
            <a:off x="9553716" y="4329737"/>
            <a:ext cx="781051" cy="2381251"/>
            <a:chOff x="9553716" y="4329737"/>
            <a:chExt cx="781051" cy="2381251"/>
          </a:xfrm>
        </p:grpSpPr>
        <p:sp>
          <p:nvSpPr>
            <p:cNvPr id="5" name="任意多边形: 形状 4">
              <a:extLst>
                <a:ext uri="{FF2B5EF4-FFF2-40B4-BE49-F238E27FC236}">
                  <a16:creationId xmlns:a16="http://schemas.microsoft.com/office/drawing/2014/main" id="{7EFC145D-6C97-4D5B-8429-2CA79A576441}"/>
                </a:ext>
              </a:extLst>
            </p:cNvPr>
            <p:cNvSpPr/>
            <p:nvPr/>
          </p:nvSpPr>
          <p:spPr>
            <a:xfrm>
              <a:off x="9553716" y="4329737"/>
              <a:ext cx="781051" cy="2381251"/>
            </a:xfrm>
            <a:custGeom>
              <a:avLst/>
              <a:gdLst/>
              <a:ahLst/>
              <a:cxnLst/>
              <a:rect l="0" t="0" r="0" b="0"/>
              <a:pathLst>
                <a:path w="781051" h="2381251">
                  <a:moveTo>
                    <a:pt x="0" y="0"/>
                  </a:moveTo>
                  <a:lnTo>
                    <a:pt x="781050" y="0"/>
                  </a:lnTo>
                  <a:lnTo>
                    <a:pt x="7810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PA_图片 32">
              <a:extLst>
                <a:ext uri="{FF2B5EF4-FFF2-40B4-BE49-F238E27FC236}">
                  <a16:creationId xmlns:a16="http://schemas.microsoft.com/office/drawing/2014/main" id="{AEAF34C4-983B-4CBC-9BA6-11174B39E210}"/>
                </a:ext>
              </a:extLst>
            </p:cNvPr>
            <p:cNvPicPr>
              <a:picLocks noChangeAspect="1"/>
            </p:cNvPicPr>
            <p:nvPr>
              <p:custDataLst>
                <p:tags r:id="rId9"/>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9553716" y="4329737"/>
              <a:ext cx="552450" cy="1162050"/>
            </a:xfrm>
            <a:prstGeom prst="rect">
              <a:avLst/>
            </a:prstGeom>
          </p:spPr>
        </p:pic>
      </p:grpSp>
      <p:grpSp>
        <p:nvGrpSpPr>
          <p:cNvPr id="8" name="PA_组合 7">
            <a:extLst>
              <a:ext uri="{FF2B5EF4-FFF2-40B4-BE49-F238E27FC236}">
                <a16:creationId xmlns:a16="http://schemas.microsoft.com/office/drawing/2014/main" id="{E85E6B82-67A9-404D-BF8F-1E121BB784AB}"/>
              </a:ext>
            </a:extLst>
          </p:cNvPr>
          <p:cNvGrpSpPr/>
          <p:nvPr>
            <p:custDataLst>
              <p:tags r:id="rId3"/>
            </p:custDataLst>
          </p:nvPr>
        </p:nvGrpSpPr>
        <p:grpSpPr>
          <a:xfrm>
            <a:off x="7792567" y="4483820"/>
            <a:ext cx="908051" cy="2254251"/>
            <a:chOff x="7792567" y="4483820"/>
            <a:chExt cx="908051" cy="2254251"/>
          </a:xfrm>
        </p:grpSpPr>
        <p:sp>
          <p:nvSpPr>
            <p:cNvPr id="7" name="任意多边形: 形状 6">
              <a:extLst>
                <a:ext uri="{FF2B5EF4-FFF2-40B4-BE49-F238E27FC236}">
                  <a16:creationId xmlns:a16="http://schemas.microsoft.com/office/drawing/2014/main" id="{BB5842F2-1197-4380-B784-1B4A5F5E8094}"/>
                </a:ext>
              </a:extLst>
            </p:cNvPr>
            <p:cNvSpPr/>
            <p:nvPr/>
          </p:nvSpPr>
          <p:spPr>
            <a:xfrm>
              <a:off x="7792567" y="4483820"/>
              <a:ext cx="908051" cy="2254251"/>
            </a:xfrm>
            <a:custGeom>
              <a:avLst/>
              <a:gdLst/>
              <a:ahLst/>
              <a:cxnLst/>
              <a:rect l="0" t="0" r="0" b="0"/>
              <a:pathLst>
                <a:path w="908051" h="2254251">
                  <a:moveTo>
                    <a:pt x="0" y="0"/>
                  </a:moveTo>
                  <a:lnTo>
                    <a:pt x="908050" y="0"/>
                  </a:lnTo>
                  <a:lnTo>
                    <a:pt x="908050" y="2254250"/>
                  </a:lnTo>
                  <a:lnTo>
                    <a:pt x="0" y="2254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PA_图片 25">
              <a:extLst>
                <a:ext uri="{FF2B5EF4-FFF2-40B4-BE49-F238E27FC236}">
                  <a16:creationId xmlns:a16="http://schemas.microsoft.com/office/drawing/2014/main" id="{69D14D44-1719-4762-A3DD-38EAAE707E1C}"/>
                </a:ext>
              </a:extLst>
            </p:cNvPr>
            <p:cNvPicPr>
              <a:picLocks noChangeAspect="1"/>
            </p:cNvPicPr>
            <p:nvPr>
              <p:custDataLst>
                <p:tags r:id="rId8"/>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8148168" y="4483820"/>
              <a:ext cx="552450" cy="1162050"/>
            </a:xfrm>
            <a:prstGeom prst="rect">
              <a:avLst/>
            </a:prstGeom>
          </p:spPr>
        </p:pic>
      </p:grpSp>
      <p:grpSp>
        <p:nvGrpSpPr>
          <p:cNvPr id="12" name="PA_组合 11">
            <a:extLst>
              <a:ext uri="{FF2B5EF4-FFF2-40B4-BE49-F238E27FC236}">
                <a16:creationId xmlns:a16="http://schemas.microsoft.com/office/drawing/2014/main" id="{9176319A-5153-43B6-BC56-25572D7189E7}"/>
              </a:ext>
            </a:extLst>
          </p:cNvPr>
          <p:cNvGrpSpPr/>
          <p:nvPr>
            <p:custDataLst>
              <p:tags r:id="rId4"/>
            </p:custDataLst>
          </p:nvPr>
        </p:nvGrpSpPr>
        <p:grpSpPr>
          <a:xfrm>
            <a:off x="6382808" y="4883715"/>
            <a:ext cx="858403" cy="1963118"/>
            <a:chOff x="6382808" y="4883715"/>
            <a:chExt cx="858403" cy="1963118"/>
          </a:xfrm>
        </p:grpSpPr>
        <p:sp>
          <p:nvSpPr>
            <p:cNvPr id="10" name="任意多边形: 形状 9">
              <a:extLst>
                <a:ext uri="{FF2B5EF4-FFF2-40B4-BE49-F238E27FC236}">
                  <a16:creationId xmlns:a16="http://schemas.microsoft.com/office/drawing/2014/main" id="{7BE14995-9583-4464-A171-2E57CCDF0849}"/>
                </a:ext>
              </a:extLst>
            </p:cNvPr>
            <p:cNvSpPr/>
            <p:nvPr/>
          </p:nvSpPr>
          <p:spPr>
            <a:xfrm>
              <a:off x="6382808" y="4883715"/>
              <a:ext cx="858403" cy="1963118"/>
            </a:xfrm>
            <a:custGeom>
              <a:avLst/>
              <a:gdLst/>
              <a:ahLst/>
              <a:cxnLst/>
              <a:rect l="0" t="0" r="0" b="0"/>
              <a:pathLst>
                <a:path w="858403" h="1963118">
                  <a:moveTo>
                    <a:pt x="0" y="0"/>
                  </a:moveTo>
                  <a:lnTo>
                    <a:pt x="858402" y="0"/>
                  </a:lnTo>
                  <a:lnTo>
                    <a:pt x="858402" y="1963117"/>
                  </a:lnTo>
                  <a:lnTo>
                    <a:pt x="0" y="196311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PA_图片 30" descr="图片包含 浅色&#10;&#10;已生成高可信度的说明">
              <a:extLst>
                <a:ext uri="{FF2B5EF4-FFF2-40B4-BE49-F238E27FC236}">
                  <a16:creationId xmlns:a16="http://schemas.microsoft.com/office/drawing/2014/main" id="{A5305E55-1013-4AF0-A1EA-382B6C8DFE30}"/>
                </a:ext>
              </a:extLst>
            </p:cNvPr>
            <p:cNvPicPr>
              <a:picLocks noChangeAspect="1"/>
            </p:cNvPicPr>
            <p:nvPr>
              <p:custDataLst>
                <p:tags r:id="rId7"/>
              </p:custDataLst>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1162036" flipH="1">
              <a:off x="6670013" y="4924433"/>
              <a:ext cx="416700" cy="1002880"/>
            </a:xfrm>
            <a:prstGeom prst="rect">
              <a:avLst/>
            </a:prstGeom>
          </p:spPr>
        </p:pic>
      </p:grpSp>
      <p:grpSp>
        <p:nvGrpSpPr>
          <p:cNvPr id="38" name="PA_组合 37">
            <a:extLst>
              <a:ext uri="{FF2B5EF4-FFF2-40B4-BE49-F238E27FC236}">
                <a16:creationId xmlns:a16="http://schemas.microsoft.com/office/drawing/2014/main" id="{7E26671C-C9AC-4723-9368-0CA5A046AC42}"/>
              </a:ext>
            </a:extLst>
          </p:cNvPr>
          <p:cNvGrpSpPr/>
          <p:nvPr>
            <p:custDataLst>
              <p:tags r:id="rId5"/>
            </p:custDataLst>
          </p:nvPr>
        </p:nvGrpSpPr>
        <p:grpSpPr>
          <a:xfrm>
            <a:off x="4287532" y="4483820"/>
            <a:ext cx="882651" cy="2279651"/>
            <a:chOff x="4287532" y="4483820"/>
            <a:chExt cx="882651" cy="2279651"/>
          </a:xfrm>
        </p:grpSpPr>
        <p:sp>
          <p:nvSpPr>
            <p:cNvPr id="37" name="任意多边形: 形状 36">
              <a:extLst>
                <a:ext uri="{FF2B5EF4-FFF2-40B4-BE49-F238E27FC236}">
                  <a16:creationId xmlns:a16="http://schemas.microsoft.com/office/drawing/2014/main" id="{3C512615-5A9C-41E0-B82C-30502083423C}"/>
                </a:ext>
              </a:extLst>
            </p:cNvPr>
            <p:cNvSpPr/>
            <p:nvPr/>
          </p:nvSpPr>
          <p:spPr>
            <a:xfrm>
              <a:off x="4287532" y="4483820"/>
              <a:ext cx="882651" cy="2279651"/>
            </a:xfrm>
            <a:custGeom>
              <a:avLst/>
              <a:gdLst/>
              <a:ahLst/>
              <a:cxnLst/>
              <a:rect l="0" t="0" r="0" b="0"/>
              <a:pathLst>
                <a:path w="882651" h="2279651">
                  <a:moveTo>
                    <a:pt x="0" y="0"/>
                  </a:moveTo>
                  <a:lnTo>
                    <a:pt x="882650" y="0"/>
                  </a:lnTo>
                  <a:lnTo>
                    <a:pt x="882650" y="2279650"/>
                  </a:lnTo>
                  <a:lnTo>
                    <a:pt x="0" y="22796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A_图片 20">
              <a:extLst>
                <a:ext uri="{FF2B5EF4-FFF2-40B4-BE49-F238E27FC236}">
                  <a16:creationId xmlns:a16="http://schemas.microsoft.com/office/drawing/2014/main" id="{472677F7-D98E-4C2F-A926-8527DEF0C3BE}"/>
                </a:ext>
              </a:extLst>
            </p:cNvPr>
            <p:cNvPicPr>
              <a:picLocks noChangeAspect="1"/>
            </p:cNvPicPr>
            <p:nvPr>
              <p:custDataLst>
                <p:tags r:id="rId6"/>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4617733" y="4483820"/>
              <a:ext cx="552450" cy="1162050"/>
            </a:xfrm>
            <a:prstGeom prst="rect">
              <a:avLst/>
            </a:prstGeom>
          </p:spPr>
        </p:pic>
      </p:grpSp>
    </p:spTree>
    <p:extLst>
      <p:ext uri="{BB962C8B-B14F-4D97-AF65-F5344CB8AC3E}">
        <p14:creationId xmlns:p14="http://schemas.microsoft.com/office/powerpoint/2010/main" val="5072574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1000"/>
                                        <p:tgtEl>
                                          <p:spTgt spid="4"/>
                                        </p:tgtEl>
                                      </p:cBhvr>
                                    </p:animEffect>
                                    <p:anim calcmode="lin" valueType="num">
                                      <p:cBhvr>
                                        <p:cTn id="93" dur="1000" fill="hold"/>
                                        <p:tgtEl>
                                          <p:spTgt spid="4"/>
                                        </p:tgtEl>
                                        <p:attrNameLst>
                                          <p:attrName>ppt_x</p:attrName>
                                        </p:attrNameLst>
                                      </p:cBhvr>
                                      <p:tavLst>
                                        <p:tav tm="0">
                                          <p:val>
                                            <p:strVal val="#ppt_x"/>
                                          </p:val>
                                        </p:tav>
                                        <p:tav tm="100000">
                                          <p:val>
                                            <p:strVal val="#ppt_x"/>
                                          </p:val>
                                        </p:tav>
                                      </p:tavLst>
                                    </p:anim>
                                    <p:anim calcmode="lin" valueType="num">
                                      <p:cBhvr>
                                        <p:cTn id="94" dur="1000" fill="hold"/>
                                        <p:tgtEl>
                                          <p:spTgt spid="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1000"/>
                                        <p:tgtEl>
                                          <p:spTgt spid="38"/>
                                        </p:tgtEl>
                                      </p:cBhvr>
                                    </p:animEffect>
                                    <p:anim calcmode="lin" valueType="num">
                                      <p:cBhvr>
                                        <p:cTn id="113" dur="1000" fill="hold"/>
                                        <p:tgtEl>
                                          <p:spTgt spid="38"/>
                                        </p:tgtEl>
                                        <p:attrNameLst>
                                          <p:attrName>ppt_x</p:attrName>
                                        </p:attrNameLst>
                                      </p:cBhvr>
                                      <p:tavLst>
                                        <p:tav tm="0">
                                          <p:val>
                                            <p:strVal val="#ppt_x"/>
                                          </p:val>
                                        </p:tav>
                                        <p:tav tm="100000">
                                          <p:val>
                                            <p:strVal val="#ppt_x"/>
                                          </p:val>
                                        </p:tav>
                                      </p:tavLst>
                                    </p:anim>
                                    <p:anim calcmode="lin" valueType="num">
                                      <p:cBhvr>
                                        <p:cTn id="114" dur="1000" fill="hold"/>
                                        <p:tgtEl>
                                          <p:spTgt spid="38"/>
                                        </p:tgtEl>
                                        <p:attrNameLst>
                                          <p:attrName>ppt_y</p:attrName>
                                        </p:attrNameLst>
                                      </p:cBhvr>
                                      <p:tavLst>
                                        <p:tav tm="0">
                                          <p:val>
                                            <p:strVal val="#ppt_y+.1"/>
                                          </p:val>
                                        </p:tav>
                                        <p:tav tm="100000">
                                          <p:val>
                                            <p:strVal val="#ppt_y"/>
                                          </p:val>
                                        </p:tav>
                                      </p:tavLst>
                                    </p:anim>
                                  </p:childTnLst>
                                </p:cTn>
                              </p:par>
                            </p:childTnLst>
                          </p:cTn>
                        </p:par>
                        <p:par>
                          <p:cTn id="115" fill="hold">
                            <p:stCondLst>
                              <p:cond delay="1000"/>
                            </p:stCondLst>
                            <p:childTnLst>
                              <p:par>
                                <p:cTn id="116" presetID="32" presetClass="emph" presetSubtype="0" repeatCount="indefinite" fill="hold" nodeType="afterEffect">
                                  <p:stCondLst>
                                    <p:cond delay="0"/>
                                  </p:stCondLst>
                                  <p:endCondLst>
                                    <p:cond evt="onNext" delay="0">
                                      <p:tgtEl>
                                        <p:sldTgt/>
                                      </p:tgtEl>
                                    </p:cond>
                                  </p:endCondLst>
                                  <p:childTnLst>
                                    <p:animRot by="120000">
                                      <p:cBhvr>
                                        <p:cTn id="117" dur="50" fill="hold">
                                          <p:stCondLst>
                                            <p:cond delay="0"/>
                                          </p:stCondLst>
                                        </p:cTn>
                                        <p:tgtEl>
                                          <p:spTgt spid="4"/>
                                        </p:tgtEl>
                                        <p:attrNameLst>
                                          <p:attrName>r</p:attrName>
                                        </p:attrNameLst>
                                      </p:cBhvr>
                                    </p:animRot>
                                    <p:animRot by="-240000">
                                      <p:cBhvr>
                                        <p:cTn id="118" dur="100" fill="hold">
                                          <p:stCondLst>
                                            <p:cond delay="100"/>
                                          </p:stCondLst>
                                        </p:cTn>
                                        <p:tgtEl>
                                          <p:spTgt spid="4"/>
                                        </p:tgtEl>
                                        <p:attrNameLst>
                                          <p:attrName>r</p:attrName>
                                        </p:attrNameLst>
                                      </p:cBhvr>
                                    </p:animRot>
                                    <p:animRot by="240000">
                                      <p:cBhvr>
                                        <p:cTn id="119" dur="100" fill="hold">
                                          <p:stCondLst>
                                            <p:cond delay="200"/>
                                          </p:stCondLst>
                                        </p:cTn>
                                        <p:tgtEl>
                                          <p:spTgt spid="4"/>
                                        </p:tgtEl>
                                        <p:attrNameLst>
                                          <p:attrName>r</p:attrName>
                                        </p:attrNameLst>
                                      </p:cBhvr>
                                    </p:animRot>
                                    <p:animRot by="-240000">
                                      <p:cBhvr>
                                        <p:cTn id="120" dur="100" fill="hold">
                                          <p:stCondLst>
                                            <p:cond delay="300"/>
                                          </p:stCondLst>
                                        </p:cTn>
                                        <p:tgtEl>
                                          <p:spTgt spid="4"/>
                                        </p:tgtEl>
                                        <p:attrNameLst>
                                          <p:attrName>r</p:attrName>
                                        </p:attrNameLst>
                                      </p:cBhvr>
                                    </p:animRot>
                                    <p:animRot by="120000">
                                      <p:cBhvr>
                                        <p:cTn id="121" dur="100" fill="hold">
                                          <p:stCondLst>
                                            <p:cond delay="400"/>
                                          </p:stCondLst>
                                        </p:cTn>
                                        <p:tgtEl>
                                          <p:spTgt spid="4"/>
                                        </p:tgtEl>
                                        <p:attrNameLst>
                                          <p:attrName>r</p:attrName>
                                        </p:attrNameLst>
                                      </p:cBhvr>
                                    </p:animRot>
                                  </p:childTnLst>
                                </p:cTn>
                              </p:par>
                              <p:par>
                                <p:cTn id="122" presetID="32" presetClass="emph" presetSubtype="0" repeatCount="indefinite" fill="hold" nodeType="withEffect">
                                  <p:stCondLst>
                                    <p:cond delay="0"/>
                                  </p:stCondLst>
                                  <p:endCondLst>
                                    <p:cond evt="onNext" delay="0">
                                      <p:tgtEl>
                                        <p:sldTgt/>
                                      </p:tgtEl>
                                    </p:cond>
                                  </p:endCondLst>
                                  <p:childTnLst>
                                    <p:animRot by="120000">
                                      <p:cBhvr>
                                        <p:cTn id="123" dur="50" fill="hold">
                                          <p:stCondLst>
                                            <p:cond delay="0"/>
                                          </p:stCondLst>
                                        </p:cTn>
                                        <p:tgtEl>
                                          <p:spTgt spid="6"/>
                                        </p:tgtEl>
                                        <p:attrNameLst>
                                          <p:attrName>r</p:attrName>
                                        </p:attrNameLst>
                                      </p:cBhvr>
                                    </p:animRot>
                                    <p:animRot by="-240000">
                                      <p:cBhvr>
                                        <p:cTn id="124" dur="100" fill="hold">
                                          <p:stCondLst>
                                            <p:cond delay="100"/>
                                          </p:stCondLst>
                                        </p:cTn>
                                        <p:tgtEl>
                                          <p:spTgt spid="6"/>
                                        </p:tgtEl>
                                        <p:attrNameLst>
                                          <p:attrName>r</p:attrName>
                                        </p:attrNameLst>
                                      </p:cBhvr>
                                    </p:animRot>
                                    <p:animRot by="240000">
                                      <p:cBhvr>
                                        <p:cTn id="125" dur="100" fill="hold">
                                          <p:stCondLst>
                                            <p:cond delay="200"/>
                                          </p:stCondLst>
                                        </p:cTn>
                                        <p:tgtEl>
                                          <p:spTgt spid="6"/>
                                        </p:tgtEl>
                                        <p:attrNameLst>
                                          <p:attrName>r</p:attrName>
                                        </p:attrNameLst>
                                      </p:cBhvr>
                                    </p:animRot>
                                    <p:animRot by="-240000">
                                      <p:cBhvr>
                                        <p:cTn id="126" dur="100" fill="hold">
                                          <p:stCondLst>
                                            <p:cond delay="300"/>
                                          </p:stCondLst>
                                        </p:cTn>
                                        <p:tgtEl>
                                          <p:spTgt spid="6"/>
                                        </p:tgtEl>
                                        <p:attrNameLst>
                                          <p:attrName>r</p:attrName>
                                        </p:attrNameLst>
                                      </p:cBhvr>
                                    </p:animRot>
                                    <p:animRot by="120000">
                                      <p:cBhvr>
                                        <p:cTn id="127" dur="100" fill="hold">
                                          <p:stCondLst>
                                            <p:cond delay="400"/>
                                          </p:stCondLst>
                                        </p:cTn>
                                        <p:tgtEl>
                                          <p:spTgt spid="6"/>
                                        </p:tgtEl>
                                        <p:attrNameLst>
                                          <p:attrName>r</p:attrName>
                                        </p:attrNameLst>
                                      </p:cBhvr>
                                    </p:animRot>
                                  </p:childTnLst>
                                </p:cTn>
                              </p:par>
                              <p:par>
                                <p:cTn id="128" presetID="32" presetClass="emph" presetSubtype="0" repeatCount="indefinite" fill="hold" nodeType="withEffect">
                                  <p:stCondLst>
                                    <p:cond delay="0"/>
                                  </p:stCondLst>
                                  <p:endCondLst>
                                    <p:cond evt="onNext" delay="0">
                                      <p:tgtEl>
                                        <p:sldTgt/>
                                      </p:tgtEl>
                                    </p:cond>
                                  </p:endCondLst>
                                  <p:childTnLst>
                                    <p:animRot by="120000">
                                      <p:cBhvr>
                                        <p:cTn id="129" dur="50" fill="hold">
                                          <p:stCondLst>
                                            <p:cond delay="0"/>
                                          </p:stCondLst>
                                        </p:cTn>
                                        <p:tgtEl>
                                          <p:spTgt spid="8"/>
                                        </p:tgtEl>
                                        <p:attrNameLst>
                                          <p:attrName>r</p:attrName>
                                        </p:attrNameLst>
                                      </p:cBhvr>
                                    </p:animRot>
                                    <p:animRot by="-240000">
                                      <p:cBhvr>
                                        <p:cTn id="130" dur="100" fill="hold">
                                          <p:stCondLst>
                                            <p:cond delay="100"/>
                                          </p:stCondLst>
                                        </p:cTn>
                                        <p:tgtEl>
                                          <p:spTgt spid="8"/>
                                        </p:tgtEl>
                                        <p:attrNameLst>
                                          <p:attrName>r</p:attrName>
                                        </p:attrNameLst>
                                      </p:cBhvr>
                                    </p:animRot>
                                    <p:animRot by="240000">
                                      <p:cBhvr>
                                        <p:cTn id="131" dur="100" fill="hold">
                                          <p:stCondLst>
                                            <p:cond delay="200"/>
                                          </p:stCondLst>
                                        </p:cTn>
                                        <p:tgtEl>
                                          <p:spTgt spid="8"/>
                                        </p:tgtEl>
                                        <p:attrNameLst>
                                          <p:attrName>r</p:attrName>
                                        </p:attrNameLst>
                                      </p:cBhvr>
                                    </p:animRot>
                                    <p:animRot by="-240000">
                                      <p:cBhvr>
                                        <p:cTn id="132" dur="100" fill="hold">
                                          <p:stCondLst>
                                            <p:cond delay="300"/>
                                          </p:stCondLst>
                                        </p:cTn>
                                        <p:tgtEl>
                                          <p:spTgt spid="8"/>
                                        </p:tgtEl>
                                        <p:attrNameLst>
                                          <p:attrName>r</p:attrName>
                                        </p:attrNameLst>
                                      </p:cBhvr>
                                    </p:animRot>
                                    <p:animRot by="120000">
                                      <p:cBhvr>
                                        <p:cTn id="133" dur="100" fill="hold">
                                          <p:stCondLst>
                                            <p:cond delay="400"/>
                                          </p:stCondLst>
                                        </p:cTn>
                                        <p:tgtEl>
                                          <p:spTgt spid="8"/>
                                        </p:tgtEl>
                                        <p:attrNameLst>
                                          <p:attrName>r</p:attrName>
                                        </p:attrNameLst>
                                      </p:cBhvr>
                                    </p:animRot>
                                  </p:childTnLst>
                                </p:cTn>
                              </p:par>
                              <p:par>
                                <p:cTn id="134" presetID="32" presetClass="emph" presetSubtype="0" repeatCount="indefinite" fill="hold" nodeType="withEffect">
                                  <p:stCondLst>
                                    <p:cond delay="0"/>
                                  </p:stCondLst>
                                  <p:endCondLst>
                                    <p:cond evt="onNext" delay="0">
                                      <p:tgtEl>
                                        <p:sldTgt/>
                                      </p:tgtEl>
                                    </p:cond>
                                  </p:endCondLst>
                                  <p:childTnLst>
                                    <p:animRot by="120000">
                                      <p:cBhvr>
                                        <p:cTn id="135" dur="50" fill="hold">
                                          <p:stCondLst>
                                            <p:cond delay="0"/>
                                          </p:stCondLst>
                                        </p:cTn>
                                        <p:tgtEl>
                                          <p:spTgt spid="12"/>
                                        </p:tgtEl>
                                        <p:attrNameLst>
                                          <p:attrName>r</p:attrName>
                                        </p:attrNameLst>
                                      </p:cBhvr>
                                    </p:animRot>
                                    <p:animRot by="-240000">
                                      <p:cBhvr>
                                        <p:cTn id="136" dur="100" fill="hold">
                                          <p:stCondLst>
                                            <p:cond delay="100"/>
                                          </p:stCondLst>
                                        </p:cTn>
                                        <p:tgtEl>
                                          <p:spTgt spid="12"/>
                                        </p:tgtEl>
                                        <p:attrNameLst>
                                          <p:attrName>r</p:attrName>
                                        </p:attrNameLst>
                                      </p:cBhvr>
                                    </p:animRot>
                                    <p:animRot by="240000">
                                      <p:cBhvr>
                                        <p:cTn id="137" dur="100" fill="hold">
                                          <p:stCondLst>
                                            <p:cond delay="200"/>
                                          </p:stCondLst>
                                        </p:cTn>
                                        <p:tgtEl>
                                          <p:spTgt spid="12"/>
                                        </p:tgtEl>
                                        <p:attrNameLst>
                                          <p:attrName>r</p:attrName>
                                        </p:attrNameLst>
                                      </p:cBhvr>
                                    </p:animRot>
                                    <p:animRot by="-240000">
                                      <p:cBhvr>
                                        <p:cTn id="138" dur="100" fill="hold">
                                          <p:stCondLst>
                                            <p:cond delay="300"/>
                                          </p:stCondLst>
                                        </p:cTn>
                                        <p:tgtEl>
                                          <p:spTgt spid="12"/>
                                        </p:tgtEl>
                                        <p:attrNameLst>
                                          <p:attrName>r</p:attrName>
                                        </p:attrNameLst>
                                      </p:cBhvr>
                                    </p:animRot>
                                    <p:animRot by="120000">
                                      <p:cBhvr>
                                        <p:cTn id="139" dur="100" fill="hold">
                                          <p:stCondLst>
                                            <p:cond delay="400"/>
                                          </p:stCondLst>
                                        </p:cTn>
                                        <p:tgtEl>
                                          <p:spTgt spid="12"/>
                                        </p:tgtEl>
                                        <p:attrNameLst>
                                          <p:attrName>r</p:attrName>
                                        </p:attrNameLst>
                                      </p:cBhvr>
                                    </p:animRot>
                                  </p:childTnLst>
                                </p:cTn>
                              </p:par>
                              <p:par>
                                <p:cTn id="140" presetID="32" presetClass="emph" presetSubtype="0" repeatCount="indefinite" fill="hold" nodeType="withEffect">
                                  <p:stCondLst>
                                    <p:cond delay="0"/>
                                  </p:stCondLst>
                                  <p:endCondLst>
                                    <p:cond evt="onNext" delay="0">
                                      <p:tgtEl>
                                        <p:sldTgt/>
                                      </p:tgtEl>
                                    </p:cond>
                                  </p:endCondLst>
                                  <p:childTnLst>
                                    <p:animRot by="120000">
                                      <p:cBhvr>
                                        <p:cTn id="141" dur="50" fill="hold">
                                          <p:stCondLst>
                                            <p:cond delay="0"/>
                                          </p:stCondLst>
                                        </p:cTn>
                                        <p:tgtEl>
                                          <p:spTgt spid="38"/>
                                        </p:tgtEl>
                                        <p:attrNameLst>
                                          <p:attrName>r</p:attrName>
                                        </p:attrNameLst>
                                      </p:cBhvr>
                                    </p:animRot>
                                    <p:animRot by="-240000">
                                      <p:cBhvr>
                                        <p:cTn id="142" dur="100" fill="hold">
                                          <p:stCondLst>
                                            <p:cond delay="100"/>
                                          </p:stCondLst>
                                        </p:cTn>
                                        <p:tgtEl>
                                          <p:spTgt spid="38"/>
                                        </p:tgtEl>
                                        <p:attrNameLst>
                                          <p:attrName>r</p:attrName>
                                        </p:attrNameLst>
                                      </p:cBhvr>
                                    </p:animRot>
                                    <p:animRot by="240000">
                                      <p:cBhvr>
                                        <p:cTn id="143" dur="100" fill="hold">
                                          <p:stCondLst>
                                            <p:cond delay="200"/>
                                          </p:stCondLst>
                                        </p:cTn>
                                        <p:tgtEl>
                                          <p:spTgt spid="38"/>
                                        </p:tgtEl>
                                        <p:attrNameLst>
                                          <p:attrName>r</p:attrName>
                                        </p:attrNameLst>
                                      </p:cBhvr>
                                    </p:animRot>
                                    <p:animRot by="-240000">
                                      <p:cBhvr>
                                        <p:cTn id="144" dur="100" fill="hold">
                                          <p:stCondLst>
                                            <p:cond delay="300"/>
                                          </p:stCondLst>
                                        </p:cTn>
                                        <p:tgtEl>
                                          <p:spTgt spid="38"/>
                                        </p:tgtEl>
                                        <p:attrNameLst>
                                          <p:attrName>r</p:attrName>
                                        </p:attrNameLst>
                                      </p:cBhvr>
                                    </p:animRot>
                                    <p:animRot by="120000">
                                      <p:cBhvr>
                                        <p:cTn id="145" dur="100" fill="hold">
                                          <p:stCondLst>
                                            <p:cond delay="400"/>
                                          </p:stCondLst>
                                        </p:cTn>
                                        <p:tgtEl>
                                          <p:spTgt spid="38"/>
                                        </p:tgtEl>
                                        <p:attrNameLst>
                                          <p:attrName>r</p:attrName>
                                        </p:attrNameLst>
                                      </p:cBhvr>
                                    </p:animRot>
                                  </p:childTnLst>
                                </p:cTn>
                              </p:par>
                            </p:childTnLst>
                          </p:cTn>
                        </p:par>
                        <p:par>
                          <p:cTn id="146" fill="hold">
                            <p:stCondLst>
                              <p:cond delay="1500"/>
                            </p:stCondLst>
                            <p:childTnLst>
                              <p:par>
                                <p:cTn id="147" presetID="2" presetClass="entr" presetSubtype="1" fill="hold" nodeType="afterEffect">
                                  <p:stCondLst>
                                    <p:cond delay="0"/>
                                  </p:stCondLst>
                                  <p:childTnLst>
                                    <p:set>
                                      <p:cBhvr>
                                        <p:cTn id="148" dur="1" fill="hold">
                                          <p:stCondLst>
                                            <p:cond delay="0"/>
                                          </p:stCondLst>
                                        </p:cTn>
                                        <p:tgtEl>
                                          <p:spTgt spid="3"/>
                                        </p:tgtEl>
                                        <p:attrNameLst>
                                          <p:attrName>style.visibility</p:attrName>
                                        </p:attrNameLst>
                                      </p:cBhvr>
                                      <p:to>
                                        <p:strVal val="visible"/>
                                      </p:to>
                                    </p:set>
                                    <p:anim calcmode="lin" valueType="num">
                                      <p:cBhvr additive="base">
                                        <p:cTn id="149" dur="1000" fill="hold"/>
                                        <p:tgtEl>
                                          <p:spTgt spid="3"/>
                                        </p:tgtEl>
                                        <p:attrNameLst>
                                          <p:attrName>ppt_x</p:attrName>
                                        </p:attrNameLst>
                                      </p:cBhvr>
                                      <p:tavLst>
                                        <p:tav tm="0">
                                          <p:val>
                                            <p:strVal val="#ppt_x"/>
                                          </p:val>
                                        </p:tav>
                                        <p:tav tm="100000">
                                          <p:val>
                                            <p:strVal val="#ppt_x"/>
                                          </p:val>
                                        </p:tav>
                                      </p:tavLst>
                                    </p:anim>
                                    <p:anim calcmode="lin" valueType="num">
                                      <p:cBhvr additive="base">
                                        <p:cTn id="150" dur="1000" fill="hold"/>
                                        <p:tgtEl>
                                          <p:spTgt spid="3"/>
                                        </p:tgtEl>
                                        <p:attrNameLst>
                                          <p:attrName>ppt_y</p:attrName>
                                        </p:attrNameLst>
                                      </p:cBhvr>
                                      <p:tavLst>
                                        <p:tav tm="0">
                                          <p:val>
                                            <p:strVal val="0-#ppt_h/2"/>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22"/>
                                        </p:tgtEl>
                                        <p:attrNameLst>
                                          <p:attrName>style.visibility</p:attrName>
                                        </p:attrNameLst>
                                      </p:cBhvr>
                                      <p:to>
                                        <p:strVal val="visible"/>
                                      </p:to>
                                    </p:set>
                                    <p:anim calcmode="lin" valueType="num">
                                      <p:cBhvr additive="base">
                                        <p:cTn id="153" dur="1000" fill="hold"/>
                                        <p:tgtEl>
                                          <p:spTgt spid="22"/>
                                        </p:tgtEl>
                                        <p:attrNameLst>
                                          <p:attrName>ppt_x</p:attrName>
                                        </p:attrNameLst>
                                      </p:cBhvr>
                                      <p:tavLst>
                                        <p:tav tm="0">
                                          <p:val>
                                            <p:strVal val="1+#ppt_w/2"/>
                                          </p:val>
                                        </p:tav>
                                        <p:tav tm="100000">
                                          <p:val>
                                            <p:strVal val="#ppt_x"/>
                                          </p:val>
                                        </p:tav>
                                      </p:tavLst>
                                    </p:anim>
                                    <p:anim calcmode="lin" valueType="num">
                                      <p:cBhvr additive="base">
                                        <p:cTn id="154" dur="1000" fill="hold"/>
                                        <p:tgtEl>
                                          <p:spTgt spid="22"/>
                                        </p:tgtEl>
                                        <p:attrNameLst>
                                          <p:attrName>ppt_y</p:attrName>
                                        </p:attrNameLst>
                                      </p:cBhvr>
                                      <p:tavLst>
                                        <p:tav tm="0">
                                          <p:val>
                                            <p:strVal val="#ppt_y"/>
                                          </p:val>
                                        </p:tav>
                                        <p:tav tm="100000">
                                          <p:val>
                                            <p:strVal val="#ppt_y"/>
                                          </p:val>
                                        </p:tav>
                                      </p:tavLst>
                                    </p:anim>
                                  </p:childTnLst>
                                </p:cTn>
                              </p:par>
                            </p:childTnLst>
                          </p:cTn>
                        </p:par>
                        <p:par>
                          <p:cTn id="155" fill="hold">
                            <p:stCondLst>
                              <p:cond delay="2500"/>
                            </p:stCondLst>
                            <p:childTnLst>
                              <p:par>
                                <p:cTn id="156" presetID="56" presetClass="entr" presetSubtype="0" fill="hold" grpId="0" nodeType="afterEffect">
                                  <p:stCondLst>
                                    <p:cond delay="0"/>
                                  </p:stCondLst>
                                  <p:iterate type="lt">
                                    <p:tmPct val="10000"/>
                                  </p:iterate>
                                  <p:childTnLst>
                                    <p:set>
                                      <p:cBhvr>
                                        <p:cTn id="157" dur="1" fill="hold">
                                          <p:stCondLst>
                                            <p:cond delay="0"/>
                                          </p:stCondLst>
                                        </p:cTn>
                                        <p:tgtEl>
                                          <p:spTgt spid="25"/>
                                        </p:tgtEl>
                                        <p:attrNameLst>
                                          <p:attrName>style.visibility</p:attrName>
                                        </p:attrNameLst>
                                      </p:cBhvr>
                                      <p:to>
                                        <p:strVal val="visible"/>
                                      </p:to>
                                    </p:set>
                                    <p:anim by="(-#ppt_w*2)" calcmode="lin" valueType="num">
                                      <p:cBhvr rctx="PPT">
                                        <p:cTn id="158" dur="500" autoRev="1" fill="hold">
                                          <p:stCondLst>
                                            <p:cond delay="0"/>
                                          </p:stCondLst>
                                        </p:cTn>
                                        <p:tgtEl>
                                          <p:spTgt spid="25"/>
                                        </p:tgtEl>
                                        <p:attrNameLst>
                                          <p:attrName>ppt_w</p:attrName>
                                        </p:attrNameLst>
                                      </p:cBhvr>
                                    </p:anim>
                                    <p:anim by="(#ppt_w*0.50)" calcmode="lin" valueType="num">
                                      <p:cBhvr>
                                        <p:cTn id="159" dur="500" decel="50000" autoRev="1" fill="hold">
                                          <p:stCondLst>
                                            <p:cond delay="0"/>
                                          </p:stCondLst>
                                        </p:cTn>
                                        <p:tgtEl>
                                          <p:spTgt spid="25"/>
                                        </p:tgtEl>
                                        <p:attrNameLst>
                                          <p:attrName>ppt_x</p:attrName>
                                        </p:attrNameLst>
                                      </p:cBhvr>
                                    </p:anim>
                                    <p:anim from="(-#ppt_h/2)" to="(#ppt_y)" calcmode="lin" valueType="num">
                                      <p:cBhvr>
                                        <p:cTn id="160" dur="1000" fill="hold">
                                          <p:stCondLst>
                                            <p:cond delay="0"/>
                                          </p:stCondLst>
                                        </p:cTn>
                                        <p:tgtEl>
                                          <p:spTgt spid="25"/>
                                        </p:tgtEl>
                                        <p:attrNameLst>
                                          <p:attrName>ppt_y</p:attrName>
                                        </p:attrNameLst>
                                      </p:cBhvr>
                                    </p:anim>
                                    <p:animRot by="21600000">
                                      <p:cBhvr>
                                        <p:cTn id="161" dur="1000" fill="hold">
                                          <p:stCondLst>
                                            <p:cond delay="0"/>
                                          </p:stCondLst>
                                        </p:cTn>
                                        <p:tgtEl>
                                          <p:spTgt spid="25"/>
                                        </p:tgtEl>
                                        <p:attrNameLst>
                                          <p:attrName>r</p:attrName>
                                        </p:attrNameLst>
                                      </p:cBhvr>
                                    </p:animRot>
                                  </p:childTnLst>
                                </p:cTn>
                              </p:par>
                            </p:childTnLst>
                          </p:cTn>
                        </p:par>
                        <p:par>
                          <p:cTn id="162" fill="hold">
                            <p:stCondLst>
                              <p:cond delay="4200"/>
                            </p:stCondLst>
                            <p:childTnLst>
                              <p:par>
                                <p:cTn id="163" presetID="12" presetClass="entr" presetSubtype="2" fill="hold" nodeType="after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500"/>
                                        <p:tgtEl>
                                          <p:spTgt spid="15"/>
                                        </p:tgtEl>
                                        <p:attrNameLst>
                                          <p:attrName>ppt_x</p:attrName>
                                        </p:attrNameLst>
                                      </p:cBhvr>
                                      <p:tavLst>
                                        <p:tav tm="0">
                                          <p:val>
                                            <p:strVal val="#ppt_x+#ppt_w*1.125000"/>
                                          </p:val>
                                        </p:tav>
                                        <p:tav tm="100000">
                                          <p:val>
                                            <p:strVal val="#ppt_x"/>
                                          </p:val>
                                        </p:tav>
                                      </p:tavLst>
                                    </p:anim>
                                    <p:animEffect transition="in" filter="wipe(left)">
                                      <p:cBhvr>
                                        <p:cTn id="166" dur="500"/>
                                        <p:tgtEl>
                                          <p:spTgt spid="15"/>
                                        </p:tgtEl>
                                      </p:cBhvr>
                                    </p:animEffect>
                                  </p:childTnLst>
                                </p:cTn>
                              </p:par>
                              <p:par>
                                <p:cTn id="167" presetID="12" presetClass="entr" presetSubtype="8"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p:tgtEl>
                                          <p:spTgt spid="18"/>
                                        </p:tgtEl>
                                        <p:attrNameLst>
                                          <p:attrName>ppt_x</p:attrName>
                                        </p:attrNameLst>
                                      </p:cBhvr>
                                      <p:tavLst>
                                        <p:tav tm="0">
                                          <p:val>
                                            <p:strVal val="#ppt_x-#ppt_w*1.125000"/>
                                          </p:val>
                                        </p:tav>
                                        <p:tav tm="100000">
                                          <p:val>
                                            <p:strVal val="#ppt_x"/>
                                          </p:val>
                                        </p:tav>
                                      </p:tavLst>
                                    </p:anim>
                                    <p:animEffect transition="in" filter="wipe(right)">
                                      <p:cBhvr>
                                        <p:cTn id="170" dur="500"/>
                                        <p:tgtEl>
                                          <p:spTgt spid="18"/>
                                        </p:tgtEl>
                                      </p:cBhvr>
                                    </p:animEffect>
                                  </p:childTnLst>
                                </p:cTn>
                              </p:par>
                            </p:childTnLst>
                          </p:cTn>
                        </p:par>
                        <p:par>
                          <p:cTn id="171" fill="hold">
                            <p:stCondLst>
                              <p:cond delay="4700"/>
                            </p:stCondLst>
                            <p:childTnLst>
                              <p:par>
                                <p:cTn id="172" presetID="26" presetClass="emph" presetSubtype="0" repeatCount="indefinite" fill="hold" nodeType="afterEffect">
                                  <p:stCondLst>
                                    <p:cond delay="0"/>
                                  </p:stCondLst>
                                  <p:endCondLst>
                                    <p:cond evt="onNext" delay="0">
                                      <p:tgtEl>
                                        <p:sldTgt/>
                                      </p:tgtEl>
                                    </p:cond>
                                  </p:endCondLst>
                                  <p:childTnLst>
                                    <p:animEffect transition="out" filter="fade">
                                      <p:cBhvr>
                                        <p:cTn id="173" dur="1000" tmFilter="0, 0; .2, .5; .8, .5; 1, 0"/>
                                        <p:tgtEl>
                                          <p:spTgt spid="15"/>
                                        </p:tgtEl>
                                      </p:cBhvr>
                                    </p:animEffect>
                                    <p:animScale>
                                      <p:cBhvr>
                                        <p:cTn id="174" dur="500" autoRev="1" fill="hold"/>
                                        <p:tgtEl>
                                          <p:spTgt spid="15"/>
                                        </p:tgtEl>
                                      </p:cBhvr>
                                      <p:by x="105000" y="105000"/>
                                    </p:animScale>
                                  </p:childTnLst>
                                </p:cTn>
                              </p:par>
                              <p:par>
                                <p:cTn id="175" presetID="26" presetClass="emph" presetSubtype="0" repeatCount="indefinite" fill="hold" nodeType="withEffect">
                                  <p:stCondLst>
                                    <p:cond delay="0"/>
                                  </p:stCondLst>
                                  <p:endCondLst>
                                    <p:cond evt="onNext" delay="0">
                                      <p:tgtEl>
                                        <p:sldTgt/>
                                      </p:tgtEl>
                                    </p:cond>
                                  </p:endCondLst>
                                  <p:childTnLst>
                                    <p:animEffect transition="out" filter="fade">
                                      <p:cBhvr>
                                        <p:cTn id="176" dur="1000" tmFilter="0, 0; .2, .5; .8, .5; 1, 0"/>
                                        <p:tgtEl>
                                          <p:spTgt spid="18"/>
                                        </p:tgtEl>
                                      </p:cBhvr>
                                    </p:animEffect>
                                    <p:animScale>
                                      <p:cBhvr>
                                        <p:cTn id="177" dur="500" autoRev="1" fill="hold"/>
                                        <p:tgtEl>
                                          <p:spTgt spid="18"/>
                                        </p:tgtEl>
                                      </p:cBhvr>
                                      <p:by x="105000" y="105000"/>
                                    </p:animScale>
                                  </p:childTnLst>
                                </p:cTn>
                              </p:par>
                            </p:childTnLst>
                          </p:cTn>
                        </p:par>
                        <p:par>
                          <p:cTn id="178" fill="hold">
                            <p:stCondLst>
                              <p:cond delay="5700"/>
                            </p:stCondLst>
                            <p:childTnLst>
                              <p:par>
                                <p:cTn id="179" presetID="34" presetClass="emph" presetSubtype="0" fill="hold" grpId="1" nodeType="afterEffect">
                                  <p:stCondLst>
                                    <p:cond delay="0"/>
                                  </p:stCondLst>
                                  <p:iterate type="lt">
                                    <p:tmPct val="12500"/>
                                  </p:iterate>
                                  <p:childTnLst>
                                    <p:animMotion origin="layout" path="M -2.70833E-6 4.44444E-6 L -2.70833E-6 -0.07223 " pathEditMode="relative" rAng="0" ptsTypes="AA">
                                      <p:cBhvr>
                                        <p:cTn id="180" dur="250" accel="50000" decel="50000" autoRev="1" fill="hold">
                                          <p:stCondLst>
                                            <p:cond delay="0"/>
                                          </p:stCondLst>
                                        </p:cTn>
                                        <p:tgtEl>
                                          <p:spTgt spid="25"/>
                                        </p:tgtEl>
                                        <p:attrNameLst>
                                          <p:attrName>ppt_x</p:attrName>
                                          <p:attrName>ppt_y</p:attrName>
                                        </p:attrNameLst>
                                      </p:cBhvr>
                                      <p:rCtr x="0" y="-3611"/>
                                    </p:animMotion>
                                    <p:animRot by="1500000">
                                      <p:cBhvr>
                                        <p:cTn id="181" dur="125" fill="hold">
                                          <p:stCondLst>
                                            <p:cond delay="0"/>
                                          </p:stCondLst>
                                        </p:cTn>
                                        <p:tgtEl>
                                          <p:spTgt spid="25"/>
                                        </p:tgtEl>
                                        <p:attrNameLst>
                                          <p:attrName>r</p:attrName>
                                        </p:attrNameLst>
                                      </p:cBhvr>
                                    </p:animRot>
                                    <p:animRot by="-1500000">
                                      <p:cBhvr>
                                        <p:cTn id="182" dur="125" fill="hold">
                                          <p:stCondLst>
                                            <p:cond delay="125"/>
                                          </p:stCondLst>
                                        </p:cTn>
                                        <p:tgtEl>
                                          <p:spTgt spid="25"/>
                                        </p:tgtEl>
                                        <p:attrNameLst>
                                          <p:attrName>r</p:attrName>
                                        </p:attrNameLst>
                                      </p:cBhvr>
                                    </p:animRot>
                                    <p:animRot by="-1500000">
                                      <p:cBhvr>
                                        <p:cTn id="183" dur="125" fill="hold">
                                          <p:stCondLst>
                                            <p:cond delay="250"/>
                                          </p:stCondLst>
                                        </p:cTn>
                                        <p:tgtEl>
                                          <p:spTgt spid="25"/>
                                        </p:tgtEl>
                                        <p:attrNameLst>
                                          <p:attrName>r</p:attrName>
                                        </p:attrNameLst>
                                      </p:cBhvr>
                                    </p:animRot>
                                    <p:animRot by="1500000">
                                      <p:cBhvr>
                                        <p:cTn id="184"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INH\Downloads\dien_gio_bac_lieu_ft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2" y="685152"/>
            <a:ext cx="4700589" cy="4308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19888" y="5457825"/>
            <a:ext cx="3795712" cy="7604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gió</a:t>
            </a:r>
            <a:r>
              <a:rPr lang="en-US" sz="3000" dirty="0">
                <a:solidFill>
                  <a:srgbClr val="FFFF00"/>
                </a:solidFill>
                <a:latin typeface="Arial" panose="020B0604020202020204" pitchFamily="34" charset="0"/>
                <a:cs typeface="Arial" panose="020B0604020202020204" pitchFamily="34" charset="0"/>
              </a:rPr>
              <a:t> ở </a:t>
            </a:r>
            <a:r>
              <a:rPr lang="en-US" sz="3000" dirty="0" err="1">
                <a:solidFill>
                  <a:srgbClr val="FFFF00"/>
                </a:solidFill>
                <a:latin typeface="Arial" panose="020B0604020202020204" pitchFamily="34" charset="0"/>
                <a:cs typeface="Arial" panose="020B0604020202020204" pitchFamily="34" charset="0"/>
              </a:rPr>
              <a:t>Bạc</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Liêu</a:t>
            </a:r>
            <a:endParaRPr lang="en-US" sz="30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1328737" y="1356831"/>
            <a:ext cx="4481513" cy="3477875"/>
          </a:xfrm>
          <a:prstGeom prst="rect">
            <a:avLst/>
          </a:prstGeom>
        </p:spPr>
        <p:txBody>
          <a:bodyPr wrap="square">
            <a:spAutoFit/>
          </a:bodyPr>
          <a:lstStyle/>
          <a:p>
            <a:pPr algn="just"/>
            <a:r>
              <a:rPr lang="vi-VN" sz="2200" dirty="0" smtClean="0">
                <a:solidFill>
                  <a:srgbClr val="002060"/>
                </a:solidFill>
              </a:rPr>
              <a:t>     Các </a:t>
            </a:r>
            <a:r>
              <a:rPr lang="vi-VN" sz="2200" dirty="0">
                <a:solidFill>
                  <a:srgbClr val="002060"/>
                </a:solidFill>
              </a:rPr>
              <a:t>tuabin gió hoạt động theo một nguyên lý rất đơn giản. Năng lượng của gió làm cho 2 hoặc 3 cánh quạt quay quanh 1 rotor. Mà rotor được nối với trục chính và trục chính sẽ truyền động làm quay trục quay máy phát để tạo ra </a:t>
            </a:r>
            <a:r>
              <a:rPr lang="vi-VN" sz="2200" dirty="0" smtClean="0">
                <a:solidFill>
                  <a:srgbClr val="002060"/>
                </a:solidFill>
              </a:rPr>
              <a:t>điện.Các </a:t>
            </a:r>
            <a:r>
              <a:rPr lang="vi-VN" sz="2200" dirty="0">
                <a:solidFill>
                  <a:srgbClr val="002060"/>
                </a:solidFill>
              </a:rPr>
              <a:t>tuabin gió được đặt trên trụ cao để thu hầu hết năng lượng gió.</a:t>
            </a:r>
            <a:endParaRPr lang="en-US" sz="2200" dirty="0">
              <a:solidFill>
                <a:srgbClr val="002060"/>
              </a:solidFill>
            </a:endParaRPr>
          </a:p>
        </p:txBody>
      </p:sp>
    </p:spTree>
    <p:extLst>
      <p:ext uri="{BB962C8B-B14F-4D97-AF65-F5344CB8AC3E}">
        <p14:creationId xmlns:p14="http://schemas.microsoft.com/office/powerpoint/2010/main" val="74107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NH\Downloads\1561713117-po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702274"/>
            <a:ext cx="7081837" cy="43154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1000" y="5532438"/>
            <a:ext cx="35814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FF00"/>
                </a:solidFill>
                <a:latin typeface="Arial" panose="020B0604020202020204" pitchFamily="34" charset="0"/>
                <a:cs typeface="Arial" panose="020B0604020202020204" pitchFamily="34" charset="0"/>
              </a:rPr>
              <a:t>Cối</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xay</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gió</a:t>
            </a:r>
            <a:r>
              <a:rPr lang="en-US" sz="40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337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INH\Downloads\ttxvn_dien_g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2" y="702945"/>
            <a:ext cx="6657975" cy="421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67012" y="5532438"/>
            <a:ext cx="7086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Nhà</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máy</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gió</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Phú</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Lạc</a:t>
            </a:r>
            <a:r>
              <a:rPr lang="en-US" sz="3000" dirty="0">
                <a:solidFill>
                  <a:srgbClr val="FFFF00"/>
                </a:solidFill>
                <a:latin typeface="Arial" panose="020B0604020202020204" pitchFamily="34" charset="0"/>
                <a:cs typeface="Arial" panose="020B0604020202020204" pitchFamily="34" charset="0"/>
              </a:rPr>
              <a:t> – </a:t>
            </a:r>
            <a:r>
              <a:rPr lang="en-US" sz="3000" dirty="0" err="1">
                <a:solidFill>
                  <a:srgbClr val="FFFF00"/>
                </a:solidFill>
                <a:latin typeface="Arial" panose="020B0604020202020204" pitchFamily="34" charset="0"/>
                <a:cs typeface="Arial" panose="020B0604020202020204" pitchFamily="34" charset="0"/>
              </a:rPr>
              <a:t>Bình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Thuận</a:t>
            </a:r>
            <a:endParaRPr lang="en-US" sz="3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39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 t="17268" r="197" b="3322"/>
          <a:stretch/>
        </p:blipFill>
        <p:spPr>
          <a:xfrm>
            <a:off x="-24127" y="-27765"/>
            <a:ext cx="12216127" cy="6885765"/>
          </a:xfrm>
          <a:prstGeom prst="rect">
            <a:avLst/>
          </a:prstGeom>
        </p:spPr>
      </p:pic>
      <p:sp>
        <p:nvSpPr>
          <p:cNvPr id="2" name="Title 1"/>
          <p:cNvSpPr>
            <a:spLocks noGrp="1"/>
          </p:cNvSpPr>
          <p:nvPr>
            <p:ph type="title"/>
          </p:nvPr>
        </p:nvSpPr>
        <p:spPr>
          <a:xfrm rot="21160380">
            <a:off x="325981" y="383935"/>
            <a:ext cx="2320290" cy="740631"/>
          </a:xfrm>
          <a:prstGeom prst="roundRect">
            <a:avLst/>
          </a:prstGeom>
          <a:noFill/>
        </p:spPr>
        <p:txBody>
          <a:bodyPr>
            <a:normAutofit/>
          </a:bodyPr>
          <a:lstStyle/>
          <a:p>
            <a:r>
              <a:rPr lang="en-US" sz="3200" dirty="0" smtClean="0">
                <a:solidFill>
                  <a:srgbClr val="002060"/>
                </a:solidFill>
                <a:latin typeface="Times New Roman" pitchFamily="18" charset="0"/>
                <a:cs typeface="Times New Roman" pitchFamily="18" charset="0"/>
              </a:rPr>
              <a:t>GHI NHỚ</a:t>
            </a:r>
            <a:endParaRPr lang="en-US" sz="3200" dirty="0">
              <a:solidFill>
                <a:srgbClr val="002060"/>
              </a:solidFill>
              <a:latin typeface="Times New Roman" pitchFamily="18" charset="0"/>
              <a:cs typeface="Times New Roman" pitchFamily="18" charset="0"/>
            </a:endParaRPr>
          </a:p>
        </p:txBody>
      </p:sp>
      <p:pic>
        <p:nvPicPr>
          <p:cNvPr id="9" name="图片 35">
            <a:extLst>
              <a:ext uri="{FF2B5EF4-FFF2-40B4-BE49-F238E27FC236}">
                <a16:creationId xmlns:a16="http://schemas.microsoft.com/office/drawing/2014/main" id="{90A645A6-7D19-4CAD-BDD2-13916D0D2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84335" y="748760"/>
            <a:ext cx="2690472" cy="2268436"/>
          </a:xfrm>
          <a:prstGeom prst="rect">
            <a:avLst/>
          </a:prstGeom>
        </p:spPr>
      </p:pic>
      <p:pic>
        <p:nvPicPr>
          <p:cNvPr id="10" name="图片 44" descr="图片包含 物体, 事情&#10;&#10;已生成高可信度的说明">
            <a:extLst>
              <a:ext uri="{FF2B5EF4-FFF2-40B4-BE49-F238E27FC236}">
                <a16:creationId xmlns:a16="http://schemas.microsoft.com/office/drawing/2014/main" id="{D3218633-1359-460F-A807-9A7052C57E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703" t="5269" b="58748"/>
          <a:stretch/>
        </p:blipFill>
        <p:spPr>
          <a:xfrm>
            <a:off x="9465778" y="149915"/>
            <a:ext cx="2568897" cy="26896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09" y="-343246"/>
            <a:ext cx="9979633" cy="5944359"/>
          </a:xfrm>
          <a:prstGeom prst="rect">
            <a:avLst/>
          </a:prstGeom>
        </p:spPr>
      </p:pic>
      <p:sp>
        <p:nvSpPr>
          <p:cNvPr id="3" name="Content Placeholder 2"/>
          <p:cNvSpPr>
            <a:spLocks noGrp="1"/>
          </p:cNvSpPr>
          <p:nvPr>
            <p:ph idx="1"/>
          </p:nvPr>
        </p:nvSpPr>
        <p:spPr>
          <a:xfrm>
            <a:off x="584767" y="1761825"/>
            <a:ext cx="6641834" cy="3810000"/>
          </a:xfrm>
        </p:spPr>
        <p:txBody>
          <a:bodyPr>
            <a:normAutofit/>
          </a:bodyPr>
          <a:lstStyle/>
          <a:p>
            <a:pPr marL="0" indent="0" algn="just">
              <a:buNone/>
            </a:pPr>
            <a:r>
              <a:rPr lang="en-US" sz="4000" dirty="0">
                <a:latin typeface="Times New Roman" pitchFamily="18" charset="0"/>
                <a:cs typeface="Times New Roman" pitchFamily="18" charset="0"/>
              </a:rPr>
              <a:t>       </a:t>
            </a:r>
            <a:r>
              <a:rPr lang="en-US" sz="3400" dirty="0" err="1">
                <a:solidFill>
                  <a:srgbClr val="002060"/>
                </a:solidFill>
                <a:latin typeface="Arial" panose="020B0604020202020204" pitchFamily="34" charset="0"/>
                <a:cs typeface="Arial" panose="020B0604020202020204" pitchFamily="34" charset="0"/>
              </a:rPr>
              <a:t>Năng</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lượng</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gió</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có</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thể</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dùng</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để</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chạy</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thuyền</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buồm</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làm</a:t>
            </a:r>
            <a:r>
              <a:rPr lang="en-US" sz="3400" dirty="0">
                <a:solidFill>
                  <a:srgbClr val="002060"/>
                </a:solidFill>
                <a:latin typeface="Arial" panose="020B0604020202020204" pitchFamily="34" charset="0"/>
                <a:cs typeface="Arial" panose="020B0604020202020204" pitchFamily="34" charset="0"/>
              </a:rPr>
              <a:t> quay  </a:t>
            </a:r>
            <a:r>
              <a:rPr lang="en-US" sz="3400" dirty="0" err="1">
                <a:solidFill>
                  <a:srgbClr val="002060"/>
                </a:solidFill>
                <a:latin typeface="Arial" panose="020B0604020202020204" pitchFamily="34" charset="0"/>
                <a:cs typeface="Arial" panose="020B0604020202020204" pitchFamily="34" charset="0"/>
              </a:rPr>
              <a:t>tua</a:t>
            </a:r>
            <a:r>
              <a:rPr lang="en-US" sz="3400" dirty="0">
                <a:solidFill>
                  <a:srgbClr val="002060"/>
                </a:solidFill>
                <a:latin typeface="Arial" panose="020B0604020202020204" pitchFamily="34" charset="0"/>
                <a:cs typeface="Arial" panose="020B0604020202020204" pitchFamily="34" charset="0"/>
              </a:rPr>
              <a:t>-bin </a:t>
            </a:r>
            <a:r>
              <a:rPr lang="en-US" sz="3400" dirty="0" err="1">
                <a:solidFill>
                  <a:srgbClr val="002060"/>
                </a:solidFill>
                <a:latin typeface="Arial" panose="020B0604020202020204" pitchFamily="34" charset="0"/>
                <a:cs typeface="Arial" panose="020B0604020202020204" pitchFamily="34" charset="0"/>
              </a:rPr>
              <a:t>của</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máy</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phát</a:t>
            </a:r>
            <a:r>
              <a:rPr lang="en-US" sz="3400" dirty="0">
                <a:solidFill>
                  <a:srgbClr val="002060"/>
                </a:solidFill>
                <a:latin typeface="Arial" panose="020B0604020202020204" pitchFamily="34" charset="0"/>
                <a:cs typeface="Arial" panose="020B0604020202020204" pitchFamily="34" charset="0"/>
              </a:rPr>
              <a:t> </a:t>
            </a:r>
            <a:r>
              <a:rPr lang="en-US" sz="3400" dirty="0" err="1">
                <a:solidFill>
                  <a:srgbClr val="002060"/>
                </a:solidFill>
                <a:latin typeface="Arial" panose="020B0604020202020204" pitchFamily="34" charset="0"/>
                <a:cs typeface="Arial" panose="020B0604020202020204" pitchFamily="34" charset="0"/>
              </a:rPr>
              <a:t>điện</a:t>
            </a:r>
            <a:r>
              <a:rPr lang="en-US" sz="34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812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片包含 烟火, 户外艺术系列&#10;&#10;已生成高可信度的说明">
            <a:extLst>
              <a:ext uri="{FF2B5EF4-FFF2-40B4-BE49-F238E27FC236}">
                <a16:creationId xmlns:a16="http://schemas.microsoft.com/office/drawing/2014/main" id="{CD402A39-7615-4C86-99A0-E0CE613554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p:blipFill>
        <p:spPr>
          <a:xfrm flipV="1">
            <a:off x="-23205" y="3532438"/>
            <a:ext cx="12756444" cy="3299455"/>
          </a:xfrm>
          <a:prstGeom prst="rect">
            <a:avLst/>
          </a:prstGeom>
        </p:spPr>
      </p:pic>
      <p:pic>
        <p:nvPicPr>
          <p:cNvPr id="25" name="图片 24" descr="图片包含 物体, 事情&#10;&#10;已生成高可信度的说明">
            <a:extLst>
              <a:ext uri="{FF2B5EF4-FFF2-40B4-BE49-F238E27FC236}">
                <a16:creationId xmlns:a16="http://schemas.microsoft.com/office/drawing/2014/main" id="{0BD3B2C4-A1B0-4BA3-8552-6F0A3D7DDB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p:blipFill>
        <p:spPr>
          <a:xfrm>
            <a:off x="10401300" y="3628117"/>
            <a:ext cx="2206640" cy="3396144"/>
          </a:xfrm>
          <a:prstGeom prst="rect">
            <a:avLst/>
          </a:prstGeom>
        </p:spPr>
      </p:pic>
      <p:pic>
        <p:nvPicPr>
          <p:cNvPr id="57" name="图片 56">
            <a:extLst>
              <a:ext uri="{FF2B5EF4-FFF2-40B4-BE49-F238E27FC236}">
                <a16:creationId xmlns:a16="http://schemas.microsoft.com/office/drawing/2014/main" id="{AD2FA86C-4437-463A-80F5-C5E996BD0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82" y="3252913"/>
            <a:ext cx="1984033" cy="3578980"/>
          </a:xfrm>
          <a:prstGeom prst="rect">
            <a:avLst/>
          </a:prstGeom>
        </p:spPr>
      </p:pic>
      <p:pic>
        <p:nvPicPr>
          <p:cNvPr id="59" name="图片 58" descr="图片包含 物体, 事情&#10;&#10;已生成高可信度的说明">
            <a:extLst>
              <a:ext uri="{FF2B5EF4-FFF2-40B4-BE49-F238E27FC236}">
                <a16:creationId xmlns:a16="http://schemas.microsoft.com/office/drawing/2014/main" id="{CF65EEDA-C81E-4EC5-97D7-04DFD7F5CC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703" t="5269" b="58748"/>
          <a:stretch/>
        </p:blipFill>
        <p:spPr>
          <a:xfrm>
            <a:off x="9623103" y="-213101"/>
            <a:ext cx="2568897" cy="2689601"/>
          </a:xfrm>
          <a:prstGeom prst="rect">
            <a:avLst/>
          </a:prstGeom>
        </p:spPr>
      </p:pic>
      <p:pic>
        <p:nvPicPr>
          <p:cNvPr id="22" name="图片 21">
            <a:extLst>
              <a:ext uri="{FF2B5EF4-FFF2-40B4-BE49-F238E27FC236}">
                <a16:creationId xmlns:a16="http://schemas.microsoft.com/office/drawing/2014/main" id="{C269AC79-EA1E-45A8-8F04-42C6DF7A18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2390" y="-217124"/>
            <a:ext cx="1766471" cy="1489377"/>
          </a:xfrm>
          <a:prstGeom prst="rect">
            <a:avLst/>
          </a:prstGeom>
        </p:spPr>
      </p:pic>
      <p:sp>
        <p:nvSpPr>
          <p:cNvPr id="2" name="Rectangle 1"/>
          <p:cNvSpPr/>
          <p:nvPr/>
        </p:nvSpPr>
        <p:spPr>
          <a:xfrm>
            <a:off x="2859734" y="2188861"/>
            <a:ext cx="6955751" cy="1631216"/>
          </a:xfrm>
          <a:prstGeom prst="rect">
            <a:avLst/>
          </a:prstGeom>
          <a:noFill/>
        </p:spPr>
        <p:txBody>
          <a:bodyPr wrap="none" lIns="91440" tIns="45720" rIns="91440" bIns="45720">
            <a:spAutoFit/>
          </a:bodyPr>
          <a:lstStyle/>
          <a:p>
            <a:pPr algn="ctr"/>
            <a:r>
              <a:rPr lang="vi-VN" sz="10000" dirty="0" smtClean="0">
                <a:ln w="0"/>
                <a:solidFill>
                  <a:schemeClr val="accent1"/>
                </a:solidFill>
                <a:effectLst>
                  <a:outerShdw blurRad="38100" dist="25400" dir="5400000" algn="ctr" rotWithShape="0">
                    <a:srgbClr val="6E747A">
                      <a:alpha val="43000"/>
                    </a:srgbClr>
                  </a:outerShdw>
                </a:effectLst>
              </a:rPr>
              <a:t>VẬN DỤNG</a:t>
            </a:r>
            <a:endParaRPr lang="en-US" sz="10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70154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1+#ppt_w/2"/>
                                          </p:val>
                                        </p:tav>
                                        <p:tav tm="100000">
                                          <p:val>
                                            <p:strVal val="#ppt_x"/>
                                          </p:val>
                                        </p:tav>
                                      </p:tavLst>
                                    </p:anim>
                                    <p:anim calcmode="lin" valueType="num">
                                      <p:cBhvr additive="base">
                                        <p:cTn id="16" dur="1000" fill="hold"/>
                                        <p:tgtEl>
                                          <p:spTgt spid="59"/>
                                        </p:tgtEl>
                                        <p:attrNameLst>
                                          <p:attrName>ppt_y</p:attrName>
                                        </p:attrNameLst>
                                      </p:cBhvr>
                                      <p:tavLst>
                                        <p:tav tm="0">
                                          <p:val>
                                            <p:strVal val="#ppt_y"/>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anim calcmode="lin" valueType="num">
                                      <p:cBhvr>
                                        <p:cTn id="25" dur="1000" fill="hold"/>
                                        <p:tgtEl>
                                          <p:spTgt spid="57"/>
                                        </p:tgtEl>
                                        <p:attrNameLst>
                                          <p:attrName>ppt_x</p:attrName>
                                        </p:attrNameLst>
                                      </p:cBhvr>
                                      <p:tavLst>
                                        <p:tav tm="0">
                                          <p:val>
                                            <p:strVal val="#ppt_x"/>
                                          </p:val>
                                        </p:tav>
                                        <p:tav tm="100000">
                                          <p:val>
                                            <p:strVal val="#ppt_x"/>
                                          </p:val>
                                        </p:tav>
                                      </p:tavLst>
                                    </p:anim>
                                    <p:anim calcmode="lin" valueType="num">
                                      <p:cBhvr>
                                        <p:cTn id="2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 t="17268" r="197" b="3322"/>
          <a:stretch/>
        </p:blipFill>
        <p:spPr>
          <a:xfrm>
            <a:off x="-24127" y="-27765"/>
            <a:ext cx="12216127" cy="6885765"/>
          </a:xfrm>
          <a:prstGeom prst="rect">
            <a:avLst/>
          </a:prstGeom>
        </p:spPr>
      </p:pic>
      <p:sp>
        <p:nvSpPr>
          <p:cNvPr id="5" name="Title 1"/>
          <p:cNvSpPr>
            <a:spLocks noGrp="1"/>
          </p:cNvSpPr>
          <p:nvPr>
            <p:ph type="title"/>
          </p:nvPr>
        </p:nvSpPr>
        <p:spPr>
          <a:xfrm>
            <a:off x="378738" y="271462"/>
            <a:ext cx="11136987" cy="1800227"/>
          </a:xfrm>
        </p:spPr>
        <p:txBody>
          <a:bodyPr>
            <a:normAutofit fontScale="90000"/>
          </a:bodyPr>
          <a:lstStyle/>
          <a:p>
            <a:pPr algn="just"/>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sym typeface="+mn-ea"/>
              </a:rPr>
              <a:t> </a:t>
            </a: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vi-VN" sz="6000" dirty="0" smtClean="0">
                <a:latin typeface="Times New Roman" panose="02020603050405020304" charset="0"/>
                <a:cs typeface="Times New Roman" panose="02020603050405020304" charset="0"/>
              </a:rPr>
              <a:t>   </a:t>
            </a:r>
            <a:r>
              <a:rPr lang="vi-VN" sz="4700" dirty="0" smtClean="0">
                <a:solidFill>
                  <a:srgbClr val="002060"/>
                </a:solidFill>
                <a:latin typeface="Arial" panose="020B0604020202020204" pitchFamily="34" charset="0"/>
                <a:cs typeface="Arial" panose="020B0604020202020204" pitchFamily="34" charset="0"/>
              </a:rPr>
              <a:t>Các em xem đoạn video và cho biết biển và hải đảo ở Việt Nam có tiềm năng phát triển năng lượng tái tạo gì? Kể tên các dự án điện gió đã, đang và sắp triển khai ở Việt Nam.</a:t>
            </a:r>
            <a:r>
              <a:rPr lang="en-US" sz="4700" dirty="0" smtClean="0">
                <a:solidFill>
                  <a:srgbClr val="002060"/>
                </a:solidFill>
                <a:latin typeface="Times New Roman" panose="02020603050405020304" charset="0"/>
                <a:cs typeface="Times New Roman" panose="02020603050405020304" charset="0"/>
              </a:rPr>
              <a:t>      </a:t>
            </a:r>
            <a:r>
              <a:rPr lang="en-US" sz="6000" dirty="0">
                <a:solidFill>
                  <a:srgbClr val="002060"/>
                </a:solidFill>
                <a:latin typeface="Times New Roman" panose="02020603050405020304" charset="0"/>
                <a:cs typeface="Times New Roman" panose="02020603050405020304" charset="0"/>
              </a:rPr>
              <a:t/>
            </a:r>
            <a:br>
              <a:rPr lang="en-US" sz="6000" dirty="0">
                <a:solidFill>
                  <a:srgbClr val="00206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r>
            <a:br>
              <a:rPr lang="en-US" sz="6000" dirty="0">
                <a:solidFill>
                  <a:srgbClr val="C0000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5069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ppt_x</p:attrName>
                                        </p:attrNameLst>
                                      </p:cBhvr>
                                      <p:tavLst>
                                        <p:tav tm="0">
                                          <p:val>
                                            <p:strVal val="#ppt_x-#ppt_w*1.125000"/>
                                          </p:val>
                                        </p:tav>
                                        <p:tav tm="100000">
                                          <p:val>
                                            <p:strVal val="#ppt_x"/>
                                          </p:val>
                                        </p:tav>
                                      </p:tavLst>
                                    </p:anim>
                                    <p:animEffect transition="in" filter="wipe(right)">
                                      <p:cBhvr>
                                        <p:cTn id="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 t="17268" r="197" b="3322"/>
          <a:stretch/>
        </p:blipFill>
        <p:spPr>
          <a:xfrm>
            <a:off x="-24127" y="-27765"/>
            <a:ext cx="12216127" cy="6885765"/>
          </a:xfrm>
          <a:prstGeom prst="rect">
            <a:avLst/>
          </a:prstGeom>
        </p:spPr>
      </p:pic>
      <p:sp>
        <p:nvSpPr>
          <p:cNvPr id="5" name="Title 1"/>
          <p:cNvSpPr>
            <a:spLocks noGrp="1"/>
          </p:cNvSpPr>
          <p:nvPr>
            <p:ph type="title"/>
          </p:nvPr>
        </p:nvSpPr>
        <p:spPr>
          <a:xfrm>
            <a:off x="601502" y="200026"/>
            <a:ext cx="10342721" cy="3334069"/>
          </a:xfrm>
        </p:spPr>
        <p:txBody>
          <a:bodyPr>
            <a:normAutofit fontScale="90000"/>
          </a:bodyPr>
          <a:lstStyle/>
          <a:p>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sym typeface="+mn-ea"/>
              </a:rPr>
              <a:t> </a:t>
            </a: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vi-VN" sz="6000" dirty="0" smtClean="0">
                <a:latin typeface="Times New Roman" panose="02020603050405020304" charset="0"/>
                <a:cs typeface="Times New Roman" panose="02020603050405020304" charset="0"/>
              </a:rPr>
              <a:t>   </a:t>
            </a:r>
            <a:r>
              <a:rPr lang="vi-VN" sz="5400" dirty="0" smtClean="0">
                <a:solidFill>
                  <a:srgbClr val="002060"/>
                </a:solidFill>
                <a:latin typeface="Arial" panose="020B0604020202020204" pitchFamily="34" charset="0"/>
                <a:cs typeface="Arial" panose="020B0604020202020204" pitchFamily="34" charset="0"/>
              </a:rPr>
              <a:t>Tại sao phải sử dụng nguồn năng lượng tự nhiên trong sinh hoạt</a:t>
            </a:r>
            <a:r>
              <a:rPr lang="en-US" sz="5400" dirty="0" smtClean="0">
                <a:solidFill>
                  <a:srgbClr val="002060"/>
                </a:solidFill>
                <a:latin typeface="Arial" panose="020B0604020202020204" pitchFamily="34" charset="0"/>
                <a:cs typeface="Arial" panose="020B0604020202020204" pitchFamily="34" charset="0"/>
              </a:rPr>
              <a:t>?</a:t>
            </a:r>
            <a:r>
              <a:rPr lang="en-US" sz="5400" dirty="0">
                <a:solidFill>
                  <a:srgbClr val="002060"/>
                </a:solidFill>
                <a:latin typeface="Arial" panose="020B0604020202020204" pitchFamily="34" charset="0"/>
                <a:cs typeface="Arial" panose="020B0604020202020204" pitchFamily="34" charset="0"/>
              </a:rPr>
              <a:t/>
            </a:r>
            <a:br>
              <a:rPr lang="en-US" sz="54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Times New Roman" panose="02020603050405020304" charset="0"/>
                <a:cs typeface="Times New Roman" panose="02020603050405020304" charset="0"/>
              </a:rPr>
              <a:t>       </a:t>
            </a:r>
            <a:br>
              <a:rPr lang="en-US" sz="6000" dirty="0">
                <a:solidFill>
                  <a:srgbClr val="00206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r>
            <a:br>
              <a:rPr lang="en-US" sz="6000" dirty="0">
                <a:solidFill>
                  <a:srgbClr val="C0000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12120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ppt_x</p:attrName>
                                        </p:attrNameLst>
                                      </p:cBhvr>
                                      <p:tavLst>
                                        <p:tav tm="0">
                                          <p:val>
                                            <p:strVal val="#ppt_x-#ppt_w*1.125000"/>
                                          </p:val>
                                        </p:tav>
                                        <p:tav tm="100000">
                                          <p:val>
                                            <p:strVal val="#ppt_x"/>
                                          </p:val>
                                        </p:tav>
                                      </p:tavLst>
                                    </p:anim>
                                    <p:animEffect transition="in" filter="wipe(right)">
                                      <p:cBhvr>
                                        <p:cTn id="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图片包含 烟火, 户外艺术系列&#10;&#10;已生成高可信度的说明">
            <a:extLst>
              <a:ext uri="{FF2B5EF4-FFF2-40B4-BE49-F238E27FC236}">
                <a16:creationId xmlns:a16="http://schemas.microsoft.com/office/drawing/2014/main" id="{2E8E698A-D258-4628-9C3B-31E6BB4679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p:blipFill>
        <p:spPr>
          <a:xfrm flipV="1">
            <a:off x="-23205" y="3532438"/>
            <a:ext cx="12756444" cy="3299455"/>
          </a:xfrm>
          <a:prstGeom prst="rect">
            <a:avLst/>
          </a:prstGeom>
        </p:spPr>
      </p:pic>
      <p:pic>
        <p:nvPicPr>
          <p:cNvPr id="46" name="图片 45" descr="图片包含 物体, 事情&#10;&#10;已生成高可信度的说明">
            <a:extLst>
              <a:ext uri="{FF2B5EF4-FFF2-40B4-BE49-F238E27FC236}">
                <a16:creationId xmlns:a16="http://schemas.microsoft.com/office/drawing/2014/main" id="{0FFD7906-9704-4448-A19F-DEE6D9EAE0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p:blipFill>
        <p:spPr>
          <a:xfrm>
            <a:off x="4919680" y="2652396"/>
            <a:ext cx="2206640" cy="3396144"/>
          </a:xfrm>
          <a:prstGeom prst="rect">
            <a:avLst/>
          </a:prstGeom>
        </p:spPr>
      </p:pic>
      <p:pic>
        <p:nvPicPr>
          <p:cNvPr id="47" name="图片 46" descr="图片包含 物体, 事情&#10;&#10;已生成高可信度的说明">
            <a:extLst>
              <a:ext uri="{FF2B5EF4-FFF2-40B4-BE49-F238E27FC236}">
                <a16:creationId xmlns:a16="http://schemas.microsoft.com/office/drawing/2014/main" id="{57FF8C65-4BE7-40FC-BF60-347F73D45C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703" t="5269" b="58748"/>
          <a:stretch/>
        </p:blipFill>
        <p:spPr>
          <a:xfrm>
            <a:off x="9623102" y="-224148"/>
            <a:ext cx="2568897" cy="268960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993" y="1376397"/>
            <a:ext cx="6516314" cy="4714213"/>
          </a:xfrm>
          <a:prstGeom prst="rect">
            <a:avLst/>
          </a:prstGeom>
        </p:spPr>
      </p:pic>
      <p:sp>
        <p:nvSpPr>
          <p:cNvPr id="19" name="矩形 18">
            <a:extLst>
              <a:ext uri="{FF2B5EF4-FFF2-40B4-BE49-F238E27FC236}">
                <a16:creationId xmlns:a16="http://schemas.microsoft.com/office/drawing/2014/main" id="{D02BDDF7-28E3-4A3E-A298-B34510884C3B}"/>
              </a:ext>
            </a:extLst>
          </p:cNvPr>
          <p:cNvSpPr/>
          <p:nvPr/>
        </p:nvSpPr>
        <p:spPr>
          <a:xfrm>
            <a:off x="935460" y="2997087"/>
            <a:ext cx="3727612" cy="683150"/>
          </a:xfrm>
          <a:prstGeom prst="rect">
            <a:avLst/>
          </a:prstGeom>
        </p:spPr>
        <p:txBody>
          <a:bodyPr wrap="none" lIns="72000" tIns="0" rIns="72000" bIns="0">
            <a:noAutofit/>
          </a:bodyPr>
          <a:lstStyle/>
          <a:p>
            <a:pPr lvl="0" algn="r" defTabSz="914378">
              <a:defRPr/>
            </a:pPr>
            <a:r>
              <a:rPr lang="vi-VN" altLang="zh-CN" sz="2800" b="1" dirty="0" smtClean="0">
                <a:solidFill>
                  <a:srgbClr val="002060"/>
                </a:solidFill>
                <a:cs typeface="+mn-ea"/>
                <a:sym typeface="+mn-lt"/>
              </a:rPr>
              <a:t>Bảo vệ môi trường</a:t>
            </a:r>
            <a:endParaRPr lang="zh-CN" altLang="en-US" sz="2800" b="1" dirty="0">
              <a:solidFill>
                <a:srgbClr val="002060"/>
              </a:solidFill>
              <a:cs typeface="+mn-ea"/>
              <a:sym typeface="+mn-lt"/>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27" y="1088300"/>
            <a:ext cx="5200650" cy="4352925"/>
          </a:xfrm>
          <a:prstGeom prst="rect">
            <a:avLst/>
          </a:prstGeom>
        </p:spPr>
      </p:pic>
      <p:sp>
        <p:nvSpPr>
          <p:cNvPr id="17" name="矩形 16">
            <a:extLst>
              <a:ext uri="{FF2B5EF4-FFF2-40B4-BE49-F238E27FC236}">
                <a16:creationId xmlns:a16="http://schemas.microsoft.com/office/drawing/2014/main" id="{48E44D50-B8C4-4B3B-9085-E5AA9FF6F082}"/>
              </a:ext>
            </a:extLst>
          </p:cNvPr>
          <p:cNvSpPr/>
          <p:nvPr/>
        </p:nvSpPr>
        <p:spPr>
          <a:xfrm>
            <a:off x="7126321" y="3338662"/>
            <a:ext cx="3610234" cy="884256"/>
          </a:xfrm>
          <a:prstGeom prst="rect">
            <a:avLst/>
          </a:prstGeom>
        </p:spPr>
        <p:txBody>
          <a:bodyPr wrap="none" lIns="72000" tIns="0" rIns="72000" bIns="0">
            <a:noAutofit/>
          </a:bodyPr>
          <a:lstStyle/>
          <a:p>
            <a:pPr lvl="0" defTabSz="914378">
              <a:defRPr/>
            </a:pPr>
            <a:r>
              <a:rPr lang="vi-VN" altLang="zh-CN" sz="2400" b="1" dirty="0" smtClean="0">
                <a:solidFill>
                  <a:srgbClr val="002060"/>
                </a:solidFill>
                <a:cs typeface="+mn-ea"/>
                <a:sym typeface="+mn-lt"/>
              </a:rPr>
              <a:t>Nguồn năng lượng tự nhiên</a:t>
            </a:r>
          </a:p>
          <a:p>
            <a:pPr lvl="0" defTabSz="914378">
              <a:defRPr/>
            </a:pPr>
            <a:r>
              <a:rPr lang="vi-VN" altLang="zh-CN" sz="2400" b="1" dirty="0" smtClean="0">
                <a:solidFill>
                  <a:srgbClr val="002060"/>
                </a:solidFill>
                <a:cs typeface="+mn-ea"/>
                <a:sym typeface="+mn-lt"/>
              </a:rPr>
              <a:t> sẽ không bao giờ cạn kiệt</a:t>
            </a:r>
            <a:endParaRPr lang="zh-CN" altLang="en-US" sz="2400" b="1" dirty="0">
              <a:solidFill>
                <a:srgbClr val="002060"/>
              </a:solidFill>
              <a:cs typeface="+mn-ea"/>
              <a:sym typeface="+mn-lt"/>
            </a:endParaRPr>
          </a:p>
        </p:txBody>
      </p:sp>
      <p:sp>
        <p:nvSpPr>
          <p:cNvPr id="22" name="箭头: 五边形 3">
            <a:extLst>
              <a:ext uri="{FF2B5EF4-FFF2-40B4-BE49-F238E27FC236}">
                <a16:creationId xmlns:a16="http://schemas.microsoft.com/office/drawing/2014/main" id="{726C1CE4-7F2E-47F8-B5B2-16356FCFA1DA}"/>
              </a:ext>
            </a:extLst>
          </p:cNvPr>
          <p:cNvSpPr/>
          <p:nvPr/>
        </p:nvSpPr>
        <p:spPr bwMode="auto">
          <a:xfrm>
            <a:off x="935459" y="434944"/>
            <a:ext cx="8265691" cy="653356"/>
          </a:xfrm>
          <a:prstGeom prst="homePlate">
            <a:avLst/>
          </a:prstGeom>
          <a:solidFill>
            <a:schemeClr val="accent2">
              <a:lumMod val="60000"/>
              <a:lumOff val="40000"/>
            </a:schemeClr>
          </a:solidFill>
          <a:ln w="19050">
            <a:noFill/>
            <a:round/>
            <a:headEnd/>
            <a:tailEnd/>
          </a:ln>
        </p:spPr>
        <p:txBody>
          <a:bodyPr anchor="ctr"/>
          <a:lstStyle/>
          <a:p>
            <a:pPr algn="ctr"/>
            <a:r>
              <a:rPr lang="vi-VN" sz="3200" dirty="0" smtClean="0">
                <a:solidFill>
                  <a:srgbClr val="002060"/>
                </a:solidFill>
                <a:latin typeface="iCiel Nabila" pitchFamily="2" charset="-93"/>
                <a:cs typeface="+mn-ea"/>
                <a:sym typeface="+mn-lt"/>
              </a:rPr>
              <a:t>Lợi ích của nguồn năng lượng tự nhiên</a:t>
            </a:r>
            <a:endParaRPr sz="3200" dirty="0">
              <a:solidFill>
                <a:srgbClr val="002060"/>
              </a:solidFill>
              <a:latin typeface="iCiel Nabila" pitchFamily="2" charset="-93"/>
              <a:cs typeface="+mn-ea"/>
              <a:sym typeface="+mn-l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 y="-94287"/>
            <a:ext cx="1932151" cy="1717063"/>
          </a:xfrm>
          <a:prstGeom prst="rect">
            <a:avLst/>
          </a:prstGeom>
        </p:spPr>
      </p:pic>
    </p:spTree>
    <p:extLst>
      <p:ext uri="{BB962C8B-B14F-4D97-AF65-F5344CB8AC3E}">
        <p14:creationId xmlns:p14="http://schemas.microsoft.com/office/powerpoint/2010/main" val="259278008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ppt_x"/>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258" y="1760934"/>
            <a:ext cx="11646355" cy="1717063"/>
            <a:chOff x="-30617" y="-94287"/>
            <a:chExt cx="11646355" cy="1717063"/>
          </a:xfrm>
        </p:grpSpPr>
        <p:sp>
          <p:nvSpPr>
            <p:cNvPr id="22" name="箭头: 五边形 3">
              <a:extLst>
                <a:ext uri="{FF2B5EF4-FFF2-40B4-BE49-F238E27FC236}">
                  <a16:creationId xmlns:a16="http://schemas.microsoft.com/office/drawing/2014/main" id="{726C1CE4-7F2E-47F8-B5B2-16356FCFA1DA}"/>
                </a:ext>
              </a:extLst>
            </p:cNvPr>
            <p:cNvSpPr/>
            <p:nvPr/>
          </p:nvSpPr>
          <p:spPr bwMode="auto">
            <a:xfrm>
              <a:off x="935459" y="434944"/>
              <a:ext cx="10680279" cy="653356"/>
            </a:xfrm>
            <a:prstGeom prst="homePlate">
              <a:avLst/>
            </a:prstGeom>
            <a:solidFill>
              <a:schemeClr val="accent2">
                <a:lumMod val="60000"/>
                <a:lumOff val="40000"/>
              </a:schemeClr>
            </a:solidFill>
            <a:ln w="19050">
              <a:noFill/>
              <a:round/>
              <a:headEnd/>
              <a:tailEnd/>
            </a:ln>
          </p:spPr>
          <p:txBody>
            <a:bodyPr anchor="ctr"/>
            <a:lstStyle/>
            <a:p>
              <a:pPr algn="ctr"/>
              <a:r>
                <a:rPr lang="vi-VN" sz="2800" dirty="0" smtClean="0">
                  <a:solidFill>
                    <a:srgbClr val="002060"/>
                  </a:solidFill>
                  <a:latin typeface="iCiel Nabila" pitchFamily="2" charset="-93"/>
                  <a:cs typeface="+mn-ea"/>
                  <a:sym typeface="+mn-lt"/>
                </a:rPr>
                <a:t>Năng lượng gió ở địa phương em dùng trong việc gì?</a:t>
              </a:r>
              <a:endParaRPr sz="2800" dirty="0">
                <a:solidFill>
                  <a:srgbClr val="002060"/>
                </a:solidFill>
                <a:latin typeface="iCiel Nabila" pitchFamily="2" charset="-93"/>
                <a:cs typeface="+mn-ea"/>
                <a:sym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7" y="-94287"/>
              <a:ext cx="1932151" cy="1717063"/>
            </a:xfrm>
            <a:prstGeom prst="rect">
              <a:avLst/>
            </a:prstGeom>
          </p:spPr>
        </p:pic>
      </p:grpSp>
      <p:grpSp>
        <p:nvGrpSpPr>
          <p:cNvPr id="4" name="Group 3"/>
          <p:cNvGrpSpPr/>
          <p:nvPr/>
        </p:nvGrpSpPr>
        <p:grpSpPr>
          <a:xfrm>
            <a:off x="-30617" y="2974539"/>
            <a:ext cx="11789230" cy="1717063"/>
            <a:chOff x="-173492" y="1791952"/>
            <a:chExt cx="11789230" cy="1717063"/>
          </a:xfrm>
        </p:grpSpPr>
        <p:sp>
          <p:nvSpPr>
            <p:cNvPr id="11" name="箭头: 五边形 3">
              <a:extLst>
                <a:ext uri="{FF2B5EF4-FFF2-40B4-BE49-F238E27FC236}">
                  <a16:creationId xmlns:a16="http://schemas.microsoft.com/office/drawing/2014/main" id="{726C1CE4-7F2E-47F8-B5B2-16356FCFA1DA}"/>
                </a:ext>
              </a:extLst>
            </p:cNvPr>
            <p:cNvSpPr/>
            <p:nvPr/>
          </p:nvSpPr>
          <p:spPr bwMode="auto">
            <a:xfrm>
              <a:off x="935459" y="2323806"/>
              <a:ext cx="10680279" cy="653356"/>
            </a:xfrm>
            <a:prstGeom prst="homePlate">
              <a:avLst/>
            </a:prstGeom>
            <a:solidFill>
              <a:schemeClr val="accent2">
                <a:lumMod val="60000"/>
                <a:lumOff val="40000"/>
              </a:schemeClr>
            </a:solidFill>
            <a:ln w="19050">
              <a:noFill/>
              <a:round/>
              <a:headEnd/>
              <a:tailEnd/>
            </a:ln>
          </p:spPr>
          <p:txBody>
            <a:bodyPr anchor="ctr"/>
            <a:lstStyle/>
            <a:p>
              <a:pPr algn="ctr"/>
              <a:r>
                <a:rPr lang="vi-VN" sz="2800" dirty="0" smtClean="0">
                  <a:solidFill>
                    <a:srgbClr val="002060"/>
                  </a:solidFill>
                  <a:latin typeface="iCiel Nabila" pitchFamily="2" charset="-93"/>
                  <a:cs typeface="+mn-ea"/>
                  <a:sym typeface="+mn-lt"/>
                </a:rPr>
                <a:t>Giới thiệu thêm một số nhà máy sản xuất điện gió ở nước ta.</a:t>
              </a:r>
              <a:endParaRPr sz="2800" dirty="0">
                <a:solidFill>
                  <a:srgbClr val="002060"/>
                </a:solidFill>
                <a:latin typeface="iCiel Nabila" pitchFamily="2" charset="-93"/>
                <a:cs typeface="+mn-ea"/>
                <a:sym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92" y="1791952"/>
              <a:ext cx="1932151" cy="1717063"/>
            </a:xfrm>
            <a:prstGeom prst="rect">
              <a:avLst/>
            </a:prstGeom>
          </p:spPr>
        </p:pic>
      </p:grpSp>
      <p:pic>
        <p:nvPicPr>
          <p:cNvPr id="18" name="图片 38" descr="图片包含 烟火, 户外艺术系列&#10;&#10;已生成高可信度的说明">
            <a:extLst>
              <a:ext uri="{FF2B5EF4-FFF2-40B4-BE49-F238E27FC236}">
                <a16:creationId xmlns:a16="http://schemas.microsoft.com/office/drawing/2014/main" id="{000D304B-F42C-4A95-85D7-260CEA9623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414"/>
          <a:stretch/>
        </p:blipFill>
        <p:spPr>
          <a:xfrm flipV="1">
            <a:off x="678426" y="3563184"/>
            <a:ext cx="10937312" cy="28289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458" y="-14031"/>
            <a:ext cx="3293961" cy="176972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9975" y="932839"/>
            <a:ext cx="2028967" cy="109008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5073" y="183935"/>
            <a:ext cx="3143922" cy="1689110"/>
          </a:xfrm>
          <a:prstGeom prst="rect">
            <a:avLst/>
          </a:prstGeom>
        </p:spPr>
      </p:pic>
    </p:spTree>
    <p:extLst>
      <p:ext uri="{BB962C8B-B14F-4D97-AF65-F5344CB8AC3E}">
        <p14:creationId xmlns:p14="http://schemas.microsoft.com/office/powerpoint/2010/main" val="355783040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ự án nhà máy điện gió AMACCAO Quảng Trị 1 - Tập đoàn AMAC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705617"/>
            <a:ext cx="5200702" cy="55951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6837" y="2687637"/>
            <a:ext cx="4191001" cy="162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Nhà</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máy</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gió</a:t>
            </a:r>
            <a:r>
              <a:rPr lang="en-US" sz="3000" dirty="0">
                <a:solidFill>
                  <a:srgbClr val="FFFF00"/>
                </a:solidFill>
                <a:latin typeface="Arial" panose="020B0604020202020204" pitchFamily="34" charset="0"/>
                <a:cs typeface="Arial" panose="020B0604020202020204" pitchFamily="34" charset="0"/>
              </a:rPr>
              <a:t> </a:t>
            </a:r>
            <a:r>
              <a:rPr lang="vi-VN" sz="3000" dirty="0" smtClean="0">
                <a:solidFill>
                  <a:srgbClr val="FFFF00"/>
                </a:solidFill>
                <a:latin typeface="Arial" panose="020B0604020202020204" pitchFamily="34" charset="0"/>
                <a:cs typeface="Arial" panose="020B0604020202020204" pitchFamily="34" charset="0"/>
              </a:rPr>
              <a:t>Amaccao</a:t>
            </a:r>
            <a:r>
              <a:rPr lang="en-US" sz="3000" dirty="0" smtClean="0">
                <a:solidFill>
                  <a:srgbClr val="FFFF00"/>
                </a:solidFill>
                <a:latin typeface="Arial" panose="020B0604020202020204" pitchFamily="34" charset="0"/>
                <a:cs typeface="Arial" panose="020B0604020202020204" pitchFamily="34" charset="0"/>
              </a:rPr>
              <a:t> </a:t>
            </a:r>
            <a:r>
              <a:rPr lang="en-US" sz="3000" dirty="0">
                <a:solidFill>
                  <a:srgbClr val="FFFF00"/>
                </a:solidFill>
                <a:latin typeface="Arial" panose="020B0604020202020204" pitchFamily="34" charset="0"/>
                <a:cs typeface="Arial" panose="020B0604020202020204" pitchFamily="34" charset="0"/>
              </a:rPr>
              <a:t>– </a:t>
            </a:r>
            <a:r>
              <a:rPr lang="vi-VN" sz="3000" dirty="0" smtClean="0">
                <a:solidFill>
                  <a:srgbClr val="FFFF00"/>
                </a:solidFill>
                <a:latin typeface="Arial" panose="020B0604020202020204" pitchFamily="34" charset="0"/>
                <a:cs typeface="Arial" panose="020B0604020202020204" pitchFamily="34" charset="0"/>
              </a:rPr>
              <a:t>Quảng Trị</a:t>
            </a:r>
            <a:endParaRPr lang="en-US" sz="3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47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190075C7-10BF-48AF-A213-0C5B78DAFD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428" b="1684"/>
          <a:stretch/>
        </p:blipFill>
        <p:spPr>
          <a:xfrm>
            <a:off x="0" y="-27764"/>
            <a:ext cx="12192000" cy="6885764"/>
          </a:xfrm>
          <a:prstGeom prst="rect">
            <a:avLst/>
          </a:prstGeom>
        </p:spPr>
      </p:pic>
      <p:pic>
        <p:nvPicPr>
          <p:cNvPr id="9" name="图片 8" descr="图片包含 浅色&#10;&#10;已生成高可信度的说明">
            <a:extLst>
              <a:ext uri="{FF2B5EF4-FFF2-40B4-BE49-F238E27FC236}">
                <a16:creationId xmlns:a16="http://schemas.microsoft.com/office/drawing/2014/main" id="{D3084D71-2E30-4ED2-A2D5-71201F3758D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8191500" y="4693070"/>
            <a:ext cx="416700" cy="1002880"/>
          </a:xfrm>
          <a:prstGeom prst="rect">
            <a:avLst/>
          </a:prstGeom>
        </p:spPr>
      </p:pic>
      <p:pic>
        <p:nvPicPr>
          <p:cNvPr id="11" name="图片 10">
            <a:extLst>
              <a:ext uri="{FF2B5EF4-FFF2-40B4-BE49-F238E27FC236}">
                <a16:creationId xmlns:a16="http://schemas.microsoft.com/office/drawing/2014/main" id="{AE954B05-0407-4B8B-8D12-9ECB5997EB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5819775" y="4854122"/>
            <a:ext cx="552450" cy="1162050"/>
          </a:xfrm>
          <a:prstGeom prst="rect">
            <a:avLst/>
          </a:prstGeom>
        </p:spPr>
      </p:pic>
      <p:pic>
        <p:nvPicPr>
          <p:cNvPr id="13" name="图片 12" descr="图片包含 烟火, 户外艺术系列&#10;&#10;已生成高可信度的说明">
            <a:extLst>
              <a:ext uri="{FF2B5EF4-FFF2-40B4-BE49-F238E27FC236}">
                <a16:creationId xmlns:a16="http://schemas.microsoft.com/office/drawing/2014/main" id="{0F7D1DDB-10C7-4B19-A5E7-07B50984AA1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3414"/>
          <a:stretch/>
        </p:blipFill>
        <p:spPr>
          <a:xfrm>
            <a:off x="0" y="-27765"/>
            <a:ext cx="12756444" cy="3299455"/>
          </a:xfrm>
          <a:prstGeom prst="rect">
            <a:avLst/>
          </a:prstGeom>
        </p:spPr>
      </p:pic>
      <p:pic>
        <p:nvPicPr>
          <p:cNvPr id="15" name="图片 14" descr="图片包含 物体, 事情&#10;&#10;已生成高可信度的说明">
            <a:extLst>
              <a:ext uri="{FF2B5EF4-FFF2-40B4-BE49-F238E27FC236}">
                <a16:creationId xmlns:a16="http://schemas.microsoft.com/office/drawing/2014/main" id="{5D988D22-B185-4DF3-9A6C-F6A25C2317A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5269" r="83472" b="58748"/>
          <a:stretch/>
        </p:blipFill>
        <p:spPr>
          <a:xfrm>
            <a:off x="1495104" y="461947"/>
            <a:ext cx="1603390" cy="2467708"/>
          </a:xfrm>
          <a:prstGeom prst="rect">
            <a:avLst/>
          </a:prstGeom>
        </p:spPr>
      </p:pic>
      <p:pic>
        <p:nvPicPr>
          <p:cNvPr id="18" name="图片 17" descr="图片包含 物体, 事情&#10;&#10;已生成高可信度的说明">
            <a:extLst>
              <a:ext uri="{FF2B5EF4-FFF2-40B4-BE49-F238E27FC236}">
                <a16:creationId xmlns:a16="http://schemas.microsoft.com/office/drawing/2014/main" id="{0127833A-C28A-44E7-86AC-33490DDBFAF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5703" t="5269" b="58748"/>
          <a:stretch/>
        </p:blipFill>
        <p:spPr>
          <a:xfrm>
            <a:off x="9172233" y="461947"/>
            <a:ext cx="2356962" cy="2467708"/>
          </a:xfrm>
          <a:prstGeom prst="rect">
            <a:avLst/>
          </a:prstGeom>
        </p:spPr>
      </p:pic>
      <p:pic>
        <p:nvPicPr>
          <p:cNvPr id="22" name="图片 21">
            <a:extLst>
              <a:ext uri="{FF2B5EF4-FFF2-40B4-BE49-F238E27FC236}">
                <a16:creationId xmlns:a16="http://schemas.microsoft.com/office/drawing/2014/main" id="{7AEABE1D-4CB0-4FD1-A170-292FE20524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27600" y="2850890"/>
            <a:ext cx="1865380" cy="1572771"/>
          </a:xfrm>
          <a:prstGeom prst="rect">
            <a:avLst/>
          </a:prstGeom>
        </p:spPr>
      </p:pic>
      <p:pic>
        <p:nvPicPr>
          <p:cNvPr id="23" name="图片 22" descr="图片包含 浅色&#10;&#10;已生成高可信度的说明">
            <a:extLst>
              <a:ext uri="{FF2B5EF4-FFF2-40B4-BE49-F238E27FC236}">
                <a16:creationId xmlns:a16="http://schemas.microsoft.com/office/drawing/2014/main" id="{30152D0F-74DE-4B12-ADC8-F52D06AAF07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7915275" y="4693070"/>
            <a:ext cx="416700" cy="1002880"/>
          </a:xfrm>
          <a:prstGeom prst="rect">
            <a:avLst/>
          </a:prstGeom>
        </p:spPr>
      </p:pic>
      <p:pic>
        <p:nvPicPr>
          <p:cNvPr id="24" name="图片 23">
            <a:extLst>
              <a:ext uri="{FF2B5EF4-FFF2-40B4-BE49-F238E27FC236}">
                <a16:creationId xmlns:a16="http://schemas.microsoft.com/office/drawing/2014/main" id="{2FE18012-2E2B-415A-9099-2F516B1F59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7500938" y="4641226"/>
            <a:ext cx="552450" cy="1162050"/>
          </a:xfrm>
          <a:prstGeom prst="rect">
            <a:avLst/>
          </a:prstGeom>
        </p:spPr>
      </p:pic>
      <p:pic>
        <p:nvPicPr>
          <p:cNvPr id="3" name="图片 2" descr="图片包含 蛋糕, 餐桌&#10;&#10;已生成高可信度的说明">
            <a:extLst>
              <a:ext uri="{FF2B5EF4-FFF2-40B4-BE49-F238E27FC236}">
                <a16:creationId xmlns:a16="http://schemas.microsoft.com/office/drawing/2014/main" id="{E35B9A44-F675-438B-8F00-69EF4E3DD89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11218" b="3104"/>
          <a:stretch/>
        </p:blipFill>
        <p:spPr>
          <a:xfrm>
            <a:off x="2155426" y="547041"/>
            <a:ext cx="8102752" cy="3039461"/>
          </a:xfrm>
          <a:prstGeom prst="rect">
            <a:avLst/>
          </a:prstGeom>
        </p:spPr>
      </p:pic>
      <p:sp>
        <p:nvSpPr>
          <p:cNvPr id="25" name="文本框 24">
            <a:extLst>
              <a:ext uri="{FF2B5EF4-FFF2-40B4-BE49-F238E27FC236}">
                <a16:creationId xmlns:a16="http://schemas.microsoft.com/office/drawing/2014/main" id="{3575D404-2B5E-45A3-8E5A-E2E4312A9525}"/>
              </a:ext>
            </a:extLst>
          </p:cNvPr>
          <p:cNvSpPr txBox="1"/>
          <p:nvPr/>
        </p:nvSpPr>
        <p:spPr>
          <a:xfrm>
            <a:off x="3098494" y="1840566"/>
            <a:ext cx="6524928" cy="830997"/>
          </a:xfrm>
          <a:prstGeom prst="rect">
            <a:avLst/>
          </a:prstGeom>
          <a:noFill/>
        </p:spPr>
        <p:txBody>
          <a:bodyPr wrap="square" rtlCol="0">
            <a:spAutoFit/>
          </a:bodyPr>
          <a:lstStyle/>
          <a:p>
            <a:pPr algn="ctr"/>
            <a:r>
              <a:rPr lang="vi-VN" altLang="zh-CN" sz="4800" dirty="0" smtClean="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rPr>
              <a:t>NĂNG LƯỢNG GIÓ</a:t>
            </a:r>
            <a:endParaRPr lang="en-US" altLang="zh-CN" sz="4800" dirty="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endParaRPr>
          </a:p>
        </p:txBody>
      </p:sp>
      <p:pic>
        <p:nvPicPr>
          <p:cNvPr id="16" name="图片 15" descr="图片包含 浅色&#10;&#10;已生成高可信度的说明">
            <a:extLst>
              <a:ext uri="{FF2B5EF4-FFF2-40B4-BE49-F238E27FC236}">
                <a16:creationId xmlns:a16="http://schemas.microsoft.com/office/drawing/2014/main" id="{1F2A716A-6EFD-4392-869C-F141ED28339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10532040" y="4563405"/>
            <a:ext cx="416700" cy="1002880"/>
          </a:xfrm>
          <a:prstGeom prst="rect">
            <a:avLst/>
          </a:prstGeom>
        </p:spPr>
      </p:pic>
      <p:pic>
        <p:nvPicPr>
          <p:cNvPr id="17" name="图片 16" descr="图片包含 浅色&#10;&#10;已生成高可信度的说明">
            <a:extLst>
              <a:ext uri="{FF2B5EF4-FFF2-40B4-BE49-F238E27FC236}">
                <a16:creationId xmlns:a16="http://schemas.microsoft.com/office/drawing/2014/main" id="{59DAF339-0411-42E0-B97A-97E56E2E4A2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479043">
            <a:off x="4987557" y="4683366"/>
            <a:ext cx="416700" cy="1002880"/>
          </a:xfrm>
          <a:prstGeom prst="rect">
            <a:avLst/>
          </a:prstGeom>
        </p:spPr>
      </p:pic>
      <p:pic>
        <p:nvPicPr>
          <p:cNvPr id="19" name="图片 18" descr="图片包含 浅色&#10;&#10;已生成高可信度的说明">
            <a:extLst>
              <a:ext uri="{FF2B5EF4-FFF2-40B4-BE49-F238E27FC236}">
                <a16:creationId xmlns:a16="http://schemas.microsoft.com/office/drawing/2014/main" id="{C9612D4D-EF8C-4730-A3DA-9B28DDE45E8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5308295" y="4720811"/>
            <a:ext cx="416700" cy="1002880"/>
          </a:xfrm>
          <a:prstGeom prst="rect">
            <a:avLst/>
          </a:prstGeom>
        </p:spPr>
      </p:pic>
      <p:pic>
        <p:nvPicPr>
          <p:cNvPr id="27" name="图片 26" descr="图片包含 浅色&#10;&#10;已生成高可信度的说明">
            <a:extLst>
              <a:ext uri="{FF2B5EF4-FFF2-40B4-BE49-F238E27FC236}">
                <a16:creationId xmlns:a16="http://schemas.microsoft.com/office/drawing/2014/main" id="{3610F951-29F5-418F-B4C8-5938AEDAD1A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7482048" y="4830057"/>
            <a:ext cx="416700" cy="1002880"/>
          </a:xfrm>
          <a:prstGeom prst="rect">
            <a:avLst/>
          </a:prstGeom>
        </p:spPr>
      </p:pic>
      <p:pic>
        <p:nvPicPr>
          <p:cNvPr id="28" name="图片 27" descr="图片包含 浅色&#10;&#10;已生成高可信度的说明">
            <a:extLst>
              <a:ext uri="{FF2B5EF4-FFF2-40B4-BE49-F238E27FC236}">
                <a16:creationId xmlns:a16="http://schemas.microsoft.com/office/drawing/2014/main" id="{74213687-5A7A-42EB-B6FC-D2A7813962B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7530" t="71041" r="58174" b="14336"/>
          <a:stretch/>
        </p:blipFill>
        <p:spPr>
          <a:xfrm flipH="1">
            <a:off x="5609187" y="5064845"/>
            <a:ext cx="289311" cy="696291"/>
          </a:xfrm>
          <a:prstGeom prst="rect">
            <a:avLst/>
          </a:prstGeom>
        </p:spPr>
      </p:pic>
      <p:pic>
        <p:nvPicPr>
          <p:cNvPr id="29" name="图片 28">
            <a:extLst>
              <a:ext uri="{FF2B5EF4-FFF2-40B4-BE49-F238E27FC236}">
                <a16:creationId xmlns:a16="http://schemas.microsoft.com/office/drawing/2014/main" id="{D7A43B00-6CA2-44F3-B0B4-32173419970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9377" b="20439"/>
          <a:stretch/>
        </p:blipFill>
        <p:spPr>
          <a:xfrm flipH="1">
            <a:off x="5170182" y="5057658"/>
            <a:ext cx="545577" cy="763679"/>
          </a:xfrm>
          <a:prstGeom prst="rect">
            <a:avLst/>
          </a:prstGeom>
        </p:spPr>
      </p:pic>
      <p:pic>
        <p:nvPicPr>
          <p:cNvPr id="30" name="图片 29" descr="图片包含 浅色&#10;&#10;已生成高可信度的说明">
            <a:extLst>
              <a:ext uri="{FF2B5EF4-FFF2-40B4-BE49-F238E27FC236}">
                <a16:creationId xmlns:a16="http://schemas.microsoft.com/office/drawing/2014/main" id="{B6666793-625C-42B2-A0C8-C55F809A32D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7348066" y="4871161"/>
            <a:ext cx="416700" cy="1002880"/>
          </a:xfrm>
          <a:prstGeom prst="rect">
            <a:avLst/>
          </a:prstGeom>
        </p:spPr>
      </p:pic>
      <p:pic>
        <p:nvPicPr>
          <p:cNvPr id="32" name="图片 31">
            <a:extLst>
              <a:ext uri="{FF2B5EF4-FFF2-40B4-BE49-F238E27FC236}">
                <a16:creationId xmlns:a16="http://schemas.microsoft.com/office/drawing/2014/main" id="{520E304B-9CB1-4537-9B4D-EE8F7F2D589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5642" t="69697" r="39314" b="15293"/>
          <a:stretch/>
        </p:blipFill>
        <p:spPr>
          <a:xfrm rot="21249650">
            <a:off x="6936435" y="5140171"/>
            <a:ext cx="407659" cy="857489"/>
          </a:xfrm>
          <a:prstGeom prst="rect">
            <a:avLst/>
          </a:prstGeom>
        </p:spPr>
      </p:pic>
      <p:pic>
        <p:nvPicPr>
          <p:cNvPr id="34" name="图片 33" descr="图片包含 浅色&#10;&#10;已生成高可信度的说明">
            <a:extLst>
              <a:ext uri="{FF2B5EF4-FFF2-40B4-BE49-F238E27FC236}">
                <a16:creationId xmlns:a16="http://schemas.microsoft.com/office/drawing/2014/main" id="{718AB133-270E-4E58-BBDF-3220349223F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9413241" y="4590453"/>
            <a:ext cx="416700" cy="1002880"/>
          </a:xfrm>
          <a:prstGeom prst="rect">
            <a:avLst/>
          </a:prstGeom>
        </p:spPr>
      </p:pic>
      <p:pic>
        <p:nvPicPr>
          <p:cNvPr id="35" name="图片 34">
            <a:extLst>
              <a:ext uri="{FF2B5EF4-FFF2-40B4-BE49-F238E27FC236}">
                <a16:creationId xmlns:a16="http://schemas.microsoft.com/office/drawing/2014/main" id="{D2973E52-F015-40FF-81A0-034DF39E34C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8916" b="19508"/>
          <a:stretch/>
        </p:blipFill>
        <p:spPr>
          <a:xfrm flipH="1">
            <a:off x="8751846" y="4629027"/>
            <a:ext cx="596002" cy="835712"/>
          </a:xfrm>
          <a:prstGeom prst="rect">
            <a:avLst/>
          </a:prstGeom>
        </p:spPr>
      </p:pic>
      <p:pic>
        <p:nvPicPr>
          <p:cNvPr id="36" name="图片 35" descr="图片包含 浅色&#10;&#10;已生成高可信度的说明">
            <a:extLst>
              <a:ext uri="{FF2B5EF4-FFF2-40B4-BE49-F238E27FC236}">
                <a16:creationId xmlns:a16="http://schemas.microsoft.com/office/drawing/2014/main" id="{907CB245-6415-4248-8A41-8642D273631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9212117" y="4554010"/>
            <a:ext cx="416700" cy="1002880"/>
          </a:xfrm>
          <a:prstGeom prst="rect">
            <a:avLst/>
          </a:prstGeom>
        </p:spPr>
      </p:pic>
      <p:grpSp>
        <p:nvGrpSpPr>
          <p:cNvPr id="4" name="PA_组合 3">
            <a:extLst>
              <a:ext uri="{FF2B5EF4-FFF2-40B4-BE49-F238E27FC236}">
                <a16:creationId xmlns:a16="http://schemas.microsoft.com/office/drawing/2014/main" id="{AD163B0E-CC79-4A50-9294-89815628C39C}"/>
              </a:ext>
            </a:extLst>
          </p:cNvPr>
          <p:cNvGrpSpPr/>
          <p:nvPr>
            <p:custDataLst>
              <p:tags r:id="rId1"/>
            </p:custDataLst>
          </p:nvPr>
        </p:nvGrpSpPr>
        <p:grpSpPr>
          <a:xfrm>
            <a:off x="10672515" y="4302689"/>
            <a:ext cx="831851" cy="2381251"/>
            <a:chOff x="10672515" y="4302689"/>
            <a:chExt cx="831851" cy="2381251"/>
          </a:xfrm>
        </p:grpSpPr>
        <p:sp>
          <p:nvSpPr>
            <p:cNvPr id="2" name="任意多边形: 形状 1">
              <a:extLst>
                <a:ext uri="{FF2B5EF4-FFF2-40B4-BE49-F238E27FC236}">
                  <a16:creationId xmlns:a16="http://schemas.microsoft.com/office/drawing/2014/main" id="{0B969A09-9698-43D8-BFCF-F7E473183577}"/>
                </a:ext>
              </a:extLst>
            </p:cNvPr>
            <p:cNvSpPr/>
            <p:nvPr/>
          </p:nvSpPr>
          <p:spPr>
            <a:xfrm>
              <a:off x="10672515" y="4302689"/>
              <a:ext cx="831851" cy="2381251"/>
            </a:xfrm>
            <a:custGeom>
              <a:avLst/>
              <a:gdLst/>
              <a:ahLst/>
              <a:cxnLst/>
              <a:rect l="0" t="0" r="0" b="0"/>
              <a:pathLst>
                <a:path w="831851" h="2381251">
                  <a:moveTo>
                    <a:pt x="0" y="0"/>
                  </a:moveTo>
                  <a:lnTo>
                    <a:pt x="831850" y="0"/>
                  </a:lnTo>
                  <a:lnTo>
                    <a:pt x="8318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A_图片 13">
              <a:extLst>
                <a:ext uri="{FF2B5EF4-FFF2-40B4-BE49-F238E27FC236}">
                  <a16:creationId xmlns:a16="http://schemas.microsoft.com/office/drawing/2014/main" id="{FA2F858C-6DD2-494F-82B3-4859ECA79563}"/>
                </a:ext>
              </a:extLst>
            </p:cNvPr>
            <p:cNvPicPr>
              <a:picLocks noChangeAspect="1"/>
            </p:cNvPicPr>
            <p:nvPr>
              <p:custDataLst>
                <p:tags r:id="rId10"/>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10672515" y="4302689"/>
              <a:ext cx="552450" cy="1162050"/>
            </a:xfrm>
            <a:prstGeom prst="rect">
              <a:avLst/>
            </a:prstGeom>
          </p:spPr>
        </p:pic>
      </p:grpSp>
      <p:grpSp>
        <p:nvGrpSpPr>
          <p:cNvPr id="6" name="PA_组合 5">
            <a:extLst>
              <a:ext uri="{FF2B5EF4-FFF2-40B4-BE49-F238E27FC236}">
                <a16:creationId xmlns:a16="http://schemas.microsoft.com/office/drawing/2014/main" id="{AD9DEF19-B8B6-4E18-9C3B-435BC1DE3E44}"/>
              </a:ext>
            </a:extLst>
          </p:cNvPr>
          <p:cNvGrpSpPr/>
          <p:nvPr>
            <p:custDataLst>
              <p:tags r:id="rId2"/>
            </p:custDataLst>
          </p:nvPr>
        </p:nvGrpSpPr>
        <p:grpSpPr>
          <a:xfrm>
            <a:off x="9553716" y="4329737"/>
            <a:ext cx="781051" cy="2381251"/>
            <a:chOff x="9553716" y="4329737"/>
            <a:chExt cx="781051" cy="2381251"/>
          </a:xfrm>
        </p:grpSpPr>
        <p:sp>
          <p:nvSpPr>
            <p:cNvPr id="5" name="任意多边形: 形状 4">
              <a:extLst>
                <a:ext uri="{FF2B5EF4-FFF2-40B4-BE49-F238E27FC236}">
                  <a16:creationId xmlns:a16="http://schemas.microsoft.com/office/drawing/2014/main" id="{7EFC145D-6C97-4D5B-8429-2CA79A576441}"/>
                </a:ext>
              </a:extLst>
            </p:cNvPr>
            <p:cNvSpPr/>
            <p:nvPr/>
          </p:nvSpPr>
          <p:spPr>
            <a:xfrm>
              <a:off x="9553716" y="4329737"/>
              <a:ext cx="781051" cy="2381251"/>
            </a:xfrm>
            <a:custGeom>
              <a:avLst/>
              <a:gdLst/>
              <a:ahLst/>
              <a:cxnLst/>
              <a:rect l="0" t="0" r="0" b="0"/>
              <a:pathLst>
                <a:path w="781051" h="2381251">
                  <a:moveTo>
                    <a:pt x="0" y="0"/>
                  </a:moveTo>
                  <a:lnTo>
                    <a:pt x="781050" y="0"/>
                  </a:lnTo>
                  <a:lnTo>
                    <a:pt x="7810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PA_图片 32">
              <a:extLst>
                <a:ext uri="{FF2B5EF4-FFF2-40B4-BE49-F238E27FC236}">
                  <a16:creationId xmlns:a16="http://schemas.microsoft.com/office/drawing/2014/main" id="{AEAF34C4-983B-4CBC-9BA6-11174B39E210}"/>
                </a:ext>
              </a:extLst>
            </p:cNvPr>
            <p:cNvPicPr>
              <a:picLocks noChangeAspect="1"/>
            </p:cNvPicPr>
            <p:nvPr>
              <p:custDataLst>
                <p:tags r:id="rId9"/>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9553716" y="4329737"/>
              <a:ext cx="552450" cy="1162050"/>
            </a:xfrm>
            <a:prstGeom prst="rect">
              <a:avLst/>
            </a:prstGeom>
          </p:spPr>
        </p:pic>
      </p:grpSp>
      <p:grpSp>
        <p:nvGrpSpPr>
          <p:cNvPr id="8" name="PA_组合 7">
            <a:extLst>
              <a:ext uri="{FF2B5EF4-FFF2-40B4-BE49-F238E27FC236}">
                <a16:creationId xmlns:a16="http://schemas.microsoft.com/office/drawing/2014/main" id="{E85E6B82-67A9-404D-BF8F-1E121BB784AB}"/>
              </a:ext>
            </a:extLst>
          </p:cNvPr>
          <p:cNvGrpSpPr/>
          <p:nvPr>
            <p:custDataLst>
              <p:tags r:id="rId3"/>
            </p:custDataLst>
          </p:nvPr>
        </p:nvGrpSpPr>
        <p:grpSpPr>
          <a:xfrm>
            <a:off x="7792567" y="4483820"/>
            <a:ext cx="908051" cy="2254251"/>
            <a:chOff x="7792567" y="4483820"/>
            <a:chExt cx="908051" cy="2254251"/>
          </a:xfrm>
        </p:grpSpPr>
        <p:sp>
          <p:nvSpPr>
            <p:cNvPr id="7" name="任意多边形: 形状 6">
              <a:extLst>
                <a:ext uri="{FF2B5EF4-FFF2-40B4-BE49-F238E27FC236}">
                  <a16:creationId xmlns:a16="http://schemas.microsoft.com/office/drawing/2014/main" id="{BB5842F2-1197-4380-B784-1B4A5F5E8094}"/>
                </a:ext>
              </a:extLst>
            </p:cNvPr>
            <p:cNvSpPr/>
            <p:nvPr/>
          </p:nvSpPr>
          <p:spPr>
            <a:xfrm>
              <a:off x="7792567" y="4483820"/>
              <a:ext cx="908051" cy="2254251"/>
            </a:xfrm>
            <a:custGeom>
              <a:avLst/>
              <a:gdLst/>
              <a:ahLst/>
              <a:cxnLst/>
              <a:rect l="0" t="0" r="0" b="0"/>
              <a:pathLst>
                <a:path w="908051" h="2254251">
                  <a:moveTo>
                    <a:pt x="0" y="0"/>
                  </a:moveTo>
                  <a:lnTo>
                    <a:pt x="908050" y="0"/>
                  </a:lnTo>
                  <a:lnTo>
                    <a:pt x="908050" y="2254250"/>
                  </a:lnTo>
                  <a:lnTo>
                    <a:pt x="0" y="2254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PA_图片 25">
              <a:extLst>
                <a:ext uri="{FF2B5EF4-FFF2-40B4-BE49-F238E27FC236}">
                  <a16:creationId xmlns:a16="http://schemas.microsoft.com/office/drawing/2014/main" id="{69D14D44-1719-4762-A3DD-38EAAE707E1C}"/>
                </a:ext>
              </a:extLst>
            </p:cNvPr>
            <p:cNvPicPr>
              <a:picLocks noChangeAspect="1"/>
            </p:cNvPicPr>
            <p:nvPr>
              <p:custDataLst>
                <p:tags r:id="rId8"/>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8148168" y="4483820"/>
              <a:ext cx="552450" cy="1162050"/>
            </a:xfrm>
            <a:prstGeom prst="rect">
              <a:avLst/>
            </a:prstGeom>
          </p:spPr>
        </p:pic>
      </p:grpSp>
      <p:grpSp>
        <p:nvGrpSpPr>
          <p:cNvPr id="12" name="PA_组合 11">
            <a:extLst>
              <a:ext uri="{FF2B5EF4-FFF2-40B4-BE49-F238E27FC236}">
                <a16:creationId xmlns:a16="http://schemas.microsoft.com/office/drawing/2014/main" id="{9176319A-5153-43B6-BC56-25572D7189E7}"/>
              </a:ext>
            </a:extLst>
          </p:cNvPr>
          <p:cNvGrpSpPr/>
          <p:nvPr>
            <p:custDataLst>
              <p:tags r:id="rId4"/>
            </p:custDataLst>
          </p:nvPr>
        </p:nvGrpSpPr>
        <p:grpSpPr>
          <a:xfrm>
            <a:off x="6382808" y="4883715"/>
            <a:ext cx="858403" cy="1963118"/>
            <a:chOff x="6382808" y="4883715"/>
            <a:chExt cx="858403" cy="1963118"/>
          </a:xfrm>
        </p:grpSpPr>
        <p:sp>
          <p:nvSpPr>
            <p:cNvPr id="10" name="任意多边形: 形状 9">
              <a:extLst>
                <a:ext uri="{FF2B5EF4-FFF2-40B4-BE49-F238E27FC236}">
                  <a16:creationId xmlns:a16="http://schemas.microsoft.com/office/drawing/2014/main" id="{7BE14995-9583-4464-A171-2E57CCDF0849}"/>
                </a:ext>
              </a:extLst>
            </p:cNvPr>
            <p:cNvSpPr/>
            <p:nvPr/>
          </p:nvSpPr>
          <p:spPr>
            <a:xfrm>
              <a:off x="6382808" y="4883715"/>
              <a:ext cx="858403" cy="1963118"/>
            </a:xfrm>
            <a:custGeom>
              <a:avLst/>
              <a:gdLst/>
              <a:ahLst/>
              <a:cxnLst/>
              <a:rect l="0" t="0" r="0" b="0"/>
              <a:pathLst>
                <a:path w="858403" h="1963118">
                  <a:moveTo>
                    <a:pt x="0" y="0"/>
                  </a:moveTo>
                  <a:lnTo>
                    <a:pt x="858402" y="0"/>
                  </a:lnTo>
                  <a:lnTo>
                    <a:pt x="858402" y="1963117"/>
                  </a:lnTo>
                  <a:lnTo>
                    <a:pt x="0" y="196311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PA_图片 30" descr="图片包含 浅色&#10;&#10;已生成高可信度的说明">
              <a:extLst>
                <a:ext uri="{FF2B5EF4-FFF2-40B4-BE49-F238E27FC236}">
                  <a16:creationId xmlns:a16="http://schemas.microsoft.com/office/drawing/2014/main" id="{A5305E55-1013-4AF0-A1EA-382B6C8DFE30}"/>
                </a:ext>
              </a:extLst>
            </p:cNvPr>
            <p:cNvPicPr>
              <a:picLocks noChangeAspect="1"/>
            </p:cNvPicPr>
            <p:nvPr>
              <p:custDataLst>
                <p:tags r:id="rId7"/>
              </p:custDataLst>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1162036" flipH="1">
              <a:off x="6670013" y="4924433"/>
              <a:ext cx="416700" cy="1002880"/>
            </a:xfrm>
            <a:prstGeom prst="rect">
              <a:avLst/>
            </a:prstGeom>
          </p:spPr>
        </p:pic>
      </p:grpSp>
      <p:grpSp>
        <p:nvGrpSpPr>
          <p:cNvPr id="38" name="PA_组合 37">
            <a:extLst>
              <a:ext uri="{FF2B5EF4-FFF2-40B4-BE49-F238E27FC236}">
                <a16:creationId xmlns:a16="http://schemas.microsoft.com/office/drawing/2014/main" id="{7E26671C-C9AC-4723-9368-0CA5A046AC42}"/>
              </a:ext>
            </a:extLst>
          </p:cNvPr>
          <p:cNvGrpSpPr/>
          <p:nvPr>
            <p:custDataLst>
              <p:tags r:id="rId5"/>
            </p:custDataLst>
          </p:nvPr>
        </p:nvGrpSpPr>
        <p:grpSpPr>
          <a:xfrm>
            <a:off x="4287532" y="4483820"/>
            <a:ext cx="882651" cy="2279651"/>
            <a:chOff x="4287532" y="4483820"/>
            <a:chExt cx="882651" cy="2279651"/>
          </a:xfrm>
        </p:grpSpPr>
        <p:sp>
          <p:nvSpPr>
            <p:cNvPr id="37" name="任意多边形: 形状 36">
              <a:extLst>
                <a:ext uri="{FF2B5EF4-FFF2-40B4-BE49-F238E27FC236}">
                  <a16:creationId xmlns:a16="http://schemas.microsoft.com/office/drawing/2014/main" id="{3C512615-5A9C-41E0-B82C-30502083423C}"/>
                </a:ext>
              </a:extLst>
            </p:cNvPr>
            <p:cNvSpPr/>
            <p:nvPr/>
          </p:nvSpPr>
          <p:spPr>
            <a:xfrm>
              <a:off x="4287532" y="4483820"/>
              <a:ext cx="882651" cy="2279651"/>
            </a:xfrm>
            <a:custGeom>
              <a:avLst/>
              <a:gdLst/>
              <a:ahLst/>
              <a:cxnLst/>
              <a:rect l="0" t="0" r="0" b="0"/>
              <a:pathLst>
                <a:path w="882651" h="2279651">
                  <a:moveTo>
                    <a:pt x="0" y="0"/>
                  </a:moveTo>
                  <a:lnTo>
                    <a:pt x="882650" y="0"/>
                  </a:lnTo>
                  <a:lnTo>
                    <a:pt x="882650" y="2279650"/>
                  </a:lnTo>
                  <a:lnTo>
                    <a:pt x="0" y="22796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A_图片 20">
              <a:extLst>
                <a:ext uri="{FF2B5EF4-FFF2-40B4-BE49-F238E27FC236}">
                  <a16:creationId xmlns:a16="http://schemas.microsoft.com/office/drawing/2014/main" id="{472677F7-D98E-4C2F-A926-8527DEF0C3BE}"/>
                </a:ext>
              </a:extLst>
            </p:cNvPr>
            <p:cNvPicPr>
              <a:picLocks noChangeAspect="1"/>
            </p:cNvPicPr>
            <p:nvPr>
              <p:custDataLst>
                <p:tags r:id="rId6"/>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4617733" y="4483820"/>
              <a:ext cx="552450" cy="1162050"/>
            </a:xfrm>
            <a:prstGeom prst="rect">
              <a:avLst/>
            </a:prstGeom>
          </p:spPr>
        </p:pic>
      </p:grpSp>
    </p:spTree>
    <p:extLst>
      <p:ext uri="{BB962C8B-B14F-4D97-AF65-F5344CB8AC3E}">
        <p14:creationId xmlns:p14="http://schemas.microsoft.com/office/powerpoint/2010/main" val="3106044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1000"/>
                                        <p:tgtEl>
                                          <p:spTgt spid="4"/>
                                        </p:tgtEl>
                                      </p:cBhvr>
                                    </p:animEffect>
                                    <p:anim calcmode="lin" valueType="num">
                                      <p:cBhvr>
                                        <p:cTn id="93" dur="1000" fill="hold"/>
                                        <p:tgtEl>
                                          <p:spTgt spid="4"/>
                                        </p:tgtEl>
                                        <p:attrNameLst>
                                          <p:attrName>ppt_x</p:attrName>
                                        </p:attrNameLst>
                                      </p:cBhvr>
                                      <p:tavLst>
                                        <p:tav tm="0">
                                          <p:val>
                                            <p:strVal val="#ppt_x"/>
                                          </p:val>
                                        </p:tav>
                                        <p:tav tm="100000">
                                          <p:val>
                                            <p:strVal val="#ppt_x"/>
                                          </p:val>
                                        </p:tav>
                                      </p:tavLst>
                                    </p:anim>
                                    <p:anim calcmode="lin" valueType="num">
                                      <p:cBhvr>
                                        <p:cTn id="94" dur="1000" fill="hold"/>
                                        <p:tgtEl>
                                          <p:spTgt spid="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1000"/>
                                        <p:tgtEl>
                                          <p:spTgt spid="38"/>
                                        </p:tgtEl>
                                      </p:cBhvr>
                                    </p:animEffect>
                                    <p:anim calcmode="lin" valueType="num">
                                      <p:cBhvr>
                                        <p:cTn id="113" dur="1000" fill="hold"/>
                                        <p:tgtEl>
                                          <p:spTgt spid="38"/>
                                        </p:tgtEl>
                                        <p:attrNameLst>
                                          <p:attrName>ppt_x</p:attrName>
                                        </p:attrNameLst>
                                      </p:cBhvr>
                                      <p:tavLst>
                                        <p:tav tm="0">
                                          <p:val>
                                            <p:strVal val="#ppt_x"/>
                                          </p:val>
                                        </p:tav>
                                        <p:tav tm="100000">
                                          <p:val>
                                            <p:strVal val="#ppt_x"/>
                                          </p:val>
                                        </p:tav>
                                      </p:tavLst>
                                    </p:anim>
                                    <p:anim calcmode="lin" valueType="num">
                                      <p:cBhvr>
                                        <p:cTn id="114" dur="1000" fill="hold"/>
                                        <p:tgtEl>
                                          <p:spTgt spid="38"/>
                                        </p:tgtEl>
                                        <p:attrNameLst>
                                          <p:attrName>ppt_y</p:attrName>
                                        </p:attrNameLst>
                                      </p:cBhvr>
                                      <p:tavLst>
                                        <p:tav tm="0">
                                          <p:val>
                                            <p:strVal val="#ppt_y+.1"/>
                                          </p:val>
                                        </p:tav>
                                        <p:tav tm="100000">
                                          <p:val>
                                            <p:strVal val="#ppt_y"/>
                                          </p:val>
                                        </p:tav>
                                      </p:tavLst>
                                    </p:anim>
                                  </p:childTnLst>
                                </p:cTn>
                              </p:par>
                            </p:childTnLst>
                          </p:cTn>
                        </p:par>
                        <p:par>
                          <p:cTn id="115" fill="hold">
                            <p:stCondLst>
                              <p:cond delay="1000"/>
                            </p:stCondLst>
                            <p:childTnLst>
                              <p:par>
                                <p:cTn id="116" presetID="32" presetClass="emph" presetSubtype="0" repeatCount="indefinite" fill="hold" nodeType="afterEffect">
                                  <p:stCondLst>
                                    <p:cond delay="0"/>
                                  </p:stCondLst>
                                  <p:endCondLst>
                                    <p:cond evt="onNext" delay="0">
                                      <p:tgtEl>
                                        <p:sldTgt/>
                                      </p:tgtEl>
                                    </p:cond>
                                  </p:endCondLst>
                                  <p:childTnLst>
                                    <p:animRot by="120000">
                                      <p:cBhvr>
                                        <p:cTn id="117" dur="50" fill="hold">
                                          <p:stCondLst>
                                            <p:cond delay="0"/>
                                          </p:stCondLst>
                                        </p:cTn>
                                        <p:tgtEl>
                                          <p:spTgt spid="4"/>
                                        </p:tgtEl>
                                        <p:attrNameLst>
                                          <p:attrName>r</p:attrName>
                                        </p:attrNameLst>
                                      </p:cBhvr>
                                    </p:animRot>
                                    <p:animRot by="-240000">
                                      <p:cBhvr>
                                        <p:cTn id="118" dur="100" fill="hold">
                                          <p:stCondLst>
                                            <p:cond delay="100"/>
                                          </p:stCondLst>
                                        </p:cTn>
                                        <p:tgtEl>
                                          <p:spTgt spid="4"/>
                                        </p:tgtEl>
                                        <p:attrNameLst>
                                          <p:attrName>r</p:attrName>
                                        </p:attrNameLst>
                                      </p:cBhvr>
                                    </p:animRot>
                                    <p:animRot by="240000">
                                      <p:cBhvr>
                                        <p:cTn id="119" dur="100" fill="hold">
                                          <p:stCondLst>
                                            <p:cond delay="200"/>
                                          </p:stCondLst>
                                        </p:cTn>
                                        <p:tgtEl>
                                          <p:spTgt spid="4"/>
                                        </p:tgtEl>
                                        <p:attrNameLst>
                                          <p:attrName>r</p:attrName>
                                        </p:attrNameLst>
                                      </p:cBhvr>
                                    </p:animRot>
                                    <p:animRot by="-240000">
                                      <p:cBhvr>
                                        <p:cTn id="120" dur="100" fill="hold">
                                          <p:stCondLst>
                                            <p:cond delay="300"/>
                                          </p:stCondLst>
                                        </p:cTn>
                                        <p:tgtEl>
                                          <p:spTgt spid="4"/>
                                        </p:tgtEl>
                                        <p:attrNameLst>
                                          <p:attrName>r</p:attrName>
                                        </p:attrNameLst>
                                      </p:cBhvr>
                                    </p:animRot>
                                    <p:animRot by="120000">
                                      <p:cBhvr>
                                        <p:cTn id="121" dur="100" fill="hold">
                                          <p:stCondLst>
                                            <p:cond delay="400"/>
                                          </p:stCondLst>
                                        </p:cTn>
                                        <p:tgtEl>
                                          <p:spTgt spid="4"/>
                                        </p:tgtEl>
                                        <p:attrNameLst>
                                          <p:attrName>r</p:attrName>
                                        </p:attrNameLst>
                                      </p:cBhvr>
                                    </p:animRot>
                                  </p:childTnLst>
                                </p:cTn>
                              </p:par>
                              <p:par>
                                <p:cTn id="122" presetID="32" presetClass="emph" presetSubtype="0" repeatCount="indefinite" fill="hold" nodeType="withEffect">
                                  <p:stCondLst>
                                    <p:cond delay="0"/>
                                  </p:stCondLst>
                                  <p:endCondLst>
                                    <p:cond evt="onNext" delay="0">
                                      <p:tgtEl>
                                        <p:sldTgt/>
                                      </p:tgtEl>
                                    </p:cond>
                                  </p:endCondLst>
                                  <p:childTnLst>
                                    <p:animRot by="120000">
                                      <p:cBhvr>
                                        <p:cTn id="123" dur="50" fill="hold">
                                          <p:stCondLst>
                                            <p:cond delay="0"/>
                                          </p:stCondLst>
                                        </p:cTn>
                                        <p:tgtEl>
                                          <p:spTgt spid="6"/>
                                        </p:tgtEl>
                                        <p:attrNameLst>
                                          <p:attrName>r</p:attrName>
                                        </p:attrNameLst>
                                      </p:cBhvr>
                                    </p:animRot>
                                    <p:animRot by="-240000">
                                      <p:cBhvr>
                                        <p:cTn id="124" dur="100" fill="hold">
                                          <p:stCondLst>
                                            <p:cond delay="100"/>
                                          </p:stCondLst>
                                        </p:cTn>
                                        <p:tgtEl>
                                          <p:spTgt spid="6"/>
                                        </p:tgtEl>
                                        <p:attrNameLst>
                                          <p:attrName>r</p:attrName>
                                        </p:attrNameLst>
                                      </p:cBhvr>
                                    </p:animRot>
                                    <p:animRot by="240000">
                                      <p:cBhvr>
                                        <p:cTn id="125" dur="100" fill="hold">
                                          <p:stCondLst>
                                            <p:cond delay="200"/>
                                          </p:stCondLst>
                                        </p:cTn>
                                        <p:tgtEl>
                                          <p:spTgt spid="6"/>
                                        </p:tgtEl>
                                        <p:attrNameLst>
                                          <p:attrName>r</p:attrName>
                                        </p:attrNameLst>
                                      </p:cBhvr>
                                    </p:animRot>
                                    <p:animRot by="-240000">
                                      <p:cBhvr>
                                        <p:cTn id="126" dur="100" fill="hold">
                                          <p:stCondLst>
                                            <p:cond delay="300"/>
                                          </p:stCondLst>
                                        </p:cTn>
                                        <p:tgtEl>
                                          <p:spTgt spid="6"/>
                                        </p:tgtEl>
                                        <p:attrNameLst>
                                          <p:attrName>r</p:attrName>
                                        </p:attrNameLst>
                                      </p:cBhvr>
                                    </p:animRot>
                                    <p:animRot by="120000">
                                      <p:cBhvr>
                                        <p:cTn id="127" dur="100" fill="hold">
                                          <p:stCondLst>
                                            <p:cond delay="400"/>
                                          </p:stCondLst>
                                        </p:cTn>
                                        <p:tgtEl>
                                          <p:spTgt spid="6"/>
                                        </p:tgtEl>
                                        <p:attrNameLst>
                                          <p:attrName>r</p:attrName>
                                        </p:attrNameLst>
                                      </p:cBhvr>
                                    </p:animRot>
                                  </p:childTnLst>
                                </p:cTn>
                              </p:par>
                              <p:par>
                                <p:cTn id="128" presetID="32" presetClass="emph" presetSubtype="0" repeatCount="indefinite" fill="hold" nodeType="withEffect">
                                  <p:stCondLst>
                                    <p:cond delay="0"/>
                                  </p:stCondLst>
                                  <p:endCondLst>
                                    <p:cond evt="onNext" delay="0">
                                      <p:tgtEl>
                                        <p:sldTgt/>
                                      </p:tgtEl>
                                    </p:cond>
                                  </p:endCondLst>
                                  <p:childTnLst>
                                    <p:animRot by="120000">
                                      <p:cBhvr>
                                        <p:cTn id="129" dur="50" fill="hold">
                                          <p:stCondLst>
                                            <p:cond delay="0"/>
                                          </p:stCondLst>
                                        </p:cTn>
                                        <p:tgtEl>
                                          <p:spTgt spid="8"/>
                                        </p:tgtEl>
                                        <p:attrNameLst>
                                          <p:attrName>r</p:attrName>
                                        </p:attrNameLst>
                                      </p:cBhvr>
                                    </p:animRot>
                                    <p:animRot by="-240000">
                                      <p:cBhvr>
                                        <p:cTn id="130" dur="100" fill="hold">
                                          <p:stCondLst>
                                            <p:cond delay="100"/>
                                          </p:stCondLst>
                                        </p:cTn>
                                        <p:tgtEl>
                                          <p:spTgt spid="8"/>
                                        </p:tgtEl>
                                        <p:attrNameLst>
                                          <p:attrName>r</p:attrName>
                                        </p:attrNameLst>
                                      </p:cBhvr>
                                    </p:animRot>
                                    <p:animRot by="240000">
                                      <p:cBhvr>
                                        <p:cTn id="131" dur="100" fill="hold">
                                          <p:stCondLst>
                                            <p:cond delay="200"/>
                                          </p:stCondLst>
                                        </p:cTn>
                                        <p:tgtEl>
                                          <p:spTgt spid="8"/>
                                        </p:tgtEl>
                                        <p:attrNameLst>
                                          <p:attrName>r</p:attrName>
                                        </p:attrNameLst>
                                      </p:cBhvr>
                                    </p:animRot>
                                    <p:animRot by="-240000">
                                      <p:cBhvr>
                                        <p:cTn id="132" dur="100" fill="hold">
                                          <p:stCondLst>
                                            <p:cond delay="300"/>
                                          </p:stCondLst>
                                        </p:cTn>
                                        <p:tgtEl>
                                          <p:spTgt spid="8"/>
                                        </p:tgtEl>
                                        <p:attrNameLst>
                                          <p:attrName>r</p:attrName>
                                        </p:attrNameLst>
                                      </p:cBhvr>
                                    </p:animRot>
                                    <p:animRot by="120000">
                                      <p:cBhvr>
                                        <p:cTn id="133" dur="100" fill="hold">
                                          <p:stCondLst>
                                            <p:cond delay="400"/>
                                          </p:stCondLst>
                                        </p:cTn>
                                        <p:tgtEl>
                                          <p:spTgt spid="8"/>
                                        </p:tgtEl>
                                        <p:attrNameLst>
                                          <p:attrName>r</p:attrName>
                                        </p:attrNameLst>
                                      </p:cBhvr>
                                    </p:animRot>
                                  </p:childTnLst>
                                </p:cTn>
                              </p:par>
                              <p:par>
                                <p:cTn id="134" presetID="32" presetClass="emph" presetSubtype="0" repeatCount="indefinite" fill="hold" nodeType="withEffect">
                                  <p:stCondLst>
                                    <p:cond delay="0"/>
                                  </p:stCondLst>
                                  <p:endCondLst>
                                    <p:cond evt="onNext" delay="0">
                                      <p:tgtEl>
                                        <p:sldTgt/>
                                      </p:tgtEl>
                                    </p:cond>
                                  </p:endCondLst>
                                  <p:childTnLst>
                                    <p:animRot by="120000">
                                      <p:cBhvr>
                                        <p:cTn id="135" dur="50" fill="hold">
                                          <p:stCondLst>
                                            <p:cond delay="0"/>
                                          </p:stCondLst>
                                        </p:cTn>
                                        <p:tgtEl>
                                          <p:spTgt spid="12"/>
                                        </p:tgtEl>
                                        <p:attrNameLst>
                                          <p:attrName>r</p:attrName>
                                        </p:attrNameLst>
                                      </p:cBhvr>
                                    </p:animRot>
                                    <p:animRot by="-240000">
                                      <p:cBhvr>
                                        <p:cTn id="136" dur="100" fill="hold">
                                          <p:stCondLst>
                                            <p:cond delay="100"/>
                                          </p:stCondLst>
                                        </p:cTn>
                                        <p:tgtEl>
                                          <p:spTgt spid="12"/>
                                        </p:tgtEl>
                                        <p:attrNameLst>
                                          <p:attrName>r</p:attrName>
                                        </p:attrNameLst>
                                      </p:cBhvr>
                                    </p:animRot>
                                    <p:animRot by="240000">
                                      <p:cBhvr>
                                        <p:cTn id="137" dur="100" fill="hold">
                                          <p:stCondLst>
                                            <p:cond delay="200"/>
                                          </p:stCondLst>
                                        </p:cTn>
                                        <p:tgtEl>
                                          <p:spTgt spid="12"/>
                                        </p:tgtEl>
                                        <p:attrNameLst>
                                          <p:attrName>r</p:attrName>
                                        </p:attrNameLst>
                                      </p:cBhvr>
                                    </p:animRot>
                                    <p:animRot by="-240000">
                                      <p:cBhvr>
                                        <p:cTn id="138" dur="100" fill="hold">
                                          <p:stCondLst>
                                            <p:cond delay="300"/>
                                          </p:stCondLst>
                                        </p:cTn>
                                        <p:tgtEl>
                                          <p:spTgt spid="12"/>
                                        </p:tgtEl>
                                        <p:attrNameLst>
                                          <p:attrName>r</p:attrName>
                                        </p:attrNameLst>
                                      </p:cBhvr>
                                    </p:animRot>
                                    <p:animRot by="120000">
                                      <p:cBhvr>
                                        <p:cTn id="139" dur="100" fill="hold">
                                          <p:stCondLst>
                                            <p:cond delay="400"/>
                                          </p:stCondLst>
                                        </p:cTn>
                                        <p:tgtEl>
                                          <p:spTgt spid="12"/>
                                        </p:tgtEl>
                                        <p:attrNameLst>
                                          <p:attrName>r</p:attrName>
                                        </p:attrNameLst>
                                      </p:cBhvr>
                                    </p:animRot>
                                  </p:childTnLst>
                                </p:cTn>
                              </p:par>
                              <p:par>
                                <p:cTn id="140" presetID="32" presetClass="emph" presetSubtype="0" repeatCount="indefinite" fill="hold" nodeType="withEffect">
                                  <p:stCondLst>
                                    <p:cond delay="0"/>
                                  </p:stCondLst>
                                  <p:endCondLst>
                                    <p:cond evt="onNext" delay="0">
                                      <p:tgtEl>
                                        <p:sldTgt/>
                                      </p:tgtEl>
                                    </p:cond>
                                  </p:endCondLst>
                                  <p:childTnLst>
                                    <p:animRot by="120000">
                                      <p:cBhvr>
                                        <p:cTn id="141" dur="50" fill="hold">
                                          <p:stCondLst>
                                            <p:cond delay="0"/>
                                          </p:stCondLst>
                                        </p:cTn>
                                        <p:tgtEl>
                                          <p:spTgt spid="38"/>
                                        </p:tgtEl>
                                        <p:attrNameLst>
                                          <p:attrName>r</p:attrName>
                                        </p:attrNameLst>
                                      </p:cBhvr>
                                    </p:animRot>
                                    <p:animRot by="-240000">
                                      <p:cBhvr>
                                        <p:cTn id="142" dur="100" fill="hold">
                                          <p:stCondLst>
                                            <p:cond delay="100"/>
                                          </p:stCondLst>
                                        </p:cTn>
                                        <p:tgtEl>
                                          <p:spTgt spid="38"/>
                                        </p:tgtEl>
                                        <p:attrNameLst>
                                          <p:attrName>r</p:attrName>
                                        </p:attrNameLst>
                                      </p:cBhvr>
                                    </p:animRot>
                                    <p:animRot by="240000">
                                      <p:cBhvr>
                                        <p:cTn id="143" dur="100" fill="hold">
                                          <p:stCondLst>
                                            <p:cond delay="200"/>
                                          </p:stCondLst>
                                        </p:cTn>
                                        <p:tgtEl>
                                          <p:spTgt spid="38"/>
                                        </p:tgtEl>
                                        <p:attrNameLst>
                                          <p:attrName>r</p:attrName>
                                        </p:attrNameLst>
                                      </p:cBhvr>
                                    </p:animRot>
                                    <p:animRot by="-240000">
                                      <p:cBhvr>
                                        <p:cTn id="144" dur="100" fill="hold">
                                          <p:stCondLst>
                                            <p:cond delay="300"/>
                                          </p:stCondLst>
                                        </p:cTn>
                                        <p:tgtEl>
                                          <p:spTgt spid="38"/>
                                        </p:tgtEl>
                                        <p:attrNameLst>
                                          <p:attrName>r</p:attrName>
                                        </p:attrNameLst>
                                      </p:cBhvr>
                                    </p:animRot>
                                    <p:animRot by="120000">
                                      <p:cBhvr>
                                        <p:cTn id="145" dur="100" fill="hold">
                                          <p:stCondLst>
                                            <p:cond delay="400"/>
                                          </p:stCondLst>
                                        </p:cTn>
                                        <p:tgtEl>
                                          <p:spTgt spid="38"/>
                                        </p:tgtEl>
                                        <p:attrNameLst>
                                          <p:attrName>r</p:attrName>
                                        </p:attrNameLst>
                                      </p:cBhvr>
                                    </p:animRot>
                                  </p:childTnLst>
                                </p:cTn>
                              </p:par>
                            </p:childTnLst>
                          </p:cTn>
                        </p:par>
                        <p:par>
                          <p:cTn id="146" fill="hold">
                            <p:stCondLst>
                              <p:cond delay="1500"/>
                            </p:stCondLst>
                            <p:childTnLst>
                              <p:par>
                                <p:cTn id="147" presetID="2" presetClass="entr" presetSubtype="1" fill="hold" nodeType="afterEffect">
                                  <p:stCondLst>
                                    <p:cond delay="0"/>
                                  </p:stCondLst>
                                  <p:childTnLst>
                                    <p:set>
                                      <p:cBhvr>
                                        <p:cTn id="148" dur="1" fill="hold">
                                          <p:stCondLst>
                                            <p:cond delay="0"/>
                                          </p:stCondLst>
                                        </p:cTn>
                                        <p:tgtEl>
                                          <p:spTgt spid="3"/>
                                        </p:tgtEl>
                                        <p:attrNameLst>
                                          <p:attrName>style.visibility</p:attrName>
                                        </p:attrNameLst>
                                      </p:cBhvr>
                                      <p:to>
                                        <p:strVal val="visible"/>
                                      </p:to>
                                    </p:set>
                                    <p:anim calcmode="lin" valueType="num">
                                      <p:cBhvr additive="base">
                                        <p:cTn id="149" dur="1000" fill="hold"/>
                                        <p:tgtEl>
                                          <p:spTgt spid="3"/>
                                        </p:tgtEl>
                                        <p:attrNameLst>
                                          <p:attrName>ppt_x</p:attrName>
                                        </p:attrNameLst>
                                      </p:cBhvr>
                                      <p:tavLst>
                                        <p:tav tm="0">
                                          <p:val>
                                            <p:strVal val="#ppt_x"/>
                                          </p:val>
                                        </p:tav>
                                        <p:tav tm="100000">
                                          <p:val>
                                            <p:strVal val="#ppt_x"/>
                                          </p:val>
                                        </p:tav>
                                      </p:tavLst>
                                    </p:anim>
                                    <p:anim calcmode="lin" valueType="num">
                                      <p:cBhvr additive="base">
                                        <p:cTn id="150" dur="1000" fill="hold"/>
                                        <p:tgtEl>
                                          <p:spTgt spid="3"/>
                                        </p:tgtEl>
                                        <p:attrNameLst>
                                          <p:attrName>ppt_y</p:attrName>
                                        </p:attrNameLst>
                                      </p:cBhvr>
                                      <p:tavLst>
                                        <p:tav tm="0">
                                          <p:val>
                                            <p:strVal val="0-#ppt_h/2"/>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22"/>
                                        </p:tgtEl>
                                        <p:attrNameLst>
                                          <p:attrName>style.visibility</p:attrName>
                                        </p:attrNameLst>
                                      </p:cBhvr>
                                      <p:to>
                                        <p:strVal val="visible"/>
                                      </p:to>
                                    </p:set>
                                    <p:anim calcmode="lin" valueType="num">
                                      <p:cBhvr additive="base">
                                        <p:cTn id="153" dur="1000" fill="hold"/>
                                        <p:tgtEl>
                                          <p:spTgt spid="22"/>
                                        </p:tgtEl>
                                        <p:attrNameLst>
                                          <p:attrName>ppt_x</p:attrName>
                                        </p:attrNameLst>
                                      </p:cBhvr>
                                      <p:tavLst>
                                        <p:tav tm="0">
                                          <p:val>
                                            <p:strVal val="1+#ppt_w/2"/>
                                          </p:val>
                                        </p:tav>
                                        <p:tav tm="100000">
                                          <p:val>
                                            <p:strVal val="#ppt_x"/>
                                          </p:val>
                                        </p:tav>
                                      </p:tavLst>
                                    </p:anim>
                                    <p:anim calcmode="lin" valueType="num">
                                      <p:cBhvr additive="base">
                                        <p:cTn id="154" dur="1000" fill="hold"/>
                                        <p:tgtEl>
                                          <p:spTgt spid="22"/>
                                        </p:tgtEl>
                                        <p:attrNameLst>
                                          <p:attrName>ppt_y</p:attrName>
                                        </p:attrNameLst>
                                      </p:cBhvr>
                                      <p:tavLst>
                                        <p:tav tm="0">
                                          <p:val>
                                            <p:strVal val="#ppt_y"/>
                                          </p:val>
                                        </p:tav>
                                        <p:tav tm="100000">
                                          <p:val>
                                            <p:strVal val="#ppt_y"/>
                                          </p:val>
                                        </p:tav>
                                      </p:tavLst>
                                    </p:anim>
                                  </p:childTnLst>
                                </p:cTn>
                              </p:par>
                            </p:childTnLst>
                          </p:cTn>
                        </p:par>
                        <p:par>
                          <p:cTn id="155" fill="hold">
                            <p:stCondLst>
                              <p:cond delay="2500"/>
                            </p:stCondLst>
                            <p:childTnLst>
                              <p:par>
                                <p:cTn id="156" presetID="56" presetClass="entr" presetSubtype="0" fill="hold" grpId="0" nodeType="afterEffect">
                                  <p:stCondLst>
                                    <p:cond delay="0"/>
                                  </p:stCondLst>
                                  <p:iterate type="lt">
                                    <p:tmPct val="10000"/>
                                  </p:iterate>
                                  <p:childTnLst>
                                    <p:set>
                                      <p:cBhvr>
                                        <p:cTn id="157" dur="1" fill="hold">
                                          <p:stCondLst>
                                            <p:cond delay="0"/>
                                          </p:stCondLst>
                                        </p:cTn>
                                        <p:tgtEl>
                                          <p:spTgt spid="25"/>
                                        </p:tgtEl>
                                        <p:attrNameLst>
                                          <p:attrName>style.visibility</p:attrName>
                                        </p:attrNameLst>
                                      </p:cBhvr>
                                      <p:to>
                                        <p:strVal val="visible"/>
                                      </p:to>
                                    </p:set>
                                    <p:anim by="(-#ppt_w*2)" calcmode="lin" valueType="num">
                                      <p:cBhvr rctx="PPT">
                                        <p:cTn id="158" dur="500" autoRev="1" fill="hold">
                                          <p:stCondLst>
                                            <p:cond delay="0"/>
                                          </p:stCondLst>
                                        </p:cTn>
                                        <p:tgtEl>
                                          <p:spTgt spid="25"/>
                                        </p:tgtEl>
                                        <p:attrNameLst>
                                          <p:attrName>ppt_w</p:attrName>
                                        </p:attrNameLst>
                                      </p:cBhvr>
                                    </p:anim>
                                    <p:anim by="(#ppt_w*0.50)" calcmode="lin" valueType="num">
                                      <p:cBhvr>
                                        <p:cTn id="159" dur="500" decel="50000" autoRev="1" fill="hold">
                                          <p:stCondLst>
                                            <p:cond delay="0"/>
                                          </p:stCondLst>
                                        </p:cTn>
                                        <p:tgtEl>
                                          <p:spTgt spid="25"/>
                                        </p:tgtEl>
                                        <p:attrNameLst>
                                          <p:attrName>ppt_x</p:attrName>
                                        </p:attrNameLst>
                                      </p:cBhvr>
                                    </p:anim>
                                    <p:anim from="(-#ppt_h/2)" to="(#ppt_y)" calcmode="lin" valueType="num">
                                      <p:cBhvr>
                                        <p:cTn id="160" dur="1000" fill="hold">
                                          <p:stCondLst>
                                            <p:cond delay="0"/>
                                          </p:stCondLst>
                                        </p:cTn>
                                        <p:tgtEl>
                                          <p:spTgt spid="25"/>
                                        </p:tgtEl>
                                        <p:attrNameLst>
                                          <p:attrName>ppt_y</p:attrName>
                                        </p:attrNameLst>
                                      </p:cBhvr>
                                    </p:anim>
                                    <p:animRot by="21600000">
                                      <p:cBhvr>
                                        <p:cTn id="161" dur="1000" fill="hold">
                                          <p:stCondLst>
                                            <p:cond delay="0"/>
                                          </p:stCondLst>
                                        </p:cTn>
                                        <p:tgtEl>
                                          <p:spTgt spid="25"/>
                                        </p:tgtEl>
                                        <p:attrNameLst>
                                          <p:attrName>r</p:attrName>
                                        </p:attrNameLst>
                                      </p:cBhvr>
                                    </p:animRot>
                                  </p:childTnLst>
                                </p:cTn>
                              </p:par>
                            </p:childTnLst>
                          </p:cTn>
                        </p:par>
                        <p:par>
                          <p:cTn id="162" fill="hold">
                            <p:stCondLst>
                              <p:cond delay="4600"/>
                            </p:stCondLst>
                            <p:childTnLst>
                              <p:par>
                                <p:cTn id="163" presetID="12" presetClass="entr" presetSubtype="2" fill="hold" nodeType="after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500"/>
                                        <p:tgtEl>
                                          <p:spTgt spid="15"/>
                                        </p:tgtEl>
                                        <p:attrNameLst>
                                          <p:attrName>ppt_x</p:attrName>
                                        </p:attrNameLst>
                                      </p:cBhvr>
                                      <p:tavLst>
                                        <p:tav tm="0">
                                          <p:val>
                                            <p:strVal val="#ppt_x+#ppt_w*1.125000"/>
                                          </p:val>
                                        </p:tav>
                                        <p:tav tm="100000">
                                          <p:val>
                                            <p:strVal val="#ppt_x"/>
                                          </p:val>
                                        </p:tav>
                                      </p:tavLst>
                                    </p:anim>
                                    <p:animEffect transition="in" filter="wipe(left)">
                                      <p:cBhvr>
                                        <p:cTn id="166" dur="500"/>
                                        <p:tgtEl>
                                          <p:spTgt spid="15"/>
                                        </p:tgtEl>
                                      </p:cBhvr>
                                    </p:animEffect>
                                  </p:childTnLst>
                                </p:cTn>
                              </p:par>
                              <p:par>
                                <p:cTn id="167" presetID="12" presetClass="entr" presetSubtype="8"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p:tgtEl>
                                          <p:spTgt spid="18"/>
                                        </p:tgtEl>
                                        <p:attrNameLst>
                                          <p:attrName>ppt_x</p:attrName>
                                        </p:attrNameLst>
                                      </p:cBhvr>
                                      <p:tavLst>
                                        <p:tav tm="0">
                                          <p:val>
                                            <p:strVal val="#ppt_x-#ppt_w*1.125000"/>
                                          </p:val>
                                        </p:tav>
                                        <p:tav tm="100000">
                                          <p:val>
                                            <p:strVal val="#ppt_x"/>
                                          </p:val>
                                        </p:tav>
                                      </p:tavLst>
                                    </p:anim>
                                    <p:animEffect transition="in" filter="wipe(right)">
                                      <p:cBhvr>
                                        <p:cTn id="170" dur="500"/>
                                        <p:tgtEl>
                                          <p:spTgt spid="18"/>
                                        </p:tgtEl>
                                      </p:cBhvr>
                                    </p:animEffect>
                                  </p:childTnLst>
                                </p:cTn>
                              </p:par>
                            </p:childTnLst>
                          </p:cTn>
                        </p:par>
                        <p:par>
                          <p:cTn id="171" fill="hold">
                            <p:stCondLst>
                              <p:cond delay="5100"/>
                            </p:stCondLst>
                            <p:childTnLst>
                              <p:par>
                                <p:cTn id="172" presetID="26" presetClass="emph" presetSubtype="0" repeatCount="indefinite" fill="hold" nodeType="afterEffect">
                                  <p:stCondLst>
                                    <p:cond delay="0"/>
                                  </p:stCondLst>
                                  <p:endCondLst>
                                    <p:cond evt="onNext" delay="0">
                                      <p:tgtEl>
                                        <p:sldTgt/>
                                      </p:tgtEl>
                                    </p:cond>
                                  </p:endCondLst>
                                  <p:childTnLst>
                                    <p:animEffect transition="out" filter="fade">
                                      <p:cBhvr>
                                        <p:cTn id="173" dur="1000" tmFilter="0, 0; .2, .5; .8, .5; 1, 0"/>
                                        <p:tgtEl>
                                          <p:spTgt spid="15"/>
                                        </p:tgtEl>
                                      </p:cBhvr>
                                    </p:animEffect>
                                    <p:animScale>
                                      <p:cBhvr>
                                        <p:cTn id="174" dur="500" autoRev="1" fill="hold"/>
                                        <p:tgtEl>
                                          <p:spTgt spid="15"/>
                                        </p:tgtEl>
                                      </p:cBhvr>
                                      <p:by x="105000" y="105000"/>
                                    </p:animScale>
                                  </p:childTnLst>
                                </p:cTn>
                              </p:par>
                              <p:par>
                                <p:cTn id="175" presetID="26" presetClass="emph" presetSubtype="0" repeatCount="indefinite" fill="hold" nodeType="withEffect">
                                  <p:stCondLst>
                                    <p:cond delay="0"/>
                                  </p:stCondLst>
                                  <p:endCondLst>
                                    <p:cond evt="onNext" delay="0">
                                      <p:tgtEl>
                                        <p:sldTgt/>
                                      </p:tgtEl>
                                    </p:cond>
                                  </p:endCondLst>
                                  <p:childTnLst>
                                    <p:animEffect transition="out" filter="fade">
                                      <p:cBhvr>
                                        <p:cTn id="176" dur="1000" tmFilter="0, 0; .2, .5; .8, .5; 1, 0"/>
                                        <p:tgtEl>
                                          <p:spTgt spid="18"/>
                                        </p:tgtEl>
                                      </p:cBhvr>
                                    </p:animEffect>
                                    <p:animScale>
                                      <p:cBhvr>
                                        <p:cTn id="177" dur="500" autoRev="1" fill="hold"/>
                                        <p:tgtEl>
                                          <p:spTgt spid="18"/>
                                        </p:tgtEl>
                                      </p:cBhvr>
                                      <p:by x="105000" y="105000"/>
                                    </p:animScale>
                                  </p:childTnLst>
                                </p:cTn>
                              </p:par>
                            </p:childTnLst>
                          </p:cTn>
                        </p:par>
                        <p:par>
                          <p:cTn id="178" fill="hold">
                            <p:stCondLst>
                              <p:cond delay="6100"/>
                            </p:stCondLst>
                            <p:childTnLst>
                              <p:par>
                                <p:cTn id="179" presetID="34" presetClass="emph" presetSubtype="0" fill="hold" grpId="1" nodeType="afterEffect">
                                  <p:stCondLst>
                                    <p:cond delay="0"/>
                                  </p:stCondLst>
                                  <p:iterate type="lt">
                                    <p:tmPct val="12500"/>
                                  </p:iterate>
                                  <p:childTnLst>
                                    <p:animMotion origin="layout" path="M -2.70833E-6 4.44444E-6 L -2.70833E-6 -0.07223 " pathEditMode="relative" rAng="0" ptsTypes="AA">
                                      <p:cBhvr>
                                        <p:cTn id="180" dur="250" accel="50000" decel="50000" autoRev="1" fill="hold">
                                          <p:stCondLst>
                                            <p:cond delay="0"/>
                                          </p:stCondLst>
                                        </p:cTn>
                                        <p:tgtEl>
                                          <p:spTgt spid="25"/>
                                        </p:tgtEl>
                                        <p:attrNameLst>
                                          <p:attrName>ppt_x</p:attrName>
                                          <p:attrName>ppt_y</p:attrName>
                                        </p:attrNameLst>
                                      </p:cBhvr>
                                      <p:rCtr x="0" y="-3611"/>
                                    </p:animMotion>
                                    <p:animRot by="1500000">
                                      <p:cBhvr>
                                        <p:cTn id="181" dur="125" fill="hold">
                                          <p:stCondLst>
                                            <p:cond delay="0"/>
                                          </p:stCondLst>
                                        </p:cTn>
                                        <p:tgtEl>
                                          <p:spTgt spid="25"/>
                                        </p:tgtEl>
                                        <p:attrNameLst>
                                          <p:attrName>r</p:attrName>
                                        </p:attrNameLst>
                                      </p:cBhvr>
                                    </p:animRot>
                                    <p:animRot by="-1500000">
                                      <p:cBhvr>
                                        <p:cTn id="182" dur="125" fill="hold">
                                          <p:stCondLst>
                                            <p:cond delay="125"/>
                                          </p:stCondLst>
                                        </p:cTn>
                                        <p:tgtEl>
                                          <p:spTgt spid="25"/>
                                        </p:tgtEl>
                                        <p:attrNameLst>
                                          <p:attrName>r</p:attrName>
                                        </p:attrNameLst>
                                      </p:cBhvr>
                                    </p:animRot>
                                    <p:animRot by="-1500000">
                                      <p:cBhvr>
                                        <p:cTn id="183" dur="125" fill="hold">
                                          <p:stCondLst>
                                            <p:cond delay="250"/>
                                          </p:stCondLst>
                                        </p:cTn>
                                        <p:tgtEl>
                                          <p:spTgt spid="25"/>
                                        </p:tgtEl>
                                        <p:attrNameLst>
                                          <p:attrName>r</p:attrName>
                                        </p:attrNameLst>
                                      </p:cBhvr>
                                    </p:animRot>
                                    <p:animRot by="1500000">
                                      <p:cBhvr>
                                        <p:cTn id="184"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é lộ sai phạm tại Nhà máy điện gió Bình Đại số 2 và 3 c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19" y="757237"/>
            <a:ext cx="7015162" cy="39433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24160" y="5522913"/>
            <a:ext cx="6779421"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Nhà</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máy</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smtClean="0">
                <a:solidFill>
                  <a:srgbClr val="FFFF00"/>
                </a:solidFill>
                <a:latin typeface="Arial" panose="020B0604020202020204" pitchFamily="34" charset="0"/>
                <a:cs typeface="Arial" panose="020B0604020202020204" pitchFamily="34" charset="0"/>
              </a:rPr>
              <a:t>gió</a:t>
            </a:r>
            <a:r>
              <a:rPr lang="vi-VN" sz="3000" dirty="0">
                <a:solidFill>
                  <a:srgbClr val="FFFF00"/>
                </a:solidFill>
                <a:latin typeface="Arial" panose="020B0604020202020204" pitchFamily="34" charset="0"/>
                <a:cs typeface="Arial" panose="020B0604020202020204" pitchFamily="34" charset="0"/>
              </a:rPr>
              <a:t> </a:t>
            </a:r>
            <a:r>
              <a:rPr lang="vi-VN" sz="3000" dirty="0" smtClean="0">
                <a:solidFill>
                  <a:srgbClr val="FFFF00"/>
                </a:solidFill>
                <a:latin typeface="Arial" panose="020B0604020202020204" pitchFamily="34" charset="0"/>
                <a:cs typeface="Arial" panose="020B0604020202020204" pitchFamily="34" charset="0"/>
              </a:rPr>
              <a:t>Bình Đại – Bến Tre</a:t>
            </a:r>
            <a:endParaRPr lang="en-US" sz="3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131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âm Đồng gia hạn tiến độ đầu tư dự án điện gió Cầu đất đến tháng 7/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7" y="692150"/>
            <a:ext cx="6524625"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09860" y="5557044"/>
            <a:ext cx="7005640"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Nhà</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máy</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smtClean="0">
                <a:solidFill>
                  <a:srgbClr val="FFFF00"/>
                </a:solidFill>
                <a:latin typeface="Arial" panose="020B0604020202020204" pitchFamily="34" charset="0"/>
                <a:cs typeface="Arial" panose="020B0604020202020204" pitchFamily="34" charset="0"/>
              </a:rPr>
              <a:t>gió</a:t>
            </a:r>
            <a:r>
              <a:rPr lang="vi-VN" sz="3000" dirty="0">
                <a:solidFill>
                  <a:srgbClr val="FFFF00"/>
                </a:solidFill>
                <a:latin typeface="Arial" panose="020B0604020202020204" pitchFamily="34" charset="0"/>
                <a:cs typeface="Arial" panose="020B0604020202020204" pitchFamily="34" charset="0"/>
              </a:rPr>
              <a:t> </a:t>
            </a:r>
            <a:r>
              <a:rPr lang="vi-VN" sz="3000" dirty="0" smtClean="0">
                <a:solidFill>
                  <a:srgbClr val="FFFF00"/>
                </a:solidFill>
                <a:latin typeface="Arial" panose="020B0604020202020204" pitchFamily="34" charset="0"/>
                <a:cs typeface="Arial" panose="020B0604020202020204" pitchFamily="34" charset="0"/>
              </a:rPr>
              <a:t>Cầu Đất – Lâm Đồng</a:t>
            </a:r>
            <a:endParaRPr lang="en-US" sz="3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120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图片包含 烟火, 户外艺术系列&#10;&#10;已生成高可信度的说明">
            <a:extLst>
              <a:ext uri="{FF2B5EF4-FFF2-40B4-BE49-F238E27FC236}">
                <a16:creationId xmlns:a16="http://schemas.microsoft.com/office/drawing/2014/main" id="{000D304B-F42C-4A95-85D7-260CEA962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p:blipFill>
        <p:spPr>
          <a:xfrm flipV="1">
            <a:off x="-23205" y="3532438"/>
            <a:ext cx="12756444" cy="3299455"/>
          </a:xfrm>
          <a:prstGeom prst="rect">
            <a:avLst/>
          </a:prstGeom>
        </p:spPr>
      </p:pic>
      <p:sp>
        <p:nvSpPr>
          <p:cNvPr id="4" name="箭头: 五边形 3">
            <a:extLst>
              <a:ext uri="{FF2B5EF4-FFF2-40B4-BE49-F238E27FC236}">
                <a16:creationId xmlns:a16="http://schemas.microsoft.com/office/drawing/2014/main" id="{726C1CE4-7F2E-47F8-B5B2-16356FCFA1DA}"/>
              </a:ext>
            </a:extLst>
          </p:cNvPr>
          <p:cNvSpPr/>
          <p:nvPr/>
        </p:nvSpPr>
        <p:spPr bwMode="auto">
          <a:xfrm>
            <a:off x="2951315" y="3178426"/>
            <a:ext cx="3930258" cy="653356"/>
          </a:xfrm>
          <a:prstGeom prst="homePlate">
            <a:avLst/>
          </a:prstGeom>
          <a:solidFill>
            <a:schemeClr val="accent2"/>
          </a:solidFill>
          <a:ln w="19050">
            <a:noFill/>
            <a:round/>
            <a:headEnd/>
            <a:tailEnd/>
          </a:ln>
        </p:spPr>
        <p:txBody>
          <a:bodyPr anchor="ctr"/>
          <a:lstStyle/>
          <a:p>
            <a:pPr algn="ctr"/>
            <a:endParaRPr>
              <a:cs typeface="+mn-ea"/>
              <a:sym typeface="+mn-lt"/>
            </a:endParaRPr>
          </a:p>
        </p:txBody>
      </p:sp>
      <p:sp>
        <p:nvSpPr>
          <p:cNvPr id="5" name="箭头: 五边形 4">
            <a:extLst>
              <a:ext uri="{FF2B5EF4-FFF2-40B4-BE49-F238E27FC236}">
                <a16:creationId xmlns:a16="http://schemas.microsoft.com/office/drawing/2014/main" id="{558C073A-3CF8-4461-AE53-59C3E7E10276}"/>
              </a:ext>
            </a:extLst>
          </p:cNvPr>
          <p:cNvSpPr/>
          <p:nvPr/>
        </p:nvSpPr>
        <p:spPr bwMode="auto">
          <a:xfrm>
            <a:off x="2951315" y="4075366"/>
            <a:ext cx="3211182" cy="653356"/>
          </a:xfrm>
          <a:prstGeom prst="homePlate">
            <a:avLst/>
          </a:prstGeom>
          <a:solidFill>
            <a:schemeClr val="accent3"/>
          </a:solidFill>
          <a:ln w="19050">
            <a:noFill/>
            <a:round/>
            <a:headEnd/>
            <a:tailEnd/>
          </a:ln>
        </p:spPr>
        <p:txBody>
          <a:bodyPr anchor="ctr"/>
          <a:lstStyle/>
          <a:p>
            <a:pPr algn="ctr"/>
            <a:endParaRPr>
              <a:cs typeface="+mn-ea"/>
              <a:sym typeface="+mn-lt"/>
            </a:endParaRPr>
          </a:p>
        </p:txBody>
      </p:sp>
      <p:sp>
        <p:nvSpPr>
          <p:cNvPr id="9" name="椭圆 8">
            <a:extLst>
              <a:ext uri="{FF2B5EF4-FFF2-40B4-BE49-F238E27FC236}">
                <a16:creationId xmlns:a16="http://schemas.microsoft.com/office/drawing/2014/main" id="{FE2550C9-4297-4AD6-9722-7A6AB2D3B311}"/>
              </a:ext>
            </a:extLst>
          </p:cNvPr>
          <p:cNvSpPr/>
          <p:nvPr/>
        </p:nvSpPr>
        <p:spPr bwMode="auto">
          <a:xfrm>
            <a:off x="6086497" y="3258165"/>
            <a:ext cx="493263" cy="493263"/>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en-US" altLang="zh-CN" sz="1600" dirty="0" smtClean="0">
                <a:solidFill>
                  <a:schemeClr val="accent2"/>
                </a:solidFill>
                <a:cs typeface="+mn-ea"/>
                <a:sym typeface="+mn-lt"/>
              </a:rPr>
              <a:t>0</a:t>
            </a:r>
            <a:r>
              <a:rPr lang="vi-VN" altLang="zh-CN" sz="1600" dirty="0" smtClean="0">
                <a:solidFill>
                  <a:schemeClr val="accent2"/>
                </a:solidFill>
                <a:cs typeface="+mn-ea"/>
                <a:sym typeface="+mn-lt"/>
              </a:rPr>
              <a:t>1</a:t>
            </a:r>
            <a:endParaRPr lang="en-US" altLang="zh-CN" sz="1600" dirty="0">
              <a:solidFill>
                <a:schemeClr val="accent2"/>
              </a:solidFill>
              <a:cs typeface="+mn-ea"/>
              <a:sym typeface="+mn-lt"/>
            </a:endParaRPr>
          </a:p>
        </p:txBody>
      </p:sp>
      <p:sp>
        <p:nvSpPr>
          <p:cNvPr id="10" name="椭圆 9">
            <a:extLst>
              <a:ext uri="{FF2B5EF4-FFF2-40B4-BE49-F238E27FC236}">
                <a16:creationId xmlns:a16="http://schemas.microsoft.com/office/drawing/2014/main" id="{D0870F10-9DC1-4CC9-B752-E55576C2FF84}"/>
              </a:ext>
            </a:extLst>
          </p:cNvPr>
          <p:cNvSpPr/>
          <p:nvPr/>
        </p:nvSpPr>
        <p:spPr bwMode="auto">
          <a:xfrm>
            <a:off x="5387216" y="4150278"/>
            <a:ext cx="493263" cy="493263"/>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en-US" altLang="zh-CN" sz="1600" dirty="0" smtClean="0">
                <a:solidFill>
                  <a:schemeClr val="accent3"/>
                </a:solidFill>
                <a:cs typeface="+mn-ea"/>
                <a:sym typeface="+mn-lt"/>
              </a:rPr>
              <a:t>0</a:t>
            </a:r>
            <a:r>
              <a:rPr lang="vi-VN" altLang="zh-CN" sz="1600" dirty="0" smtClean="0">
                <a:solidFill>
                  <a:schemeClr val="accent3"/>
                </a:solidFill>
                <a:cs typeface="+mn-ea"/>
                <a:sym typeface="+mn-lt"/>
              </a:rPr>
              <a:t>2</a:t>
            </a:r>
            <a:endParaRPr lang="en-US" altLang="zh-CN" sz="1600" dirty="0">
              <a:solidFill>
                <a:schemeClr val="accent3"/>
              </a:solidFill>
              <a:cs typeface="+mn-ea"/>
              <a:sym typeface="+mn-lt"/>
            </a:endParaRPr>
          </a:p>
        </p:txBody>
      </p:sp>
      <p:grpSp>
        <p:nvGrpSpPr>
          <p:cNvPr id="12" name="组合 11">
            <a:extLst>
              <a:ext uri="{FF2B5EF4-FFF2-40B4-BE49-F238E27FC236}">
                <a16:creationId xmlns:a16="http://schemas.microsoft.com/office/drawing/2014/main" id="{2E1D3B13-A645-4DF4-8E18-8E7335100FA3}"/>
              </a:ext>
            </a:extLst>
          </p:cNvPr>
          <p:cNvGrpSpPr/>
          <p:nvPr/>
        </p:nvGrpSpPr>
        <p:grpSpPr>
          <a:xfrm>
            <a:off x="2694868" y="1498816"/>
            <a:ext cx="607699" cy="4807642"/>
            <a:chOff x="7562126" y="-13334"/>
            <a:chExt cx="852488" cy="6858000"/>
          </a:xfrm>
        </p:grpSpPr>
        <p:sp>
          <p:nvSpPr>
            <p:cNvPr id="21" name="任意多边形: 形状 20">
              <a:extLst>
                <a:ext uri="{FF2B5EF4-FFF2-40B4-BE49-F238E27FC236}">
                  <a16:creationId xmlns:a16="http://schemas.microsoft.com/office/drawing/2014/main" id="{0BBCB906-DA46-451D-AD47-90676BB43679}"/>
                </a:ext>
              </a:extLst>
            </p:cNvPr>
            <p:cNvSpPr>
              <a:spLocks/>
            </p:cNvSpPr>
            <p:nvPr/>
          </p:nvSpPr>
          <p:spPr bwMode="auto">
            <a:xfrm>
              <a:off x="7597051" y="6101716"/>
              <a:ext cx="779463" cy="742950"/>
            </a:xfrm>
            <a:custGeom>
              <a:avLst/>
              <a:gdLst>
                <a:gd name="T0" fmla="*/ 312 w 312"/>
                <a:gd name="T1" fmla="*/ 254 h 300"/>
                <a:gd name="T2" fmla="*/ 266 w 312"/>
                <a:gd name="T3" fmla="*/ 300 h 300"/>
                <a:gd name="T4" fmla="*/ 47 w 312"/>
                <a:gd name="T5" fmla="*/ 300 h 300"/>
                <a:gd name="T6" fmla="*/ 1 w 312"/>
                <a:gd name="T7" fmla="*/ 254 h 300"/>
                <a:gd name="T8" fmla="*/ 0 w 312"/>
                <a:gd name="T9" fmla="*/ 46 h 300"/>
                <a:gd name="T10" fmla="*/ 47 w 312"/>
                <a:gd name="T11" fmla="*/ 0 h 300"/>
                <a:gd name="T12" fmla="*/ 265 w 312"/>
                <a:gd name="T13" fmla="*/ 0 h 300"/>
                <a:gd name="T14" fmla="*/ 312 w 312"/>
                <a:gd name="T15" fmla="*/ 46 h 300"/>
                <a:gd name="T16" fmla="*/ 312 w 312"/>
                <a:gd name="T17" fmla="*/ 2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300">
                  <a:moveTo>
                    <a:pt x="312" y="254"/>
                  </a:moveTo>
                  <a:cubicBezTo>
                    <a:pt x="312" y="279"/>
                    <a:pt x="291" y="300"/>
                    <a:pt x="266" y="300"/>
                  </a:cubicBezTo>
                  <a:cubicBezTo>
                    <a:pt x="47" y="300"/>
                    <a:pt x="47" y="300"/>
                    <a:pt x="47" y="300"/>
                  </a:cubicBezTo>
                  <a:cubicBezTo>
                    <a:pt x="21" y="300"/>
                    <a:pt x="1" y="279"/>
                    <a:pt x="1" y="254"/>
                  </a:cubicBezTo>
                  <a:cubicBezTo>
                    <a:pt x="0" y="46"/>
                    <a:pt x="0" y="46"/>
                    <a:pt x="0" y="46"/>
                  </a:cubicBezTo>
                  <a:cubicBezTo>
                    <a:pt x="0" y="21"/>
                    <a:pt x="21" y="0"/>
                    <a:pt x="47" y="0"/>
                  </a:cubicBezTo>
                  <a:cubicBezTo>
                    <a:pt x="265" y="0"/>
                    <a:pt x="265" y="0"/>
                    <a:pt x="265" y="0"/>
                  </a:cubicBezTo>
                  <a:cubicBezTo>
                    <a:pt x="291" y="0"/>
                    <a:pt x="312" y="20"/>
                    <a:pt x="312" y="46"/>
                  </a:cubicBezTo>
                  <a:lnTo>
                    <a:pt x="312" y="254"/>
                  </a:lnTo>
                  <a:close/>
                </a:path>
              </a:pathLst>
            </a:custGeom>
            <a:solidFill>
              <a:schemeClr val="accent2"/>
            </a:solidFill>
            <a:ln>
              <a:noFill/>
            </a:ln>
          </p:spPr>
          <p:txBody>
            <a:bodyPr anchor="ctr"/>
            <a:lstStyle/>
            <a:p>
              <a:pPr algn="ctr"/>
              <a:endParaRPr>
                <a:cs typeface="+mn-ea"/>
                <a:sym typeface="+mn-lt"/>
              </a:endParaRPr>
            </a:p>
          </p:txBody>
        </p:sp>
        <p:sp>
          <p:nvSpPr>
            <p:cNvPr id="22" name="任意多边形: 形状 21">
              <a:extLst>
                <a:ext uri="{FF2B5EF4-FFF2-40B4-BE49-F238E27FC236}">
                  <a16:creationId xmlns:a16="http://schemas.microsoft.com/office/drawing/2014/main" id="{148E148F-9EA3-4092-8188-1B42CB60E239}"/>
                </a:ext>
              </a:extLst>
            </p:cNvPr>
            <p:cNvSpPr>
              <a:spLocks/>
            </p:cNvSpPr>
            <p:nvPr/>
          </p:nvSpPr>
          <p:spPr bwMode="auto">
            <a:xfrm>
              <a:off x="7597051" y="-13334"/>
              <a:ext cx="774700" cy="1185863"/>
            </a:xfrm>
            <a:custGeom>
              <a:avLst/>
              <a:gdLst>
                <a:gd name="T0" fmla="*/ 2 w 488"/>
                <a:gd name="T1" fmla="*/ 663 h 747"/>
                <a:gd name="T2" fmla="*/ 244 w 488"/>
                <a:gd name="T3" fmla="*/ 0 h 747"/>
                <a:gd name="T4" fmla="*/ 488 w 488"/>
                <a:gd name="T5" fmla="*/ 663 h 747"/>
                <a:gd name="T6" fmla="*/ 400 w 488"/>
                <a:gd name="T7" fmla="*/ 747 h 747"/>
                <a:gd name="T8" fmla="*/ 0 w 488"/>
                <a:gd name="T9" fmla="*/ 680 h 747"/>
                <a:gd name="T10" fmla="*/ 2 w 488"/>
                <a:gd name="T11" fmla="*/ 663 h 747"/>
              </a:gdLst>
              <a:ahLst/>
              <a:cxnLst>
                <a:cxn ang="0">
                  <a:pos x="T0" y="T1"/>
                </a:cxn>
                <a:cxn ang="0">
                  <a:pos x="T2" y="T3"/>
                </a:cxn>
                <a:cxn ang="0">
                  <a:pos x="T4" y="T5"/>
                </a:cxn>
                <a:cxn ang="0">
                  <a:pos x="T6" y="T7"/>
                </a:cxn>
                <a:cxn ang="0">
                  <a:pos x="T8" y="T9"/>
                </a:cxn>
                <a:cxn ang="0">
                  <a:pos x="T10" y="T11"/>
                </a:cxn>
              </a:cxnLst>
              <a:rect l="0" t="0" r="r" b="b"/>
              <a:pathLst>
                <a:path w="488" h="747">
                  <a:moveTo>
                    <a:pt x="2" y="663"/>
                  </a:moveTo>
                  <a:lnTo>
                    <a:pt x="244" y="0"/>
                  </a:lnTo>
                  <a:lnTo>
                    <a:pt x="488" y="663"/>
                  </a:lnTo>
                  <a:lnTo>
                    <a:pt x="400" y="747"/>
                  </a:lnTo>
                  <a:lnTo>
                    <a:pt x="0" y="680"/>
                  </a:lnTo>
                  <a:lnTo>
                    <a:pt x="2" y="663"/>
                  </a:lnTo>
                  <a:close/>
                </a:path>
              </a:pathLst>
            </a:custGeom>
            <a:solidFill>
              <a:schemeClr val="accent2"/>
            </a:solidFill>
            <a:ln>
              <a:noFill/>
            </a:ln>
          </p:spPr>
          <p:txBody>
            <a:bodyPr anchor="ctr"/>
            <a:lstStyle/>
            <a:p>
              <a:pPr algn="ctr"/>
              <a:endParaRPr>
                <a:cs typeface="+mn-ea"/>
                <a:sym typeface="+mn-lt"/>
              </a:endParaRPr>
            </a:p>
          </p:txBody>
        </p:sp>
        <p:sp>
          <p:nvSpPr>
            <p:cNvPr id="23" name="任意多边形: 形状 22">
              <a:extLst>
                <a:ext uri="{FF2B5EF4-FFF2-40B4-BE49-F238E27FC236}">
                  <a16:creationId xmlns:a16="http://schemas.microsoft.com/office/drawing/2014/main" id="{FE1B639C-F7B4-44B9-A526-2337A126B89C}"/>
                </a:ext>
              </a:extLst>
            </p:cNvPr>
            <p:cNvSpPr>
              <a:spLocks/>
            </p:cNvSpPr>
            <p:nvPr/>
          </p:nvSpPr>
          <p:spPr bwMode="auto">
            <a:xfrm>
              <a:off x="7597051" y="-13334"/>
              <a:ext cx="774700" cy="1185863"/>
            </a:xfrm>
            <a:custGeom>
              <a:avLst/>
              <a:gdLst>
                <a:gd name="T0" fmla="*/ 2 w 488"/>
                <a:gd name="T1" fmla="*/ 663 h 747"/>
                <a:gd name="T2" fmla="*/ 244 w 488"/>
                <a:gd name="T3" fmla="*/ 0 h 747"/>
                <a:gd name="T4" fmla="*/ 488 w 488"/>
                <a:gd name="T5" fmla="*/ 663 h 747"/>
                <a:gd name="T6" fmla="*/ 400 w 488"/>
                <a:gd name="T7" fmla="*/ 747 h 747"/>
                <a:gd name="T8" fmla="*/ 0 w 488"/>
                <a:gd name="T9" fmla="*/ 680 h 747"/>
              </a:gdLst>
              <a:ahLst/>
              <a:cxnLst>
                <a:cxn ang="0">
                  <a:pos x="T0" y="T1"/>
                </a:cxn>
                <a:cxn ang="0">
                  <a:pos x="T2" y="T3"/>
                </a:cxn>
                <a:cxn ang="0">
                  <a:pos x="T4" y="T5"/>
                </a:cxn>
                <a:cxn ang="0">
                  <a:pos x="T6" y="T7"/>
                </a:cxn>
                <a:cxn ang="0">
                  <a:pos x="T8" y="T9"/>
                </a:cxn>
              </a:cxnLst>
              <a:rect l="0" t="0" r="r" b="b"/>
              <a:pathLst>
                <a:path w="488" h="747">
                  <a:moveTo>
                    <a:pt x="2" y="663"/>
                  </a:moveTo>
                  <a:lnTo>
                    <a:pt x="244" y="0"/>
                  </a:lnTo>
                  <a:lnTo>
                    <a:pt x="488" y="663"/>
                  </a:lnTo>
                  <a:lnTo>
                    <a:pt x="400" y="747"/>
                  </a:lnTo>
                  <a:lnTo>
                    <a:pt x="0"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任意多边形: 形状 23">
              <a:extLst>
                <a:ext uri="{FF2B5EF4-FFF2-40B4-BE49-F238E27FC236}">
                  <a16:creationId xmlns:a16="http://schemas.microsoft.com/office/drawing/2014/main" id="{E0A98B4D-086F-4E0A-A451-0CF2BAA83581}"/>
                </a:ext>
              </a:extLst>
            </p:cNvPr>
            <p:cNvSpPr>
              <a:spLocks/>
            </p:cNvSpPr>
            <p:nvPr/>
          </p:nvSpPr>
          <p:spPr bwMode="auto">
            <a:xfrm>
              <a:off x="7854226" y="951866"/>
              <a:ext cx="261938" cy="5089525"/>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1" y="2032"/>
                    <a:pt x="1" y="2006"/>
                  </a:cubicBezTo>
                  <a:cubicBezTo>
                    <a:pt x="0" y="46"/>
                    <a:pt x="0" y="46"/>
                    <a:pt x="0" y="46"/>
                  </a:cubicBezTo>
                  <a:cubicBezTo>
                    <a:pt x="0" y="20"/>
                    <a:pt x="21" y="0"/>
                    <a:pt x="46" y="0"/>
                  </a:cubicBezTo>
                  <a:cubicBezTo>
                    <a:pt x="57" y="0"/>
                    <a:pt x="57" y="0"/>
                    <a:pt x="57" y="0"/>
                  </a:cubicBezTo>
                  <a:cubicBezTo>
                    <a:pt x="83" y="0"/>
                    <a:pt x="104" y="20"/>
                    <a:pt x="104" y="46"/>
                  </a:cubicBezTo>
                  <a:lnTo>
                    <a:pt x="105" y="2006"/>
                  </a:lnTo>
                  <a:close/>
                </a:path>
              </a:pathLst>
            </a:custGeom>
            <a:solidFill>
              <a:schemeClr val="accent1"/>
            </a:solidFill>
            <a:ln>
              <a:noFill/>
            </a:ln>
          </p:spPr>
          <p:txBody>
            <a:bodyPr anchor="ctr"/>
            <a:lstStyle/>
            <a:p>
              <a:pPr algn="ctr"/>
              <a:endParaRPr>
                <a:cs typeface="+mn-ea"/>
                <a:sym typeface="+mn-lt"/>
              </a:endParaRPr>
            </a:p>
          </p:txBody>
        </p:sp>
        <p:sp>
          <p:nvSpPr>
            <p:cNvPr id="25" name="任意多边形: 形状 24">
              <a:extLst>
                <a:ext uri="{FF2B5EF4-FFF2-40B4-BE49-F238E27FC236}">
                  <a16:creationId xmlns:a16="http://schemas.microsoft.com/office/drawing/2014/main" id="{F929F22D-5BB9-4331-880D-F1953D36CB54}"/>
                </a:ext>
              </a:extLst>
            </p:cNvPr>
            <p:cNvSpPr>
              <a:spLocks/>
            </p:cNvSpPr>
            <p:nvPr/>
          </p:nvSpPr>
          <p:spPr bwMode="auto">
            <a:xfrm>
              <a:off x="8114576" y="951866"/>
              <a:ext cx="261938" cy="5089525"/>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7 w 105"/>
                <a:gd name="T11" fmla="*/ 0 h 2053"/>
                <a:gd name="T12" fmla="*/ 58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2" y="2053"/>
                    <a:pt x="1" y="2032"/>
                    <a:pt x="1" y="2006"/>
                  </a:cubicBezTo>
                  <a:cubicBezTo>
                    <a:pt x="0" y="46"/>
                    <a:pt x="0" y="46"/>
                    <a:pt x="0" y="46"/>
                  </a:cubicBezTo>
                  <a:cubicBezTo>
                    <a:pt x="0" y="20"/>
                    <a:pt x="21" y="0"/>
                    <a:pt x="47" y="0"/>
                  </a:cubicBezTo>
                  <a:cubicBezTo>
                    <a:pt x="58" y="0"/>
                    <a:pt x="58" y="0"/>
                    <a:pt x="58" y="0"/>
                  </a:cubicBezTo>
                  <a:cubicBezTo>
                    <a:pt x="83" y="0"/>
                    <a:pt x="104" y="20"/>
                    <a:pt x="104" y="46"/>
                  </a:cubicBezTo>
                  <a:lnTo>
                    <a:pt x="105" y="2006"/>
                  </a:lnTo>
                  <a:close/>
                </a:path>
              </a:pathLst>
            </a:custGeom>
            <a:solidFill>
              <a:schemeClr val="accent5"/>
            </a:solidFill>
            <a:ln>
              <a:noFill/>
            </a:ln>
          </p:spPr>
          <p:txBody>
            <a:bodyPr anchor="ctr"/>
            <a:lstStyle/>
            <a:p>
              <a:pPr algn="ctr"/>
              <a:endParaRPr>
                <a:cs typeface="+mn-ea"/>
                <a:sym typeface="+mn-lt"/>
              </a:endParaRPr>
            </a:p>
          </p:txBody>
        </p:sp>
        <p:sp>
          <p:nvSpPr>
            <p:cNvPr id="26" name="任意多边形: 形状 25">
              <a:extLst>
                <a:ext uri="{FF2B5EF4-FFF2-40B4-BE49-F238E27FC236}">
                  <a16:creationId xmlns:a16="http://schemas.microsoft.com/office/drawing/2014/main" id="{04E529F4-87B0-4742-9F07-1FA68C2CAA5D}"/>
                </a:ext>
              </a:extLst>
            </p:cNvPr>
            <p:cNvSpPr>
              <a:spLocks/>
            </p:cNvSpPr>
            <p:nvPr/>
          </p:nvSpPr>
          <p:spPr bwMode="auto">
            <a:xfrm>
              <a:off x="7597051" y="951866"/>
              <a:ext cx="261938" cy="5089525"/>
            </a:xfrm>
            <a:custGeom>
              <a:avLst/>
              <a:gdLst>
                <a:gd name="T0" fmla="*/ 105 w 105"/>
                <a:gd name="T1" fmla="*/ 2006 h 2053"/>
                <a:gd name="T2" fmla="*/ 58 w 105"/>
                <a:gd name="T3" fmla="*/ 2053 h 2053"/>
                <a:gd name="T4" fmla="*/ 47 w 105"/>
                <a:gd name="T5" fmla="*/ 2053 h 2053"/>
                <a:gd name="T6" fmla="*/ 0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0" y="2032"/>
                    <a:pt x="0" y="2006"/>
                  </a:cubicBezTo>
                  <a:cubicBezTo>
                    <a:pt x="0" y="46"/>
                    <a:pt x="0" y="46"/>
                    <a:pt x="0" y="46"/>
                  </a:cubicBezTo>
                  <a:cubicBezTo>
                    <a:pt x="0" y="21"/>
                    <a:pt x="21" y="0"/>
                    <a:pt x="46" y="0"/>
                  </a:cubicBezTo>
                  <a:cubicBezTo>
                    <a:pt x="57" y="0"/>
                    <a:pt x="57" y="0"/>
                    <a:pt x="57" y="0"/>
                  </a:cubicBezTo>
                  <a:cubicBezTo>
                    <a:pt x="83" y="0"/>
                    <a:pt x="104" y="21"/>
                    <a:pt x="104" y="46"/>
                  </a:cubicBezTo>
                  <a:lnTo>
                    <a:pt x="105" y="2006"/>
                  </a:lnTo>
                  <a:close/>
                </a:path>
              </a:pathLst>
            </a:custGeom>
            <a:solidFill>
              <a:schemeClr val="accent3"/>
            </a:solidFill>
            <a:ln>
              <a:noFill/>
            </a:ln>
          </p:spPr>
          <p:txBody>
            <a:bodyPr anchor="ctr"/>
            <a:lstStyle/>
            <a:p>
              <a:pPr algn="ctr"/>
              <a:endParaRPr>
                <a:cs typeface="+mn-ea"/>
                <a:sym typeface="+mn-lt"/>
              </a:endParaRPr>
            </a:p>
          </p:txBody>
        </p:sp>
        <p:sp>
          <p:nvSpPr>
            <p:cNvPr id="27" name="任意多边形: 形状 26">
              <a:extLst>
                <a:ext uri="{FF2B5EF4-FFF2-40B4-BE49-F238E27FC236}">
                  <a16:creationId xmlns:a16="http://schemas.microsoft.com/office/drawing/2014/main" id="{609CB7E8-A5FD-46C9-97EA-D93AA9661D13}"/>
                </a:ext>
              </a:extLst>
            </p:cNvPr>
            <p:cNvSpPr>
              <a:spLocks/>
            </p:cNvSpPr>
            <p:nvPr/>
          </p:nvSpPr>
          <p:spPr bwMode="auto">
            <a:xfrm>
              <a:off x="7884389" y="-13334"/>
              <a:ext cx="200025" cy="312738"/>
            </a:xfrm>
            <a:custGeom>
              <a:avLst/>
              <a:gdLst>
                <a:gd name="T0" fmla="*/ 40 w 80"/>
                <a:gd name="T1" fmla="*/ 0 h 126"/>
                <a:gd name="T2" fmla="*/ 0 w 80"/>
                <a:gd name="T3" fmla="*/ 110 h 126"/>
                <a:gd name="T4" fmla="*/ 40 w 80"/>
                <a:gd name="T5" fmla="*/ 126 h 126"/>
                <a:gd name="T6" fmla="*/ 80 w 80"/>
                <a:gd name="T7" fmla="*/ 110 h 126"/>
                <a:gd name="T8" fmla="*/ 40 w 80"/>
                <a:gd name="T9" fmla="*/ 0 h 126"/>
              </a:gdLst>
              <a:ahLst/>
              <a:cxnLst>
                <a:cxn ang="0">
                  <a:pos x="T0" y="T1"/>
                </a:cxn>
                <a:cxn ang="0">
                  <a:pos x="T2" y="T3"/>
                </a:cxn>
                <a:cxn ang="0">
                  <a:pos x="T4" y="T5"/>
                </a:cxn>
                <a:cxn ang="0">
                  <a:pos x="T6" y="T7"/>
                </a:cxn>
                <a:cxn ang="0">
                  <a:pos x="T8" y="T9"/>
                </a:cxn>
              </a:cxnLst>
              <a:rect l="0" t="0" r="r" b="b"/>
              <a:pathLst>
                <a:path w="80" h="126">
                  <a:moveTo>
                    <a:pt x="40" y="0"/>
                  </a:moveTo>
                  <a:cubicBezTo>
                    <a:pt x="0" y="110"/>
                    <a:pt x="0" y="110"/>
                    <a:pt x="0" y="110"/>
                  </a:cubicBezTo>
                  <a:cubicBezTo>
                    <a:pt x="0" y="110"/>
                    <a:pt x="11" y="126"/>
                    <a:pt x="40" y="126"/>
                  </a:cubicBezTo>
                  <a:cubicBezTo>
                    <a:pt x="68" y="126"/>
                    <a:pt x="80" y="110"/>
                    <a:pt x="80" y="110"/>
                  </a:cubicBezTo>
                  <a:lnTo>
                    <a:pt x="40" y="0"/>
                  </a:lnTo>
                  <a:close/>
                </a:path>
              </a:pathLst>
            </a:custGeom>
            <a:solidFill>
              <a:schemeClr val="tx2"/>
            </a:solidFill>
            <a:ln>
              <a:noFill/>
            </a:ln>
          </p:spPr>
          <p:txBody>
            <a:bodyPr anchor="ctr"/>
            <a:lstStyle/>
            <a:p>
              <a:pPr algn="ctr"/>
              <a:endParaRPr>
                <a:cs typeface="+mn-ea"/>
                <a:sym typeface="+mn-lt"/>
              </a:endParaRPr>
            </a:p>
          </p:txBody>
        </p:sp>
        <p:sp>
          <p:nvSpPr>
            <p:cNvPr id="28" name="矩形 27">
              <a:extLst>
                <a:ext uri="{FF2B5EF4-FFF2-40B4-BE49-F238E27FC236}">
                  <a16:creationId xmlns:a16="http://schemas.microsoft.com/office/drawing/2014/main" id="{68B99905-B6BE-4544-A7A7-3111040FA4D5}"/>
                </a:ext>
              </a:extLst>
            </p:cNvPr>
            <p:cNvSpPr>
              <a:spLocks/>
            </p:cNvSpPr>
            <p:nvPr/>
          </p:nvSpPr>
          <p:spPr bwMode="auto">
            <a:xfrm>
              <a:off x="7597051" y="5925504"/>
              <a:ext cx="779463" cy="349250"/>
            </a:xfrm>
            <a:prstGeom prst="rect">
              <a:avLst/>
            </a:prstGeom>
            <a:solidFill>
              <a:schemeClr val="tx2">
                <a:lumMod val="60000"/>
                <a:lumOff val="40000"/>
              </a:schemeClr>
            </a:solidFill>
            <a:ln>
              <a:noFill/>
            </a:ln>
          </p:spPr>
          <p:txBody>
            <a:bodyPr anchor="ctr"/>
            <a:lstStyle/>
            <a:p>
              <a:pPr algn="ctr"/>
              <a:endParaRPr>
                <a:cs typeface="+mn-ea"/>
                <a:sym typeface="+mn-lt"/>
              </a:endParaRPr>
            </a:p>
          </p:txBody>
        </p:sp>
        <p:sp>
          <p:nvSpPr>
            <p:cNvPr id="29" name="任意多边形: 形状 28">
              <a:extLst>
                <a:ext uri="{FF2B5EF4-FFF2-40B4-BE49-F238E27FC236}">
                  <a16:creationId xmlns:a16="http://schemas.microsoft.com/office/drawing/2014/main" id="{61387071-1466-42B8-8464-2CF3001098F9}"/>
                </a:ext>
              </a:extLst>
            </p:cNvPr>
            <p:cNvSpPr>
              <a:spLocks/>
            </p:cNvSpPr>
            <p:nvPr/>
          </p:nvSpPr>
          <p:spPr bwMode="auto">
            <a:xfrm>
              <a:off x="7562126" y="6217604"/>
              <a:ext cx="852488" cy="57150"/>
            </a:xfrm>
            <a:custGeom>
              <a:avLst/>
              <a:gdLst>
                <a:gd name="T0" fmla="*/ 326 w 341"/>
                <a:gd name="T1" fmla="*/ 0 h 23"/>
                <a:gd name="T2" fmla="*/ 15 w 341"/>
                <a:gd name="T3" fmla="*/ 0 h 23"/>
                <a:gd name="T4" fmla="*/ 15 w 341"/>
                <a:gd name="T5" fmla="*/ 23 h 23"/>
                <a:gd name="T6" fmla="*/ 326 w 341"/>
                <a:gd name="T7" fmla="*/ 23 h 23"/>
                <a:gd name="T8" fmla="*/ 326 w 341"/>
                <a:gd name="T9" fmla="*/ 0 h 23"/>
              </a:gdLst>
              <a:ahLst/>
              <a:cxnLst>
                <a:cxn ang="0">
                  <a:pos x="T0" y="T1"/>
                </a:cxn>
                <a:cxn ang="0">
                  <a:pos x="T2" y="T3"/>
                </a:cxn>
                <a:cxn ang="0">
                  <a:pos x="T4" y="T5"/>
                </a:cxn>
                <a:cxn ang="0">
                  <a:pos x="T6" y="T7"/>
                </a:cxn>
                <a:cxn ang="0">
                  <a:pos x="T8" y="T9"/>
                </a:cxn>
              </a:cxnLst>
              <a:rect l="0" t="0" r="r" b="b"/>
              <a:pathLst>
                <a:path w="341" h="23">
                  <a:moveTo>
                    <a:pt x="326" y="0"/>
                  </a:moveTo>
                  <a:cubicBezTo>
                    <a:pt x="222" y="0"/>
                    <a:pt x="119" y="0"/>
                    <a:pt x="15" y="0"/>
                  </a:cubicBezTo>
                  <a:cubicBezTo>
                    <a:pt x="0" y="0"/>
                    <a:pt x="0" y="23"/>
                    <a:pt x="15" y="23"/>
                  </a:cubicBezTo>
                  <a:cubicBezTo>
                    <a:pt x="119" y="23"/>
                    <a:pt x="222" y="23"/>
                    <a:pt x="326" y="23"/>
                  </a:cubicBezTo>
                  <a:cubicBezTo>
                    <a:pt x="341" y="23"/>
                    <a:pt x="341" y="0"/>
                    <a:pt x="326" y="0"/>
                  </a:cubicBezTo>
                  <a:close/>
                </a:path>
              </a:pathLst>
            </a:custGeom>
            <a:solidFill>
              <a:schemeClr val="tx2">
                <a:lumMod val="75000"/>
              </a:schemeClr>
            </a:solidFill>
            <a:ln>
              <a:noFill/>
            </a:ln>
          </p:spPr>
          <p:txBody>
            <a:bodyPr anchor="ctr"/>
            <a:lstStyle/>
            <a:p>
              <a:pPr algn="ctr"/>
              <a:endParaRPr>
                <a:cs typeface="+mn-ea"/>
                <a:sym typeface="+mn-lt"/>
              </a:endParaRPr>
            </a:p>
          </p:txBody>
        </p:sp>
        <p:sp>
          <p:nvSpPr>
            <p:cNvPr id="30" name="任意多边形: 形状 29">
              <a:extLst>
                <a:ext uri="{FF2B5EF4-FFF2-40B4-BE49-F238E27FC236}">
                  <a16:creationId xmlns:a16="http://schemas.microsoft.com/office/drawing/2014/main" id="{6928FC62-9E52-41BD-9358-10348AEC7FA7}"/>
                </a:ext>
              </a:extLst>
            </p:cNvPr>
            <p:cNvSpPr>
              <a:spLocks/>
            </p:cNvSpPr>
            <p:nvPr/>
          </p:nvSpPr>
          <p:spPr bwMode="auto">
            <a:xfrm>
              <a:off x="7562126" y="6069966"/>
              <a:ext cx="852488" cy="58738"/>
            </a:xfrm>
            <a:custGeom>
              <a:avLst/>
              <a:gdLst>
                <a:gd name="T0" fmla="*/ 326 w 341"/>
                <a:gd name="T1" fmla="*/ 0 h 24"/>
                <a:gd name="T2" fmla="*/ 15 w 341"/>
                <a:gd name="T3" fmla="*/ 1 h 24"/>
                <a:gd name="T4" fmla="*/ 15 w 341"/>
                <a:gd name="T5" fmla="*/ 24 h 24"/>
                <a:gd name="T6" fmla="*/ 326 w 341"/>
                <a:gd name="T7" fmla="*/ 24 h 24"/>
                <a:gd name="T8" fmla="*/ 326 w 341"/>
                <a:gd name="T9" fmla="*/ 0 h 24"/>
              </a:gdLst>
              <a:ahLst/>
              <a:cxnLst>
                <a:cxn ang="0">
                  <a:pos x="T0" y="T1"/>
                </a:cxn>
                <a:cxn ang="0">
                  <a:pos x="T2" y="T3"/>
                </a:cxn>
                <a:cxn ang="0">
                  <a:pos x="T4" y="T5"/>
                </a:cxn>
                <a:cxn ang="0">
                  <a:pos x="T6" y="T7"/>
                </a:cxn>
                <a:cxn ang="0">
                  <a:pos x="T8" y="T9"/>
                </a:cxn>
              </a:cxnLst>
              <a:rect l="0" t="0" r="r" b="b"/>
              <a:pathLst>
                <a:path w="341" h="24">
                  <a:moveTo>
                    <a:pt x="326" y="0"/>
                  </a:moveTo>
                  <a:cubicBezTo>
                    <a:pt x="222" y="0"/>
                    <a:pt x="119" y="1"/>
                    <a:pt x="15" y="1"/>
                  </a:cubicBezTo>
                  <a:cubicBezTo>
                    <a:pt x="0" y="1"/>
                    <a:pt x="0" y="24"/>
                    <a:pt x="15" y="24"/>
                  </a:cubicBezTo>
                  <a:cubicBezTo>
                    <a:pt x="119" y="24"/>
                    <a:pt x="222" y="24"/>
                    <a:pt x="326" y="24"/>
                  </a:cubicBezTo>
                  <a:cubicBezTo>
                    <a:pt x="341" y="24"/>
                    <a:pt x="341" y="0"/>
                    <a:pt x="326" y="0"/>
                  </a:cubicBezTo>
                  <a:close/>
                </a:path>
              </a:pathLst>
            </a:custGeom>
            <a:solidFill>
              <a:schemeClr val="tx2">
                <a:lumMod val="75000"/>
              </a:schemeClr>
            </a:solidFill>
            <a:ln>
              <a:noFill/>
            </a:ln>
          </p:spPr>
          <p:txBody>
            <a:bodyPr anchor="ctr"/>
            <a:lstStyle/>
            <a:p>
              <a:pPr algn="ctr"/>
              <a:endParaRPr>
                <a:cs typeface="+mn-ea"/>
                <a:sym typeface="+mn-lt"/>
              </a:endParaRPr>
            </a:p>
          </p:txBody>
        </p:sp>
        <p:sp>
          <p:nvSpPr>
            <p:cNvPr id="31" name="任意多边形: 形状 30">
              <a:extLst>
                <a:ext uri="{FF2B5EF4-FFF2-40B4-BE49-F238E27FC236}">
                  <a16:creationId xmlns:a16="http://schemas.microsoft.com/office/drawing/2014/main" id="{A0FEFB59-ACDD-4421-A3D3-87988051B3B8}"/>
                </a:ext>
              </a:extLst>
            </p:cNvPr>
            <p:cNvSpPr>
              <a:spLocks/>
            </p:cNvSpPr>
            <p:nvPr/>
          </p:nvSpPr>
          <p:spPr bwMode="auto">
            <a:xfrm>
              <a:off x="7562126" y="5925504"/>
              <a:ext cx="852488" cy="58738"/>
            </a:xfrm>
            <a:custGeom>
              <a:avLst/>
              <a:gdLst>
                <a:gd name="T0" fmla="*/ 325 w 341"/>
                <a:gd name="T1" fmla="*/ 0 h 24"/>
                <a:gd name="T2" fmla="*/ 15 w 341"/>
                <a:gd name="T3" fmla="*/ 0 h 24"/>
                <a:gd name="T4" fmla="*/ 15 w 341"/>
                <a:gd name="T5" fmla="*/ 24 h 24"/>
                <a:gd name="T6" fmla="*/ 325 w 341"/>
                <a:gd name="T7" fmla="*/ 23 h 24"/>
                <a:gd name="T8" fmla="*/ 325 w 341"/>
                <a:gd name="T9" fmla="*/ 0 h 24"/>
              </a:gdLst>
              <a:ahLst/>
              <a:cxnLst>
                <a:cxn ang="0">
                  <a:pos x="T0" y="T1"/>
                </a:cxn>
                <a:cxn ang="0">
                  <a:pos x="T2" y="T3"/>
                </a:cxn>
                <a:cxn ang="0">
                  <a:pos x="T4" y="T5"/>
                </a:cxn>
                <a:cxn ang="0">
                  <a:pos x="T6" y="T7"/>
                </a:cxn>
                <a:cxn ang="0">
                  <a:pos x="T8" y="T9"/>
                </a:cxn>
              </a:cxnLst>
              <a:rect l="0" t="0" r="r" b="b"/>
              <a:pathLst>
                <a:path w="341" h="24">
                  <a:moveTo>
                    <a:pt x="325" y="0"/>
                  </a:moveTo>
                  <a:cubicBezTo>
                    <a:pt x="222" y="0"/>
                    <a:pt x="119" y="0"/>
                    <a:pt x="15" y="0"/>
                  </a:cubicBezTo>
                  <a:cubicBezTo>
                    <a:pt x="0" y="0"/>
                    <a:pt x="0" y="24"/>
                    <a:pt x="15" y="24"/>
                  </a:cubicBezTo>
                  <a:cubicBezTo>
                    <a:pt x="119" y="24"/>
                    <a:pt x="222" y="24"/>
                    <a:pt x="325" y="23"/>
                  </a:cubicBezTo>
                  <a:cubicBezTo>
                    <a:pt x="341" y="23"/>
                    <a:pt x="341" y="0"/>
                    <a:pt x="325" y="0"/>
                  </a:cubicBezTo>
                  <a:close/>
                </a:path>
              </a:pathLst>
            </a:custGeom>
            <a:solidFill>
              <a:schemeClr val="tx2">
                <a:lumMod val="75000"/>
              </a:schemeClr>
            </a:solidFill>
            <a:ln>
              <a:noFill/>
            </a:ln>
          </p:spPr>
          <p:txBody>
            <a:bodyPr anchor="ctr"/>
            <a:lstStyle/>
            <a:p>
              <a:pPr algn="ctr"/>
              <a:endParaRPr>
                <a:cs typeface="+mn-ea"/>
                <a:sym typeface="+mn-lt"/>
              </a:endParaRPr>
            </a:p>
          </p:txBody>
        </p:sp>
      </p:grpSp>
      <p:sp>
        <p:nvSpPr>
          <p:cNvPr id="15" name="文本框 72">
            <a:extLst>
              <a:ext uri="{FF2B5EF4-FFF2-40B4-BE49-F238E27FC236}">
                <a16:creationId xmlns:a16="http://schemas.microsoft.com/office/drawing/2014/main" id="{B07FCEAC-23D4-4B2B-8019-61DB6B4D9F5A}"/>
              </a:ext>
            </a:extLst>
          </p:cNvPr>
          <p:cNvSpPr txBox="1"/>
          <p:nvPr/>
        </p:nvSpPr>
        <p:spPr>
          <a:xfrm>
            <a:off x="6037198" y="4090649"/>
            <a:ext cx="4238803" cy="545319"/>
          </a:xfrm>
          <a:prstGeom prst="rect">
            <a:avLst/>
          </a:prstGeom>
          <a:noFill/>
        </p:spPr>
        <p:txBody>
          <a:bodyPr wrap="none" lIns="360000" tIns="0" rIns="0" bIns="0" anchor="b" anchorCtr="0">
            <a:noAutofit/>
          </a:bodyPr>
          <a:lstStyle/>
          <a:p>
            <a:r>
              <a:rPr lang="vi-VN" altLang="zh-CN" sz="2800" b="1" dirty="0" smtClean="0">
                <a:solidFill>
                  <a:schemeClr val="accent3">
                    <a:lumMod val="100000"/>
                  </a:schemeClr>
                </a:solidFill>
                <a:cs typeface="+mn-ea"/>
                <a:sym typeface="+mn-lt"/>
              </a:rPr>
              <a:t>Chuẩn bị bài tiếp theo.</a:t>
            </a:r>
            <a:endParaRPr lang="zh-CN" altLang="en-US" sz="2800" b="1" dirty="0">
              <a:solidFill>
                <a:schemeClr val="accent3">
                  <a:lumMod val="100000"/>
                </a:schemeClr>
              </a:solidFill>
              <a:cs typeface="+mn-ea"/>
              <a:sym typeface="+mn-lt"/>
            </a:endParaRPr>
          </a:p>
        </p:txBody>
      </p:sp>
      <p:sp>
        <p:nvSpPr>
          <p:cNvPr id="17" name="文本框 74">
            <a:extLst>
              <a:ext uri="{FF2B5EF4-FFF2-40B4-BE49-F238E27FC236}">
                <a16:creationId xmlns:a16="http://schemas.microsoft.com/office/drawing/2014/main" id="{C1DBD9AA-2230-4AB3-9807-A63DBC6CD5BD}"/>
              </a:ext>
            </a:extLst>
          </p:cNvPr>
          <p:cNvSpPr txBox="1"/>
          <p:nvPr/>
        </p:nvSpPr>
        <p:spPr>
          <a:xfrm>
            <a:off x="6673724" y="3129774"/>
            <a:ext cx="5434252" cy="587648"/>
          </a:xfrm>
          <a:prstGeom prst="rect">
            <a:avLst/>
          </a:prstGeom>
          <a:noFill/>
        </p:spPr>
        <p:txBody>
          <a:bodyPr wrap="none" lIns="360000" tIns="0" rIns="0" bIns="0" anchor="b" anchorCtr="0">
            <a:normAutofit/>
          </a:bodyPr>
          <a:lstStyle/>
          <a:p>
            <a:r>
              <a:rPr lang="vi-VN" altLang="zh-CN" sz="2800" b="1" dirty="0" smtClean="0">
                <a:solidFill>
                  <a:schemeClr val="accent2">
                    <a:lumMod val="100000"/>
                  </a:schemeClr>
                </a:solidFill>
                <a:cs typeface="+mn-ea"/>
                <a:sym typeface="+mn-lt"/>
              </a:rPr>
              <a:t>Xem lại bài “Năng lượng gió” </a:t>
            </a:r>
            <a:endParaRPr lang="zh-CN" altLang="en-US" sz="2800" b="1" dirty="0">
              <a:solidFill>
                <a:schemeClr val="accent2">
                  <a:lumMod val="100000"/>
                </a:schemeClr>
              </a:solidFill>
              <a:cs typeface="+mn-ea"/>
              <a:sym typeface="+mn-lt"/>
            </a:endParaRPr>
          </a:p>
        </p:txBody>
      </p:sp>
      <p:sp>
        <p:nvSpPr>
          <p:cNvPr id="42" name="文本框 5">
            <a:extLst>
              <a:ext uri="{FF2B5EF4-FFF2-40B4-BE49-F238E27FC236}">
                <a16:creationId xmlns:a16="http://schemas.microsoft.com/office/drawing/2014/main" id="{8F46DC7F-9955-448B-8175-3FA7240CA2A3}"/>
              </a:ext>
            </a:extLst>
          </p:cNvPr>
          <p:cNvSpPr txBox="1">
            <a:spLocks noChangeArrowheads="1"/>
          </p:cNvSpPr>
          <p:nvPr/>
        </p:nvSpPr>
        <p:spPr bwMode="auto">
          <a:xfrm>
            <a:off x="1385732" y="289441"/>
            <a:ext cx="26182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vi-VN" altLang="zh-CN" sz="4000" dirty="0" smtClean="0">
                <a:solidFill>
                  <a:srgbClr val="4A951F"/>
                </a:solidFill>
                <a:latin typeface="+mn-lt"/>
                <a:ea typeface="+mn-ea"/>
                <a:cs typeface="+mn-ea"/>
                <a:sym typeface="+mn-lt"/>
              </a:rPr>
              <a:t>DẶN DÒ</a:t>
            </a:r>
            <a:endParaRPr lang="zh-CN" altLang="en-US" sz="4000" dirty="0">
              <a:solidFill>
                <a:srgbClr val="4A951F"/>
              </a:solidFill>
              <a:latin typeface="+mn-lt"/>
              <a:ea typeface="+mn-ea"/>
              <a:cs typeface="+mn-ea"/>
              <a:sym typeface="+mn-lt"/>
            </a:endParaRPr>
          </a:p>
        </p:txBody>
      </p:sp>
      <p:pic>
        <p:nvPicPr>
          <p:cNvPr id="44" name="图片 43" descr="图片包含 物体, 事情&#10;&#10;已生成高可信度的说明">
            <a:extLst>
              <a:ext uri="{FF2B5EF4-FFF2-40B4-BE49-F238E27FC236}">
                <a16:creationId xmlns:a16="http://schemas.microsoft.com/office/drawing/2014/main" id="{E5E68618-BCCB-443B-9FE0-E8B26F9943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p:blipFill>
        <p:spPr>
          <a:xfrm>
            <a:off x="10401300" y="3628117"/>
            <a:ext cx="2206640" cy="3396144"/>
          </a:xfrm>
          <a:prstGeom prst="rect">
            <a:avLst/>
          </a:prstGeom>
        </p:spPr>
      </p:pic>
      <p:pic>
        <p:nvPicPr>
          <p:cNvPr id="45" name="图片 44" descr="图片包含 物体, 事情&#10;&#10;已生成高可信度的说明">
            <a:extLst>
              <a:ext uri="{FF2B5EF4-FFF2-40B4-BE49-F238E27FC236}">
                <a16:creationId xmlns:a16="http://schemas.microsoft.com/office/drawing/2014/main" id="{D3218633-1359-460F-A807-9A7052C57E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703" t="5269" b="58748"/>
          <a:stretch/>
        </p:blipFill>
        <p:spPr>
          <a:xfrm>
            <a:off x="9623103" y="-213101"/>
            <a:ext cx="2568897" cy="2689601"/>
          </a:xfrm>
          <a:prstGeom prst="rect">
            <a:avLst/>
          </a:prstGeom>
        </p:spPr>
      </p:pic>
      <p:pic>
        <p:nvPicPr>
          <p:cNvPr id="36" name="图片 35">
            <a:extLst>
              <a:ext uri="{FF2B5EF4-FFF2-40B4-BE49-F238E27FC236}">
                <a16:creationId xmlns:a16="http://schemas.microsoft.com/office/drawing/2014/main" id="{90A645A6-7D19-4CAD-BDD2-13916D0D22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22390" y="-217124"/>
            <a:ext cx="1766471" cy="1489377"/>
          </a:xfrm>
          <a:prstGeom prst="rect">
            <a:avLst/>
          </a:prstGeom>
        </p:spPr>
      </p:pic>
    </p:spTree>
    <p:extLst>
      <p:ext uri="{BB962C8B-B14F-4D97-AF65-F5344CB8AC3E}">
        <p14:creationId xmlns:p14="http://schemas.microsoft.com/office/powerpoint/2010/main" val="500962559"/>
      </p:ext>
    </p:extLst>
  </p:cSld>
  <p:clrMapOvr>
    <a:masterClrMapping/>
  </p:clrMapOvr>
  <mc:AlternateContent xmlns:mc="http://schemas.openxmlformats.org/markup-compatibility/2006" xmlns:p14="http://schemas.microsoft.com/office/powerpoint/2010/main">
    <mc:Choice Requires="p14">
      <p:transition spd="slow" p14:dur="1500" advTm="12500">
        <p:random/>
      </p:transition>
    </mc:Choice>
    <mc:Fallback xmlns="">
      <p:transition spd="slow" advTm="12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1+#ppt_w/2"/>
                                          </p:val>
                                        </p:tav>
                                        <p:tav tm="100000">
                                          <p:val>
                                            <p:strVal val="#ppt_x"/>
                                          </p:val>
                                        </p:tav>
                                      </p:tavLst>
                                    </p:anim>
                                    <p:anim calcmode="lin" valueType="num">
                                      <p:cBhvr additive="base">
                                        <p:cTn id="16" dur="10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p:tgtEl>
                                          <p:spTgt spid="42"/>
                                        </p:tgtEl>
                                        <p:attrNameLst>
                                          <p:attrName>ppt_x</p:attrName>
                                        </p:attrNameLst>
                                      </p:cBhvr>
                                      <p:tavLst>
                                        <p:tav tm="0">
                                          <p:val>
                                            <p:strVal val="#ppt_x-#ppt_w*1.125000"/>
                                          </p:val>
                                        </p:tav>
                                        <p:tav tm="100000">
                                          <p:val>
                                            <p:strVal val="#ppt_x"/>
                                          </p:val>
                                        </p:tav>
                                      </p:tavLst>
                                    </p:anim>
                                    <p:animEffect transition="in" filter="wipe(right)">
                                      <p:cBhvr>
                                        <p:cTn id="21" dur="500"/>
                                        <p:tgtEl>
                                          <p:spTgt spid="42"/>
                                        </p:tgtEl>
                                      </p:cBhvr>
                                    </p:animEffect>
                                  </p:childTnLst>
                                </p:cTn>
                              </p:par>
                              <p:par>
                                <p:cTn id="22" presetID="47"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190075C7-10BF-48AF-A213-0C5B78DAFD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428" b="1684"/>
          <a:stretch/>
        </p:blipFill>
        <p:spPr>
          <a:xfrm>
            <a:off x="-2371" y="-27764"/>
            <a:ext cx="12192000" cy="6885764"/>
          </a:xfrm>
          <a:prstGeom prst="rect">
            <a:avLst/>
          </a:prstGeom>
        </p:spPr>
      </p:pic>
      <p:pic>
        <p:nvPicPr>
          <p:cNvPr id="9" name="图片 8" descr="图片包含 浅色&#10;&#10;已生成高可信度的说明">
            <a:extLst>
              <a:ext uri="{FF2B5EF4-FFF2-40B4-BE49-F238E27FC236}">
                <a16:creationId xmlns:a16="http://schemas.microsoft.com/office/drawing/2014/main" id="{D3084D71-2E30-4ED2-A2D5-71201F3758D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8191500" y="4693070"/>
            <a:ext cx="416700" cy="1002880"/>
          </a:xfrm>
          <a:prstGeom prst="rect">
            <a:avLst/>
          </a:prstGeom>
        </p:spPr>
      </p:pic>
      <p:pic>
        <p:nvPicPr>
          <p:cNvPr id="11" name="图片 10">
            <a:extLst>
              <a:ext uri="{FF2B5EF4-FFF2-40B4-BE49-F238E27FC236}">
                <a16:creationId xmlns:a16="http://schemas.microsoft.com/office/drawing/2014/main" id="{AE954B05-0407-4B8B-8D12-9ECB5997EB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5819775" y="4854122"/>
            <a:ext cx="552450" cy="1162050"/>
          </a:xfrm>
          <a:prstGeom prst="rect">
            <a:avLst/>
          </a:prstGeom>
        </p:spPr>
      </p:pic>
      <p:pic>
        <p:nvPicPr>
          <p:cNvPr id="13" name="图片 12" descr="图片包含 烟火, 户外艺术系列&#10;&#10;已生成高可信度的说明">
            <a:extLst>
              <a:ext uri="{FF2B5EF4-FFF2-40B4-BE49-F238E27FC236}">
                <a16:creationId xmlns:a16="http://schemas.microsoft.com/office/drawing/2014/main" id="{0F7D1DDB-10C7-4B19-A5E7-07B50984AA1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3414"/>
          <a:stretch/>
        </p:blipFill>
        <p:spPr>
          <a:xfrm>
            <a:off x="0" y="-27765"/>
            <a:ext cx="12756444" cy="3299455"/>
          </a:xfrm>
          <a:prstGeom prst="rect">
            <a:avLst/>
          </a:prstGeom>
        </p:spPr>
      </p:pic>
      <p:pic>
        <p:nvPicPr>
          <p:cNvPr id="15" name="图片 14" descr="图片包含 物体, 事情&#10;&#10;已生成高可信度的说明">
            <a:extLst>
              <a:ext uri="{FF2B5EF4-FFF2-40B4-BE49-F238E27FC236}">
                <a16:creationId xmlns:a16="http://schemas.microsoft.com/office/drawing/2014/main" id="{5D988D22-B185-4DF3-9A6C-F6A25C2317A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5269" r="83472" b="58748"/>
          <a:stretch/>
        </p:blipFill>
        <p:spPr>
          <a:xfrm>
            <a:off x="1495104" y="461947"/>
            <a:ext cx="1603390" cy="2467708"/>
          </a:xfrm>
          <a:prstGeom prst="rect">
            <a:avLst/>
          </a:prstGeom>
        </p:spPr>
      </p:pic>
      <p:pic>
        <p:nvPicPr>
          <p:cNvPr id="18" name="图片 17" descr="图片包含 物体, 事情&#10;&#10;已生成高可信度的说明">
            <a:extLst>
              <a:ext uri="{FF2B5EF4-FFF2-40B4-BE49-F238E27FC236}">
                <a16:creationId xmlns:a16="http://schemas.microsoft.com/office/drawing/2014/main" id="{0127833A-C28A-44E7-86AC-33490DDBFAF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5703" t="5269" b="58748"/>
          <a:stretch/>
        </p:blipFill>
        <p:spPr>
          <a:xfrm>
            <a:off x="9172233" y="461947"/>
            <a:ext cx="2356962" cy="2467708"/>
          </a:xfrm>
          <a:prstGeom prst="rect">
            <a:avLst/>
          </a:prstGeom>
        </p:spPr>
      </p:pic>
      <p:pic>
        <p:nvPicPr>
          <p:cNvPr id="22" name="图片 21">
            <a:extLst>
              <a:ext uri="{FF2B5EF4-FFF2-40B4-BE49-F238E27FC236}">
                <a16:creationId xmlns:a16="http://schemas.microsoft.com/office/drawing/2014/main" id="{7AEABE1D-4CB0-4FD1-A170-292FE20524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27600" y="2850890"/>
            <a:ext cx="1865380" cy="1572771"/>
          </a:xfrm>
          <a:prstGeom prst="rect">
            <a:avLst/>
          </a:prstGeom>
        </p:spPr>
      </p:pic>
      <p:pic>
        <p:nvPicPr>
          <p:cNvPr id="23" name="图片 22" descr="图片包含 浅色&#10;&#10;已生成高可信度的说明">
            <a:extLst>
              <a:ext uri="{FF2B5EF4-FFF2-40B4-BE49-F238E27FC236}">
                <a16:creationId xmlns:a16="http://schemas.microsoft.com/office/drawing/2014/main" id="{30152D0F-74DE-4B12-ADC8-F52D06AAF07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7915275" y="4693070"/>
            <a:ext cx="416700" cy="1002880"/>
          </a:xfrm>
          <a:prstGeom prst="rect">
            <a:avLst/>
          </a:prstGeom>
        </p:spPr>
      </p:pic>
      <p:pic>
        <p:nvPicPr>
          <p:cNvPr id="24" name="图片 23">
            <a:extLst>
              <a:ext uri="{FF2B5EF4-FFF2-40B4-BE49-F238E27FC236}">
                <a16:creationId xmlns:a16="http://schemas.microsoft.com/office/drawing/2014/main" id="{2FE18012-2E2B-415A-9099-2F516B1F59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7500938" y="4641226"/>
            <a:ext cx="552450" cy="1162050"/>
          </a:xfrm>
          <a:prstGeom prst="rect">
            <a:avLst/>
          </a:prstGeom>
        </p:spPr>
      </p:pic>
      <p:pic>
        <p:nvPicPr>
          <p:cNvPr id="3" name="图片 2" descr="图片包含 蛋糕, 餐桌&#10;&#10;已生成高可信度的说明">
            <a:extLst>
              <a:ext uri="{FF2B5EF4-FFF2-40B4-BE49-F238E27FC236}">
                <a16:creationId xmlns:a16="http://schemas.microsoft.com/office/drawing/2014/main" id="{E35B9A44-F675-438B-8F00-69EF4E3DD89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11218" b="3104"/>
          <a:stretch/>
        </p:blipFill>
        <p:spPr>
          <a:xfrm>
            <a:off x="2155426" y="547041"/>
            <a:ext cx="8102752" cy="3039461"/>
          </a:xfrm>
          <a:prstGeom prst="rect">
            <a:avLst/>
          </a:prstGeom>
        </p:spPr>
      </p:pic>
      <p:sp>
        <p:nvSpPr>
          <p:cNvPr id="25" name="文本框 24">
            <a:extLst>
              <a:ext uri="{FF2B5EF4-FFF2-40B4-BE49-F238E27FC236}">
                <a16:creationId xmlns:a16="http://schemas.microsoft.com/office/drawing/2014/main" id="{3575D404-2B5E-45A3-8E5A-E2E4312A9525}"/>
              </a:ext>
            </a:extLst>
          </p:cNvPr>
          <p:cNvSpPr txBox="1"/>
          <p:nvPr/>
        </p:nvSpPr>
        <p:spPr>
          <a:xfrm>
            <a:off x="3128267" y="1373152"/>
            <a:ext cx="6524928" cy="1938992"/>
          </a:xfrm>
          <a:prstGeom prst="rect">
            <a:avLst/>
          </a:prstGeom>
          <a:noFill/>
        </p:spPr>
        <p:txBody>
          <a:bodyPr wrap="square" rtlCol="0">
            <a:spAutoFit/>
          </a:bodyPr>
          <a:lstStyle/>
          <a:p>
            <a:pPr algn="ctr"/>
            <a:r>
              <a:rPr lang="vi-VN" altLang="zh-CN" sz="6000" dirty="0" smtClean="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rPr>
              <a:t>CHÚC CÁC EM</a:t>
            </a:r>
          </a:p>
          <a:p>
            <a:pPr algn="ctr"/>
            <a:r>
              <a:rPr lang="vi-VN" altLang="zh-CN" sz="6000" dirty="0" smtClean="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rPr>
              <a:t>HỌC TỐT</a:t>
            </a:r>
            <a:endParaRPr lang="en-US" altLang="zh-CN" sz="6000" dirty="0">
              <a:ln w="38100">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endParaRPr>
          </a:p>
        </p:txBody>
      </p:sp>
      <p:pic>
        <p:nvPicPr>
          <p:cNvPr id="16" name="图片 15" descr="图片包含 浅色&#10;&#10;已生成高可信度的说明">
            <a:extLst>
              <a:ext uri="{FF2B5EF4-FFF2-40B4-BE49-F238E27FC236}">
                <a16:creationId xmlns:a16="http://schemas.microsoft.com/office/drawing/2014/main" id="{1F2A716A-6EFD-4392-869C-F141ED28339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10532040" y="4563405"/>
            <a:ext cx="416700" cy="1002880"/>
          </a:xfrm>
          <a:prstGeom prst="rect">
            <a:avLst/>
          </a:prstGeom>
        </p:spPr>
      </p:pic>
      <p:pic>
        <p:nvPicPr>
          <p:cNvPr id="17" name="图片 16" descr="图片包含 浅色&#10;&#10;已生成高可信度的说明">
            <a:extLst>
              <a:ext uri="{FF2B5EF4-FFF2-40B4-BE49-F238E27FC236}">
                <a16:creationId xmlns:a16="http://schemas.microsoft.com/office/drawing/2014/main" id="{59DAF339-0411-42E0-B97A-97E56E2E4A2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479043">
            <a:off x="4987557" y="4683366"/>
            <a:ext cx="416700" cy="1002880"/>
          </a:xfrm>
          <a:prstGeom prst="rect">
            <a:avLst/>
          </a:prstGeom>
        </p:spPr>
      </p:pic>
      <p:pic>
        <p:nvPicPr>
          <p:cNvPr id="19" name="图片 18" descr="图片包含 浅色&#10;&#10;已生成高可信度的说明">
            <a:extLst>
              <a:ext uri="{FF2B5EF4-FFF2-40B4-BE49-F238E27FC236}">
                <a16:creationId xmlns:a16="http://schemas.microsoft.com/office/drawing/2014/main" id="{C9612D4D-EF8C-4730-A3DA-9B28DDE45E8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5308295" y="4720811"/>
            <a:ext cx="416700" cy="1002880"/>
          </a:xfrm>
          <a:prstGeom prst="rect">
            <a:avLst/>
          </a:prstGeom>
        </p:spPr>
      </p:pic>
      <p:pic>
        <p:nvPicPr>
          <p:cNvPr id="27" name="图片 26" descr="图片包含 浅色&#10;&#10;已生成高可信度的说明">
            <a:extLst>
              <a:ext uri="{FF2B5EF4-FFF2-40B4-BE49-F238E27FC236}">
                <a16:creationId xmlns:a16="http://schemas.microsoft.com/office/drawing/2014/main" id="{3610F951-29F5-418F-B4C8-5938AEDAD1A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flipH="1">
            <a:off x="7482048" y="4830057"/>
            <a:ext cx="416700" cy="1002880"/>
          </a:xfrm>
          <a:prstGeom prst="rect">
            <a:avLst/>
          </a:prstGeom>
        </p:spPr>
      </p:pic>
      <p:pic>
        <p:nvPicPr>
          <p:cNvPr id="28" name="图片 27" descr="图片包含 浅色&#10;&#10;已生成高可信度的说明">
            <a:extLst>
              <a:ext uri="{FF2B5EF4-FFF2-40B4-BE49-F238E27FC236}">
                <a16:creationId xmlns:a16="http://schemas.microsoft.com/office/drawing/2014/main" id="{74213687-5A7A-42EB-B6FC-D2A7813962B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7530" t="71041" r="58174" b="14336"/>
          <a:stretch/>
        </p:blipFill>
        <p:spPr>
          <a:xfrm flipH="1">
            <a:off x="5609187" y="5064845"/>
            <a:ext cx="289311" cy="696291"/>
          </a:xfrm>
          <a:prstGeom prst="rect">
            <a:avLst/>
          </a:prstGeom>
        </p:spPr>
      </p:pic>
      <p:pic>
        <p:nvPicPr>
          <p:cNvPr id="29" name="图片 28">
            <a:extLst>
              <a:ext uri="{FF2B5EF4-FFF2-40B4-BE49-F238E27FC236}">
                <a16:creationId xmlns:a16="http://schemas.microsoft.com/office/drawing/2014/main" id="{D7A43B00-6CA2-44F3-B0B4-32173419970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9377" b="20439"/>
          <a:stretch/>
        </p:blipFill>
        <p:spPr>
          <a:xfrm flipH="1">
            <a:off x="5170182" y="5057658"/>
            <a:ext cx="545577" cy="763679"/>
          </a:xfrm>
          <a:prstGeom prst="rect">
            <a:avLst/>
          </a:prstGeom>
        </p:spPr>
      </p:pic>
      <p:pic>
        <p:nvPicPr>
          <p:cNvPr id="30" name="图片 29" descr="图片包含 浅色&#10;&#10;已生成高可信度的说明">
            <a:extLst>
              <a:ext uri="{FF2B5EF4-FFF2-40B4-BE49-F238E27FC236}">
                <a16:creationId xmlns:a16="http://schemas.microsoft.com/office/drawing/2014/main" id="{B6666793-625C-42B2-A0C8-C55F809A32D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7348066" y="4871161"/>
            <a:ext cx="416700" cy="1002880"/>
          </a:xfrm>
          <a:prstGeom prst="rect">
            <a:avLst/>
          </a:prstGeom>
        </p:spPr>
      </p:pic>
      <p:pic>
        <p:nvPicPr>
          <p:cNvPr id="32" name="图片 31">
            <a:extLst>
              <a:ext uri="{FF2B5EF4-FFF2-40B4-BE49-F238E27FC236}">
                <a16:creationId xmlns:a16="http://schemas.microsoft.com/office/drawing/2014/main" id="{520E304B-9CB1-4537-9B4D-EE8F7F2D589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5642" t="69697" r="39314" b="15293"/>
          <a:stretch/>
        </p:blipFill>
        <p:spPr>
          <a:xfrm rot="21249650">
            <a:off x="6936435" y="5140171"/>
            <a:ext cx="407659" cy="857489"/>
          </a:xfrm>
          <a:prstGeom prst="rect">
            <a:avLst/>
          </a:prstGeom>
        </p:spPr>
      </p:pic>
      <p:pic>
        <p:nvPicPr>
          <p:cNvPr id="34" name="图片 33" descr="图片包含 浅色&#10;&#10;已生成高可信度的说明">
            <a:extLst>
              <a:ext uri="{FF2B5EF4-FFF2-40B4-BE49-F238E27FC236}">
                <a16:creationId xmlns:a16="http://schemas.microsoft.com/office/drawing/2014/main" id="{718AB133-270E-4E58-BBDF-3220349223F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a:off x="9413241" y="4590453"/>
            <a:ext cx="416700" cy="1002880"/>
          </a:xfrm>
          <a:prstGeom prst="rect">
            <a:avLst/>
          </a:prstGeom>
        </p:spPr>
      </p:pic>
      <p:pic>
        <p:nvPicPr>
          <p:cNvPr id="35" name="图片 34">
            <a:extLst>
              <a:ext uri="{FF2B5EF4-FFF2-40B4-BE49-F238E27FC236}">
                <a16:creationId xmlns:a16="http://schemas.microsoft.com/office/drawing/2014/main" id="{D2973E52-F015-40FF-81A0-034DF39E34C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642" t="69697" r="38916" b="19508"/>
          <a:stretch/>
        </p:blipFill>
        <p:spPr>
          <a:xfrm flipH="1">
            <a:off x="8751846" y="4629027"/>
            <a:ext cx="596002" cy="835712"/>
          </a:xfrm>
          <a:prstGeom prst="rect">
            <a:avLst/>
          </a:prstGeom>
        </p:spPr>
      </p:pic>
      <p:pic>
        <p:nvPicPr>
          <p:cNvPr id="36" name="图片 35" descr="图片包含 浅色&#10;&#10;已生成高可信度的说明">
            <a:extLst>
              <a:ext uri="{FF2B5EF4-FFF2-40B4-BE49-F238E27FC236}">
                <a16:creationId xmlns:a16="http://schemas.microsoft.com/office/drawing/2014/main" id="{907CB245-6415-4248-8A41-8642D273631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20387316" flipH="1">
            <a:off x="9212117" y="4554010"/>
            <a:ext cx="416700" cy="1002880"/>
          </a:xfrm>
          <a:prstGeom prst="rect">
            <a:avLst/>
          </a:prstGeom>
        </p:spPr>
      </p:pic>
      <p:grpSp>
        <p:nvGrpSpPr>
          <p:cNvPr id="4" name="PA_组合 3">
            <a:extLst>
              <a:ext uri="{FF2B5EF4-FFF2-40B4-BE49-F238E27FC236}">
                <a16:creationId xmlns:a16="http://schemas.microsoft.com/office/drawing/2014/main" id="{AD163B0E-CC79-4A50-9294-89815628C39C}"/>
              </a:ext>
            </a:extLst>
          </p:cNvPr>
          <p:cNvGrpSpPr/>
          <p:nvPr>
            <p:custDataLst>
              <p:tags r:id="rId1"/>
            </p:custDataLst>
          </p:nvPr>
        </p:nvGrpSpPr>
        <p:grpSpPr>
          <a:xfrm>
            <a:off x="10672515" y="4302689"/>
            <a:ext cx="831851" cy="2381251"/>
            <a:chOff x="10672515" y="4302689"/>
            <a:chExt cx="831851" cy="2381251"/>
          </a:xfrm>
        </p:grpSpPr>
        <p:sp>
          <p:nvSpPr>
            <p:cNvPr id="2" name="任意多边形: 形状 1">
              <a:extLst>
                <a:ext uri="{FF2B5EF4-FFF2-40B4-BE49-F238E27FC236}">
                  <a16:creationId xmlns:a16="http://schemas.microsoft.com/office/drawing/2014/main" id="{0B969A09-9698-43D8-BFCF-F7E473183577}"/>
                </a:ext>
              </a:extLst>
            </p:cNvPr>
            <p:cNvSpPr/>
            <p:nvPr/>
          </p:nvSpPr>
          <p:spPr>
            <a:xfrm>
              <a:off x="10672515" y="4302689"/>
              <a:ext cx="831851" cy="2381251"/>
            </a:xfrm>
            <a:custGeom>
              <a:avLst/>
              <a:gdLst/>
              <a:ahLst/>
              <a:cxnLst/>
              <a:rect l="0" t="0" r="0" b="0"/>
              <a:pathLst>
                <a:path w="831851" h="2381251">
                  <a:moveTo>
                    <a:pt x="0" y="0"/>
                  </a:moveTo>
                  <a:lnTo>
                    <a:pt x="831850" y="0"/>
                  </a:lnTo>
                  <a:lnTo>
                    <a:pt x="8318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A_图片 13">
              <a:extLst>
                <a:ext uri="{FF2B5EF4-FFF2-40B4-BE49-F238E27FC236}">
                  <a16:creationId xmlns:a16="http://schemas.microsoft.com/office/drawing/2014/main" id="{FA2F858C-6DD2-494F-82B3-4859ECA79563}"/>
                </a:ext>
              </a:extLst>
            </p:cNvPr>
            <p:cNvPicPr>
              <a:picLocks noChangeAspect="1"/>
            </p:cNvPicPr>
            <p:nvPr>
              <p:custDataLst>
                <p:tags r:id="rId10"/>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10672515" y="4302689"/>
              <a:ext cx="552450" cy="1162050"/>
            </a:xfrm>
            <a:prstGeom prst="rect">
              <a:avLst/>
            </a:prstGeom>
          </p:spPr>
        </p:pic>
      </p:grpSp>
      <p:grpSp>
        <p:nvGrpSpPr>
          <p:cNvPr id="6" name="PA_组合 5">
            <a:extLst>
              <a:ext uri="{FF2B5EF4-FFF2-40B4-BE49-F238E27FC236}">
                <a16:creationId xmlns:a16="http://schemas.microsoft.com/office/drawing/2014/main" id="{AD9DEF19-B8B6-4E18-9C3B-435BC1DE3E44}"/>
              </a:ext>
            </a:extLst>
          </p:cNvPr>
          <p:cNvGrpSpPr/>
          <p:nvPr>
            <p:custDataLst>
              <p:tags r:id="rId2"/>
            </p:custDataLst>
          </p:nvPr>
        </p:nvGrpSpPr>
        <p:grpSpPr>
          <a:xfrm>
            <a:off x="9553716" y="4329737"/>
            <a:ext cx="781051" cy="2381251"/>
            <a:chOff x="9553716" y="4329737"/>
            <a:chExt cx="781051" cy="2381251"/>
          </a:xfrm>
        </p:grpSpPr>
        <p:sp>
          <p:nvSpPr>
            <p:cNvPr id="5" name="任意多边形: 形状 4">
              <a:extLst>
                <a:ext uri="{FF2B5EF4-FFF2-40B4-BE49-F238E27FC236}">
                  <a16:creationId xmlns:a16="http://schemas.microsoft.com/office/drawing/2014/main" id="{7EFC145D-6C97-4D5B-8429-2CA79A576441}"/>
                </a:ext>
              </a:extLst>
            </p:cNvPr>
            <p:cNvSpPr/>
            <p:nvPr/>
          </p:nvSpPr>
          <p:spPr>
            <a:xfrm>
              <a:off x="9553716" y="4329737"/>
              <a:ext cx="781051" cy="2381251"/>
            </a:xfrm>
            <a:custGeom>
              <a:avLst/>
              <a:gdLst/>
              <a:ahLst/>
              <a:cxnLst/>
              <a:rect l="0" t="0" r="0" b="0"/>
              <a:pathLst>
                <a:path w="781051" h="2381251">
                  <a:moveTo>
                    <a:pt x="0" y="0"/>
                  </a:moveTo>
                  <a:lnTo>
                    <a:pt x="781050" y="0"/>
                  </a:lnTo>
                  <a:lnTo>
                    <a:pt x="781050" y="2381250"/>
                  </a:lnTo>
                  <a:lnTo>
                    <a:pt x="0" y="2381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PA_图片 32">
              <a:extLst>
                <a:ext uri="{FF2B5EF4-FFF2-40B4-BE49-F238E27FC236}">
                  <a16:creationId xmlns:a16="http://schemas.microsoft.com/office/drawing/2014/main" id="{AEAF34C4-983B-4CBC-9BA6-11174B39E210}"/>
                </a:ext>
              </a:extLst>
            </p:cNvPr>
            <p:cNvPicPr>
              <a:picLocks noChangeAspect="1"/>
            </p:cNvPicPr>
            <p:nvPr>
              <p:custDataLst>
                <p:tags r:id="rId9"/>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a:off x="9553716" y="4329737"/>
              <a:ext cx="552450" cy="1162050"/>
            </a:xfrm>
            <a:prstGeom prst="rect">
              <a:avLst/>
            </a:prstGeom>
          </p:spPr>
        </p:pic>
      </p:grpSp>
      <p:grpSp>
        <p:nvGrpSpPr>
          <p:cNvPr id="8" name="PA_组合 7">
            <a:extLst>
              <a:ext uri="{FF2B5EF4-FFF2-40B4-BE49-F238E27FC236}">
                <a16:creationId xmlns:a16="http://schemas.microsoft.com/office/drawing/2014/main" id="{E85E6B82-67A9-404D-BF8F-1E121BB784AB}"/>
              </a:ext>
            </a:extLst>
          </p:cNvPr>
          <p:cNvGrpSpPr/>
          <p:nvPr>
            <p:custDataLst>
              <p:tags r:id="rId3"/>
            </p:custDataLst>
          </p:nvPr>
        </p:nvGrpSpPr>
        <p:grpSpPr>
          <a:xfrm>
            <a:off x="7792567" y="4483820"/>
            <a:ext cx="908051" cy="2254251"/>
            <a:chOff x="7792567" y="4483820"/>
            <a:chExt cx="908051" cy="2254251"/>
          </a:xfrm>
        </p:grpSpPr>
        <p:sp>
          <p:nvSpPr>
            <p:cNvPr id="7" name="任意多边形: 形状 6">
              <a:extLst>
                <a:ext uri="{FF2B5EF4-FFF2-40B4-BE49-F238E27FC236}">
                  <a16:creationId xmlns:a16="http://schemas.microsoft.com/office/drawing/2014/main" id="{BB5842F2-1197-4380-B784-1B4A5F5E8094}"/>
                </a:ext>
              </a:extLst>
            </p:cNvPr>
            <p:cNvSpPr/>
            <p:nvPr/>
          </p:nvSpPr>
          <p:spPr>
            <a:xfrm>
              <a:off x="7792567" y="4483820"/>
              <a:ext cx="908051" cy="2254251"/>
            </a:xfrm>
            <a:custGeom>
              <a:avLst/>
              <a:gdLst/>
              <a:ahLst/>
              <a:cxnLst/>
              <a:rect l="0" t="0" r="0" b="0"/>
              <a:pathLst>
                <a:path w="908051" h="2254251">
                  <a:moveTo>
                    <a:pt x="0" y="0"/>
                  </a:moveTo>
                  <a:lnTo>
                    <a:pt x="908050" y="0"/>
                  </a:lnTo>
                  <a:lnTo>
                    <a:pt x="908050" y="2254250"/>
                  </a:lnTo>
                  <a:lnTo>
                    <a:pt x="0" y="22542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PA_图片 25">
              <a:extLst>
                <a:ext uri="{FF2B5EF4-FFF2-40B4-BE49-F238E27FC236}">
                  <a16:creationId xmlns:a16="http://schemas.microsoft.com/office/drawing/2014/main" id="{69D14D44-1719-4762-A3DD-38EAAE707E1C}"/>
                </a:ext>
              </a:extLst>
            </p:cNvPr>
            <p:cNvPicPr>
              <a:picLocks noChangeAspect="1"/>
            </p:cNvPicPr>
            <p:nvPr>
              <p:custDataLst>
                <p:tags r:id="rId8"/>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8148168" y="4483820"/>
              <a:ext cx="552450" cy="1162050"/>
            </a:xfrm>
            <a:prstGeom prst="rect">
              <a:avLst/>
            </a:prstGeom>
          </p:spPr>
        </p:pic>
      </p:grpSp>
      <p:grpSp>
        <p:nvGrpSpPr>
          <p:cNvPr id="12" name="PA_组合 11">
            <a:extLst>
              <a:ext uri="{FF2B5EF4-FFF2-40B4-BE49-F238E27FC236}">
                <a16:creationId xmlns:a16="http://schemas.microsoft.com/office/drawing/2014/main" id="{9176319A-5153-43B6-BC56-25572D7189E7}"/>
              </a:ext>
            </a:extLst>
          </p:cNvPr>
          <p:cNvGrpSpPr/>
          <p:nvPr>
            <p:custDataLst>
              <p:tags r:id="rId4"/>
            </p:custDataLst>
          </p:nvPr>
        </p:nvGrpSpPr>
        <p:grpSpPr>
          <a:xfrm>
            <a:off x="6382808" y="4883715"/>
            <a:ext cx="858403" cy="1963118"/>
            <a:chOff x="6382808" y="4883715"/>
            <a:chExt cx="858403" cy="1963118"/>
          </a:xfrm>
        </p:grpSpPr>
        <p:sp>
          <p:nvSpPr>
            <p:cNvPr id="10" name="任意多边形: 形状 9">
              <a:extLst>
                <a:ext uri="{FF2B5EF4-FFF2-40B4-BE49-F238E27FC236}">
                  <a16:creationId xmlns:a16="http://schemas.microsoft.com/office/drawing/2014/main" id="{7BE14995-9583-4464-A171-2E57CCDF0849}"/>
                </a:ext>
              </a:extLst>
            </p:cNvPr>
            <p:cNvSpPr/>
            <p:nvPr/>
          </p:nvSpPr>
          <p:spPr>
            <a:xfrm>
              <a:off x="6382808" y="4883715"/>
              <a:ext cx="858403" cy="1963118"/>
            </a:xfrm>
            <a:custGeom>
              <a:avLst/>
              <a:gdLst/>
              <a:ahLst/>
              <a:cxnLst/>
              <a:rect l="0" t="0" r="0" b="0"/>
              <a:pathLst>
                <a:path w="858403" h="1963118">
                  <a:moveTo>
                    <a:pt x="0" y="0"/>
                  </a:moveTo>
                  <a:lnTo>
                    <a:pt x="858402" y="0"/>
                  </a:lnTo>
                  <a:lnTo>
                    <a:pt x="858402" y="1963117"/>
                  </a:lnTo>
                  <a:lnTo>
                    <a:pt x="0" y="196311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PA_图片 30" descr="图片包含 浅色&#10;&#10;已生成高可信度的说明">
              <a:extLst>
                <a:ext uri="{FF2B5EF4-FFF2-40B4-BE49-F238E27FC236}">
                  <a16:creationId xmlns:a16="http://schemas.microsoft.com/office/drawing/2014/main" id="{A5305E55-1013-4AF0-A1EA-382B6C8DFE30}"/>
                </a:ext>
              </a:extLst>
            </p:cNvPr>
            <p:cNvPicPr>
              <a:picLocks noChangeAspect="1"/>
            </p:cNvPicPr>
            <p:nvPr>
              <p:custDataLst>
                <p:tags r:id="rId7"/>
              </p:custDataLst>
            </p:nvPr>
          </p:nvPicPr>
          <p:blipFill rotWithShape="1">
            <a:blip r:embed="rId14" cstate="print">
              <a:extLst>
                <a:ext uri="{28A0092B-C50C-407E-A947-70E740481C1C}">
                  <a14:useLocalDpi xmlns:a14="http://schemas.microsoft.com/office/drawing/2010/main" val="0"/>
                </a:ext>
              </a:extLst>
            </a:blip>
            <a:srcRect l="37530" t="71041" r="58174" b="14336"/>
            <a:stretch/>
          </p:blipFill>
          <p:spPr>
            <a:xfrm rot="1162036" flipH="1">
              <a:off x="6670013" y="4924433"/>
              <a:ext cx="416700" cy="1002880"/>
            </a:xfrm>
            <a:prstGeom prst="rect">
              <a:avLst/>
            </a:prstGeom>
          </p:spPr>
        </p:pic>
      </p:grpSp>
      <p:grpSp>
        <p:nvGrpSpPr>
          <p:cNvPr id="38" name="PA_组合 37">
            <a:extLst>
              <a:ext uri="{FF2B5EF4-FFF2-40B4-BE49-F238E27FC236}">
                <a16:creationId xmlns:a16="http://schemas.microsoft.com/office/drawing/2014/main" id="{7E26671C-C9AC-4723-9368-0CA5A046AC42}"/>
              </a:ext>
            </a:extLst>
          </p:cNvPr>
          <p:cNvGrpSpPr/>
          <p:nvPr>
            <p:custDataLst>
              <p:tags r:id="rId5"/>
            </p:custDataLst>
          </p:nvPr>
        </p:nvGrpSpPr>
        <p:grpSpPr>
          <a:xfrm>
            <a:off x="4287532" y="4483820"/>
            <a:ext cx="882651" cy="2279651"/>
            <a:chOff x="4287532" y="4483820"/>
            <a:chExt cx="882651" cy="2279651"/>
          </a:xfrm>
        </p:grpSpPr>
        <p:sp>
          <p:nvSpPr>
            <p:cNvPr id="37" name="任意多边形: 形状 36">
              <a:extLst>
                <a:ext uri="{FF2B5EF4-FFF2-40B4-BE49-F238E27FC236}">
                  <a16:creationId xmlns:a16="http://schemas.microsoft.com/office/drawing/2014/main" id="{3C512615-5A9C-41E0-B82C-30502083423C}"/>
                </a:ext>
              </a:extLst>
            </p:cNvPr>
            <p:cNvSpPr/>
            <p:nvPr/>
          </p:nvSpPr>
          <p:spPr>
            <a:xfrm>
              <a:off x="4287532" y="4483820"/>
              <a:ext cx="882651" cy="2279651"/>
            </a:xfrm>
            <a:custGeom>
              <a:avLst/>
              <a:gdLst/>
              <a:ahLst/>
              <a:cxnLst/>
              <a:rect l="0" t="0" r="0" b="0"/>
              <a:pathLst>
                <a:path w="882651" h="2279651">
                  <a:moveTo>
                    <a:pt x="0" y="0"/>
                  </a:moveTo>
                  <a:lnTo>
                    <a:pt x="882650" y="0"/>
                  </a:lnTo>
                  <a:lnTo>
                    <a:pt x="882650" y="2279650"/>
                  </a:lnTo>
                  <a:lnTo>
                    <a:pt x="0" y="227965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A_图片 20">
              <a:extLst>
                <a:ext uri="{FF2B5EF4-FFF2-40B4-BE49-F238E27FC236}">
                  <a16:creationId xmlns:a16="http://schemas.microsoft.com/office/drawing/2014/main" id="{472677F7-D98E-4C2F-A926-8527DEF0C3BE}"/>
                </a:ext>
              </a:extLst>
            </p:cNvPr>
            <p:cNvPicPr>
              <a:picLocks noChangeAspect="1"/>
            </p:cNvPicPr>
            <p:nvPr>
              <p:custDataLst>
                <p:tags r:id="rId6"/>
              </p:custDataLst>
            </p:nvPr>
          </p:nvPicPr>
          <p:blipFill rotWithShape="1">
            <a:blip r:embed="rId15" cstate="print">
              <a:extLst>
                <a:ext uri="{28A0092B-C50C-407E-A947-70E740481C1C}">
                  <a14:useLocalDpi xmlns:a14="http://schemas.microsoft.com/office/drawing/2010/main" val="0"/>
                </a:ext>
              </a:extLst>
            </a:blip>
            <a:srcRect l="55642" t="69697" r="39314" b="15293"/>
            <a:stretch/>
          </p:blipFill>
          <p:spPr>
            <a:xfrm flipH="1">
              <a:off x="4617733" y="4483820"/>
              <a:ext cx="552450" cy="1162050"/>
            </a:xfrm>
            <a:prstGeom prst="rect">
              <a:avLst/>
            </a:prstGeom>
          </p:spPr>
        </p:pic>
      </p:grpSp>
    </p:spTree>
    <p:extLst>
      <p:ext uri="{BB962C8B-B14F-4D97-AF65-F5344CB8AC3E}">
        <p14:creationId xmlns:p14="http://schemas.microsoft.com/office/powerpoint/2010/main" val="521224886"/>
      </p:ext>
    </p:extLst>
  </p:cSld>
  <p:clrMapOvr>
    <a:masterClrMapping/>
  </p:clrMapOvr>
  <mc:AlternateContent xmlns:mc="http://schemas.openxmlformats.org/markup-compatibility/2006" xmlns:p14="http://schemas.microsoft.com/office/powerpoint/2010/main">
    <mc:Choice Requires="p14">
      <p:transition spd="slow" p14:dur="4000" advTm="9000">
        <p14:vortex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1000"/>
                                        <p:tgtEl>
                                          <p:spTgt spid="4"/>
                                        </p:tgtEl>
                                      </p:cBhvr>
                                    </p:animEffect>
                                    <p:anim calcmode="lin" valueType="num">
                                      <p:cBhvr>
                                        <p:cTn id="93" dur="1000" fill="hold"/>
                                        <p:tgtEl>
                                          <p:spTgt spid="4"/>
                                        </p:tgtEl>
                                        <p:attrNameLst>
                                          <p:attrName>ppt_x</p:attrName>
                                        </p:attrNameLst>
                                      </p:cBhvr>
                                      <p:tavLst>
                                        <p:tav tm="0">
                                          <p:val>
                                            <p:strVal val="#ppt_x"/>
                                          </p:val>
                                        </p:tav>
                                        <p:tav tm="100000">
                                          <p:val>
                                            <p:strVal val="#ppt_x"/>
                                          </p:val>
                                        </p:tav>
                                      </p:tavLst>
                                    </p:anim>
                                    <p:anim calcmode="lin" valueType="num">
                                      <p:cBhvr>
                                        <p:cTn id="94" dur="1000" fill="hold"/>
                                        <p:tgtEl>
                                          <p:spTgt spid="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anim calcmode="lin" valueType="num">
                                      <p:cBhvr>
                                        <p:cTn id="98" dur="1000" fill="hold"/>
                                        <p:tgtEl>
                                          <p:spTgt spid="6"/>
                                        </p:tgtEl>
                                        <p:attrNameLst>
                                          <p:attrName>ppt_x</p:attrName>
                                        </p:attrNameLst>
                                      </p:cBhvr>
                                      <p:tavLst>
                                        <p:tav tm="0">
                                          <p:val>
                                            <p:strVal val="#ppt_x"/>
                                          </p:val>
                                        </p:tav>
                                        <p:tav tm="100000">
                                          <p:val>
                                            <p:strVal val="#ppt_x"/>
                                          </p:val>
                                        </p:tav>
                                      </p:tavLst>
                                    </p:anim>
                                    <p:anim calcmode="lin" valueType="num">
                                      <p:cBhvr>
                                        <p:cTn id="99" dur="10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1000"/>
                                        <p:tgtEl>
                                          <p:spTgt spid="38"/>
                                        </p:tgtEl>
                                      </p:cBhvr>
                                    </p:animEffect>
                                    <p:anim calcmode="lin" valueType="num">
                                      <p:cBhvr>
                                        <p:cTn id="113" dur="1000" fill="hold"/>
                                        <p:tgtEl>
                                          <p:spTgt spid="38"/>
                                        </p:tgtEl>
                                        <p:attrNameLst>
                                          <p:attrName>ppt_x</p:attrName>
                                        </p:attrNameLst>
                                      </p:cBhvr>
                                      <p:tavLst>
                                        <p:tav tm="0">
                                          <p:val>
                                            <p:strVal val="#ppt_x"/>
                                          </p:val>
                                        </p:tav>
                                        <p:tav tm="100000">
                                          <p:val>
                                            <p:strVal val="#ppt_x"/>
                                          </p:val>
                                        </p:tav>
                                      </p:tavLst>
                                    </p:anim>
                                    <p:anim calcmode="lin" valueType="num">
                                      <p:cBhvr>
                                        <p:cTn id="114" dur="1000" fill="hold"/>
                                        <p:tgtEl>
                                          <p:spTgt spid="38"/>
                                        </p:tgtEl>
                                        <p:attrNameLst>
                                          <p:attrName>ppt_y</p:attrName>
                                        </p:attrNameLst>
                                      </p:cBhvr>
                                      <p:tavLst>
                                        <p:tav tm="0">
                                          <p:val>
                                            <p:strVal val="#ppt_y+.1"/>
                                          </p:val>
                                        </p:tav>
                                        <p:tav tm="100000">
                                          <p:val>
                                            <p:strVal val="#ppt_y"/>
                                          </p:val>
                                        </p:tav>
                                      </p:tavLst>
                                    </p:anim>
                                  </p:childTnLst>
                                </p:cTn>
                              </p:par>
                            </p:childTnLst>
                          </p:cTn>
                        </p:par>
                        <p:par>
                          <p:cTn id="115" fill="hold">
                            <p:stCondLst>
                              <p:cond delay="1000"/>
                            </p:stCondLst>
                            <p:childTnLst>
                              <p:par>
                                <p:cTn id="116" presetID="32" presetClass="emph" presetSubtype="0" repeatCount="indefinite" fill="hold" nodeType="afterEffect">
                                  <p:stCondLst>
                                    <p:cond delay="0"/>
                                  </p:stCondLst>
                                  <p:endCondLst>
                                    <p:cond evt="onNext" delay="0">
                                      <p:tgtEl>
                                        <p:sldTgt/>
                                      </p:tgtEl>
                                    </p:cond>
                                  </p:endCondLst>
                                  <p:childTnLst>
                                    <p:animRot by="120000">
                                      <p:cBhvr>
                                        <p:cTn id="117" dur="50" fill="hold">
                                          <p:stCondLst>
                                            <p:cond delay="0"/>
                                          </p:stCondLst>
                                        </p:cTn>
                                        <p:tgtEl>
                                          <p:spTgt spid="4"/>
                                        </p:tgtEl>
                                        <p:attrNameLst>
                                          <p:attrName>r</p:attrName>
                                        </p:attrNameLst>
                                      </p:cBhvr>
                                    </p:animRot>
                                    <p:animRot by="-240000">
                                      <p:cBhvr>
                                        <p:cTn id="118" dur="100" fill="hold">
                                          <p:stCondLst>
                                            <p:cond delay="100"/>
                                          </p:stCondLst>
                                        </p:cTn>
                                        <p:tgtEl>
                                          <p:spTgt spid="4"/>
                                        </p:tgtEl>
                                        <p:attrNameLst>
                                          <p:attrName>r</p:attrName>
                                        </p:attrNameLst>
                                      </p:cBhvr>
                                    </p:animRot>
                                    <p:animRot by="240000">
                                      <p:cBhvr>
                                        <p:cTn id="119" dur="100" fill="hold">
                                          <p:stCondLst>
                                            <p:cond delay="200"/>
                                          </p:stCondLst>
                                        </p:cTn>
                                        <p:tgtEl>
                                          <p:spTgt spid="4"/>
                                        </p:tgtEl>
                                        <p:attrNameLst>
                                          <p:attrName>r</p:attrName>
                                        </p:attrNameLst>
                                      </p:cBhvr>
                                    </p:animRot>
                                    <p:animRot by="-240000">
                                      <p:cBhvr>
                                        <p:cTn id="120" dur="100" fill="hold">
                                          <p:stCondLst>
                                            <p:cond delay="300"/>
                                          </p:stCondLst>
                                        </p:cTn>
                                        <p:tgtEl>
                                          <p:spTgt spid="4"/>
                                        </p:tgtEl>
                                        <p:attrNameLst>
                                          <p:attrName>r</p:attrName>
                                        </p:attrNameLst>
                                      </p:cBhvr>
                                    </p:animRot>
                                    <p:animRot by="120000">
                                      <p:cBhvr>
                                        <p:cTn id="121" dur="100" fill="hold">
                                          <p:stCondLst>
                                            <p:cond delay="400"/>
                                          </p:stCondLst>
                                        </p:cTn>
                                        <p:tgtEl>
                                          <p:spTgt spid="4"/>
                                        </p:tgtEl>
                                        <p:attrNameLst>
                                          <p:attrName>r</p:attrName>
                                        </p:attrNameLst>
                                      </p:cBhvr>
                                    </p:animRot>
                                  </p:childTnLst>
                                </p:cTn>
                              </p:par>
                              <p:par>
                                <p:cTn id="122" presetID="32" presetClass="emph" presetSubtype="0" repeatCount="indefinite" fill="hold" nodeType="withEffect">
                                  <p:stCondLst>
                                    <p:cond delay="0"/>
                                  </p:stCondLst>
                                  <p:endCondLst>
                                    <p:cond evt="onNext" delay="0">
                                      <p:tgtEl>
                                        <p:sldTgt/>
                                      </p:tgtEl>
                                    </p:cond>
                                  </p:endCondLst>
                                  <p:childTnLst>
                                    <p:animRot by="120000">
                                      <p:cBhvr>
                                        <p:cTn id="123" dur="50" fill="hold">
                                          <p:stCondLst>
                                            <p:cond delay="0"/>
                                          </p:stCondLst>
                                        </p:cTn>
                                        <p:tgtEl>
                                          <p:spTgt spid="6"/>
                                        </p:tgtEl>
                                        <p:attrNameLst>
                                          <p:attrName>r</p:attrName>
                                        </p:attrNameLst>
                                      </p:cBhvr>
                                    </p:animRot>
                                    <p:animRot by="-240000">
                                      <p:cBhvr>
                                        <p:cTn id="124" dur="100" fill="hold">
                                          <p:stCondLst>
                                            <p:cond delay="100"/>
                                          </p:stCondLst>
                                        </p:cTn>
                                        <p:tgtEl>
                                          <p:spTgt spid="6"/>
                                        </p:tgtEl>
                                        <p:attrNameLst>
                                          <p:attrName>r</p:attrName>
                                        </p:attrNameLst>
                                      </p:cBhvr>
                                    </p:animRot>
                                    <p:animRot by="240000">
                                      <p:cBhvr>
                                        <p:cTn id="125" dur="100" fill="hold">
                                          <p:stCondLst>
                                            <p:cond delay="200"/>
                                          </p:stCondLst>
                                        </p:cTn>
                                        <p:tgtEl>
                                          <p:spTgt spid="6"/>
                                        </p:tgtEl>
                                        <p:attrNameLst>
                                          <p:attrName>r</p:attrName>
                                        </p:attrNameLst>
                                      </p:cBhvr>
                                    </p:animRot>
                                    <p:animRot by="-240000">
                                      <p:cBhvr>
                                        <p:cTn id="126" dur="100" fill="hold">
                                          <p:stCondLst>
                                            <p:cond delay="300"/>
                                          </p:stCondLst>
                                        </p:cTn>
                                        <p:tgtEl>
                                          <p:spTgt spid="6"/>
                                        </p:tgtEl>
                                        <p:attrNameLst>
                                          <p:attrName>r</p:attrName>
                                        </p:attrNameLst>
                                      </p:cBhvr>
                                    </p:animRot>
                                    <p:animRot by="120000">
                                      <p:cBhvr>
                                        <p:cTn id="127" dur="100" fill="hold">
                                          <p:stCondLst>
                                            <p:cond delay="400"/>
                                          </p:stCondLst>
                                        </p:cTn>
                                        <p:tgtEl>
                                          <p:spTgt spid="6"/>
                                        </p:tgtEl>
                                        <p:attrNameLst>
                                          <p:attrName>r</p:attrName>
                                        </p:attrNameLst>
                                      </p:cBhvr>
                                    </p:animRot>
                                  </p:childTnLst>
                                </p:cTn>
                              </p:par>
                              <p:par>
                                <p:cTn id="128" presetID="32" presetClass="emph" presetSubtype="0" repeatCount="indefinite" fill="hold" nodeType="withEffect">
                                  <p:stCondLst>
                                    <p:cond delay="0"/>
                                  </p:stCondLst>
                                  <p:endCondLst>
                                    <p:cond evt="onNext" delay="0">
                                      <p:tgtEl>
                                        <p:sldTgt/>
                                      </p:tgtEl>
                                    </p:cond>
                                  </p:endCondLst>
                                  <p:childTnLst>
                                    <p:animRot by="120000">
                                      <p:cBhvr>
                                        <p:cTn id="129" dur="50" fill="hold">
                                          <p:stCondLst>
                                            <p:cond delay="0"/>
                                          </p:stCondLst>
                                        </p:cTn>
                                        <p:tgtEl>
                                          <p:spTgt spid="8"/>
                                        </p:tgtEl>
                                        <p:attrNameLst>
                                          <p:attrName>r</p:attrName>
                                        </p:attrNameLst>
                                      </p:cBhvr>
                                    </p:animRot>
                                    <p:animRot by="-240000">
                                      <p:cBhvr>
                                        <p:cTn id="130" dur="100" fill="hold">
                                          <p:stCondLst>
                                            <p:cond delay="100"/>
                                          </p:stCondLst>
                                        </p:cTn>
                                        <p:tgtEl>
                                          <p:spTgt spid="8"/>
                                        </p:tgtEl>
                                        <p:attrNameLst>
                                          <p:attrName>r</p:attrName>
                                        </p:attrNameLst>
                                      </p:cBhvr>
                                    </p:animRot>
                                    <p:animRot by="240000">
                                      <p:cBhvr>
                                        <p:cTn id="131" dur="100" fill="hold">
                                          <p:stCondLst>
                                            <p:cond delay="200"/>
                                          </p:stCondLst>
                                        </p:cTn>
                                        <p:tgtEl>
                                          <p:spTgt spid="8"/>
                                        </p:tgtEl>
                                        <p:attrNameLst>
                                          <p:attrName>r</p:attrName>
                                        </p:attrNameLst>
                                      </p:cBhvr>
                                    </p:animRot>
                                    <p:animRot by="-240000">
                                      <p:cBhvr>
                                        <p:cTn id="132" dur="100" fill="hold">
                                          <p:stCondLst>
                                            <p:cond delay="300"/>
                                          </p:stCondLst>
                                        </p:cTn>
                                        <p:tgtEl>
                                          <p:spTgt spid="8"/>
                                        </p:tgtEl>
                                        <p:attrNameLst>
                                          <p:attrName>r</p:attrName>
                                        </p:attrNameLst>
                                      </p:cBhvr>
                                    </p:animRot>
                                    <p:animRot by="120000">
                                      <p:cBhvr>
                                        <p:cTn id="133" dur="100" fill="hold">
                                          <p:stCondLst>
                                            <p:cond delay="400"/>
                                          </p:stCondLst>
                                        </p:cTn>
                                        <p:tgtEl>
                                          <p:spTgt spid="8"/>
                                        </p:tgtEl>
                                        <p:attrNameLst>
                                          <p:attrName>r</p:attrName>
                                        </p:attrNameLst>
                                      </p:cBhvr>
                                    </p:animRot>
                                  </p:childTnLst>
                                </p:cTn>
                              </p:par>
                              <p:par>
                                <p:cTn id="134" presetID="32" presetClass="emph" presetSubtype="0" repeatCount="indefinite" fill="hold" nodeType="withEffect">
                                  <p:stCondLst>
                                    <p:cond delay="0"/>
                                  </p:stCondLst>
                                  <p:endCondLst>
                                    <p:cond evt="onNext" delay="0">
                                      <p:tgtEl>
                                        <p:sldTgt/>
                                      </p:tgtEl>
                                    </p:cond>
                                  </p:endCondLst>
                                  <p:childTnLst>
                                    <p:animRot by="120000">
                                      <p:cBhvr>
                                        <p:cTn id="135" dur="50" fill="hold">
                                          <p:stCondLst>
                                            <p:cond delay="0"/>
                                          </p:stCondLst>
                                        </p:cTn>
                                        <p:tgtEl>
                                          <p:spTgt spid="12"/>
                                        </p:tgtEl>
                                        <p:attrNameLst>
                                          <p:attrName>r</p:attrName>
                                        </p:attrNameLst>
                                      </p:cBhvr>
                                    </p:animRot>
                                    <p:animRot by="-240000">
                                      <p:cBhvr>
                                        <p:cTn id="136" dur="100" fill="hold">
                                          <p:stCondLst>
                                            <p:cond delay="100"/>
                                          </p:stCondLst>
                                        </p:cTn>
                                        <p:tgtEl>
                                          <p:spTgt spid="12"/>
                                        </p:tgtEl>
                                        <p:attrNameLst>
                                          <p:attrName>r</p:attrName>
                                        </p:attrNameLst>
                                      </p:cBhvr>
                                    </p:animRot>
                                    <p:animRot by="240000">
                                      <p:cBhvr>
                                        <p:cTn id="137" dur="100" fill="hold">
                                          <p:stCondLst>
                                            <p:cond delay="200"/>
                                          </p:stCondLst>
                                        </p:cTn>
                                        <p:tgtEl>
                                          <p:spTgt spid="12"/>
                                        </p:tgtEl>
                                        <p:attrNameLst>
                                          <p:attrName>r</p:attrName>
                                        </p:attrNameLst>
                                      </p:cBhvr>
                                    </p:animRot>
                                    <p:animRot by="-240000">
                                      <p:cBhvr>
                                        <p:cTn id="138" dur="100" fill="hold">
                                          <p:stCondLst>
                                            <p:cond delay="300"/>
                                          </p:stCondLst>
                                        </p:cTn>
                                        <p:tgtEl>
                                          <p:spTgt spid="12"/>
                                        </p:tgtEl>
                                        <p:attrNameLst>
                                          <p:attrName>r</p:attrName>
                                        </p:attrNameLst>
                                      </p:cBhvr>
                                    </p:animRot>
                                    <p:animRot by="120000">
                                      <p:cBhvr>
                                        <p:cTn id="139" dur="100" fill="hold">
                                          <p:stCondLst>
                                            <p:cond delay="400"/>
                                          </p:stCondLst>
                                        </p:cTn>
                                        <p:tgtEl>
                                          <p:spTgt spid="12"/>
                                        </p:tgtEl>
                                        <p:attrNameLst>
                                          <p:attrName>r</p:attrName>
                                        </p:attrNameLst>
                                      </p:cBhvr>
                                    </p:animRot>
                                  </p:childTnLst>
                                </p:cTn>
                              </p:par>
                              <p:par>
                                <p:cTn id="140" presetID="32" presetClass="emph" presetSubtype="0" repeatCount="indefinite" fill="hold" nodeType="withEffect">
                                  <p:stCondLst>
                                    <p:cond delay="0"/>
                                  </p:stCondLst>
                                  <p:endCondLst>
                                    <p:cond evt="onNext" delay="0">
                                      <p:tgtEl>
                                        <p:sldTgt/>
                                      </p:tgtEl>
                                    </p:cond>
                                  </p:endCondLst>
                                  <p:childTnLst>
                                    <p:animRot by="120000">
                                      <p:cBhvr>
                                        <p:cTn id="141" dur="50" fill="hold">
                                          <p:stCondLst>
                                            <p:cond delay="0"/>
                                          </p:stCondLst>
                                        </p:cTn>
                                        <p:tgtEl>
                                          <p:spTgt spid="38"/>
                                        </p:tgtEl>
                                        <p:attrNameLst>
                                          <p:attrName>r</p:attrName>
                                        </p:attrNameLst>
                                      </p:cBhvr>
                                    </p:animRot>
                                    <p:animRot by="-240000">
                                      <p:cBhvr>
                                        <p:cTn id="142" dur="100" fill="hold">
                                          <p:stCondLst>
                                            <p:cond delay="100"/>
                                          </p:stCondLst>
                                        </p:cTn>
                                        <p:tgtEl>
                                          <p:spTgt spid="38"/>
                                        </p:tgtEl>
                                        <p:attrNameLst>
                                          <p:attrName>r</p:attrName>
                                        </p:attrNameLst>
                                      </p:cBhvr>
                                    </p:animRot>
                                    <p:animRot by="240000">
                                      <p:cBhvr>
                                        <p:cTn id="143" dur="100" fill="hold">
                                          <p:stCondLst>
                                            <p:cond delay="200"/>
                                          </p:stCondLst>
                                        </p:cTn>
                                        <p:tgtEl>
                                          <p:spTgt spid="38"/>
                                        </p:tgtEl>
                                        <p:attrNameLst>
                                          <p:attrName>r</p:attrName>
                                        </p:attrNameLst>
                                      </p:cBhvr>
                                    </p:animRot>
                                    <p:animRot by="-240000">
                                      <p:cBhvr>
                                        <p:cTn id="144" dur="100" fill="hold">
                                          <p:stCondLst>
                                            <p:cond delay="300"/>
                                          </p:stCondLst>
                                        </p:cTn>
                                        <p:tgtEl>
                                          <p:spTgt spid="38"/>
                                        </p:tgtEl>
                                        <p:attrNameLst>
                                          <p:attrName>r</p:attrName>
                                        </p:attrNameLst>
                                      </p:cBhvr>
                                    </p:animRot>
                                    <p:animRot by="120000">
                                      <p:cBhvr>
                                        <p:cTn id="145" dur="100" fill="hold">
                                          <p:stCondLst>
                                            <p:cond delay="400"/>
                                          </p:stCondLst>
                                        </p:cTn>
                                        <p:tgtEl>
                                          <p:spTgt spid="38"/>
                                        </p:tgtEl>
                                        <p:attrNameLst>
                                          <p:attrName>r</p:attrName>
                                        </p:attrNameLst>
                                      </p:cBhvr>
                                    </p:animRot>
                                  </p:childTnLst>
                                </p:cTn>
                              </p:par>
                            </p:childTnLst>
                          </p:cTn>
                        </p:par>
                        <p:par>
                          <p:cTn id="146" fill="hold">
                            <p:stCondLst>
                              <p:cond delay="1500"/>
                            </p:stCondLst>
                            <p:childTnLst>
                              <p:par>
                                <p:cTn id="147" presetID="2" presetClass="entr" presetSubtype="1" fill="hold" nodeType="afterEffect">
                                  <p:stCondLst>
                                    <p:cond delay="0"/>
                                  </p:stCondLst>
                                  <p:childTnLst>
                                    <p:set>
                                      <p:cBhvr>
                                        <p:cTn id="148" dur="1" fill="hold">
                                          <p:stCondLst>
                                            <p:cond delay="0"/>
                                          </p:stCondLst>
                                        </p:cTn>
                                        <p:tgtEl>
                                          <p:spTgt spid="3"/>
                                        </p:tgtEl>
                                        <p:attrNameLst>
                                          <p:attrName>style.visibility</p:attrName>
                                        </p:attrNameLst>
                                      </p:cBhvr>
                                      <p:to>
                                        <p:strVal val="visible"/>
                                      </p:to>
                                    </p:set>
                                    <p:anim calcmode="lin" valueType="num">
                                      <p:cBhvr additive="base">
                                        <p:cTn id="149" dur="1000" fill="hold"/>
                                        <p:tgtEl>
                                          <p:spTgt spid="3"/>
                                        </p:tgtEl>
                                        <p:attrNameLst>
                                          <p:attrName>ppt_x</p:attrName>
                                        </p:attrNameLst>
                                      </p:cBhvr>
                                      <p:tavLst>
                                        <p:tav tm="0">
                                          <p:val>
                                            <p:strVal val="#ppt_x"/>
                                          </p:val>
                                        </p:tav>
                                        <p:tav tm="100000">
                                          <p:val>
                                            <p:strVal val="#ppt_x"/>
                                          </p:val>
                                        </p:tav>
                                      </p:tavLst>
                                    </p:anim>
                                    <p:anim calcmode="lin" valueType="num">
                                      <p:cBhvr additive="base">
                                        <p:cTn id="150" dur="1000" fill="hold"/>
                                        <p:tgtEl>
                                          <p:spTgt spid="3"/>
                                        </p:tgtEl>
                                        <p:attrNameLst>
                                          <p:attrName>ppt_y</p:attrName>
                                        </p:attrNameLst>
                                      </p:cBhvr>
                                      <p:tavLst>
                                        <p:tav tm="0">
                                          <p:val>
                                            <p:strVal val="0-#ppt_h/2"/>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22"/>
                                        </p:tgtEl>
                                        <p:attrNameLst>
                                          <p:attrName>style.visibility</p:attrName>
                                        </p:attrNameLst>
                                      </p:cBhvr>
                                      <p:to>
                                        <p:strVal val="visible"/>
                                      </p:to>
                                    </p:set>
                                    <p:anim calcmode="lin" valueType="num">
                                      <p:cBhvr additive="base">
                                        <p:cTn id="153" dur="1000" fill="hold"/>
                                        <p:tgtEl>
                                          <p:spTgt spid="22"/>
                                        </p:tgtEl>
                                        <p:attrNameLst>
                                          <p:attrName>ppt_x</p:attrName>
                                        </p:attrNameLst>
                                      </p:cBhvr>
                                      <p:tavLst>
                                        <p:tav tm="0">
                                          <p:val>
                                            <p:strVal val="1+#ppt_w/2"/>
                                          </p:val>
                                        </p:tav>
                                        <p:tav tm="100000">
                                          <p:val>
                                            <p:strVal val="#ppt_x"/>
                                          </p:val>
                                        </p:tav>
                                      </p:tavLst>
                                    </p:anim>
                                    <p:anim calcmode="lin" valueType="num">
                                      <p:cBhvr additive="base">
                                        <p:cTn id="154" dur="1000" fill="hold"/>
                                        <p:tgtEl>
                                          <p:spTgt spid="22"/>
                                        </p:tgtEl>
                                        <p:attrNameLst>
                                          <p:attrName>ppt_y</p:attrName>
                                        </p:attrNameLst>
                                      </p:cBhvr>
                                      <p:tavLst>
                                        <p:tav tm="0">
                                          <p:val>
                                            <p:strVal val="#ppt_y"/>
                                          </p:val>
                                        </p:tav>
                                        <p:tav tm="100000">
                                          <p:val>
                                            <p:strVal val="#ppt_y"/>
                                          </p:val>
                                        </p:tav>
                                      </p:tavLst>
                                    </p:anim>
                                  </p:childTnLst>
                                </p:cTn>
                              </p:par>
                            </p:childTnLst>
                          </p:cTn>
                        </p:par>
                        <p:par>
                          <p:cTn id="155" fill="hold">
                            <p:stCondLst>
                              <p:cond delay="2500"/>
                            </p:stCondLst>
                            <p:childTnLst>
                              <p:par>
                                <p:cTn id="156" presetID="56" presetClass="entr" presetSubtype="0" fill="hold" grpId="0" nodeType="afterEffect">
                                  <p:stCondLst>
                                    <p:cond delay="0"/>
                                  </p:stCondLst>
                                  <p:iterate type="lt">
                                    <p:tmPct val="10000"/>
                                  </p:iterate>
                                  <p:childTnLst>
                                    <p:set>
                                      <p:cBhvr>
                                        <p:cTn id="157" dur="1" fill="hold">
                                          <p:stCondLst>
                                            <p:cond delay="0"/>
                                          </p:stCondLst>
                                        </p:cTn>
                                        <p:tgtEl>
                                          <p:spTgt spid="25"/>
                                        </p:tgtEl>
                                        <p:attrNameLst>
                                          <p:attrName>style.visibility</p:attrName>
                                        </p:attrNameLst>
                                      </p:cBhvr>
                                      <p:to>
                                        <p:strVal val="visible"/>
                                      </p:to>
                                    </p:set>
                                    <p:anim by="(-#ppt_w*2)" calcmode="lin" valueType="num">
                                      <p:cBhvr rctx="PPT">
                                        <p:cTn id="158" dur="500" autoRev="1" fill="hold">
                                          <p:stCondLst>
                                            <p:cond delay="0"/>
                                          </p:stCondLst>
                                        </p:cTn>
                                        <p:tgtEl>
                                          <p:spTgt spid="25"/>
                                        </p:tgtEl>
                                        <p:attrNameLst>
                                          <p:attrName>ppt_w</p:attrName>
                                        </p:attrNameLst>
                                      </p:cBhvr>
                                    </p:anim>
                                    <p:anim by="(#ppt_w*0.50)" calcmode="lin" valueType="num">
                                      <p:cBhvr>
                                        <p:cTn id="159" dur="500" decel="50000" autoRev="1" fill="hold">
                                          <p:stCondLst>
                                            <p:cond delay="0"/>
                                          </p:stCondLst>
                                        </p:cTn>
                                        <p:tgtEl>
                                          <p:spTgt spid="25"/>
                                        </p:tgtEl>
                                        <p:attrNameLst>
                                          <p:attrName>ppt_x</p:attrName>
                                        </p:attrNameLst>
                                      </p:cBhvr>
                                    </p:anim>
                                    <p:anim from="(-#ppt_h/2)" to="(#ppt_y)" calcmode="lin" valueType="num">
                                      <p:cBhvr>
                                        <p:cTn id="160" dur="1000" fill="hold">
                                          <p:stCondLst>
                                            <p:cond delay="0"/>
                                          </p:stCondLst>
                                        </p:cTn>
                                        <p:tgtEl>
                                          <p:spTgt spid="25"/>
                                        </p:tgtEl>
                                        <p:attrNameLst>
                                          <p:attrName>ppt_y</p:attrName>
                                        </p:attrNameLst>
                                      </p:cBhvr>
                                    </p:anim>
                                    <p:animRot by="21600000">
                                      <p:cBhvr>
                                        <p:cTn id="161" dur="1000" fill="hold">
                                          <p:stCondLst>
                                            <p:cond delay="0"/>
                                          </p:stCondLst>
                                        </p:cTn>
                                        <p:tgtEl>
                                          <p:spTgt spid="25"/>
                                        </p:tgtEl>
                                        <p:attrNameLst>
                                          <p:attrName>r</p:attrName>
                                        </p:attrNameLst>
                                      </p:cBhvr>
                                    </p:animRot>
                                  </p:childTnLst>
                                </p:cTn>
                              </p:par>
                            </p:childTnLst>
                          </p:cTn>
                        </p:par>
                        <p:par>
                          <p:cTn id="162" fill="hold">
                            <p:stCondLst>
                              <p:cond delay="4900"/>
                            </p:stCondLst>
                            <p:childTnLst>
                              <p:par>
                                <p:cTn id="163" presetID="12" presetClass="entr" presetSubtype="2" fill="hold" nodeType="after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500"/>
                                        <p:tgtEl>
                                          <p:spTgt spid="15"/>
                                        </p:tgtEl>
                                        <p:attrNameLst>
                                          <p:attrName>ppt_x</p:attrName>
                                        </p:attrNameLst>
                                      </p:cBhvr>
                                      <p:tavLst>
                                        <p:tav tm="0">
                                          <p:val>
                                            <p:strVal val="#ppt_x+#ppt_w*1.125000"/>
                                          </p:val>
                                        </p:tav>
                                        <p:tav tm="100000">
                                          <p:val>
                                            <p:strVal val="#ppt_x"/>
                                          </p:val>
                                        </p:tav>
                                      </p:tavLst>
                                    </p:anim>
                                    <p:animEffect transition="in" filter="wipe(left)">
                                      <p:cBhvr>
                                        <p:cTn id="166" dur="500"/>
                                        <p:tgtEl>
                                          <p:spTgt spid="15"/>
                                        </p:tgtEl>
                                      </p:cBhvr>
                                    </p:animEffect>
                                  </p:childTnLst>
                                </p:cTn>
                              </p:par>
                              <p:par>
                                <p:cTn id="167" presetID="12" presetClass="entr" presetSubtype="8"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p:tgtEl>
                                          <p:spTgt spid="18"/>
                                        </p:tgtEl>
                                        <p:attrNameLst>
                                          <p:attrName>ppt_x</p:attrName>
                                        </p:attrNameLst>
                                      </p:cBhvr>
                                      <p:tavLst>
                                        <p:tav tm="0">
                                          <p:val>
                                            <p:strVal val="#ppt_x-#ppt_w*1.125000"/>
                                          </p:val>
                                        </p:tav>
                                        <p:tav tm="100000">
                                          <p:val>
                                            <p:strVal val="#ppt_x"/>
                                          </p:val>
                                        </p:tav>
                                      </p:tavLst>
                                    </p:anim>
                                    <p:animEffect transition="in" filter="wipe(right)">
                                      <p:cBhvr>
                                        <p:cTn id="170" dur="500"/>
                                        <p:tgtEl>
                                          <p:spTgt spid="18"/>
                                        </p:tgtEl>
                                      </p:cBhvr>
                                    </p:animEffect>
                                  </p:childTnLst>
                                </p:cTn>
                              </p:par>
                            </p:childTnLst>
                          </p:cTn>
                        </p:par>
                        <p:par>
                          <p:cTn id="171" fill="hold">
                            <p:stCondLst>
                              <p:cond delay="5400"/>
                            </p:stCondLst>
                            <p:childTnLst>
                              <p:par>
                                <p:cTn id="172" presetID="26" presetClass="emph" presetSubtype="0" repeatCount="indefinite" fill="hold" nodeType="afterEffect">
                                  <p:stCondLst>
                                    <p:cond delay="0"/>
                                  </p:stCondLst>
                                  <p:endCondLst>
                                    <p:cond evt="onNext" delay="0">
                                      <p:tgtEl>
                                        <p:sldTgt/>
                                      </p:tgtEl>
                                    </p:cond>
                                  </p:endCondLst>
                                  <p:childTnLst>
                                    <p:animEffect transition="out" filter="fade">
                                      <p:cBhvr>
                                        <p:cTn id="173" dur="1000" tmFilter="0, 0; .2, .5; .8, .5; 1, 0"/>
                                        <p:tgtEl>
                                          <p:spTgt spid="15"/>
                                        </p:tgtEl>
                                      </p:cBhvr>
                                    </p:animEffect>
                                    <p:animScale>
                                      <p:cBhvr>
                                        <p:cTn id="174" dur="500" autoRev="1" fill="hold"/>
                                        <p:tgtEl>
                                          <p:spTgt spid="15"/>
                                        </p:tgtEl>
                                      </p:cBhvr>
                                      <p:by x="105000" y="105000"/>
                                    </p:animScale>
                                  </p:childTnLst>
                                </p:cTn>
                              </p:par>
                              <p:par>
                                <p:cTn id="175" presetID="26" presetClass="emph" presetSubtype="0" repeatCount="indefinite" fill="hold" nodeType="withEffect">
                                  <p:stCondLst>
                                    <p:cond delay="0"/>
                                  </p:stCondLst>
                                  <p:endCondLst>
                                    <p:cond evt="onNext" delay="0">
                                      <p:tgtEl>
                                        <p:sldTgt/>
                                      </p:tgtEl>
                                    </p:cond>
                                  </p:endCondLst>
                                  <p:childTnLst>
                                    <p:animEffect transition="out" filter="fade">
                                      <p:cBhvr>
                                        <p:cTn id="176" dur="1000" tmFilter="0, 0; .2, .5; .8, .5; 1, 0"/>
                                        <p:tgtEl>
                                          <p:spTgt spid="18"/>
                                        </p:tgtEl>
                                      </p:cBhvr>
                                    </p:animEffect>
                                    <p:animScale>
                                      <p:cBhvr>
                                        <p:cTn id="177" dur="500" autoRev="1" fill="hold"/>
                                        <p:tgtEl>
                                          <p:spTgt spid="18"/>
                                        </p:tgtEl>
                                      </p:cBhvr>
                                      <p:by x="105000" y="105000"/>
                                    </p:animScale>
                                  </p:childTnLst>
                                </p:cTn>
                              </p:par>
                            </p:childTnLst>
                          </p:cTn>
                        </p:par>
                        <p:par>
                          <p:cTn id="178" fill="hold">
                            <p:stCondLst>
                              <p:cond delay="6400"/>
                            </p:stCondLst>
                            <p:childTnLst>
                              <p:par>
                                <p:cTn id="179" presetID="34" presetClass="emph" presetSubtype="0" fill="hold" grpId="1" nodeType="afterEffect">
                                  <p:stCondLst>
                                    <p:cond delay="0"/>
                                  </p:stCondLst>
                                  <p:iterate type="lt">
                                    <p:tmPct val="12500"/>
                                  </p:iterate>
                                  <p:childTnLst>
                                    <p:animMotion origin="layout" path="M -2.70833E-6 4.44444E-6 L -2.70833E-6 -0.07223 " pathEditMode="relative" rAng="0" ptsTypes="AA">
                                      <p:cBhvr>
                                        <p:cTn id="180" dur="250" accel="50000" decel="50000" autoRev="1" fill="hold">
                                          <p:stCondLst>
                                            <p:cond delay="0"/>
                                          </p:stCondLst>
                                        </p:cTn>
                                        <p:tgtEl>
                                          <p:spTgt spid="25"/>
                                        </p:tgtEl>
                                        <p:attrNameLst>
                                          <p:attrName>ppt_x</p:attrName>
                                          <p:attrName>ppt_y</p:attrName>
                                        </p:attrNameLst>
                                      </p:cBhvr>
                                      <p:rCtr x="0" y="-3611"/>
                                    </p:animMotion>
                                    <p:animRot by="1500000">
                                      <p:cBhvr>
                                        <p:cTn id="181" dur="125" fill="hold">
                                          <p:stCondLst>
                                            <p:cond delay="0"/>
                                          </p:stCondLst>
                                        </p:cTn>
                                        <p:tgtEl>
                                          <p:spTgt spid="25"/>
                                        </p:tgtEl>
                                        <p:attrNameLst>
                                          <p:attrName>r</p:attrName>
                                        </p:attrNameLst>
                                      </p:cBhvr>
                                    </p:animRot>
                                    <p:animRot by="-1500000">
                                      <p:cBhvr>
                                        <p:cTn id="182" dur="125" fill="hold">
                                          <p:stCondLst>
                                            <p:cond delay="125"/>
                                          </p:stCondLst>
                                        </p:cTn>
                                        <p:tgtEl>
                                          <p:spTgt spid="25"/>
                                        </p:tgtEl>
                                        <p:attrNameLst>
                                          <p:attrName>r</p:attrName>
                                        </p:attrNameLst>
                                      </p:cBhvr>
                                    </p:animRot>
                                    <p:animRot by="-1500000">
                                      <p:cBhvr>
                                        <p:cTn id="183" dur="125" fill="hold">
                                          <p:stCondLst>
                                            <p:cond delay="250"/>
                                          </p:stCondLst>
                                        </p:cTn>
                                        <p:tgtEl>
                                          <p:spTgt spid="25"/>
                                        </p:tgtEl>
                                        <p:attrNameLst>
                                          <p:attrName>r</p:attrName>
                                        </p:attrNameLst>
                                      </p:cBhvr>
                                    </p:animRot>
                                    <p:animRot by="1500000">
                                      <p:cBhvr>
                                        <p:cTn id="184"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 t="17268" r="197" b="3322"/>
          <a:stretch/>
        </p:blipFill>
        <p:spPr>
          <a:xfrm>
            <a:off x="-24127" y="-27765"/>
            <a:ext cx="12216127" cy="6885765"/>
          </a:xfrm>
          <a:prstGeom prst="rect">
            <a:avLst/>
          </a:prstGeom>
        </p:spPr>
      </p:pic>
      <p:pic>
        <p:nvPicPr>
          <p:cNvPr id="34" name="图片 33" descr="图片包含 烟火, 户外艺术系列&#10;&#10;已生成高可信度的说明">
            <a:extLst>
              <a:ext uri="{FF2B5EF4-FFF2-40B4-BE49-F238E27FC236}">
                <a16:creationId xmlns:a16="http://schemas.microsoft.com/office/drawing/2014/main" id="{6E7A86F0-B694-4753-8995-265AAC833C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414"/>
          <a:stretch/>
        </p:blipFill>
        <p:spPr>
          <a:xfrm>
            <a:off x="0" y="-27765"/>
            <a:ext cx="12756444" cy="3299455"/>
          </a:xfrm>
          <a:prstGeom prst="rect">
            <a:avLst/>
          </a:prstGeom>
        </p:spPr>
      </p:pic>
      <p:grpSp>
        <p:nvGrpSpPr>
          <p:cNvPr id="3" name="组合 2">
            <a:extLst>
              <a:ext uri="{FF2B5EF4-FFF2-40B4-BE49-F238E27FC236}">
                <a16:creationId xmlns:a16="http://schemas.microsoft.com/office/drawing/2014/main" id="{DE9479AD-9DF7-4B42-8041-EFA5C9A405E9}"/>
              </a:ext>
            </a:extLst>
          </p:cNvPr>
          <p:cNvGrpSpPr/>
          <p:nvPr/>
        </p:nvGrpSpPr>
        <p:grpSpPr>
          <a:xfrm>
            <a:off x="1516520" y="763704"/>
            <a:ext cx="7149854" cy="4500502"/>
            <a:chOff x="856174" y="2815251"/>
            <a:chExt cx="4461305" cy="3316282"/>
          </a:xfrm>
        </p:grpSpPr>
        <p:pic>
          <p:nvPicPr>
            <p:cNvPr id="33" name="图片 32" descr="图片包含 蛋糕, 餐桌&#10;&#10;已生成高可信度的说明">
              <a:extLst>
                <a:ext uri="{FF2B5EF4-FFF2-40B4-BE49-F238E27FC236}">
                  <a16:creationId xmlns:a16="http://schemas.microsoft.com/office/drawing/2014/main" id="{46CF0835-89A3-44B2-A37E-9C24AA9C36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841" y="2815251"/>
              <a:ext cx="4448638" cy="1894258"/>
            </a:xfrm>
            <a:prstGeom prst="rect">
              <a:avLst/>
            </a:prstGeom>
          </p:spPr>
        </p:pic>
        <p:sp>
          <p:nvSpPr>
            <p:cNvPr id="2" name="文本框 1">
              <a:extLst>
                <a:ext uri="{FF2B5EF4-FFF2-40B4-BE49-F238E27FC236}">
                  <a16:creationId xmlns:a16="http://schemas.microsoft.com/office/drawing/2014/main" id="{9A380036-9693-4F60-8ED9-F545A5094251}"/>
                </a:ext>
              </a:extLst>
            </p:cNvPr>
            <p:cNvSpPr txBox="1"/>
            <p:nvPr/>
          </p:nvSpPr>
          <p:spPr>
            <a:xfrm>
              <a:off x="1533801" y="3589467"/>
              <a:ext cx="3755460" cy="612336"/>
            </a:xfrm>
            <a:prstGeom prst="rect">
              <a:avLst/>
            </a:prstGeom>
            <a:noFill/>
          </p:spPr>
          <p:txBody>
            <a:bodyPr wrap="square" rtlCol="0">
              <a:spAutoFit/>
            </a:bodyPr>
            <a:lstStyle/>
            <a:p>
              <a:r>
                <a:rPr lang="vi-VN" altLang="zh-CN" sz="2400" b="1" dirty="0" smtClean="0">
                  <a:solidFill>
                    <a:schemeClr val="bg1"/>
                  </a:solidFill>
                  <a:cs typeface="+mn-ea"/>
                  <a:sym typeface="+mn-lt"/>
                </a:rPr>
                <a:t>Nêu ví dụ về việc sử dụng năng lượng gió trong đời sống và sản xuất.</a:t>
              </a:r>
              <a:endParaRPr lang="zh-CN" altLang="en-US" sz="2400" b="1" dirty="0">
                <a:solidFill>
                  <a:schemeClr val="bg1"/>
                </a:solidFill>
                <a:cs typeface="+mn-ea"/>
                <a:sym typeface="+mn-lt"/>
              </a:endParaRPr>
            </a:p>
          </p:txBody>
        </p:sp>
        <p:pic>
          <p:nvPicPr>
            <p:cNvPr id="27" name="图片 32" descr="图片包含 蛋糕, 餐桌&#10;&#10;已生成高可信度的说明">
              <a:extLst>
                <a:ext uri="{FF2B5EF4-FFF2-40B4-BE49-F238E27FC236}">
                  <a16:creationId xmlns:a16="http://schemas.microsoft.com/office/drawing/2014/main" id="{46CF0835-89A3-44B2-A37E-9C24AA9C36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174" y="4237275"/>
              <a:ext cx="4448638" cy="1894258"/>
            </a:xfrm>
            <a:prstGeom prst="rect">
              <a:avLst/>
            </a:prstGeom>
          </p:spPr>
        </p:pic>
        <p:sp>
          <p:nvSpPr>
            <p:cNvPr id="28" name="文本框 1">
              <a:extLst>
                <a:ext uri="{FF2B5EF4-FFF2-40B4-BE49-F238E27FC236}">
                  <a16:creationId xmlns:a16="http://schemas.microsoft.com/office/drawing/2014/main" id="{9A380036-9693-4F60-8ED9-F545A5094251}"/>
                </a:ext>
              </a:extLst>
            </p:cNvPr>
            <p:cNvSpPr txBox="1"/>
            <p:nvPr/>
          </p:nvSpPr>
          <p:spPr>
            <a:xfrm>
              <a:off x="1450658" y="5063184"/>
              <a:ext cx="3773973" cy="612336"/>
            </a:xfrm>
            <a:prstGeom prst="rect">
              <a:avLst/>
            </a:prstGeom>
            <a:noFill/>
          </p:spPr>
          <p:txBody>
            <a:bodyPr wrap="square" rtlCol="0">
              <a:spAutoFit/>
            </a:bodyPr>
            <a:lstStyle/>
            <a:p>
              <a:r>
                <a:rPr lang="vi-VN" altLang="zh-CN" sz="2400" b="1" dirty="0" smtClean="0">
                  <a:solidFill>
                    <a:schemeClr val="bg1"/>
                  </a:solidFill>
                  <a:cs typeface="+mn-ea"/>
                  <a:sym typeface="+mn-lt"/>
                </a:rPr>
                <a:t>Khuyến khích học sinh sử dụng nguồn năng lượng tự nhiên.</a:t>
              </a:r>
              <a:endParaRPr lang="zh-CN" altLang="en-US" sz="2400" b="1" dirty="0">
                <a:solidFill>
                  <a:schemeClr val="bg1"/>
                </a:solidFill>
                <a:cs typeface="+mn-ea"/>
                <a:sym typeface="+mn-lt"/>
              </a:endParaRPr>
            </a:p>
          </p:txBody>
        </p:sp>
      </p:grpSp>
      <p:grpSp>
        <p:nvGrpSpPr>
          <p:cNvPr id="4" name="组合 3">
            <a:extLst>
              <a:ext uri="{FF2B5EF4-FFF2-40B4-BE49-F238E27FC236}">
                <a16:creationId xmlns:a16="http://schemas.microsoft.com/office/drawing/2014/main" id="{BB50CDFA-2D16-4C7E-A991-F3A0255DB2DE}"/>
              </a:ext>
            </a:extLst>
          </p:cNvPr>
          <p:cNvGrpSpPr/>
          <p:nvPr/>
        </p:nvGrpSpPr>
        <p:grpSpPr>
          <a:xfrm>
            <a:off x="-24127" y="-347888"/>
            <a:ext cx="4448638" cy="1894258"/>
            <a:chOff x="683977" y="574515"/>
            <a:chExt cx="4448638" cy="1894258"/>
          </a:xfrm>
        </p:grpSpPr>
        <p:pic>
          <p:nvPicPr>
            <p:cNvPr id="25" name="图片 24" descr="图片包含 蛋糕, 餐桌&#10;&#10;已生成高可信度的说明">
              <a:extLst>
                <a:ext uri="{FF2B5EF4-FFF2-40B4-BE49-F238E27FC236}">
                  <a16:creationId xmlns:a16="http://schemas.microsoft.com/office/drawing/2014/main" id="{E436968D-67B6-4A4A-80FE-4D31A7583F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77" y="574515"/>
              <a:ext cx="4448638" cy="1894258"/>
            </a:xfrm>
            <a:prstGeom prst="rect">
              <a:avLst/>
            </a:prstGeom>
          </p:spPr>
        </p:pic>
        <p:sp>
          <p:nvSpPr>
            <p:cNvPr id="23" name="文本框 22">
              <a:extLst>
                <a:ext uri="{FF2B5EF4-FFF2-40B4-BE49-F238E27FC236}">
                  <a16:creationId xmlns:a16="http://schemas.microsoft.com/office/drawing/2014/main" id="{57175E9B-6442-4094-81DF-03CBB86E9077}"/>
                </a:ext>
              </a:extLst>
            </p:cNvPr>
            <p:cNvSpPr txBox="1"/>
            <p:nvPr/>
          </p:nvSpPr>
          <p:spPr>
            <a:xfrm>
              <a:off x="1663555" y="1362942"/>
              <a:ext cx="2697118" cy="646331"/>
            </a:xfrm>
            <a:prstGeom prst="rect">
              <a:avLst/>
            </a:prstGeom>
            <a:noFill/>
          </p:spPr>
          <p:txBody>
            <a:bodyPr wrap="square" rtlCol="0">
              <a:spAutoFit/>
            </a:bodyPr>
            <a:lstStyle/>
            <a:p>
              <a:pPr algn="ctr"/>
              <a:r>
                <a:rPr lang="vi-VN" altLang="zh-CN" sz="3600" dirty="0" smtClean="0">
                  <a:ln w="28575">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rPr>
                <a:t>MỤC TIÊU</a:t>
              </a:r>
              <a:endParaRPr lang="en-US" altLang="zh-CN" sz="3600" dirty="0">
                <a:ln w="28575">
                  <a:solidFill>
                    <a:schemeClr val="bg1"/>
                  </a:solidFill>
                </a:ln>
                <a:solidFill>
                  <a:schemeClr val="accent3">
                    <a:lumMod val="50000"/>
                  </a:schemeClr>
                </a:solidFill>
                <a:effectLst>
                  <a:outerShdw blurRad="50800" dist="38100" dir="2700000" algn="tl" rotWithShape="0">
                    <a:prstClr val="black">
                      <a:alpha val="40000"/>
                    </a:prstClr>
                  </a:outerShdw>
                </a:effectLst>
                <a:cs typeface="+mn-ea"/>
                <a:sym typeface="+mn-lt"/>
              </a:endParaRPr>
            </a:p>
          </p:txBody>
        </p:sp>
      </p:grpSp>
      <p:grpSp>
        <p:nvGrpSpPr>
          <p:cNvPr id="8" name="组合 7">
            <a:extLst>
              <a:ext uri="{FF2B5EF4-FFF2-40B4-BE49-F238E27FC236}">
                <a16:creationId xmlns:a16="http://schemas.microsoft.com/office/drawing/2014/main" id="{9D17D8BC-C2F8-4D81-8906-D3198BC01F26}"/>
              </a:ext>
            </a:extLst>
          </p:cNvPr>
          <p:cNvGrpSpPr/>
          <p:nvPr/>
        </p:nvGrpSpPr>
        <p:grpSpPr>
          <a:xfrm>
            <a:off x="530843" y="4741630"/>
            <a:ext cx="3742917" cy="1530248"/>
            <a:chOff x="7482048" y="4302689"/>
            <a:chExt cx="3742917" cy="1530248"/>
          </a:xfrm>
        </p:grpSpPr>
        <p:pic>
          <p:nvPicPr>
            <p:cNvPr id="35" name="图片 34" descr="图片包含 浅色&#10;&#10;已生成高可信度的说明">
              <a:extLst>
                <a:ext uri="{FF2B5EF4-FFF2-40B4-BE49-F238E27FC236}">
                  <a16:creationId xmlns:a16="http://schemas.microsoft.com/office/drawing/2014/main" id="{DE9F6170-A040-41BF-8442-98294FA8BE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a:off x="8191500" y="4693070"/>
              <a:ext cx="416700" cy="1002880"/>
            </a:xfrm>
            <a:prstGeom prst="rect">
              <a:avLst/>
            </a:prstGeom>
          </p:spPr>
        </p:pic>
        <p:pic>
          <p:nvPicPr>
            <p:cNvPr id="36" name="图片 35" descr="图片包含 浅色&#10;&#10;已生成高可信度的说明">
              <a:extLst>
                <a:ext uri="{FF2B5EF4-FFF2-40B4-BE49-F238E27FC236}">
                  <a16:creationId xmlns:a16="http://schemas.microsoft.com/office/drawing/2014/main" id="{915A5484-F888-4036-9DB7-A65F4C7E7C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a:off x="7915275" y="4693070"/>
              <a:ext cx="416700" cy="1002880"/>
            </a:xfrm>
            <a:prstGeom prst="rect">
              <a:avLst/>
            </a:prstGeom>
          </p:spPr>
        </p:pic>
        <p:pic>
          <p:nvPicPr>
            <p:cNvPr id="37" name="图片 36">
              <a:extLst>
                <a:ext uri="{FF2B5EF4-FFF2-40B4-BE49-F238E27FC236}">
                  <a16:creationId xmlns:a16="http://schemas.microsoft.com/office/drawing/2014/main" id="{57CF97B5-C5B1-44E8-8F78-F057D42523D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642" t="69697" r="39314" b="15293"/>
            <a:stretch/>
          </p:blipFill>
          <p:spPr>
            <a:xfrm>
              <a:off x="7500938" y="4641226"/>
              <a:ext cx="552450" cy="1162050"/>
            </a:xfrm>
            <a:prstGeom prst="rect">
              <a:avLst/>
            </a:prstGeom>
          </p:spPr>
        </p:pic>
        <p:pic>
          <p:nvPicPr>
            <p:cNvPr id="38" name="图片 37">
              <a:extLst>
                <a:ext uri="{FF2B5EF4-FFF2-40B4-BE49-F238E27FC236}">
                  <a16:creationId xmlns:a16="http://schemas.microsoft.com/office/drawing/2014/main" id="{69AAAF28-A361-4AAF-B2C5-F274287853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642" t="69697" r="39314" b="15293"/>
            <a:stretch/>
          </p:blipFill>
          <p:spPr>
            <a:xfrm>
              <a:off x="10672515" y="4302689"/>
              <a:ext cx="552450" cy="1162050"/>
            </a:xfrm>
            <a:prstGeom prst="rect">
              <a:avLst/>
            </a:prstGeom>
          </p:spPr>
        </p:pic>
        <p:pic>
          <p:nvPicPr>
            <p:cNvPr id="39" name="图片 38" descr="图片包含 浅色&#10;&#10;已生成高可信度的说明">
              <a:extLst>
                <a:ext uri="{FF2B5EF4-FFF2-40B4-BE49-F238E27FC236}">
                  <a16:creationId xmlns:a16="http://schemas.microsoft.com/office/drawing/2014/main" id="{0331C579-EB01-4082-A76E-957296A4E0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a:off x="10532040" y="4563405"/>
              <a:ext cx="416700" cy="1002880"/>
            </a:xfrm>
            <a:prstGeom prst="rect">
              <a:avLst/>
            </a:prstGeom>
          </p:spPr>
        </p:pic>
        <p:pic>
          <p:nvPicPr>
            <p:cNvPr id="40" name="图片 39">
              <a:extLst>
                <a:ext uri="{FF2B5EF4-FFF2-40B4-BE49-F238E27FC236}">
                  <a16:creationId xmlns:a16="http://schemas.microsoft.com/office/drawing/2014/main" id="{83D82AA5-224C-4468-9BF3-2ED50FA3E7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642" t="69697" r="39314" b="15293"/>
            <a:stretch/>
          </p:blipFill>
          <p:spPr>
            <a:xfrm flipH="1">
              <a:off x="8148168" y="4483820"/>
              <a:ext cx="552450" cy="1162050"/>
            </a:xfrm>
            <a:prstGeom prst="rect">
              <a:avLst/>
            </a:prstGeom>
          </p:spPr>
        </p:pic>
        <p:pic>
          <p:nvPicPr>
            <p:cNvPr id="41" name="图片 40" descr="图片包含 浅色&#10;&#10;已生成高可信度的说明">
              <a:extLst>
                <a:ext uri="{FF2B5EF4-FFF2-40B4-BE49-F238E27FC236}">
                  <a16:creationId xmlns:a16="http://schemas.microsoft.com/office/drawing/2014/main" id="{024D778D-8C8B-42BF-937F-95FEE5BA28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flipH="1">
              <a:off x="7482048" y="4830057"/>
              <a:ext cx="416700" cy="1002880"/>
            </a:xfrm>
            <a:prstGeom prst="rect">
              <a:avLst/>
            </a:prstGeom>
          </p:spPr>
        </p:pic>
        <p:pic>
          <p:nvPicPr>
            <p:cNvPr id="42" name="图片 41">
              <a:extLst>
                <a:ext uri="{FF2B5EF4-FFF2-40B4-BE49-F238E27FC236}">
                  <a16:creationId xmlns:a16="http://schemas.microsoft.com/office/drawing/2014/main" id="{9CC73062-F418-443A-9B32-40153225379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642" t="69697" r="39314" b="15293"/>
            <a:stretch/>
          </p:blipFill>
          <p:spPr>
            <a:xfrm>
              <a:off x="9553716" y="4329737"/>
              <a:ext cx="552450" cy="1162050"/>
            </a:xfrm>
            <a:prstGeom prst="rect">
              <a:avLst/>
            </a:prstGeom>
          </p:spPr>
        </p:pic>
        <p:pic>
          <p:nvPicPr>
            <p:cNvPr id="43" name="图片 42" descr="图片包含 浅色&#10;&#10;已生成高可信度的说明">
              <a:extLst>
                <a:ext uri="{FF2B5EF4-FFF2-40B4-BE49-F238E27FC236}">
                  <a16:creationId xmlns:a16="http://schemas.microsoft.com/office/drawing/2014/main" id="{4196D6FC-F22A-4D00-B412-97B0176BB2C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a:off x="9413241" y="4590453"/>
              <a:ext cx="416700" cy="1002880"/>
            </a:xfrm>
            <a:prstGeom prst="rect">
              <a:avLst/>
            </a:prstGeom>
          </p:spPr>
        </p:pic>
        <p:pic>
          <p:nvPicPr>
            <p:cNvPr id="44" name="图片 43">
              <a:extLst>
                <a:ext uri="{FF2B5EF4-FFF2-40B4-BE49-F238E27FC236}">
                  <a16:creationId xmlns:a16="http://schemas.microsoft.com/office/drawing/2014/main" id="{BD95DC27-4A86-46DF-ADC9-41EB9EBEC90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5642" t="69697" r="38916" b="19508"/>
            <a:stretch/>
          </p:blipFill>
          <p:spPr>
            <a:xfrm flipH="1">
              <a:off x="8751846" y="4629027"/>
              <a:ext cx="596002" cy="835712"/>
            </a:xfrm>
            <a:prstGeom prst="rect">
              <a:avLst/>
            </a:prstGeom>
          </p:spPr>
        </p:pic>
        <p:pic>
          <p:nvPicPr>
            <p:cNvPr id="45" name="图片 44" descr="图片包含 浅色&#10;&#10;已生成高可信度的说明">
              <a:extLst>
                <a:ext uri="{FF2B5EF4-FFF2-40B4-BE49-F238E27FC236}">
                  <a16:creationId xmlns:a16="http://schemas.microsoft.com/office/drawing/2014/main" id="{BAD20D00-8AB8-4F32-AA80-FCBAEE6788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530" t="71041" r="58174" b="14336"/>
            <a:stretch/>
          </p:blipFill>
          <p:spPr>
            <a:xfrm rot="20387316" flipH="1">
              <a:off x="9212117" y="4554010"/>
              <a:ext cx="416700" cy="1002880"/>
            </a:xfrm>
            <a:prstGeom prst="rect">
              <a:avLst/>
            </a:prstGeom>
          </p:spPr>
        </p:pic>
      </p:grpSp>
    </p:spTree>
    <p:custDataLst>
      <p:tags r:id="rId1"/>
    </p:custDataLst>
    <p:extLst>
      <p:ext uri="{BB962C8B-B14F-4D97-AF65-F5344CB8AC3E}">
        <p14:creationId xmlns:p14="http://schemas.microsoft.com/office/powerpoint/2010/main" val="29903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down)">
                                      <p:cBhvr>
                                        <p:cTn id="8" dur="1000"/>
                                        <p:tgtEl>
                                          <p:spTgt spid="4"/>
                                        </p:tgtEl>
                                      </p:cBhvr>
                                    </p:animEffect>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片包含 烟火, 户外艺术系列&#10;&#10;已生成高可信度的说明">
            <a:extLst>
              <a:ext uri="{FF2B5EF4-FFF2-40B4-BE49-F238E27FC236}">
                <a16:creationId xmlns:a16="http://schemas.microsoft.com/office/drawing/2014/main" id="{CD402A39-7615-4C86-99A0-E0CE613554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p:blipFill>
        <p:spPr>
          <a:xfrm flipV="1">
            <a:off x="-23205" y="3532438"/>
            <a:ext cx="12756444" cy="3299455"/>
          </a:xfrm>
          <a:prstGeom prst="rect">
            <a:avLst/>
          </a:prstGeom>
        </p:spPr>
      </p:pic>
      <p:pic>
        <p:nvPicPr>
          <p:cNvPr id="25" name="图片 24" descr="图片包含 物体, 事情&#10;&#10;已生成高可信度的说明">
            <a:extLst>
              <a:ext uri="{FF2B5EF4-FFF2-40B4-BE49-F238E27FC236}">
                <a16:creationId xmlns:a16="http://schemas.microsoft.com/office/drawing/2014/main" id="{0BD3B2C4-A1B0-4BA3-8552-6F0A3D7DDB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p:blipFill>
        <p:spPr>
          <a:xfrm>
            <a:off x="10401300" y="3628117"/>
            <a:ext cx="2206640" cy="3396144"/>
          </a:xfrm>
          <a:prstGeom prst="rect">
            <a:avLst/>
          </a:prstGeom>
        </p:spPr>
      </p:pic>
      <p:pic>
        <p:nvPicPr>
          <p:cNvPr id="57" name="图片 56">
            <a:extLst>
              <a:ext uri="{FF2B5EF4-FFF2-40B4-BE49-F238E27FC236}">
                <a16:creationId xmlns:a16="http://schemas.microsoft.com/office/drawing/2014/main" id="{AD2FA86C-4437-463A-80F5-C5E996BD0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82" y="3252913"/>
            <a:ext cx="1984033" cy="3578980"/>
          </a:xfrm>
          <a:prstGeom prst="rect">
            <a:avLst/>
          </a:prstGeom>
        </p:spPr>
      </p:pic>
      <p:pic>
        <p:nvPicPr>
          <p:cNvPr id="59" name="图片 58" descr="图片包含 物体, 事情&#10;&#10;已生成高可信度的说明">
            <a:extLst>
              <a:ext uri="{FF2B5EF4-FFF2-40B4-BE49-F238E27FC236}">
                <a16:creationId xmlns:a16="http://schemas.microsoft.com/office/drawing/2014/main" id="{CF65EEDA-C81E-4EC5-97D7-04DFD7F5CC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703" t="5269" b="58748"/>
          <a:stretch/>
        </p:blipFill>
        <p:spPr>
          <a:xfrm>
            <a:off x="9623103" y="-213101"/>
            <a:ext cx="2568897" cy="2689601"/>
          </a:xfrm>
          <a:prstGeom prst="rect">
            <a:avLst/>
          </a:prstGeom>
        </p:spPr>
      </p:pic>
      <p:pic>
        <p:nvPicPr>
          <p:cNvPr id="22" name="图片 21">
            <a:extLst>
              <a:ext uri="{FF2B5EF4-FFF2-40B4-BE49-F238E27FC236}">
                <a16:creationId xmlns:a16="http://schemas.microsoft.com/office/drawing/2014/main" id="{C269AC79-EA1E-45A8-8F04-42C6DF7A18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2390" y="-217124"/>
            <a:ext cx="1766471" cy="1489377"/>
          </a:xfrm>
          <a:prstGeom prst="rect">
            <a:avLst/>
          </a:prstGeom>
        </p:spPr>
      </p:pic>
      <p:sp>
        <p:nvSpPr>
          <p:cNvPr id="2" name="Rectangle 1"/>
          <p:cNvSpPr/>
          <p:nvPr/>
        </p:nvSpPr>
        <p:spPr>
          <a:xfrm>
            <a:off x="2894998" y="2188861"/>
            <a:ext cx="6885218" cy="1631216"/>
          </a:xfrm>
          <a:prstGeom prst="rect">
            <a:avLst/>
          </a:prstGeom>
          <a:noFill/>
        </p:spPr>
        <p:txBody>
          <a:bodyPr wrap="none" lIns="91440" tIns="45720" rIns="91440" bIns="45720">
            <a:spAutoFit/>
          </a:bodyPr>
          <a:lstStyle/>
          <a:p>
            <a:pPr algn="ctr"/>
            <a:r>
              <a:rPr lang="vi-VN" sz="10000" b="0" cap="none" spc="0" dirty="0" smtClean="0">
                <a:ln w="0"/>
                <a:solidFill>
                  <a:schemeClr val="accent1"/>
                </a:solidFill>
                <a:effectLst>
                  <a:outerShdw blurRad="38100" dist="25400" dir="5400000" algn="ctr" rotWithShape="0">
                    <a:srgbClr val="6E747A">
                      <a:alpha val="43000"/>
                    </a:srgbClr>
                  </a:outerShdw>
                </a:effectLst>
              </a:rPr>
              <a:t>KHÁM PHÁ</a:t>
            </a:r>
            <a:endParaRPr lang="en-US" sz="10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65579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1+#ppt_w/2"/>
                                          </p:val>
                                        </p:tav>
                                        <p:tav tm="100000">
                                          <p:val>
                                            <p:strVal val="#ppt_x"/>
                                          </p:val>
                                        </p:tav>
                                      </p:tavLst>
                                    </p:anim>
                                    <p:anim calcmode="lin" valueType="num">
                                      <p:cBhvr additive="base">
                                        <p:cTn id="16" dur="1000" fill="hold"/>
                                        <p:tgtEl>
                                          <p:spTgt spid="59"/>
                                        </p:tgtEl>
                                        <p:attrNameLst>
                                          <p:attrName>ppt_y</p:attrName>
                                        </p:attrNameLst>
                                      </p:cBhvr>
                                      <p:tavLst>
                                        <p:tav tm="0">
                                          <p:val>
                                            <p:strVal val="#ppt_y"/>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anim calcmode="lin" valueType="num">
                                      <p:cBhvr>
                                        <p:cTn id="25" dur="1000" fill="hold"/>
                                        <p:tgtEl>
                                          <p:spTgt spid="57"/>
                                        </p:tgtEl>
                                        <p:attrNameLst>
                                          <p:attrName>ppt_x</p:attrName>
                                        </p:attrNameLst>
                                      </p:cBhvr>
                                      <p:tavLst>
                                        <p:tav tm="0">
                                          <p:val>
                                            <p:strVal val="#ppt_x"/>
                                          </p:val>
                                        </p:tav>
                                        <p:tav tm="100000">
                                          <p:val>
                                            <p:strVal val="#ppt_x"/>
                                          </p:val>
                                        </p:tav>
                                      </p:tavLst>
                                    </p:anim>
                                    <p:anim calcmode="lin" valueType="num">
                                      <p:cBhvr>
                                        <p:cTn id="2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 t="17268" r="197" b="3322"/>
          <a:stretch/>
        </p:blipFill>
        <p:spPr>
          <a:xfrm>
            <a:off x="-24127" y="-528638"/>
            <a:ext cx="12216127" cy="7386638"/>
          </a:xfrm>
          <a:prstGeom prst="rect">
            <a:avLst/>
          </a:prstGeom>
        </p:spPr>
      </p:pic>
      <p:sp>
        <p:nvSpPr>
          <p:cNvPr id="5" name="Rectangle 4"/>
          <p:cNvSpPr/>
          <p:nvPr/>
        </p:nvSpPr>
        <p:spPr>
          <a:xfrm>
            <a:off x="600076" y="1537898"/>
            <a:ext cx="7015162" cy="3108543"/>
          </a:xfrm>
          <a:prstGeom prst="rect">
            <a:avLst/>
          </a:prstGeom>
        </p:spPr>
        <p:txBody>
          <a:bodyPr wrap="square">
            <a:spAutoFit/>
          </a:bodyPr>
          <a:lstStyle/>
          <a:p>
            <a:pPr algn="just"/>
            <a:r>
              <a:rPr lang="vi-VN" sz="2800" dirty="0" smtClean="0">
                <a:solidFill>
                  <a:srgbClr val="002060"/>
                </a:solidFill>
              </a:rPr>
              <a:t>      Trên </a:t>
            </a:r>
            <a:r>
              <a:rPr lang="vi-VN" sz="2800" dirty="0">
                <a:solidFill>
                  <a:srgbClr val="002060"/>
                </a:solidFill>
              </a:rPr>
              <a:t>thực tế, gió tồn tại là do mặt trời làm nóng bề mặt Trái đất một cách không đều. Khi không khí nóng tăng lên, không khí mát hơn di chuyển vào để lấp đầy khoảng trống. Chỉ cần có nắng thì gió sẽ thổi. Và gió từ lâu đã đóng vai trò là nguồn cung cấp năng lượng cho con người. </a:t>
            </a:r>
            <a:endParaRPr lang="en-US" sz="2800" dirty="0">
              <a:solidFill>
                <a:srgbClr val="002060"/>
              </a:solidFill>
            </a:endParaRPr>
          </a:p>
        </p:txBody>
      </p:sp>
      <p:sp>
        <p:nvSpPr>
          <p:cNvPr id="2" name="Rounded Rectangle 1"/>
          <p:cNvSpPr/>
          <p:nvPr/>
        </p:nvSpPr>
        <p:spPr>
          <a:xfrm>
            <a:off x="2157413" y="128081"/>
            <a:ext cx="2612073" cy="8001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rPr>
              <a:t>Không khí</a:t>
            </a:r>
            <a:endParaRPr lang="en-US" sz="3200" dirty="0">
              <a:solidFill>
                <a:srgbClr val="002060"/>
              </a:solidFill>
            </a:endParaRPr>
          </a:p>
        </p:txBody>
      </p:sp>
      <p:sp>
        <p:nvSpPr>
          <p:cNvPr id="6" name="Rounded Rectangle 5"/>
          <p:cNvSpPr/>
          <p:nvPr/>
        </p:nvSpPr>
        <p:spPr>
          <a:xfrm>
            <a:off x="7413943" y="128081"/>
            <a:ext cx="2612073" cy="8001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rPr>
              <a:t>Gió</a:t>
            </a:r>
            <a:endParaRPr lang="en-US" sz="3200" dirty="0">
              <a:solidFill>
                <a:srgbClr val="002060"/>
              </a:solidFill>
            </a:endParaRPr>
          </a:p>
        </p:txBody>
      </p:sp>
      <p:cxnSp>
        <p:nvCxnSpPr>
          <p:cNvPr id="4" name="Straight Arrow Connector 3"/>
          <p:cNvCxnSpPr/>
          <p:nvPr/>
        </p:nvCxnSpPr>
        <p:spPr>
          <a:xfrm>
            <a:off x="4753929" y="528131"/>
            <a:ext cx="266001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49337" y="95366"/>
            <a:ext cx="2528888" cy="38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0000"/>
                </a:solidFill>
              </a:rPr>
              <a:t>Chuyển động</a:t>
            </a:r>
            <a:endParaRPr lang="en-US" sz="2800" dirty="0">
              <a:solidFill>
                <a:srgbClr val="FF0000"/>
              </a:solidFill>
            </a:endParaRPr>
          </a:p>
        </p:txBody>
      </p:sp>
    </p:spTree>
    <p:custDataLst>
      <p:tags r:id="rId1"/>
    </p:custDataLst>
    <p:extLst>
      <p:ext uri="{BB962C8B-B14F-4D97-AF65-F5344CB8AC3E}">
        <p14:creationId xmlns:p14="http://schemas.microsoft.com/office/powerpoint/2010/main" val="245503949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5">
            <a:extLst>
              <a:ext uri="{FF2B5EF4-FFF2-40B4-BE49-F238E27FC236}">
                <a16:creationId xmlns:a16="http://schemas.microsoft.com/office/drawing/2014/main" id="{8A687132-6D74-4CE5-9857-4CCCE80BA8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 t="17268" r="197" b="3322"/>
          <a:stretch/>
        </p:blipFill>
        <p:spPr>
          <a:xfrm>
            <a:off x="-24127" y="-27765"/>
            <a:ext cx="12216127" cy="6885765"/>
          </a:xfrm>
          <a:prstGeom prst="rect">
            <a:avLst/>
          </a:prstGeom>
        </p:spPr>
      </p:pic>
      <p:sp>
        <p:nvSpPr>
          <p:cNvPr id="2" name="Title 1"/>
          <p:cNvSpPr>
            <a:spLocks noGrp="1"/>
          </p:cNvSpPr>
          <p:nvPr>
            <p:ph type="title"/>
          </p:nvPr>
        </p:nvSpPr>
        <p:spPr>
          <a:xfrm>
            <a:off x="1415890" y="342901"/>
            <a:ext cx="10342721" cy="3334069"/>
          </a:xfrm>
        </p:spPr>
        <p:txBody>
          <a:bodyPr>
            <a:normAutofit fontScale="90000"/>
          </a:bodyPr>
          <a:lstStyle/>
          <a:p>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sym typeface="+mn-ea"/>
              </a:rPr>
              <a:t> </a:t>
            </a:r>
            <a:r>
              <a:rPr lang="en-US" sz="6000" dirty="0">
                <a:latin typeface="Times New Roman" panose="02020603050405020304" charset="0"/>
                <a:cs typeface="Times New Roman" panose="02020603050405020304" charset="0"/>
              </a:rPr>
              <a:t/>
            </a:r>
            <a:br>
              <a:rPr lang="en-US" sz="6000" dirty="0">
                <a:latin typeface="Times New Roman" panose="02020603050405020304" charset="0"/>
                <a:cs typeface="Times New Roman" panose="02020603050405020304" charset="0"/>
              </a:rPr>
            </a:br>
            <a:r>
              <a:rPr lang="vi-VN" sz="6000" dirty="0" smtClean="0">
                <a:latin typeface="Times New Roman" panose="02020603050405020304" charset="0"/>
                <a:cs typeface="Times New Roman" panose="02020603050405020304" charset="0"/>
              </a:rPr>
              <a:t>   </a:t>
            </a:r>
            <a:r>
              <a:rPr lang="en-US" sz="5400" dirty="0" smtClean="0">
                <a:solidFill>
                  <a:srgbClr val="002060"/>
                </a:solidFill>
                <a:latin typeface="Arial" panose="020B0604020202020204" pitchFamily="34" charset="0"/>
                <a:cs typeface="Arial" panose="020B0604020202020204" pitchFamily="34" charset="0"/>
              </a:rPr>
              <a:t>Con </a:t>
            </a:r>
            <a:r>
              <a:rPr lang="en-US" sz="5400" dirty="0" err="1">
                <a:solidFill>
                  <a:srgbClr val="002060"/>
                </a:solidFill>
                <a:latin typeface="Arial" panose="020B0604020202020204" pitchFamily="34" charset="0"/>
                <a:cs typeface="Arial" panose="020B0604020202020204" pitchFamily="34" charset="0"/>
              </a:rPr>
              <a:t>người</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sử</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dụng</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năng</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lượng</a:t>
            </a:r>
            <a:r>
              <a:rPr lang="en-US" sz="5400" dirty="0">
                <a:solidFill>
                  <a:srgbClr val="002060"/>
                </a:solidFill>
                <a:latin typeface="Arial" panose="020B0604020202020204" pitchFamily="34" charset="0"/>
                <a:cs typeface="Arial" panose="020B0604020202020204" pitchFamily="34" charset="0"/>
              </a:rPr>
              <a:t> </a:t>
            </a:r>
            <a:br>
              <a:rPr lang="en-US" sz="5400" dirty="0">
                <a:solidFill>
                  <a:srgbClr val="002060"/>
                </a:solidFill>
                <a:latin typeface="Arial" panose="020B0604020202020204" pitchFamily="34" charset="0"/>
                <a:cs typeface="Arial" panose="020B0604020202020204" pitchFamily="34" charset="0"/>
              </a:rPr>
            </a:br>
            <a:r>
              <a:rPr lang="en-US" sz="5400" dirty="0" err="1">
                <a:solidFill>
                  <a:srgbClr val="002060"/>
                </a:solidFill>
                <a:latin typeface="Arial" panose="020B0604020202020204" pitchFamily="34" charset="0"/>
                <a:cs typeface="Arial" panose="020B0604020202020204" pitchFamily="34" charset="0"/>
              </a:rPr>
              <a:t>gió</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trong</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những</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việc</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gì</a:t>
            </a:r>
            <a:r>
              <a:rPr lang="en-US" sz="5400" dirty="0">
                <a:solidFill>
                  <a:srgbClr val="002060"/>
                </a:solidFill>
                <a:latin typeface="Arial" panose="020B0604020202020204" pitchFamily="34" charset="0"/>
                <a:cs typeface="Arial" panose="020B0604020202020204" pitchFamily="34" charset="0"/>
              </a:rPr>
              <a:t>?</a:t>
            </a:r>
            <a:br>
              <a:rPr lang="en-US" sz="54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Times New Roman" panose="02020603050405020304" charset="0"/>
                <a:cs typeface="Times New Roman" panose="02020603050405020304" charset="0"/>
              </a:rPr>
              <a:t>       </a:t>
            </a:r>
            <a:br>
              <a:rPr lang="en-US" sz="6000" dirty="0">
                <a:solidFill>
                  <a:srgbClr val="00206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r>
            <a:br>
              <a:rPr lang="en-US" sz="6000" dirty="0">
                <a:solidFill>
                  <a:srgbClr val="C00000"/>
                </a:solidFill>
                <a:latin typeface="Times New Roman" panose="02020603050405020304" charset="0"/>
                <a:cs typeface="Times New Roman" panose="02020603050405020304" charset="0"/>
              </a:rPr>
            </a:br>
            <a:r>
              <a:rPr lang="en-US" sz="6000" dirty="0">
                <a:solidFill>
                  <a:srgbClr val="C00000"/>
                </a:solidFill>
                <a:latin typeface="Times New Roman" panose="02020603050405020304" charset="0"/>
                <a:cs typeface="Times New Roman" panose="02020603050405020304" charset="0"/>
              </a:rPr>
              <a:t>   </a:t>
            </a:r>
          </a:p>
        </p:txBody>
      </p:sp>
    </p:spTree>
    <p:custDataLst>
      <p:tags r:id="rId1"/>
    </p:custDataLst>
    <p:extLst>
      <p:ext uri="{BB962C8B-B14F-4D97-AF65-F5344CB8AC3E}">
        <p14:creationId xmlns:p14="http://schemas.microsoft.com/office/powerpoint/2010/main" val="221738368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NH\Downloads\pis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743380"/>
            <a:ext cx="6440618" cy="3985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00550" y="5472544"/>
            <a:ext cx="370332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FF00"/>
                </a:solidFill>
                <a:latin typeface="Arial" panose="020B0604020202020204" pitchFamily="34" charset="0"/>
                <a:cs typeface="Arial" panose="020B0604020202020204" pitchFamily="34" charset="0"/>
              </a:rPr>
              <a:t>Thuyền</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buồm</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84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INH\Downloads\1411116248-du-lich-khinh-khi-cau--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700086"/>
            <a:ext cx="44196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NH\Downloads\IMG201702181703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60563"/>
            <a:ext cx="4572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6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INH\Downloads\335d7e7dddab0ddc9936441be282e5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473" y="691179"/>
            <a:ext cx="6780827" cy="4058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05586" y="5507038"/>
            <a:ext cx="7086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FF00"/>
                </a:solidFill>
                <a:latin typeface="Arial" panose="020B0604020202020204" pitchFamily="34" charset="0"/>
                <a:cs typeface="Arial" panose="020B0604020202020204" pitchFamily="34" charset="0"/>
              </a:rPr>
              <a:t>Điện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gió</a:t>
            </a:r>
            <a:r>
              <a:rPr lang="en-US" sz="3000" dirty="0">
                <a:solidFill>
                  <a:srgbClr val="FFFF00"/>
                </a:solidFill>
                <a:latin typeface="Arial" panose="020B0604020202020204" pitchFamily="34" charset="0"/>
                <a:cs typeface="Arial" panose="020B0604020202020204" pitchFamily="34" charset="0"/>
              </a:rPr>
              <a:t> ở </a:t>
            </a:r>
            <a:r>
              <a:rPr lang="en-US" sz="3000" dirty="0" err="1">
                <a:solidFill>
                  <a:srgbClr val="FFFF00"/>
                </a:solidFill>
                <a:latin typeface="Arial" panose="020B0604020202020204" pitchFamily="34" charset="0"/>
                <a:cs typeface="Arial" panose="020B0604020202020204" pitchFamily="34" charset="0"/>
              </a:rPr>
              <a:t>đảo</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Phú</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Quý</a:t>
            </a:r>
            <a:r>
              <a:rPr lang="en-US" sz="3000" dirty="0">
                <a:solidFill>
                  <a:srgbClr val="FFFF00"/>
                </a:solidFill>
                <a:latin typeface="Arial" panose="020B0604020202020204" pitchFamily="34" charset="0"/>
                <a:cs typeface="Arial" panose="020B0604020202020204" pitchFamily="34" charset="0"/>
              </a:rPr>
              <a:t> – </a:t>
            </a:r>
            <a:r>
              <a:rPr lang="en-US" sz="3000" dirty="0" err="1">
                <a:solidFill>
                  <a:srgbClr val="FFFF00"/>
                </a:solidFill>
                <a:latin typeface="Arial" panose="020B0604020202020204" pitchFamily="34" charset="0"/>
                <a:cs typeface="Arial" panose="020B0604020202020204" pitchFamily="34" charset="0"/>
              </a:rPr>
              <a:t>Bình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Thuận</a:t>
            </a:r>
            <a:endParaRPr lang="en-US" sz="3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51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7051015482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TIMING" val="|1.1"/>
</p:tagLst>
</file>

<file path=ppt/tags/tag23.xml><?xml version="1.0" encoding="utf-8"?>
<p:tagLst xmlns:a="http://schemas.openxmlformats.org/drawingml/2006/main" xmlns:r="http://schemas.openxmlformats.org/officeDocument/2006/relationships" xmlns:p="http://schemas.openxmlformats.org/presentationml/2006/main">
  <p:tag name="TIMING" val="|1.1"/>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445</Words>
  <Application>Microsoft Office PowerPoint</Application>
  <PresentationFormat>Widescreen</PresentationFormat>
  <Paragraphs>47</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等线</vt:lpstr>
      <vt:lpstr>iCiel Nabila</vt:lpstr>
      <vt:lpstr>Times New Roman</vt:lpstr>
      <vt:lpstr>Office Theme</vt:lpstr>
      <vt:lpstr>PowerPoint Presentation</vt:lpstr>
      <vt:lpstr>PowerPoint Presentation</vt:lpstr>
      <vt:lpstr>PowerPoint Presentation</vt:lpstr>
      <vt:lpstr>PowerPoint Presentation</vt:lpstr>
      <vt:lpstr>PowerPoint Presentation</vt:lpstr>
      <vt:lpstr>       Con người sử dụng năng lượng  gió trong những việc gì?             </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       Các em xem đoạn video và cho biết biển và hải đảo ở Việt Nam có tiềm năng phát triển năng lượng tái tạo gì? Kể tên các dự án điện gió đã, đang và sắp triển khai ở Việt Nam.           </vt:lpstr>
      <vt:lpstr>       Tại sao phải sử dụng nguồn năng lượng tự nhiên trong sinh hoạt?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HOME</cp:lastModifiedBy>
  <cp:revision>35</cp:revision>
  <dcterms:created xsi:type="dcterms:W3CDTF">2021-12-21T16:10:31Z</dcterms:created>
  <dcterms:modified xsi:type="dcterms:W3CDTF">2022-01-20T02:00:42Z</dcterms:modified>
</cp:coreProperties>
</file>