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5" r:id="rId3"/>
  </p:sldMasterIdLst>
  <p:notesMasterIdLst>
    <p:notesMasterId r:id="rId16"/>
  </p:notesMasterIdLst>
  <p:sldIdLst>
    <p:sldId id="276" r:id="rId4"/>
    <p:sldId id="256" r:id="rId5"/>
    <p:sldId id="272" r:id="rId6"/>
    <p:sldId id="277" r:id="rId7"/>
    <p:sldId id="278" r:id="rId8"/>
    <p:sldId id="275" r:id="rId9"/>
    <p:sldId id="268" r:id="rId10"/>
    <p:sldId id="270" r:id="rId11"/>
    <p:sldId id="280" r:id="rId12"/>
    <p:sldId id="265" r:id="rId13"/>
    <p:sldId id="279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AEAEA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166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4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6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0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1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37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2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03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36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4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90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930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85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20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28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0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28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21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4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513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33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6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4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13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6" r:id="rId3"/>
    <p:sldLayoutId id="2147483665" r:id="rId4"/>
    <p:sldLayoutId id="2147483664" r:id="rId5"/>
    <p:sldLayoutId id="2147483663" r:id="rId6"/>
    <p:sldLayoutId id="2147483661" r:id="rId7"/>
    <p:sldLayoutId id="2147483650" r:id="rId8"/>
    <p:sldLayoutId id="2147483721" r:id="rId9"/>
    <p:sldLayoutId id="2147483720" r:id="rId10"/>
    <p:sldLayoutId id="2147483719" r:id="rId11"/>
    <p:sldLayoutId id="2147483718" r:id="rId12"/>
    <p:sldLayoutId id="2147483687" r:id="rId13"/>
    <p:sldLayoutId id="2147483686" r:id="rId14"/>
    <p:sldLayoutId id="2147483685" r:id="rId15"/>
    <p:sldLayoutId id="2147483684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76" r:id="rId23"/>
    <p:sldLayoutId id="2147483675" r:id="rId24"/>
    <p:sldLayoutId id="2147483674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8" r:id="rId31"/>
    <p:sldLayoutId id="2147483667" r:id="rId32"/>
    <p:sldLayoutId id="2147483662" r:id="rId33"/>
    <p:sldLayoutId id="2147483651" r:id="rId34"/>
    <p:sldLayoutId id="2147483652" r:id="rId35"/>
    <p:sldLayoutId id="2147483653" r:id="rId36"/>
    <p:sldLayoutId id="2147483654" r:id="rId37"/>
    <p:sldLayoutId id="2147483655" r:id="rId38"/>
    <p:sldLayoutId id="2147483656" r:id="rId39"/>
    <p:sldLayoutId id="2147483657" r:id="rId40"/>
    <p:sldLayoutId id="2147483658" r:id="rId41"/>
    <p:sldLayoutId id="2147483659" r:id="rId42"/>
    <p:sldLayoutId id="2147483660" r:id="rId43"/>
    <p:sldLayoutId id="2147483693" r:id="rId44"/>
    <p:sldLayoutId id="2147483692" r:id="rId45"/>
    <p:sldLayoutId id="2147483691" r:id="rId46"/>
    <p:sldLayoutId id="2147483690" r:id="rId47"/>
    <p:sldLayoutId id="2147483689" r:id="rId48"/>
    <p:sldLayoutId id="2147483688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23706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5" y="1638068"/>
            <a:ext cx="12192000" cy="35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Hỏi trên thuyền lúc đó có 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59677" y="849237"/>
            <a:ext cx="2658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002853" y="1311690"/>
            <a:ext cx="1955253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230219" y="1318027"/>
            <a:ext cx="565396" cy="6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1002852" y="1831641"/>
            <a:ext cx="2359265" cy="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517043" y="2028159"/>
            <a:ext cx="7078729" cy="2111982"/>
            <a:chOff x="570311" y="2489798"/>
            <a:chExt cx="7078729" cy="21119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1347586" y="2489798"/>
              <a:ext cx="2443854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Tóm tắt: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628929" y="2972929"/>
              <a:ext cx="5821245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    : 12 hành khách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70311" y="3487609"/>
              <a:ext cx="5821245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Thêm : 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3 hành khách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663713" y="3986231"/>
              <a:ext cx="6985327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Hỏi    : </a:t>
              </a:r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tất cả .... </a:t>
              </a:r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hành khách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03" b="26420"/>
          <a:stretch/>
        </p:blipFill>
        <p:spPr>
          <a:xfrm>
            <a:off x="1114154" y="57353"/>
            <a:ext cx="9744346" cy="6689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45258" y="-1421513"/>
            <a:ext cx="143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.VnArabia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8267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5104979" y="234830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5554" y="291377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2849078" y="57353"/>
            <a:ext cx="0" cy="6689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56557" y="2006808"/>
            <a:ext cx="143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F2987"/>
                </a:solidFill>
                <a:latin typeface=".VnArabia" panose="020B7200000000000000" pitchFamily="34" charset="0"/>
              </a:rPr>
              <a:t>+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5024" y="968244"/>
            <a:ext cx="236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Bài 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1872" y="1532524"/>
            <a:ext cx="792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Lúc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đó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thuyền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tất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khách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là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5024" y="2106554"/>
            <a:ext cx="555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12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 </a:t>
            </a:r>
            <a:r>
              <a:rPr lang="en-US" sz="2800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3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= 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15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(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hành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khách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8717" y="2670324"/>
            <a:ext cx="555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Đáp số: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15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+mn-cs"/>
              </a:rPr>
              <a:t>khách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7095" y="396490"/>
            <a:ext cx="236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Bài</a:t>
            </a:r>
            <a:r>
              <a:rPr lang="en-US" sz="2800" b="1" dirty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 </a:t>
            </a:r>
            <a:r>
              <a:rPr lang="en-US" sz="2800" b="1" dirty="0" smtClean="0">
                <a:solidFill>
                  <a:srgbClr val="5F2987"/>
                </a:solidFill>
                <a:latin typeface="HP001 4 hàng" panose="020B0603050302020204" pitchFamily="34" charset="0"/>
                <a:ea typeface="字魂59号-创粗黑"/>
              </a:rPr>
              <a:t>5: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1802707" y="1539175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948251" y="2285968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5: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 TẬP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CỘNG, PHÉP TRỪ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449923" y="400545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51782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</a:t>
                      </a:r>
                      <a:r>
                        <a:rPr lang="en-US" sz="3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= 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881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</a:t>
                      </a:r>
                      <a:r>
                        <a:rPr lang="en-US" sz="3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=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07366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48674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1155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0119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9424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84334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47941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7363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11881"/>
              </p:ext>
            </p:extLst>
          </p:nvPr>
        </p:nvGraphicFramePr>
        <p:xfrm>
          <a:off x="6440358" y="4529715"/>
          <a:ext cx="4736355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736355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47194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04846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86716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4043" y="2294039"/>
            <a:ext cx="443883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80390" y="2283237"/>
            <a:ext cx="1587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852" y="3036163"/>
            <a:ext cx="2938509" cy="5521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71495" y="4643021"/>
            <a:ext cx="52378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07929" y="4653670"/>
            <a:ext cx="137847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649" y="5356883"/>
            <a:ext cx="30226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22" grpId="0" animBg="1"/>
      <p:bldP spid="3" grpId="0" animBg="1"/>
      <p:bldP spid="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503215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57"/>
            <a:ext cx="12192001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35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52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68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6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79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+ 30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- 40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+ 15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93006" y="3007378"/>
            <a:ext cx="1100309" cy="774472"/>
            <a:chOff x="3293006" y="3007378"/>
            <a:chExt cx="1100309" cy="774472"/>
          </a:xfrm>
        </p:grpSpPr>
        <p:cxnSp>
          <p:nvCxnSpPr>
            <p:cNvPr id="23" name="Straight Arrow Connector 22"/>
            <p:cNvCxnSpPr>
              <a:endCxn id="29" idx="1"/>
            </p:cNvCxnSpPr>
            <p:nvPr/>
          </p:nvCxnSpPr>
          <p:spPr>
            <a:xfrm flipV="1">
              <a:off x="3388657" y="3143284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9680430">
              <a:off x="3293006" y="3007378"/>
              <a:ext cx="868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68332" y="3284652"/>
            <a:ext cx="1020325" cy="994392"/>
            <a:chOff x="2368332" y="4660616"/>
            <a:chExt cx="1020325" cy="994392"/>
          </a:xfrm>
        </p:grpSpPr>
        <p:sp>
          <p:nvSpPr>
            <p:cNvPr id="26" name="Oval 25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93315" y="2686256"/>
            <a:ext cx="927847" cy="914055"/>
            <a:chOff x="4393315" y="4062220"/>
            <a:chExt cx="927847" cy="914055"/>
          </a:xfrm>
        </p:grpSpPr>
        <p:sp>
          <p:nvSpPr>
            <p:cNvPr id="29" name="Rounded Rectangle 28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43672" y="3143284"/>
            <a:ext cx="927847" cy="914055"/>
            <a:chOff x="6643672" y="4519248"/>
            <a:chExt cx="927847" cy="914055"/>
          </a:xfrm>
        </p:grpSpPr>
        <p:sp>
          <p:nvSpPr>
            <p:cNvPr id="32" name="Rounded Rectangle 31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86801" y="2491404"/>
            <a:ext cx="1035423" cy="887506"/>
            <a:chOff x="8364072" y="3874480"/>
            <a:chExt cx="1035423" cy="887506"/>
          </a:xfrm>
        </p:grpSpPr>
        <p:sp>
          <p:nvSpPr>
            <p:cNvPr id="35" name="Isosceles Triangle 34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21162" y="2948850"/>
            <a:ext cx="1322510" cy="651462"/>
            <a:chOff x="5321162" y="2948850"/>
            <a:chExt cx="1322510" cy="651462"/>
          </a:xfrm>
        </p:grpSpPr>
        <p:cxnSp>
          <p:nvCxnSpPr>
            <p:cNvPr id="38" name="Straight Arrow Connector 37"/>
            <p:cNvCxnSpPr>
              <a:endCxn id="32" idx="1"/>
            </p:cNvCxnSpPr>
            <p:nvPr/>
          </p:nvCxnSpPr>
          <p:spPr>
            <a:xfrm>
              <a:off x="5321162" y="3157508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228150">
              <a:off x="5513213" y="2948850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43470" y="2859420"/>
            <a:ext cx="1500865" cy="795631"/>
            <a:chOff x="7487860" y="4258525"/>
            <a:chExt cx="1088317" cy="781368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43671" y="3148630"/>
            <a:ext cx="927847" cy="914055"/>
            <a:chOff x="6643672" y="4519248"/>
            <a:chExt cx="927847" cy="914055"/>
          </a:xfrm>
        </p:grpSpPr>
        <p:sp>
          <p:nvSpPr>
            <p:cNvPr id="46" name="Rounded Rectangle 45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93314" y="2697125"/>
            <a:ext cx="927847" cy="914055"/>
            <a:chOff x="4393315" y="4062220"/>
            <a:chExt cx="927847" cy="914055"/>
          </a:xfrm>
        </p:grpSpPr>
        <p:sp>
          <p:nvSpPr>
            <p:cNvPr id="49" name="Rounded Rectangle 48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100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67773" y="3293530"/>
            <a:ext cx="1020325" cy="994392"/>
            <a:chOff x="2368332" y="4660616"/>
            <a:chExt cx="1020325" cy="994392"/>
          </a:xfrm>
        </p:grpSpPr>
        <p:sp>
          <p:nvSpPr>
            <p:cNvPr id="55" name="Oval 5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7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2032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q2ofead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317</Words>
  <Application>Microsoft Office PowerPoint</Application>
  <PresentationFormat>Widescreen</PresentationFormat>
  <Paragraphs>100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宋体</vt:lpstr>
      <vt:lpstr>.VnArabia</vt:lpstr>
      <vt:lpstr>Arial</vt:lpstr>
      <vt:lpstr>Calibri</vt:lpstr>
      <vt:lpstr>Calibri Light</vt:lpstr>
      <vt:lpstr>等线</vt:lpstr>
      <vt:lpstr>HP001 4 hàng</vt:lpstr>
      <vt:lpstr>iCiel Cadena</vt:lpstr>
      <vt:lpstr>iCiel Crocante</vt:lpstr>
      <vt:lpstr>iCiel Pony</vt:lpstr>
      <vt:lpstr>Pony</vt:lpstr>
      <vt:lpstr>Tahoma</vt:lpstr>
      <vt:lpstr>字魂59号-创粗黑</vt:lpstr>
      <vt:lpstr>思源黑体 CN Bold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84</cp:revision>
  <dcterms:created xsi:type="dcterms:W3CDTF">2021-05-23T15:59:21Z</dcterms:created>
  <dcterms:modified xsi:type="dcterms:W3CDTF">2021-09-19T14:08:50Z</dcterms:modified>
</cp:coreProperties>
</file>