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ags/tag2.xml" ContentType="application/vnd.openxmlformats-officedocument.presentationml.tag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tags/tag8.xml" ContentType="application/vnd.openxmlformats-officedocument.presentationml.tags+xml"/>
  <Override PartName="/ppt/notesSlides/notesSlide9.xml" ContentType="application/vnd.openxmlformats-officedocument.presentationml.notesSlide+xml"/>
  <Override PartName="/ppt/tags/tag9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10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11.xml" ContentType="application/vnd.openxmlformats-officedocument.presentationml.tags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saveSubsetFonts="1">
  <p:sldMasterIdLst>
    <p:sldMasterId id="2147483648" r:id="rId1"/>
    <p:sldMasterId id="2147483671" r:id="rId2"/>
  </p:sldMasterIdLst>
  <p:notesMasterIdLst>
    <p:notesMasterId r:id="rId21"/>
  </p:notesMasterIdLst>
  <p:sldIdLst>
    <p:sldId id="329" r:id="rId3"/>
    <p:sldId id="256" r:id="rId4"/>
    <p:sldId id="327" r:id="rId5"/>
    <p:sldId id="277" r:id="rId6"/>
    <p:sldId id="300" r:id="rId7"/>
    <p:sldId id="318" r:id="rId8"/>
    <p:sldId id="328" r:id="rId9"/>
    <p:sldId id="278" r:id="rId10"/>
    <p:sldId id="320" r:id="rId11"/>
    <p:sldId id="322" r:id="rId12"/>
    <p:sldId id="323" r:id="rId13"/>
    <p:sldId id="332" r:id="rId14"/>
    <p:sldId id="334" r:id="rId15"/>
    <p:sldId id="325" r:id="rId16"/>
    <p:sldId id="335" r:id="rId17"/>
    <p:sldId id="324" r:id="rId18"/>
    <p:sldId id="326" r:id="rId19"/>
    <p:sldId id="316" r:id="rId20"/>
  </p:sldIdLst>
  <p:sldSz cx="12192000" cy="6858000"/>
  <p:notesSz cx="6858000" cy="9144000"/>
  <p:embeddedFontLst>
    <p:embeddedFont>
      <p:font typeface="iCiel Crocante" panose="02000000000000000000" pitchFamily="2" charset="0"/>
      <p:regular r:id="rId22"/>
    </p:embeddedFont>
    <p:embeddedFont>
      <p:font typeface="微软雅黑" panose="020B0503020204020204" pitchFamily="34" charset="-122"/>
      <p:regular r:id="rId23"/>
      <p:bold r:id="rId24"/>
    </p:embeddedFont>
    <p:embeddedFont>
      <p:font typeface="HP001 4 hàng" panose="020B0603050302020204" pitchFamily="34" charset="0"/>
      <p:regular r:id="rId25"/>
      <p:bold r:id="rId26"/>
    </p:embeddedFont>
    <p:embeddedFont>
      <p:font typeface="HP001 5 hàng" panose="020B0603050302020204" pitchFamily="34" charset="0"/>
      <p:regular r:id="rId27"/>
      <p:bold r:id="rId28"/>
    </p:embeddedFont>
    <p:embeddedFont>
      <p:font typeface="Calibri Light" panose="020F0302020204030204" pitchFamily="34" charset="0"/>
      <p:regular r:id="rId29"/>
      <p:italic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.VnArabia" panose="020B7200000000000000" pitchFamily="34" charset="0"/>
      <p:regular r:id="rId35"/>
    </p:embeddedFont>
    <p:embeddedFont>
      <p:font typeface="字魂59号-创粗黑" panose="00000500000000000000" charset="-122"/>
      <p:regular r:id="rId36"/>
    </p:embeddedFont>
  </p:embeddedFontLst>
  <p:custDataLst>
    <p:tags r:id="rId3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898C"/>
    <a:srgbClr val="43A081"/>
    <a:srgbClr val="D5FFF1"/>
    <a:srgbClr val="CFFFF0"/>
    <a:srgbClr val="F5FFFC"/>
    <a:srgbClr val="89FFD8"/>
    <a:srgbClr val="B6B0D6"/>
    <a:srgbClr val="FDDB87"/>
    <a:srgbClr val="FABABB"/>
    <a:srgbClr val="FDE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263" autoAdjust="0"/>
    <p:restoredTop sz="90053" autoAdjust="0"/>
  </p:normalViewPr>
  <p:slideViewPr>
    <p:cSldViewPr snapToGrid="0">
      <p:cViewPr varScale="1">
        <p:scale>
          <a:sx n="79" d="100"/>
          <a:sy n="79" d="100"/>
        </p:scale>
        <p:origin x="883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5.fntdata"/><Relationship Id="rId39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8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tags" Target="tags/tag1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0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7F25A8C7-CC1A-4A08-9B4B-31F43B054C7F}" type="datetimeFigureOut">
              <a:rPr lang="zh-CN" altLang="en-US" smtClean="0"/>
              <a:pPr/>
              <a:t>2021/9/16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F9E1B693-632D-4080-9CF6-EA28B66DC80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577801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字魂59号-创粗黑" panose="00000500000000000000" pitchFamily="2" charset="-122"/>
        <a:ea typeface="字魂59号-创粗黑" panose="00000500000000000000" pitchFamily="2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字魂59号-创粗黑" panose="00000500000000000000" pitchFamily="2" charset="-122"/>
        <a:ea typeface="字魂59号-创粗黑" panose="00000500000000000000" pitchFamily="2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字魂59号-创粗黑" panose="00000500000000000000" pitchFamily="2" charset="-122"/>
        <a:ea typeface="字魂59号-创粗黑" panose="00000500000000000000" pitchFamily="2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字魂59号-创粗黑" panose="00000500000000000000" pitchFamily="2" charset="-122"/>
        <a:ea typeface="字魂59号-创粗黑" panose="00000500000000000000" pitchFamily="2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字魂59号-创粗黑" panose="00000500000000000000" pitchFamily="2" charset="-122"/>
        <a:ea typeface="字魂59号-创粗黑" panose="00000500000000000000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微软雅黑" panose="020B0503020204020204" pitchFamily="34" charset="-122"/>
              </a:rPr>
              <a:t>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E1B693-632D-4080-9CF6-EA28B66DC8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47377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1B693-632D-4080-9CF6-EA28B66DC801}" type="slidenum">
              <a:rPr lang="zh-CN" altLang="en-US" smtClean="0"/>
              <a:pPr/>
              <a:t>13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242821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E1B693-632D-4080-9CF6-EA28B66DC801}" type="slidenum">
              <a:rPr lang="zh-CN" altLang="en-US" smtClean="0"/>
              <a:pPr/>
              <a:t>14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985070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E1B693-632D-4080-9CF6-EA28B66DC801}" type="slidenum">
              <a:rPr lang="zh-CN" altLang="en-US" smtClean="0"/>
              <a:pPr/>
              <a:t>16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985070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GV </a:t>
            </a:r>
            <a:r>
              <a:rPr lang="en-US" altLang="zh-CN" dirty="0" err="1" smtClean="0"/>
              <a:t>mở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rộng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thêm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hai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cách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hỏi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khác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của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dạng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toán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hơn</a:t>
            </a:r>
            <a:r>
              <a:rPr lang="en-US" altLang="zh-CN" baseline="0" dirty="0" smtClean="0"/>
              <a:t>, </a:t>
            </a:r>
            <a:r>
              <a:rPr lang="en-US" altLang="zh-CN" baseline="0" dirty="0" err="1" smtClean="0"/>
              <a:t>kém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bao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nhiêu</a:t>
            </a:r>
            <a:r>
              <a:rPr lang="en-US" altLang="zh-CN" baseline="0" dirty="0" smtClean="0"/>
              <a:t>.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E1B693-632D-4080-9CF6-EA28B66DC801}" type="slidenum">
              <a:rPr lang="zh-CN" altLang="en-US" smtClean="0"/>
              <a:pPr/>
              <a:t>17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985070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微软雅黑" panose="020B0503020204020204" pitchFamily="34" charset="-122"/>
              </a:rPr>
              <a:t>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E1B693-632D-4080-9CF6-EA28B66DC801}" type="slidenum">
              <a:rPr lang="zh-CN" altLang="en-US" smtClean="0"/>
              <a:pPr/>
              <a:t>3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708448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E1B693-632D-4080-9CF6-EA28B66DC801}" type="slidenum">
              <a:rPr lang="zh-CN" altLang="en-US" smtClean="0"/>
              <a:pPr/>
              <a:t>4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691804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E1B693-632D-4080-9CF6-EA28B66DC801}" type="slidenum">
              <a:rPr lang="zh-CN" altLang="en-US" smtClean="0"/>
              <a:pPr/>
              <a:t>5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985070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E1B693-632D-4080-9CF6-EA28B66DC801}" type="slidenum">
              <a:rPr lang="zh-CN" altLang="en-US" smtClean="0"/>
              <a:pPr/>
              <a:t>6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985070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E1B693-632D-4080-9CF6-EA28B66DC801}" type="slidenum">
              <a:rPr lang="zh-CN" altLang="en-US" smtClean="0"/>
              <a:pPr/>
              <a:t>8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573235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E1B693-632D-4080-9CF6-EA28B66DC801}" type="slidenum">
              <a:rPr lang="zh-CN" altLang="en-US" smtClean="0"/>
              <a:pPr/>
              <a:t>9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985070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E1B693-632D-4080-9CF6-EA28B66DC801}" type="slidenum">
              <a:rPr lang="zh-CN" altLang="en-US" smtClean="0"/>
              <a:pPr/>
              <a:t>10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985070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E1B693-632D-4080-9CF6-EA28B66DC801}" type="slidenum">
              <a:rPr lang="zh-CN" altLang="en-US" smtClean="0"/>
              <a:pPr/>
              <a:t>11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985070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  <a:t>2021/9/16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2021/9/16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3F39A7-E4ED-4E0D-B8A1-39291499792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1811D2-A095-4DDE-A9B5-ACD2BAAF07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60306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3F39A7-E4ED-4E0D-B8A1-39291499792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1811D2-A095-4DDE-A9B5-ACD2BAAF07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67291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3F39A7-E4ED-4E0D-B8A1-39291499792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1811D2-A095-4DDE-A9B5-ACD2BAAF07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65596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3F39A7-E4ED-4E0D-B8A1-39291499792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1811D2-A095-4DDE-A9B5-ACD2BAAF07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06088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3F39A7-E4ED-4E0D-B8A1-39291499792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1811D2-A095-4DDE-A9B5-ACD2BAAF07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19694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3F39A7-E4ED-4E0D-B8A1-39291499792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1811D2-A095-4DDE-A9B5-ACD2BAAF07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1498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3F39A7-E4ED-4E0D-B8A1-39291499792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1811D2-A095-4DDE-A9B5-ACD2BAAF07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96074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3F39A7-E4ED-4E0D-B8A1-39291499792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1811D2-A095-4DDE-A9B5-ACD2BAAF07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12579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3F39A7-E4ED-4E0D-B8A1-39291499792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1811D2-A095-4DDE-A9B5-ACD2BAAF07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43463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2021/9/16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3F39A7-E4ED-4E0D-B8A1-39291499792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1811D2-A095-4DDE-A9B5-ACD2BAAF07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73839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3F39A7-E4ED-4E0D-B8A1-39291499792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1811D2-A095-4DDE-A9B5-ACD2BAAF07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97220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0DD7636-5BE1-44BC-BB5F-15739D9E18E1}" type="datetimeFigureOut">
              <a:rPr lang="zh-CN" altLang="en-US" smtClean="0"/>
              <a:t>2021/9/16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38200" y="2187443"/>
            <a:ext cx="10515600" cy="2483115"/>
          </a:xfrm>
        </p:spPr>
        <p:txBody>
          <a:bodyPr>
            <a:normAutofit/>
          </a:bodyPr>
          <a:lstStyle>
            <a:lvl1pPr algn="ctr">
              <a:defRPr sz="60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2021/9/16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2021/9/16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238500" y="2159000"/>
            <a:ext cx="5715000" cy="1382450"/>
          </a:xfrm>
        </p:spPr>
        <p:txBody>
          <a:bodyPr anchor="b" anchorCtr="0">
            <a:normAutofit/>
          </a:bodyPr>
          <a:lstStyle>
            <a:lvl1pPr algn="ctr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0DD7636-5BE1-44BC-BB5F-15739D9E18E1}" type="datetimeFigureOut">
              <a:rPr lang="zh-CN" altLang="en-US" smtClean="0"/>
              <a:t>2021/9/16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3238500" y="3733201"/>
            <a:ext cx="5715000" cy="118593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2021/9/16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713673"/>
            <a:ext cx="4681654" cy="1428161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642517" y="713673"/>
            <a:ext cx="5711882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200" y="2313873"/>
            <a:ext cx="4681654" cy="38115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  <a:t>2021/9/16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444898" y="365125"/>
            <a:ext cx="908901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9446443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2021/9/16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ags" Target="../tags/tag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TEMPLATE" hidden="1"/>
          <p:cNvSpPr/>
          <p:nvPr userDrawn="1">
            <p:custDataLst>
              <p:tags r:id="rId12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: 圆角 1"/>
          <p:cNvSpPr/>
          <p:nvPr userDrawn="1"/>
        </p:nvSpPr>
        <p:spPr>
          <a:xfrm>
            <a:off x="353568" y="271018"/>
            <a:ext cx="11484864" cy="6315456"/>
          </a:xfrm>
          <a:prstGeom prst="roundRect">
            <a:avLst>
              <a:gd name="adj" fmla="val 6906"/>
            </a:avLst>
          </a:prstGeom>
          <a:solidFill>
            <a:schemeClr val="bg1"/>
          </a:solidFill>
          <a:ln w="41275">
            <a:solidFill>
              <a:srgbClr val="89F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 userDrawn="1"/>
        </p:nvSpPr>
        <p:spPr>
          <a:xfrm>
            <a:off x="3964305" y="2352675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感谢您下载包图网平台上提供的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PPT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作品，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下载次数进行十倍的索取赔偿！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3F39A7-E4ED-4E0D-B8A1-39291499792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1811D2-A095-4DDE-A9B5-ACD2BAAF07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3051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7" Type="http://schemas.microsoft.com/office/2007/relationships/hdphoto" Target="../media/hdphoto3.wdp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6" Type="http://schemas.openxmlformats.org/officeDocument/2006/relationships/image" Target="../media/image23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23.png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23.png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Relationship Id="rId5" Type="http://schemas.openxmlformats.org/officeDocument/2006/relationships/image" Target="../media/image3.emf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1.wav"/><Relationship Id="rId7" Type="http://schemas.openxmlformats.org/officeDocument/2006/relationships/image" Target="../media/image3.emf"/><Relationship Id="rId2" Type="http://schemas.microsoft.com/office/2007/relationships/media" Target="../media/media1.wav"/><Relationship Id="rId1" Type="http://schemas.openxmlformats.org/officeDocument/2006/relationships/tags" Target="../tags/tag3.xml"/><Relationship Id="rId6" Type="http://schemas.openxmlformats.org/officeDocument/2006/relationships/image" Target="../media/image2.jpe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8.jpg"/><Relationship Id="rId5" Type="http://schemas.openxmlformats.org/officeDocument/2006/relationships/image" Target="../media/image7.pn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pn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microsoft.com/office/2007/relationships/hdphoto" Target="../media/hdphoto2.wdp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9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19.jpg"/><Relationship Id="rId5" Type="http://schemas.openxmlformats.org/officeDocument/2006/relationships/image" Target="../media/image7.png"/><Relationship Id="rId4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7549" y="1593379"/>
            <a:ext cx="12083670" cy="3215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39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10343036" y="0"/>
            <a:ext cx="1848964" cy="1411491"/>
          </a:xfrm>
          <a:prstGeom prst="rect">
            <a:avLst/>
          </a:prstGeom>
        </p:spPr>
      </p:pic>
      <p:sp>
        <p:nvSpPr>
          <p:cNvPr id="11" name="文本框 8"/>
          <p:cNvSpPr txBox="1"/>
          <p:nvPr/>
        </p:nvSpPr>
        <p:spPr>
          <a:xfrm>
            <a:off x="909907" y="418545"/>
            <a:ext cx="10349499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Việt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đã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tô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màu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6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bông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hoa</a:t>
            </a:r>
            <a:r>
              <a:rPr lang="en-US" altLang="zh-CN" sz="2800" b="1" dirty="0" smtClean="0">
                <a:solidFill>
                  <a:srgbClr val="002060"/>
                </a:solidFill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, </a:t>
            </a:r>
            <a:r>
              <a:rPr lang="en-US" altLang="zh-CN" sz="2800" b="1" dirty="0" err="1" smtClean="0">
                <a:solidFill>
                  <a:srgbClr val="002060"/>
                </a:solidFill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còn</a:t>
            </a:r>
            <a:r>
              <a:rPr lang="en-US" altLang="zh-CN" sz="2800" b="1" dirty="0" smtClean="0">
                <a:solidFill>
                  <a:srgbClr val="002060"/>
                </a:solidFill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4 </a:t>
            </a:r>
            <a:r>
              <a:rPr lang="en-US" altLang="zh-CN" sz="2800" b="1" dirty="0" err="1" smtClean="0">
                <a:solidFill>
                  <a:srgbClr val="002060"/>
                </a:solidFill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bông</a:t>
            </a:r>
            <a:r>
              <a:rPr lang="en-US" altLang="zh-CN" sz="2800" b="1" dirty="0" smtClean="0">
                <a:solidFill>
                  <a:srgbClr val="002060"/>
                </a:solidFill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hoa</a:t>
            </a:r>
            <a:r>
              <a:rPr lang="en-US" altLang="zh-CN" sz="2800" b="1" dirty="0" smtClean="0">
                <a:solidFill>
                  <a:srgbClr val="002060"/>
                </a:solidFill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chưa</a:t>
            </a:r>
            <a:r>
              <a:rPr lang="en-US" altLang="zh-CN" sz="2800" b="1" dirty="0" smtClean="0">
                <a:solidFill>
                  <a:srgbClr val="002060"/>
                </a:solidFill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tô</a:t>
            </a:r>
            <a:r>
              <a:rPr lang="en-US" altLang="zh-CN" sz="2800" b="1" dirty="0" smtClean="0">
                <a:solidFill>
                  <a:srgbClr val="002060"/>
                </a:solidFill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màu</a:t>
            </a:r>
            <a:r>
              <a:rPr lang="en-US" altLang="zh-CN" sz="2800" b="1" dirty="0" smtClean="0">
                <a:solidFill>
                  <a:srgbClr val="002060"/>
                </a:solidFill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. </a:t>
            </a:r>
            <a:r>
              <a:rPr lang="en-US" altLang="zh-CN" sz="2800" b="1" dirty="0" err="1" smtClean="0">
                <a:solidFill>
                  <a:srgbClr val="002060"/>
                </a:solidFill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Hỏi</a:t>
            </a:r>
            <a:r>
              <a:rPr lang="en-US" altLang="zh-CN" sz="2800" b="1" dirty="0" smtClean="0">
                <a:solidFill>
                  <a:srgbClr val="002060"/>
                </a:solidFill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số</a:t>
            </a:r>
            <a:r>
              <a:rPr lang="en-US" altLang="zh-CN" sz="2800" b="1" dirty="0" smtClean="0">
                <a:solidFill>
                  <a:srgbClr val="002060"/>
                </a:solidFill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bông</a:t>
            </a:r>
            <a:r>
              <a:rPr lang="en-US" altLang="zh-CN" sz="2800" b="1" dirty="0" smtClean="0">
                <a:solidFill>
                  <a:srgbClr val="002060"/>
                </a:solidFill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hoa</a:t>
            </a:r>
            <a:r>
              <a:rPr lang="en-US" altLang="zh-CN" sz="2800" b="1" dirty="0" smtClean="0">
                <a:solidFill>
                  <a:srgbClr val="002060"/>
                </a:solidFill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chưa</a:t>
            </a:r>
            <a:r>
              <a:rPr lang="en-US" altLang="zh-CN" sz="2800" b="1" dirty="0" smtClean="0">
                <a:solidFill>
                  <a:srgbClr val="002060"/>
                </a:solidFill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tô</a:t>
            </a:r>
            <a:r>
              <a:rPr lang="en-US" altLang="zh-CN" sz="2800" b="1" dirty="0" smtClean="0">
                <a:solidFill>
                  <a:srgbClr val="002060"/>
                </a:solidFill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màu</a:t>
            </a:r>
            <a:r>
              <a:rPr lang="en-US" altLang="zh-CN" sz="2800" b="1" dirty="0" smtClean="0">
                <a:solidFill>
                  <a:srgbClr val="002060"/>
                </a:solidFill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kém</a:t>
            </a:r>
            <a:r>
              <a:rPr lang="en-US" altLang="zh-CN" sz="2800" b="1" dirty="0" smtClean="0">
                <a:solidFill>
                  <a:srgbClr val="002060"/>
                </a:solidFill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bông</a:t>
            </a:r>
            <a:r>
              <a:rPr lang="en-US" altLang="zh-CN" sz="2800" b="1" dirty="0" smtClean="0">
                <a:solidFill>
                  <a:srgbClr val="002060"/>
                </a:solidFill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hoa</a:t>
            </a:r>
            <a:r>
              <a:rPr lang="en-US" altLang="zh-CN" sz="2800" b="1" dirty="0" smtClean="0">
                <a:solidFill>
                  <a:srgbClr val="002060"/>
                </a:solidFill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đã</a:t>
            </a:r>
            <a:r>
              <a:rPr lang="en-US" altLang="zh-CN" sz="2800" b="1" dirty="0" smtClean="0">
                <a:solidFill>
                  <a:srgbClr val="002060"/>
                </a:solidFill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tô</a:t>
            </a:r>
            <a:r>
              <a:rPr lang="en-US" altLang="zh-CN" sz="2800" b="1" dirty="0" smtClean="0">
                <a:solidFill>
                  <a:srgbClr val="002060"/>
                </a:solidFill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màu</a:t>
            </a:r>
            <a:r>
              <a:rPr lang="en-US" altLang="zh-CN" sz="2800" b="1" dirty="0" smtClean="0">
                <a:solidFill>
                  <a:srgbClr val="002060"/>
                </a:solidFill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mấy</a:t>
            </a:r>
            <a:r>
              <a:rPr lang="en-US" altLang="zh-CN" sz="2800" b="1" dirty="0" smtClean="0">
                <a:solidFill>
                  <a:srgbClr val="002060"/>
                </a:solidFill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bông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?</a:t>
            </a:r>
            <a:endParaRPr kumimoji="0" lang="zh-CN" altLang="en-US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ea typeface="字魂59号-创粗黑" panose="00000500000000000000" pitchFamily="2" charset="-122"/>
              <a:cs typeface="Arial" pitchFamily="34" charset="0"/>
              <a:sym typeface="字魂59号-创粗黑" panose="00000500000000000000" pitchFamily="2" charset="-122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 flipV="1">
            <a:off x="2444324" y="914810"/>
            <a:ext cx="3214785" cy="220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640504" y="3982788"/>
            <a:ext cx="8903399" cy="33239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 err="1" smtClean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2800" dirty="0" smtClean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giải</a:t>
            </a:r>
            <a:endParaRPr lang="en-US" sz="2800" dirty="0" smtClean="0">
              <a:solidFill>
                <a:srgbClr val="43A081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2800" dirty="0" err="1" smtClean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2800" dirty="0" smtClean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bông</a:t>
            </a:r>
            <a:r>
              <a:rPr lang="en-US" sz="2800" dirty="0" smtClean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hoa</a:t>
            </a:r>
            <a:r>
              <a:rPr lang="en-US" sz="2800" dirty="0" smtClean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chưa</a:t>
            </a:r>
            <a:r>
              <a:rPr lang="en-US" sz="2800" dirty="0" smtClean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tô</a:t>
            </a:r>
            <a:r>
              <a:rPr lang="en-US" sz="2800" dirty="0" smtClean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màu</a:t>
            </a:r>
            <a:r>
              <a:rPr lang="en-US" sz="2800" dirty="0" smtClean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kém</a:t>
            </a:r>
            <a:r>
              <a:rPr lang="en-US" sz="2800" dirty="0" smtClean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bông</a:t>
            </a:r>
            <a:r>
              <a:rPr lang="en-US" sz="2800" dirty="0" smtClean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hoa</a:t>
            </a:r>
            <a:r>
              <a:rPr lang="en-US" sz="2800" dirty="0" smtClean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đã</a:t>
            </a:r>
            <a:r>
              <a:rPr lang="en-US" sz="2800" dirty="0" smtClean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tô</a:t>
            </a:r>
            <a:r>
              <a:rPr lang="en-US" sz="2800" dirty="0" smtClean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màu</a:t>
            </a:r>
            <a:r>
              <a:rPr lang="en-US" sz="2800" dirty="0" smtClean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2800" dirty="0" smtClean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2800" dirty="0" smtClean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              -           =         ( </a:t>
            </a:r>
            <a:r>
              <a:rPr lang="en-US" sz="2800" dirty="0" err="1" smtClean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bông</a:t>
            </a:r>
            <a:r>
              <a:rPr lang="en-US" sz="2800" dirty="0" smtClean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) </a:t>
            </a:r>
          </a:p>
          <a:p>
            <a:pPr algn="ctr">
              <a:lnSpc>
                <a:spcPct val="150000"/>
              </a:lnSpc>
            </a:pPr>
            <a:r>
              <a:rPr lang="en-US" sz="2800" dirty="0" err="1" smtClean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2800" dirty="0" smtClean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2800" dirty="0" smtClean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:      </a:t>
            </a:r>
            <a:r>
              <a:rPr lang="en-US" sz="2800" dirty="0" err="1" smtClean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bông</a:t>
            </a:r>
            <a:r>
              <a:rPr lang="en-US" sz="2800" dirty="0" smtClean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hoa</a:t>
            </a:r>
            <a:r>
              <a:rPr lang="en-US" sz="2800" dirty="0" smtClean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ctr">
              <a:lnSpc>
                <a:spcPct val="150000"/>
              </a:lnSpc>
            </a:pPr>
            <a:endParaRPr lang="en-US" sz="2800" dirty="0">
              <a:solidFill>
                <a:srgbClr val="43A08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MH_Other_2">
            <a:extLst>
              <a:ext uri="{FF2B5EF4-FFF2-40B4-BE49-F238E27FC236}">
                <a16:creationId xmlns:a16="http://schemas.microsoft.com/office/drawing/2014/main" id="{59A90A8C-E3ED-4437-9D34-0570F46DF52A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52720" y="111131"/>
            <a:ext cx="614754" cy="614828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32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2</a:t>
            </a:r>
            <a:endParaRPr lang="zh-CN" altLang="en-US" sz="3200" b="1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cxnSp>
        <p:nvCxnSpPr>
          <p:cNvPr id="36" name="Straight Connector 35"/>
          <p:cNvCxnSpPr/>
          <p:nvPr/>
        </p:nvCxnSpPr>
        <p:spPr>
          <a:xfrm flipV="1">
            <a:off x="6792721" y="914810"/>
            <a:ext cx="4343852" cy="1344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2234376" y="1364353"/>
            <a:ext cx="890219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: Rounded Corners 7">
            <a:extLst>
              <a:ext uri="{FF2B5EF4-FFF2-40B4-BE49-F238E27FC236}">
                <a16:creationId xmlns:a16="http://schemas.microsoft.com/office/drawing/2014/main" id="{081E25D3-CA2A-45F5-9E1A-C95205EE09AC}"/>
              </a:ext>
            </a:extLst>
          </p:cNvPr>
          <p:cNvSpPr/>
          <p:nvPr/>
        </p:nvSpPr>
        <p:spPr>
          <a:xfrm>
            <a:off x="5486416" y="5417104"/>
            <a:ext cx="408622" cy="387462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7" name="Rectangle: Rounded Corners 7">
            <a:extLst>
              <a:ext uri="{FF2B5EF4-FFF2-40B4-BE49-F238E27FC236}">
                <a16:creationId xmlns:a16="http://schemas.microsoft.com/office/drawing/2014/main" id="{081E25D3-CA2A-45F5-9E1A-C95205EE09AC}"/>
              </a:ext>
            </a:extLst>
          </p:cNvPr>
          <p:cNvSpPr/>
          <p:nvPr/>
        </p:nvSpPr>
        <p:spPr>
          <a:xfrm>
            <a:off x="6760900" y="5431663"/>
            <a:ext cx="408622" cy="387462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61" name="Rectangle: Rounded Corners 7">
            <a:extLst>
              <a:ext uri="{FF2B5EF4-FFF2-40B4-BE49-F238E27FC236}">
                <a16:creationId xmlns:a16="http://schemas.microsoft.com/office/drawing/2014/main" id="{081E25D3-CA2A-45F5-9E1A-C95205EE09AC}"/>
              </a:ext>
            </a:extLst>
          </p:cNvPr>
          <p:cNvSpPr/>
          <p:nvPr/>
        </p:nvSpPr>
        <p:spPr>
          <a:xfrm>
            <a:off x="4330034" y="5418015"/>
            <a:ext cx="408622" cy="387462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63" name="Rectangle: Rounded Corners 7">
            <a:extLst>
              <a:ext uri="{FF2B5EF4-FFF2-40B4-BE49-F238E27FC236}">
                <a16:creationId xmlns:a16="http://schemas.microsoft.com/office/drawing/2014/main" id="{081E25D3-CA2A-45F5-9E1A-C95205EE09AC}"/>
              </a:ext>
            </a:extLst>
          </p:cNvPr>
          <p:cNvSpPr/>
          <p:nvPr/>
        </p:nvSpPr>
        <p:spPr>
          <a:xfrm>
            <a:off x="5669469" y="6086755"/>
            <a:ext cx="408622" cy="387462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64" name="Rectangle: Rounded Corners 9">
            <a:extLst>
              <a:ext uri="{FF2B5EF4-FFF2-40B4-BE49-F238E27FC236}">
                <a16:creationId xmlns:a16="http://schemas.microsoft.com/office/drawing/2014/main" id="{C30EB60D-A3B7-449E-B897-E938318C983D}"/>
              </a:ext>
            </a:extLst>
          </p:cNvPr>
          <p:cNvSpPr/>
          <p:nvPr/>
        </p:nvSpPr>
        <p:spPr>
          <a:xfrm>
            <a:off x="4180536" y="5328704"/>
            <a:ext cx="714930" cy="536966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67" name="Rectangle: Rounded Corners 9">
            <a:extLst>
              <a:ext uri="{FF2B5EF4-FFF2-40B4-BE49-F238E27FC236}">
                <a16:creationId xmlns:a16="http://schemas.microsoft.com/office/drawing/2014/main" id="{C30EB60D-A3B7-449E-B897-E938318C983D}"/>
              </a:ext>
            </a:extLst>
          </p:cNvPr>
          <p:cNvSpPr/>
          <p:nvPr/>
        </p:nvSpPr>
        <p:spPr>
          <a:xfrm>
            <a:off x="5333262" y="5356000"/>
            <a:ext cx="714930" cy="536966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Rectangle: Rounded Corners 9">
            <a:extLst>
              <a:ext uri="{FF2B5EF4-FFF2-40B4-BE49-F238E27FC236}">
                <a16:creationId xmlns:a16="http://schemas.microsoft.com/office/drawing/2014/main" id="{C30EB60D-A3B7-449E-B897-E938318C983D}"/>
              </a:ext>
            </a:extLst>
          </p:cNvPr>
          <p:cNvSpPr/>
          <p:nvPr/>
        </p:nvSpPr>
        <p:spPr>
          <a:xfrm>
            <a:off x="6619207" y="5356000"/>
            <a:ext cx="714930" cy="536966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9" name="Rectangle: Rounded Corners 9">
            <a:extLst>
              <a:ext uri="{FF2B5EF4-FFF2-40B4-BE49-F238E27FC236}">
                <a16:creationId xmlns:a16="http://schemas.microsoft.com/office/drawing/2014/main" id="{C30EB60D-A3B7-449E-B897-E938318C983D}"/>
              </a:ext>
            </a:extLst>
          </p:cNvPr>
          <p:cNvSpPr/>
          <p:nvPr/>
        </p:nvSpPr>
        <p:spPr>
          <a:xfrm>
            <a:off x="5538659" y="6005491"/>
            <a:ext cx="714930" cy="536966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5999" y="1364353"/>
            <a:ext cx="5278700" cy="2503211"/>
          </a:xfrm>
          <a:prstGeom prst="rect">
            <a:avLst/>
          </a:prstGeom>
        </p:spPr>
      </p:pic>
      <p:cxnSp>
        <p:nvCxnSpPr>
          <p:cNvPr id="28" name="Straight Connector 27"/>
          <p:cNvCxnSpPr/>
          <p:nvPr/>
        </p:nvCxnSpPr>
        <p:spPr>
          <a:xfrm>
            <a:off x="909907" y="1792415"/>
            <a:ext cx="96961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6751201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39" grpId="0" animBg="1"/>
      <p:bldP spid="39" grpId="1" animBg="1"/>
      <p:bldP spid="47" grpId="0" animBg="1"/>
      <p:bldP spid="47" grpId="1" animBg="1"/>
      <p:bldP spid="61" grpId="0" animBg="1"/>
      <p:bldP spid="61" grpId="1" animBg="1"/>
      <p:bldP spid="63" grpId="0" animBg="1"/>
      <p:bldP spid="63" grpId="1" animBg="1"/>
      <p:bldP spid="64" grpId="0"/>
      <p:bldP spid="67" grpId="0"/>
      <p:bldP spid="68" grpId="0"/>
      <p:bldP spid="6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0" y="0"/>
            <a:ext cx="1121664" cy="122888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10343036" y="0"/>
            <a:ext cx="1848964" cy="1411491"/>
          </a:xfrm>
          <a:prstGeom prst="rect">
            <a:avLst/>
          </a:prstGeom>
        </p:spPr>
      </p:pic>
      <p:sp>
        <p:nvSpPr>
          <p:cNvPr id="11" name="文本框 8"/>
          <p:cNvSpPr txBox="1"/>
          <p:nvPr/>
        </p:nvSpPr>
        <p:spPr>
          <a:xfrm>
            <a:off x="1364776" y="1436296"/>
            <a:ext cx="1031770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Mai 7 </a:t>
            </a:r>
            <a:r>
              <a:rPr kumimoji="0" lang="en-US" altLang="zh-CN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tuổi</a:t>
            </a:r>
            <a:r>
              <a:rPr kumimoji="0" lang="en-US" altLang="zh-C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,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bố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Mai 38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tuổi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.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Hỏi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bố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hơn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M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ai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bao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nhiêu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tuổi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?</a:t>
            </a:r>
            <a:endParaRPr kumimoji="0" lang="zh-CN" altLang="en-US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ea typeface="字魂59号-创粗黑" panose="00000500000000000000" pitchFamily="2" charset="-122"/>
              <a:cs typeface="Arial" pitchFamily="34" charset="0"/>
              <a:sym typeface="字魂59号-创粗黑" panose="00000500000000000000" pitchFamily="2" charset="-122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 flipV="1">
            <a:off x="1462313" y="1923606"/>
            <a:ext cx="1831474" cy="176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6272604" y="2467885"/>
            <a:ext cx="4681090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3200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giải</a:t>
            </a:r>
            <a:endParaRPr lang="en-US" sz="3200" dirty="0" smtClean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3200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Bố</a:t>
            </a:r>
            <a:r>
              <a:rPr lang="en-US" sz="3200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hơn</a:t>
            </a:r>
            <a:r>
              <a:rPr lang="en-US" sz="3200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Mai </a:t>
            </a:r>
            <a:r>
              <a:rPr lang="en-US" sz="3200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3200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tuổi</a:t>
            </a:r>
            <a:r>
              <a:rPr lang="en-US" sz="3200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3200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3200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        38  -  7 = 31 ( </a:t>
            </a:r>
            <a:r>
              <a:rPr lang="en-US" sz="3200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tuổi</a:t>
            </a:r>
            <a:r>
              <a:rPr lang="en-US" sz="3200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) </a:t>
            </a:r>
          </a:p>
          <a:p>
            <a:pPr algn="ctr">
              <a:lnSpc>
                <a:spcPct val="150000"/>
              </a:lnSpc>
            </a:pPr>
            <a:r>
              <a:rPr lang="en-US" sz="3200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3200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3200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: 31 </a:t>
            </a:r>
            <a:r>
              <a:rPr lang="en-US" sz="3200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tuổi</a:t>
            </a:r>
            <a:r>
              <a:rPr lang="en-US" sz="3200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ctr">
              <a:lnSpc>
                <a:spcPct val="150000"/>
              </a:lnSpc>
            </a:pPr>
            <a:endParaRPr lang="en-US" sz="3200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MH_Other_2">
            <a:extLst>
              <a:ext uri="{FF2B5EF4-FFF2-40B4-BE49-F238E27FC236}">
                <a16:creationId xmlns:a16="http://schemas.microsoft.com/office/drawing/2014/main" id="{59A90A8C-E3ED-4437-9D34-0570F46DF52A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12273" y="1317695"/>
            <a:ext cx="655506" cy="614828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32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3</a:t>
            </a:r>
            <a:endParaRPr lang="zh-CN" altLang="en-US" sz="3200" b="1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cxnSp>
        <p:nvCxnSpPr>
          <p:cNvPr id="36" name="Straight Connector 35"/>
          <p:cNvCxnSpPr/>
          <p:nvPr/>
        </p:nvCxnSpPr>
        <p:spPr>
          <a:xfrm flipV="1">
            <a:off x="3341377" y="1923606"/>
            <a:ext cx="2363387" cy="120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6523630" y="1907629"/>
            <a:ext cx="453105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258123" y="2479836"/>
            <a:ext cx="4280339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         </a:t>
            </a:r>
            <a:r>
              <a:rPr lang="en-US" sz="3200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Tóm</a:t>
            </a:r>
            <a:r>
              <a:rPr lang="en-US" sz="3200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tắt</a:t>
            </a:r>
            <a:r>
              <a:rPr lang="en-US" sz="3200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en-US" sz="3200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  Mai            : 7 </a:t>
            </a:r>
            <a:r>
              <a:rPr lang="en-US" sz="3200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tuổi</a:t>
            </a:r>
            <a:endParaRPr lang="en-US" sz="3200" dirty="0" smtClean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3200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en-US" sz="3200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Bố</a:t>
            </a:r>
            <a:r>
              <a:rPr lang="en-US" sz="3200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Mai       : 38 </a:t>
            </a:r>
            <a:r>
              <a:rPr lang="en-US" sz="3200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tuổi</a:t>
            </a:r>
            <a:endParaRPr lang="en-US" sz="3200" dirty="0" smtClean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3200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en-US" sz="3200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Bố</a:t>
            </a:r>
            <a:r>
              <a:rPr lang="en-US" sz="3200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hơn</a:t>
            </a:r>
            <a:r>
              <a:rPr lang="en-US" sz="3200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Mai: … </a:t>
            </a:r>
            <a:r>
              <a:rPr lang="en-US" sz="3200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tuổi</a:t>
            </a:r>
            <a:r>
              <a:rPr lang="en-US" sz="3200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200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7632625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0" y="0"/>
            <a:ext cx="1121664" cy="122888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10343036" y="0"/>
            <a:ext cx="1848964" cy="1411491"/>
          </a:xfrm>
          <a:prstGeom prst="rect">
            <a:avLst/>
          </a:prstGeom>
        </p:spPr>
      </p:pic>
      <p:sp>
        <p:nvSpPr>
          <p:cNvPr id="11" name="文本框 8"/>
          <p:cNvSpPr txBox="1"/>
          <p:nvPr/>
        </p:nvSpPr>
        <p:spPr>
          <a:xfrm>
            <a:off x="1364776" y="1436296"/>
            <a:ext cx="1031770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Mai 7 </a:t>
            </a:r>
            <a:r>
              <a:rPr kumimoji="0" lang="en-US" altLang="zh-CN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tuổi</a:t>
            </a:r>
            <a:r>
              <a:rPr kumimoji="0" lang="en-US" altLang="zh-C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, </a:t>
            </a:r>
            <a:r>
              <a:rPr kumimoji="0" lang="en-US" altLang="zh-CN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bố</a:t>
            </a:r>
            <a:r>
              <a:rPr kumimoji="0" lang="en-US" altLang="zh-C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Mai 38 </a:t>
            </a:r>
            <a:r>
              <a:rPr kumimoji="0" lang="en-US" altLang="zh-CN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tuổi</a:t>
            </a:r>
            <a:r>
              <a:rPr kumimoji="0" lang="en-US" altLang="zh-C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. </a:t>
            </a:r>
            <a:r>
              <a:rPr kumimoji="0" lang="en-US" altLang="zh-CN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Hỏi</a:t>
            </a:r>
            <a:r>
              <a:rPr kumimoji="0" lang="en-US" altLang="zh-C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bố</a:t>
            </a:r>
            <a:r>
              <a:rPr kumimoji="0" lang="en-US" altLang="zh-C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hơn</a:t>
            </a:r>
            <a:r>
              <a:rPr kumimoji="0" lang="en-US" altLang="zh-C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M</a:t>
            </a:r>
            <a:r>
              <a:rPr kumimoji="0" lang="en-US" altLang="zh-CN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ai</a:t>
            </a:r>
            <a:r>
              <a:rPr kumimoji="0" lang="en-US" altLang="zh-C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bao</a:t>
            </a:r>
            <a:r>
              <a:rPr kumimoji="0" lang="en-US" altLang="zh-C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nhiêu</a:t>
            </a:r>
            <a:r>
              <a:rPr kumimoji="0" lang="en-US" altLang="zh-C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tuổi</a:t>
            </a:r>
            <a:r>
              <a:rPr kumimoji="0" lang="en-US" altLang="zh-C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?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ea typeface="字魂59号-创粗黑" panose="00000500000000000000" pitchFamily="2" charset="-122"/>
              <a:cs typeface="Arial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35" name="MH_Other_2">
            <a:extLst>
              <a:ext uri="{FF2B5EF4-FFF2-40B4-BE49-F238E27FC236}">
                <a16:creationId xmlns:a16="http://schemas.microsoft.com/office/drawing/2014/main" id="{59A90A8C-E3ED-4437-9D34-0570F46DF52A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12273" y="1317695"/>
            <a:ext cx="655506" cy="614828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3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5778230" y="1697906"/>
            <a:ext cx="745400" cy="1916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8482519" y="1707489"/>
            <a:ext cx="1789890" cy="958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10934081" y="1717073"/>
            <a:ext cx="33343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4036742" y="2773429"/>
            <a:ext cx="5374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Mai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3356557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57" y="273982"/>
            <a:ext cx="11491047" cy="6440842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3097741" y="917736"/>
            <a:ext cx="60180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5F2987"/>
                </a:solidFill>
                <a:latin typeface="HP001 4 hàng" panose="020B0603050302020204" pitchFamily="34" charset="0"/>
              </a:rPr>
              <a:t>Thứ </a:t>
            </a:r>
            <a:r>
              <a:rPr lang="en-US" sz="3200" b="1" dirty="0" err="1" smtClean="0">
                <a:solidFill>
                  <a:srgbClr val="5F2987"/>
                </a:solidFill>
                <a:latin typeface="HP001 4 hàng" panose="020B0603050302020204" pitchFamily="34" charset="0"/>
              </a:rPr>
              <a:t>năm</a:t>
            </a:r>
            <a:r>
              <a:rPr lang="vi-VN" sz="3200" b="1" dirty="0" smtClean="0">
                <a:solidFill>
                  <a:srgbClr val="5F2987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smtClean="0">
                <a:solidFill>
                  <a:srgbClr val="5F2987"/>
                </a:solidFill>
                <a:latin typeface="HP001 4 hàng" panose="020B0603050302020204" pitchFamily="34" charset="0"/>
              </a:rPr>
              <a:t>,</a:t>
            </a:r>
            <a:r>
              <a:rPr lang="vi-VN" sz="3200" b="1" dirty="0" smtClean="0">
                <a:solidFill>
                  <a:srgbClr val="5F2987"/>
                </a:solidFill>
                <a:latin typeface="HP001 4 hàng" panose="020B0603050302020204" pitchFamily="34" charset="0"/>
              </a:rPr>
              <a:t> </a:t>
            </a:r>
            <a:r>
              <a:rPr lang="vi-VN" sz="3200" b="1" dirty="0">
                <a:solidFill>
                  <a:srgbClr val="5F2987"/>
                </a:solidFill>
                <a:latin typeface="HP001 4 hàng" panose="020B0603050302020204" pitchFamily="34" charset="0"/>
              </a:rPr>
              <a:t>wgày </a:t>
            </a:r>
            <a:r>
              <a:rPr lang="en-US" sz="3200" b="1" dirty="0" smtClean="0">
                <a:solidFill>
                  <a:srgbClr val="5F2987"/>
                </a:solidFill>
                <a:latin typeface="HP001 4 hàng" panose="020B0603050302020204" pitchFamily="34" charset="0"/>
              </a:rPr>
              <a:t>16   9 </a:t>
            </a:r>
            <a:r>
              <a:rPr lang="en-US" sz="3200" b="1" baseline="30000" dirty="0" smtClean="0">
                <a:solidFill>
                  <a:srgbClr val="5F2987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smtClean="0">
                <a:solidFill>
                  <a:srgbClr val="5F2987"/>
                </a:solidFill>
                <a:latin typeface="HP001 4 hàng" panose="020B0603050302020204" pitchFamily="34" charset="0"/>
              </a:rPr>
              <a:t> </a:t>
            </a:r>
            <a:r>
              <a:rPr lang="vi-VN" sz="3200" b="1" dirty="0" smtClean="0">
                <a:solidFill>
                  <a:srgbClr val="5F2987"/>
                </a:solidFill>
                <a:latin typeface="HP001 4 hàng" panose="020B0603050302020204" pitchFamily="34" charset="0"/>
              </a:rPr>
              <a:t>202</a:t>
            </a:r>
            <a:r>
              <a:rPr lang="en-US" sz="3200" b="1" dirty="0" smtClean="0">
                <a:solidFill>
                  <a:srgbClr val="5F2987"/>
                </a:solidFill>
                <a:latin typeface="HP001 4 hàng" panose="020B0603050302020204" pitchFamily="34" charset="0"/>
              </a:rPr>
              <a:t>1</a:t>
            </a:r>
            <a:endParaRPr lang="en-US" sz="3200" b="1" dirty="0">
              <a:solidFill>
                <a:srgbClr val="5F2987"/>
              </a:solidFill>
              <a:latin typeface="HP001 4 hàng" panose="020B06030503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97303" y="1541494"/>
            <a:ext cx="14566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5F2987"/>
                </a:solidFill>
                <a:latin typeface="HP001 4 hàng" panose="020B0603050302020204" pitchFamily="34" charset="0"/>
              </a:rPr>
              <a:t>TǨn</a:t>
            </a:r>
            <a:endParaRPr lang="en-US" sz="3200" b="1" dirty="0">
              <a:solidFill>
                <a:srgbClr val="5F2987"/>
              </a:solidFill>
              <a:latin typeface="HP001 4 hàng" panose="020B06030503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088013" y="2144992"/>
            <a:ext cx="82408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5F2987"/>
                </a:solidFill>
                <a:latin typeface="HP001 5 hàng" panose="020B0603050302020204" pitchFamily="34" charset="0"/>
              </a:rPr>
              <a:t>Hơn</a:t>
            </a:r>
            <a:r>
              <a:rPr lang="en-US" sz="3200" b="1" dirty="0" smtClean="0">
                <a:solidFill>
                  <a:srgbClr val="5F2987"/>
                </a:solidFill>
                <a:latin typeface="HP001 5 hàng" panose="020B0603050302020204" pitchFamily="34" charset="0"/>
              </a:rPr>
              <a:t>, </a:t>
            </a:r>
            <a:r>
              <a:rPr lang="en-US" sz="3200" b="1" dirty="0" err="1" smtClean="0">
                <a:solidFill>
                  <a:srgbClr val="5F2987"/>
                </a:solidFill>
                <a:latin typeface="HP001 5 hàng" panose="020B0603050302020204" pitchFamily="34" charset="0"/>
              </a:rPr>
              <a:t>kém</a:t>
            </a:r>
            <a:r>
              <a:rPr lang="en-US" sz="3200" b="1" dirty="0" smtClean="0">
                <a:solidFill>
                  <a:srgbClr val="5F2987"/>
                </a:solidFill>
                <a:latin typeface="HP001 5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rgbClr val="5F2987"/>
                </a:solidFill>
                <a:latin typeface="HP001 5 hàng" panose="020B0603050302020204" pitchFamily="34" charset="0"/>
              </a:rPr>
              <a:t>nhau</a:t>
            </a:r>
            <a:r>
              <a:rPr lang="en-US" sz="3200" b="1" dirty="0" smtClean="0">
                <a:solidFill>
                  <a:srgbClr val="5F2987"/>
                </a:solidFill>
                <a:latin typeface="HP001 5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rgbClr val="5F2987"/>
                </a:solidFill>
                <a:latin typeface="HP001 5 hàng" panose="020B0603050302020204" pitchFamily="34" charset="0"/>
              </a:rPr>
              <a:t>bao</a:t>
            </a:r>
            <a:r>
              <a:rPr lang="en-US" sz="3200" b="1" dirty="0" smtClean="0">
                <a:solidFill>
                  <a:srgbClr val="5F2987"/>
                </a:solidFill>
                <a:latin typeface="HP001 5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rgbClr val="5F2987"/>
                </a:solidFill>
                <a:latin typeface="HP001 5 hàng" panose="020B0603050302020204" pitchFamily="34" charset="0"/>
              </a:rPr>
              <a:t>nhiêu</a:t>
            </a:r>
            <a:r>
              <a:rPr lang="en-US" sz="3200" b="1" dirty="0" smtClean="0">
                <a:solidFill>
                  <a:srgbClr val="5F2987"/>
                </a:solidFill>
                <a:latin typeface="HP001 5 hàng" panose="020B0603050302020204" pitchFamily="34" charset="0"/>
              </a:rPr>
              <a:t> (</a:t>
            </a:r>
            <a:r>
              <a:rPr lang="en-US" sz="3200" b="1" dirty="0" err="1" smtClean="0">
                <a:solidFill>
                  <a:srgbClr val="5F2987"/>
                </a:solidFill>
                <a:latin typeface="HP001 5 hàng" panose="020B0603050302020204" pitchFamily="34" charset="0"/>
              </a:rPr>
              <a:t>tiết</a:t>
            </a:r>
            <a:r>
              <a:rPr lang="en-US" sz="3200" b="1" dirty="0" smtClean="0">
                <a:solidFill>
                  <a:srgbClr val="5F2987"/>
                </a:solidFill>
                <a:latin typeface="HP001 5 hàng" panose="020B0603050302020204" pitchFamily="34" charset="0"/>
              </a:rPr>
              <a:t> 1)</a:t>
            </a:r>
            <a:endParaRPr lang="en-US" sz="3200" b="1" dirty="0">
              <a:solidFill>
                <a:srgbClr val="5F2987"/>
              </a:solidFill>
              <a:latin typeface="HP001 5 hàng" panose="020B06030503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478721" y="3440196"/>
            <a:ext cx="23640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smtClean="0">
                <a:solidFill>
                  <a:srgbClr val="5F2987"/>
                </a:solidFill>
                <a:latin typeface="HP001 4 hàng" panose="020B0603050302020204" pitchFamily="34" charset="0"/>
              </a:rPr>
              <a:t>Bài </a:t>
            </a:r>
            <a:r>
              <a:rPr lang="en-US" sz="3200" b="1" dirty="0">
                <a:solidFill>
                  <a:srgbClr val="5F2987"/>
                </a:solidFill>
                <a:latin typeface="HP001 4 hàng" panose="020B0603050302020204" pitchFamily="34" charset="0"/>
              </a:rPr>
              <a:t>3</a:t>
            </a:r>
            <a:r>
              <a:rPr lang="vi-VN" sz="3200" b="1" dirty="0" smtClean="0">
                <a:solidFill>
                  <a:srgbClr val="5F2987"/>
                </a:solidFill>
                <a:latin typeface="HP001 4 hàng" panose="020B0603050302020204" pitchFamily="34" charset="0"/>
              </a:rPr>
              <a:t>: (</a:t>
            </a:r>
            <a:r>
              <a:rPr lang="en-US" sz="3200" b="1" dirty="0" smtClean="0">
                <a:solidFill>
                  <a:srgbClr val="5F2987"/>
                </a:solidFill>
                <a:latin typeface="HP001 4 hàng" panose="020B0603050302020204" pitchFamily="34" charset="0"/>
              </a:rPr>
              <a:t>14</a:t>
            </a:r>
            <a:r>
              <a:rPr lang="vi-VN" sz="3200" b="1" dirty="0" smtClean="0">
                <a:solidFill>
                  <a:srgbClr val="5F2987"/>
                </a:solidFill>
                <a:latin typeface="HP001 4 hàng" panose="020B0603050302020204" pitchFamily="34" charset="0"/>
              </a:rPr>
              <a:t>)</a:t>
            </a:r>
            <a:endParaRPr lang="en-US" sz="3200" b="1" dirty="0">
              <a:solidFill>
                <a:srgbClr val="5F2987"/>
              </a:solidFill>
              <a:latin typeface="HP001 4 hàng" panose="020B06030503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255780" y="4968689"/>
            <a:ext cx="5797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b="1" dirty="0">
              <a:solidFill>
                <a:srgbClr val="5F2987"/>
              </a:solidFill>
              <a:latin typeface="HP001 4 hàng" panose="020B060305030202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356159" y="4086689"/>
            <a:ext cx="23640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smtClean="0">
                <a:solidFill>
                  <a:srgbClr val="5F2987"/>
                </a:solidFill>
                <a:latin typeface="HP001 4 hàng" panose="020B0603050302020204" pitchFamily="34" charset="0"/>
              </a:rPr>
              <a:t>Bài giải</a:t>
            </a:r>
            <a:endParaRPr lang="en-US" sz="3200" b="1" dirty="0">
              <a:solidFill>
                <a:srgbClr val="5F2987"/>
              </a:solidFill>
              <a:latin typeface="HP001 4 hàng" panose="020B060305030202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088013" y="4727164"/>
            <a:ext cx="55557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smtClean="0">
                <a:solidFill>
                  <a:srgbClr val="5F2987"/>
                </a:solidFill>
                <a:latin typeface="HP001 4 hàng" panose="020B0603050302020204" pitchFamily="34" charset="0"/>
              </a:rPr>
              <a:t>Bố hơn Mai số tuổi là:</a:t>
            </a:r>
            <a:endParaRPr lang="en-US" sz="3200" b="1" dirty="0">
              <a:solidFill>
                <a:srgbClr val="5F2987"/>
              </a:solidFill>
              <a:latin typeface="HP001 4 hàng" panose="020B0603050302020204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326975" y="5362656"/>
            <a:ext cx="55557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smtClean="0">
                <a:solidFill>
                  <a:srgbClr val="5F2987"/>
                </a:solidFill>
                <a:latin typeface="HP001 4 hàng" panose="020B0603050302020204" pitchFamily="34" charset="0"/>
              </a:rPr>
              <a:t>38  7 = 31 (tuổi)</a:t>
            </a:r>
            <a:endParaRPr lang="en-US" sz="3200" b="1" dirty="0">
              <a:solidFill>
                <a:srgbClr val="5F2987"/>
              </a:solidFill>
              <a:latin typeface="HP001 4 hàng" panose="020B06030503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844740" y="833341"/>
            <a:ext cx="14341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5F2987"/>
                </a:solidFill>
                <a:latin typeface=".VnArabia" panose="020B7200000000000000" pitchFamily="34" charset="0"/>
              </a:rPr>
              <a:t>-</a:t>
            </a:r>
            <a:r>
              <a:rPr lang="en-US" sz="3200" dirty="0" smtClean="0">
                <a:solidFill>
                  <a:srgbClr val="5F2987"/>
                </a:solidFill>
                <a:latin typeface="HP001 4 hàng" panose="020B0603050302020204" pitchFamily="34" charset="0"/>
              </a:rPr>
              <a:t>    </a:t>
            </a:r>
            <a:r>
              <a:rPr lang="en-US" sz="3200" dirty="0" smtClean="0">
                <a:solidFill>
                  <a:srgbClr val="5F2987"/>
                </a:solidFill>
                <a:latin typeface=".VnArabia" panose="020B7200000000000000" pitchFamily="34" charset="0"/>
              </a:rPr>
              <a:t>-</a:t>
            </a:r>
            <a:r>
              <a:rPr lang="en-US" sz="3200" dirty="0" smtClean="0">
                <a:solidFill>
                  <a:srgbClr val="5F2987"/>
                </a:solidFill>
                <a:latin typeface="HP001 4 hàng" panose="020B0603050302020204" pitchFamily="34" charset="0"/>
              </a:rPr>
              <a:t> </a:t>
            </a:r>
            <a:endParaRPr lang="en-US" sz="3200" dirty="0">
              <a:solidFill>
                <a:srgbClr val="5F2987"/>
              </a:solidFill>
              <a:latin typeface="HP001 4 hàng" panose="020B0603050302020204" pitchFamily="34" charset="0"/>
            </a:endParaRPr>
          </a:p>
        </p:txBody>
      </p:sp>
      <p:sp>
        <p:nvSpPr>
          <p:cNvPr id="33" name="Oval 32"/>
          <p:cNvSpPr/>
          <p:nvPr/>
        </p:nvSpPr>
        <p:spPr>
          <a:xfrm>
            <a:off x="5725633" y="6262321"/>
            <a:ext cx="76200" cy="762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Oval 33"/>
          <p:cNvSpPr/>
          <p:nvPr/>
        </p:nvSpPr>
        <p:spPr>
          <a:xfrm>
            <a:off x="4440750" y="5616944"/>
            <a:ext cx="76200" cy="762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4923133" y="5282697"/>
            <a:ext cx="14341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5F2987"/>
                </a:solidFill>
                <a:latin typeface=".VnArabia" panose="020B7200000000000000" pitchFamily="34" charset="0"/>
              </a:rPr>
              <a:t>-</a:t>
            </a:r>
            <a:r>
              <a:rPr lang="en-US" sz="3200" dirty="0" smtClean="0">
                <a:solidFill>
                  <a:srgbClr val="5F2987"/>
                </a:solidFill>
                <a:latin typeface="HP001 4 hàng" panose="020B0603050302020204" pitchFamily="34" charset="0"/>
              </a:rPr>
              <a:t>     </a:t>
            </a:r>
            <a:endParaRPr lang="en-US" sz="3200" dirty="0">
              <a:solidFill>
                <a:srgbClr val="5F2987"/>
              </a:solidFill>
              <a:latin typeface="HP001 4 hàng" panose="020B0603050302020204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640217" y="5995107"/>
            <a:ext cx="55557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smtClean="0">
                <a:solidFill>
                  <a:srgbClr val="5F2987"/>
                </a:solidFill>
                <a:latin typeface="HP001 4 hàng" panose="020B0603050302020204" pitchFamily="34" charset="0"/>
              </a:rPr>
              <a:t>Đáp số: 31 tuổi</a:t>
            </a:r>
            <a:endParaRPr lang="en-US" sz="3200" b="1" dirty="0">
              <a:solidFill>
                <a:srgbClr val="5F2987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5422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4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33" grpId="0" animBg="1"/>
      <p:bldP spid="33" grpId="1" animBg="1"/>
      <p:bldP spid="34" grpId="0" animBg="1"/>
      <p:bldP spid="34" grpId="1" animBg="1"/>
      <p:bldP spid="41" grpId="0"/>
      <p:bldP spid="4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506941"/>
            <a:ext cx="2276695" cy="501187"/>
          </a:xfrm>
          <a:prstGeom prst="rect">
            <a:avLst/>
          </a:prstGeom>
        </p:spPr>
      </p:pic>
      <p:sp>
        <p:nvSpPr>
          <p:cNvPr id="11" name="文本框 8"/>
          <p:cNvSpPr txBox="1"/>
          <p:nvPr/>
        </p:nvSpPr>
        <p:spPr>
          <a:xfrm>
            <a:off x="753216" y="315718"/>
            <a:ext cx="11106687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Một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trường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học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có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5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thùng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đựng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rác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tái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chế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và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10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thùng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đựng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rác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khác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.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Hỏi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số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thùng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đựng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rác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khác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hơn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số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thùng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đựng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rác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tái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chế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mấy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thùng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?</a:t>
            </a:r>
            <a:endParaRPr kumimoji="0" lang="zh-CN" altLang="en-US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ea typeface="字魂59号-创粗黑" panose="00000500000000000000" pitchFamily="2" charset="-122"/>
              <a:cs typeface="Arial" pitchFamily="34" charset="0"/>
              <a:sym typeface="字魂59号-创粗黑" panose="00000500000000000000" pitchFamily="2" charset="-122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4261316" y="790610"/>
            <a:ext cx="438681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MH_Other_2">
            <a:extLst>
              <a:ext uri="{FF2B5EF4-FFF2-40B4-BE49-F238E27FC236}">
                <a16:creationId xmlns:a16="http://schemas.microsoft.com/office/drawing/2014/main" id="{59A90A8C-E3ED-4437-9D34-0570F46DF52A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97711" y="214668"/>
            <a:ext cx="655506" cy="614828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32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4</a:t>
            </a:r>
            <a:endParaRPr lang="zh-CN" altLang="en-US" sz="3200" b="1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cxnSp>
        <p:nvCxnSpPr>
          <p:cNvPr id="36" name="Straight Connector 35"/>
          <p:cNvCxnSpPr/>
          <p:nvPr/>
        </p:nvCxnSpPr>
        <p:spPr>
          <a:xfrm flipV="1">
            <a:off x="9221031" y="790609"/>
            <a:ext cx="2509800" cy="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3193270" y="1240888"/>
            <a:ext cx="853756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135568" y="3322038"/>
            <a:ext cx="6616988" cy="3093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                            </a:t>
            </a:r>
            <a:r>
              <a:rPr lang="en-US" sz="2600" b="1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Tóm</a:t>
            </a:r>
            <a:r>
              <a:rPr lang="en-US" sz="26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tắt</a:t>
            </a:r>
            <a:endParaRPr lang="en-US" sz="2600" b="1" dirty="0" smtClean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6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en-US" sz="2600" b="1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Thùng</a:t>
            </a:r>
            <a:r>
              <a:rPr lang="en-US" sz="26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đựng</a:t>
            </a:r>
            <a:r>
              <a:rPr lang="en-US" sz="26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rác</a:t>
            </a:r>
            <a:r>
              <a:rPr lang="en-US" sz="26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tái</a:t>
            </a:r>
            <a:r>
              <a:rPr lang="en-US" sz="26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chế</a:t>
            </a:r>
            <a:r>
              <a:rPr lang="en-US" sz="26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       : 5 </a:t>
            </a:r>
            <a:r>
              <a:rPr lang="en-US" sz="2600" b="1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thùng</a:t>
            </a:r>
            <a:endParaRPr lang="en-US" sz="2600" b="1" dirty="0" smtClean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6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en-US" sz="2600" b="1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Thùng</a:t>
            </a:r>
            <a:r>
              <a:rPr lang="en-US" sz="26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đựng</a:t>
            </a:r>
            <a:r>
              <a:rPr lang="en-US" sz="26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rác</a:t>
            </a:r>
            <a:r>
              <a:rPr lang="en-US" sz="26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khác</a:t>
            </a:r>
            <a:r>
              <a:rPr lang="en-US" sz="26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         : 10 </a:t>
            </a:r>
            <a:r>
              <a:rPr lang="en-US" sz="2600" b="1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thùng</a:t>
            </a:r>
            <a:endParaRPr lang="en-US" sz="2600" b="1" dirty="0" smtClean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6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en-US" sz="2600" b="1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Thùng</a:t>
            </a:r>
            <a:r>
              <a:rPr lang="en-US" sz="26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đựng</a:t>
            </a:r>
            <a:r>
              <a:rPr lang="en-US" sz="26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rác</a:t>
            </a:r>
            <a:r>
              <a:rPr lang="en-US" sz="26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khác</a:t>
            </a:r>
            <a:r>
              <a:rPr lang="en-US" sz="26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26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2600" b="1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hơn</a:t>
            </a:r>
            <a:r>
              <a:rPr lang="en-US" sz="26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thùng</a:t>
            </a:r>
            <a:r>
              <a:rPr lang="en-US" sz="26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2600" b="1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đựng</a:t>
            </a:r>
            <a:r>
              <a:rPr lang="en-US" sz="26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rác</a:t>
            </a:r>
            <a:r>
              <a:rPr lang="en-US" sz="26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tái</a:t>
            </a:r>
            <a:r>
              <a:rPr lang="en-US" sz="26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chế</a:t>
            </a:r>
            <a:r>
              <a:rPr lang="en-US" sz="26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: … </a:t>
            </a:r>
            <a:r>
              <a:rPr lang="en-US" sz="2600" b="1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thùng</a:t>
            </a:r>
            <a:r>
              <a:rPr lang="en-US" sz="26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2600" b="1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909907" y="1254538"/>
            <a:ext cx="1451156" cy="68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818253" y="1692832"/>
            <a:ext cx="263463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9167" b="52344" l="26794" r="70278">
                        <a14:foregroundMark x1="42094" y1="37630" x2="42753" y2="36458"/>
                        <a14:foregroundMark x1="43119" y1="38802" x2="43997" y2="41016"/>
                        <a14:foregroundMark x1="44363" y1="41146" x2="45681" y2="40234"/>
                        <a14:foregroundMark x1="44949" y1="39323" x2="44217" y2="37500"/>
                        <a14:foregroundMark x1="43997" y1="36849" x2="44876" y2="360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119" t="30038" r="29932" b="46828"/>
          <a:stretch/>
        </p:blipFill>
        <p:spPr bwMode="auto">
          <a:xfrm>
            <a:off x="3575107" y="1426949"/>
            <a:ext cx="5041785" cy="18423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891634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6003" b="26420"/>
          <a:stretch/>
        </p:blipFill>
        <p:spPr>
          <a:xfrm>
            <a:off x="1114154" y="57353"/>
            <a:ext cx="9744346" cy="668995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3920842" y="389385"/>
            <a:ext cx="60180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5F2987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Thứ </a:t>
            </a:r>
            <a:r>
              <a:rPr lang="vi-VN" sz="2800" b="1" dirty="0" smtClean="0">
                <a:solidFill>
                  <a:srgbClr val="5F2987"/>
                </a:solidFill>
                <a:latin typeface="HP001 4 hàng" panose="020B0603050302020204" pitchFamily="34" charset="0"/>
              </a:rPr>
              <a:t>năm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F2987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,</a:t>
            </a:r>
            <a:r>
              <a:rPr kumimoji="0" 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F2987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5F2987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wgày </a:t>
            </a:r>
            <a:r>
              <a:rPr kumimoji="0" 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F2987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1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F2987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6 </a:t>
            </a:r>
            <a:r>
              <a:rPr lang="vi-VN" sz="2800" b="1" dirty="0">
                <a:solidFill>
                  <a:srgbClr val="5F2987"/>
                </a:solidFill>
                <a:latin typeface="HP001 4 hàng" panose="020B0603050302020204" pitchFamily="34" charset="0"/>
              </a:rPr>
              <a:t> </a:t>
            </a:r>
            <a:r>
              <a:rPr lang="vi-VN" sz="2800" b="1" dirty="0" smtClean="0">
                <a:solidFill>
                  <a:srgbClr val="5F2987"/>
                </a:solidFill>
                <a:latin typeface="HP001 4 hàng" panose="020B06030503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F2987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F2987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9 </a:t>
            </a:r>
            <a:r>
              <a:rPr kumimoji="0" 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F2987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F2987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5F2987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202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F2987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633066" y="978682"/>
            <a:ext cx="14566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5F2987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TǨn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5F2987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45258" y="-1421513"/>
            <a:ext cx="14341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58267E"/>
                </a:solidFill>
                <a:effectLst/>
                <a:uLnTx/>
                <a:uFillTx/>
                <a:latin typeface=".VnArabia" panose="020B7200000000000000" pitchFamily="34" charset="0"/>
                <a:ea typeface="+mn-ea"/>
                <a:cs typeface="+mn-cs"/>
              </a:rPr>
              <a:t>-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58267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2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58267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58267E"/>
                </a:solidFill>
                <a:effectLst/>
                <a:uLnTx/>
                <a:uFillTx/>
                <a:latin typeface=".VnArabia" panose="020B7200000000000000" pitchFamily="34" charset="0"/>
                <a:ea typeface="+mn-ea"/>
                <a:cs typeface="+mn-cs"/>
              </a:rPr>
              <a:t>-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58267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15" name="Oval 14"/>
          <p:cNvSpPr/>
          <p:nvPr/>
        </p:nvSpPr>
        <p:spPr>
          <a:xfrm>
            <a:off x="5104979" y="5187916"/>
            <a:ext cx="76200" cy="762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6245554" y="5753383"/>
            <a:ext cx="76200" cy="762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55531" y="2689917"/>
            <a:ext cx="32110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5F2987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F2987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F2987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4: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F2987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(</a:t>
            </a:r>
            <a:r>
              <a:rPr kumimoji="0" 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F2987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17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F2987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5F2987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058327" y="3264967"/>
            <a:ext cx="22966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5F2987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F2987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F2987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F2987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giải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5F2987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cxnSp>
        <p:nvCxnSpPr>
          <p:cNvPr id="3" name="Đường nối Thẳng 2">
            <a:extLst>
              <a:ext uri="{FF2B5EF4-FFF2-40B4-BE49-F238E27FC236}">
                <a16:creationId xmlns:a16="http://schemas.microsoft.com/office/drawing/2014/main" id="{D2832B86-CE3C-469C-98CB-35A09FB9B6E3}"/>
              </a:ext>
            </a:extLst>
          </p:cNvPr>
          <p:cNvCxnSpPr>
            <a:cxnSpLocks/>
          </p:cNvCxnSpPr>
          <p:nvPr/>
        </p:nvCxnSpPr>
        <p:spPr>
          <a:xfrm>
            <a:off x="2849078" y="57353"/>
            <a:ext cx="0" cy="668995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760780" y="1547665"/>
            <a:ext cx="60155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F2987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F2987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Hơn</a:t>
            </a:r>
            <a:r>
              <a:rPr lang="vi-VN" sz="2800" b="1" dirty="0" smtClean="0">
                <a:solidFill>
                  <a:srgbClr val="5F2987"/>
                </a:solidFill>
                <a:latin typeface="HP001 4 hàng" panose="020B0603050302020204" pitchFamily="34" charset="0"/>
              </a:rPr>
              <a:t>, kém nhau bao nhiêu (tiết 1)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5F2987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128639" y="295393"/>
            <a:ext cx="14341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5F2987"/>
                </a:solidFill>
                <a:latin typeface=".VnArabia" panose="020B7200000000000000" pitchFamily="34" charset="0"/>
              </a:rPr>
              <a:t>-</a:t>
            </a:r>
            <a:r>
              <a:rPr lang="en-US" sz="3200" dirty="0" smtClean="0">
                <a:solidFill>
                  <a:srgbClr val="5F2987"/>
                </a:solidFill>
                <a:latin typeface="HP001 4 hàng" panose="020B0603050302020204" pitchFamily="34" charset="0"/>
              </a:rPr>
              <a:t>    </a:t>
            </a:r>
            <a:r>
              <a:rPr lang="en-US" sz="3200" dirty="0" smtClean="0">
                <a:solidFill>
                  <a:srgbClr val="5F2987"/>
                </a:solidFill>
                <a:latin typeface=".VnArabia" panose="020B7200000000000000" pitchFamily="34" charset="0"/>
              </a:rPr>
              <a:t>-</a:t>
            </a:r>
            <a:r>
              <a:rPr lang="en-US" sz="3200" dirty="0" smtClean="0">
                <a:solidFill>
                  <a:srgbClr val="5F2987"/>
                </a:solidFill>
                <a:latin typeface="HP001 4 hàng" panose="020B0603050302020204" pitchFamily="34" charset="0"/>
              </a:rPr>
              <a:t> </a:t>
            </a:r>
            <a:endParaRPr lang="en-US" sz="3200" dirty="0">
              <a:solidFill>
                <a:srgbClr val="5F2987"/>
              </a:solidFill>
              <a:latin typeface="HP001 4 hàng" panose="020B06030503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789942" y="3657714"/>
            <a:ext cx="8939719" cy="1298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F2987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  </a:t>
            </a:r>
            <a:r>
              <a:rPr kumimoji="0" 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F2987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5F2987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Số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5F2987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5F2987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thùng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5F2987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5F2987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đựng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5F2987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5F2987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rác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5F2987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5F2987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khác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5F2987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5F2987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hơn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5F2987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5F2987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số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5F2987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5F2987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thùng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5F2987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5F2987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đựng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5F2987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5F2987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rác</a:t>
            </a:r>
            <a:endParaRPr lang="vi-VN" sz="2800" b="1" dirty="0">
              <a:solidFill>
                <a:srgbClr val="5F2987"/>
              </a:solidFill>
              <a:latin typeface="HP001 4 hàng" panose="020B06030503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5F2987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tái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5F2987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5F2987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chế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5F2987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5F2987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số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5F2987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5F2987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thùng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5F2987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5F2987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là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5F2987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F2987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5F2987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770916" y="4956531"/>
            <a:ext cx="47154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F2987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 10  5 = 5 (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5F2987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thùng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F2987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5F2987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780008" y="5529873"/>
            <a:ext cx="47154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F2987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 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5F2987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Đáp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F2987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5F2987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số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F2987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: 5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5F2987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thùng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5F2987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489557" y="4850758"/>
            <a:ext cx="14341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5F2987"/>
                </a:solidFill>
                <a:latin typeface=".VnArabia" panose="020B7200000000000000" pitchFamily="34" charset="0"/>
              </a:rPr>
              <a:t>-</a:t>
            </a:r>
            <a:r>
              <a:rPr lang="en-US" sz="3200" dirty="0" smtClean="0">
                <a:solidFill>
                  <a:srgbClr val="5F2987"/>
                </a:solidFill>
                <a:latin typeface="HP001 4 hàng" panose="020B0603050302020204" pitchFamily="34" charset="0"/>
              </a:rPr>
              <a:t>     </a:t>
            </a:r>
            <a:endParaRPr lang="en-US" sz="3200" dirty="0">
              <a:solidFill>
                <a:srgbClr val="5F2987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7157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6" grpId="0" animBg="1"/>
      <p:bldP spid="16" grpId="1" animBg="1"/>
      <p:bldP spid="22" grpId="0"/>
      <p:bldP spid="23" grpId="0"/>
      <p:bldP spid="24" grpId="0"/>
      <p:bldP spid="2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506941"/>
            <a:ext cx="2276695" cy="501187"/>
          </a:xfrm>
          <a:prstGeom prst="rect">
            <a:avLst/>
          </a:prstGeom>
        </p:spPr>
      </p:pic>
      <p:sp>
        <p:nvSpPr>
          <p:cNvPr id="11" name="文本框 8"/>
          <p:cNvSpPr txBox="1"/>
          <p:nvPr/>
        </p:nvSpPr>
        <p:spPr>
          <a:xfrm>
            <a:off x="753216" y="465846"/>
            <a:ext cx="11106687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Một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trường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học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có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5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thùng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đựng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rác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tái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chế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và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10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thùng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đựng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rác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khác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.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Hỏi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số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thùng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đựng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rác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khác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nhiều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hơn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số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thùng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đựng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rác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tái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chế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mấy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thùng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?</a:t>
            </a:r>
            <a:endParaRPr kumimoji="0" lang="zh-CN" altLang="en-US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ea typeface="字魂59号-创粗黑" panose="00000500000000000000" pitchFamily="2" charset="-122"/>
              <a:cs typeface="Arial" pitchFamily="34" charset="0"/>
              <a:sym typeface="字魂59号-创粗黑" panose="00000500000000000000" pitchFamily="2" charset="-122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4261316" y="940738"/>
            <a:ext cx="438681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6673756" y="3206609"/>
            <a:ext cx="505707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6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                     </a:t>
            </a:r>
            <a:r>
              <a:rPr lang="en-US" sz="2600" b="1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26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giải</a:t>
            </a:r>
            <a:endParaRPr lang="en-US" sz="2600" b="1" dirty="0" smtClean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6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2600" b="1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Thùng</a:t>
            </a:r>
            <a:r>
              <a:rPr lang="en-US" sz="26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đựng</a:t>
            </a:r>
            <a:r>
              <a:rPr lang="en-US" sz="26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rác</a:t>
            </a:r>
            <a:r>
              <a:rPr lang="en-US" sz="26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khác</a:t>
            </a:r>
            <a:r>
              <a:rPr lang="en-US" sz="26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nhiều</a:t>
            </a:r>
            <a:r>
              <a:rPr lang="en-US" sz="26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hơn</a:t>
            </a:r>
            <a:r>
              <a:rPr lang="en-US" sz="26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thùng</a:t>
            </a:r>
            <a:r>
              <a:rPr lang="en-US" sz="26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đựng</a:t>
            </a:r>
            <a:r>
              <a:rPr lang="en-US" sz="26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rác</a:t>
            </a:r>
            <a:r>
              <a:rPr lang="en-US" sz="26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tái</a:t>
            </a:r>
            <a:r>
              <a:rPr lang="en-US" sz="26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chế</a:t>
            </a:r>
            <a:r>
              <a:rPr lang="en-US" sz="26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26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en-US" sz="26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        10  -  5 = 5 ( </a:t>
            </a:r>
            <a:r>
              <a:rPr lang="en-US" sz="2600" b="1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thùng</a:t>
            </a:r>
            <a:r>
              <a:rPr lang="en-US" sz="26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) </a:t>
            </a:r>
          </a:p>
          <a:p>
            <a:pPr algn="just">
              <a:lnSpc>
                <a:spcPct val="150000"/>
              </a:lnSpc>
            </a:pPr>
            <a:r>
              <a:rPr lang="en-US" sz="26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                    </a:t>
            </a:r>
            <a:r>
              <a:rPr lang="en-US" sz="2600" b="1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26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26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: 5 </a:t>
            </a:r>
            <a:r>
              <a:rPr lang="en-US" sz="2600" b="1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thùng</a:t>
            </a:r>
            <a:r>
              <a:rPr lang="en-US" sz="26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endParaRPr lang="en-US" sz="2600" b="1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6" name="Straight Connector 35"/>
          <p:cNvCxnSpPr/>
          <p:nvPr/>
        </p:nvCxnSpPr>
        <p:spPr>
          <a:xfrm flipV="1">
            <a:off x="9221031" y="940737"/>
            <a:ext cx="2509800" cy="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3193270" y="1391016"/>
            <a:ext cx="853756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56767" y="3172750"/>
            <a:ext cx="6616988" cy="3093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                            </a:t>
            </a:r>
            <a:r>
              <a:rPr lang="en-US" sz="2600" b="1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Tóm</a:t>
            </a:r>
            <a:r>
              <a:rPr lang="en-US" sz="26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tắt</a:t>
            </a:r>
            <a:endParaRPr lang="en-US" sz="2600" b="1" dirty="0" smtClean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6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en-US" sz="2600" b="1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Thùng</a:t>
            </a:r>
            <a:r>
              <a:rPr lang="en-US" sz="26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đựng</a:t>
            </a:r>
            <a:r>
              <a:rPr lang="en-US" sz="26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rác</a:t>
            </a:r>
            <a:r>
              <a:rPr lang="en-US" sz="26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tái</a:t>
            </a:r>
            <a:r>
              <a:rPr lang="en-US" sz="26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chế</a:t>
            </a:r>
            <a:r>
              <a:rPr lang="en-US" sz="26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       : 5 </a:t>
            </a:r>
            <a:r>
              <a:rPr lang="en-US" sz="2600" b="1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thùng</a:t>
            </a:r>
            <a:endParaRPr lang="en-US" sz="2600" b="1" dirty="0" smtClean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6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en-US" sz="2600" b="1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Thùng</a:t>
            </a:r>
            <a:r>
              <a:rPr lang="en-US" sz="26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đựng</a:t>
            </a:r>
            <a:r>
              <a:rPr lang="en-US" sz="26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rác</a:t>
            </a:r>
            <a:r>
              <a:rPr lang="en-US" sz="26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khác</a:t>
            </a:r>
            <a:r>
              <a:rPr lang="en-US" sz="26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         : 10 </a:t>
            </a:r>
            <a:r>
              <a:rPr lang="en-US" sz="2600" b="1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thùng</a:t>
            </a:r>
            <a:endParaRPr lang="en-US" sz="2600" b="1" dirty="0" smtClean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6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en-US" sz="2600" b="1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Thùng</a:t>
            </a:r>
            <a:r>
              <a:rPr lang="en-US" sz="26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đựng</a:t>
            </a:r>
            <a:r>
              <a:rPr lang="en-US" sz="26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rác</a:t>
            </a:r>
            <a:r>
              <a:rPr lang="en-US" sz="26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khác</a:t>
            </a:r>
            <a:r>
              <a:rPr lang="en-US" sz="26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nhiều</a:t>
            </a:r>
            <a:r>
              <a:rPr lang="en-US" sz="26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26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2600" b="1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hơn</a:t>
            </a:r>
            <a:r>
              <a:rPr lang="en-US" sz="26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thùng</a:t>
            </a:r>
            <a:r>
              <a:rPr lang="en-US" sz="26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2600" b="1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đựng</a:t>
            </a:r>
            <a:r>
              <a:rPr lang="en-US" sz="26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rác</a:t>
            </a:r>
            <a:r>
              <a:rPr lang="en-US" sz="26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tái</a:t>
            </a:r>
            <a:r>
              <a:rPr lang="en-US" sz="26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chế</a:t>
            </a:r>
            <a:r>
              <a:rPr lang="en-US" sz="26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: … </a:t>
            </a:r>
            <a:r>
              <a:rPr lang="en-US" sz="2600" b="1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thùng</a:t>
            </a:r>
            <a:r>
              <a:rPr lang="en-US" sz="26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2600" b="1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909907" y="1404666"/>
            <a:ext cx="1451156" cy="68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818253" y="1842960"/>
            <a:ext cx="263463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Oval 2"/>
          <p:cNvSpPr/>
          <p:nvPr/>
        </p:nvSpPr>
        <p:spPr>
          <a:xfrm>
            <a:off x="7260607" y="858851"/>
            <a:ext cx="1935713" cy="650711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088118" y="-89765"/>
            <a:ext cx="53543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32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Bài</a:t>
            </a:r>
            <a:r>
              <a:rPr lang="en-US" sz="32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tập</a:t>
            </a:r>
            <a:r>
              <a:rPr lang="en-US" sz="32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bổ</a:t>
            </a:r>
            <a:r>
              <a:rPr lang="en-US" sz="3200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sung</a:t>
            </a: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9167" b="52344" l="26794" r="70278">
                        <a14:foregroundMark x1="42094" y1="37630" x2="42753" y2="36458"/>
                        <a14:foregroundMark x1="43119" y1="38802" x2="43997" y2="41016"/>
                        <a14:foregroundMark x1="44363" y1="41146" x2="45681" y2="40234"/>
                        <a14:foregroundMark x1="44949" y1="39323" x2="44217" y2="37500"/>
                        <a14:foregroundMark x1="43997" y1="36849" x2="44876" y2="360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119" t="30038" r="29932" b="46828"/>
          <a:stretch/>
        </p:blipFill>
        <p:spPr bwMode="auto">
          <a:xfrm>
            <a:off x="3756638" y="1827397"/>
            <a:ext cx="5041785" cy="18423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1501336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506941"/>
            <a:ext cx="2276695" cy="501187"/>
          </a:xfrm>
          <a:prstGeom prst="rect">
            <a:avLst/>
          </a:prstGeom>
        </p:spPr>
      </p:pic>
      <p:sp>
        <p:nvSpPr>
          <p:cNvPr id="11" name="文本框 8"/>
          <p:cNvSpPr txBox="1"/>
          <p:nvPr/>
        </p:nvSpPr>
        <p:spPr>
          <a:xfrm>
            <a:off x="753216" y="465846"/>
            <a:ext cx="11106687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Một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trường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học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có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5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thùng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đựng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rác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tái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chế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và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10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thùng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đựng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rác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khác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.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Hỏi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số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thùng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đựng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rác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tái</a:t>
            </a:r>
            <a:r>
              <a:rPr lang="en-US" altLang="zh-CN" sz="2800" b="1" dirty="0" smtClean="0">
                <a:solidFill>
                  <a:srgbClr val="002060"/>
                </a:solidFill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chế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b="1" noProof="0" dirty="0" err="1" smtClean="0">
                <a:solidFill>
                  <a:srgbClr val="002060"/>
                </a:solidFill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ít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hơn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số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thùng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đựng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rác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khác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mấy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thùng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?</a:t>
            </a:r>
            <a:endParaRPr kumimoji="0" lang="zh-CN" altLang="en-US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ea typeface="字魂59号-创粗黑" panose="00000500000000000000" pitchFamily="2" charset="-122"/>
              <a:cs typeface="Arial" pitchFamily="34" charset="0"/>
              <a:sym typeface="字魂59号-创粗黑" panose="00000500000000000000" pitchFamily="2" charset="-122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4261316" y="940738"/>
            <a:ext cx="438681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6760840" y="3192095"/>
            <a:ext cx="505707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6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                     </a:t>
            </a:r>
            <a:r>
              <a:rPr lang="en-US" sz="2600" b="1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26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giải</a:t>
            </a:r>
            <a:endParaRPr lang="en-US" sz="2600" b="1" dirty="0" smtClean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6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Thùng</a:t>
            </a:r>
            <a:r>
              <a:rPr lang="en-US" sz="26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đựng</a:t>
            </a:r>
            <a:r>
              <a:rPr lang="en-US" sz="26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rác</a:t>
            </a:r>
            <a:r>
              <a:rPr lang="en-US" sz="26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tái</a:t>
            </a:r>
            <a:r>
              <a:rPr lang="en-US" sz="26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chế</a:t>
            </a:r>
            <a:r>
              <a:rPr lang="en-US" sz="26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ít</a:t>
            </a:r>
            <a:r>
              <a:rPr lang="en-US" sz="26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hơn</a:t>
            </a:r>
            <a:r>
              <a:rPr lang="en-US" sz="26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thùng</a:t>
            </a:r>
            <a:r>
              <a:rPr lang="en-US" sz="26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đựng</a:t>
            </a:r>
            <a:r>
              <a:rPr lang="en-US" sz="26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rác</a:t>
            </a:r>
            <a:r>
              <a:rPr lang="en-US" sz="26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tái</a:t>
            </a:r>
            <a:r>
              <a:rPr lang="en-US" sz="26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chế</a:t>
            </a:r>
            <a:r>
              <a:rPr lang="en-US" sz="26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26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en-US" sz="26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        10  -  5 = 5 ( </a:t>
            </a:r>
            <a:r>
              <a:rPr lang="en-US" sz="2600" b="1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thùng</a:t>
            </a:r>
            <a:r>
              <a:rPr lang="en-US" sz="26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) </a:t>
            </a:r>
          </a:p>
          <a:p>
            <a:pPr algn="just">
              <a:lnSpc>
                <a:spcPct val="150000"/>
              </a:lnSpc>
            </a:pPr>
            <a:r>
              <a:rPr lang="en-US" sz="26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                    </a:t>
            </a:r>
            <a:r>
              <a:rPr lang="en-US" sz="2600" b="1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26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26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: 5 </a:t>
            </a:r>
            <a:r>
              <a:rPr lang="en-US" sz="2600" b="1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thùng</a:t>
            </a:r>
            <a:r>
              <a:rPr lang="en-US" sz="26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endParaRPr lang="en-US" sz="2600" b="1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6" name="Straight Connector 35"/>
          <p:cNvCxnSpPr/>
          <p:nvPr/>
        </p:nvCxnSpPr>
        <p:spPr>
          <a:xfrm flipV="1">
            <a:off x="9221031" y="940737"/>
            <a:ext cx="2509800" cy="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3193270" y="1391016"/>
            <a:ext cx="853756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56767" y="3172750"/>
            <a:ext cx="6616988" cy="3093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                            </a:t>
            </a:r>
            <a:r>
              <a:rPr lang="en-US" sz="2600" b="1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Tóm</a:t>
            </a:r>
            <a:r>
              <a:rPr lang="en-US" sz="26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tắt</a:t>
            </a:r>
            <a:endParaRPr lang="en-US" sz="2600" b="1" dirty="0" smtClean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6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en-US" sz="2600" b="1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Thùng</a:t>
            </a:r>
            <a:r>
              <a:rPr lang="en-US" sz="26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đựng</a:t>
            </a:r>
            <a:r>
              <a:rPr lang="en-US" sz="26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rác</a:t>
            </a:r>
            <a:r>
              <a:rPr lang="en-US" sz="26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tái</a:t>
            </a:r>
            <a:r>
              <a:rPr lang="en-US" sz="26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chế</a:t>
            </a:r>
            <a:r>
              <a:rPr lang="en-US" sz="26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       : 5 </a:t>
            </a:r>
            <a:r>
              <a:rPr lang="en-US" sz="2600" b="1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thùng</a:t>
            </a:r>
            <a:endParaRPr lang="en-US" sz="2600" b="1" dirty="0" smtClean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6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en-US" sz="2600" b="1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Thùng</a:t>
            </a:r>
            <a:r>
              <a:rPr lang="en-US" sz="26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đựng</a:t>
            </a:r>
            <a:r>
              <a:rPr lang="en-US" sz="26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rác</a:t>
            </a:r>
            <a:r>
              <a:rPr lang="en-US" sz="26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khác</a:t>
            </a:r>
            <a:r>
              <a:rPr lang="en-US" sz="26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         : 10 </a:t>
            </a:r>
            <a:r>
              <a:rPr lang="en-US" sz="2600" b="1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thùng</a:t>
            </a:r>
            <a:endParaRPr lang="en-US" sz="2600" b="1" dirty="0" smtClean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6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en-US" sz="2600" b="1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Thùng</a:t>
            </a:r>
            <a:r>
              <a:rPr lang="en-US" sz="26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đựng</a:t>
            </a:r>
            <a:r>
              <a:rPr lang="en-US" sz="26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rác</a:t>
            </a:r>
            <a:r>
              <a:rPr lang="en-US" sz="26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tái</a:t>
            </a:r>
            <a:r>
              <a:rPr lang="en-US" sz="26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chế</a:t>
            </a:r>
            <a:r>
              <a:rPr lang="en-US" sz="26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ít</a:t>
            </a:r>
            <a:r>
              <a:rPr lang="en-US" sz="26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26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2600" b="1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hơn</a:t>
            </a:r>
            <a:r>
              <a:rPr lang="en-US" sz="26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thùng</a:t>
            </a:r>
            <a:r>
              <a:rPr lang="en-US" sz="26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2600" b="1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đựng</a:t>
            </a:r>
            <a:r>
              <a:rPr lang="en-US" sz="26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rác</a:t>
            </a:r>
            <a:r>
              <a:rPr lang="en-US" sz="26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tái</a:t>
            </a:r>
            <a:r>
              <a:rPr lang="en-US" sz="26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chế</a:t>
            </a:r>
            <a:r>
              <a:rPr lang="en-US" sz="26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: … </a:t>
            </a:r>
            <a:r>
              <a:rPr lang="en-US" sz="2600" b="1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thùng</a:t>
            </a:r>
            <a:r>
              <a:rPr lang="en-US" sz="26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2600" b="1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909907" y="1404666"/>
            <a:ext cx="1451156" cy="68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818253" y="1827397"/>
            <a:ext cx="3443063" cy="1556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Oval 2"/>
          <p:cNvSpPr/>
          <p:nvPr/>
        </p:nvSpPr>
        <p:spPr>
          <a:xfrm>
            <a:off x="7866745" y="887880"/>
            <a:ext cx="1242491" cy="567154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088118" y="-89765"/>
            <a:ext cx="53543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32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Bài</a:t>
            </a:r>
            <a:r>
              <a:rPr lang="en-US" sz="32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tập</a:t>
            </a:r>
            <a:r>
              <a:rPr lang="en-US" sz="32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bổ</a:t>
            </a:r>
            <a:r>
              <a:rPr lang="en-US" sz="3200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sung</a:t>
            </a: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9167" b="52344" l="26794" r="70278">
                        <a14:foregroundMark x1="42094" y1="37630" x2="42753" y2="36458"/>
                        <a14:foregroundMark x1="43119" y1="38802" x2="43997" y2="41016"/>
                        <a14:foregroundMark x1="44363" y1="41146" x2="45681" y2="40234"/>
                        <a14:foregroundMark x1="44949" y1="39323" x2="44217" y2="37500"/>
                        <a14:foregroundMark x1="43997" y1="36849" x2="44876" y2="360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119" t="30038" r="29932" b="46828"/>
          <a:stretch/>
        </p:blipFill>
        <p:spPr bwMode="auto">
          <a:xfrm>
            <a:off x="3756638" y="1827397"/>
            <a:ext cx="5041785" cy="18423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0510386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0" name="椭圆 31"/>
          <p:cNvSpPr/>
          <p:nvPr/>
        </p:nvSpPr>
        <p:spPr>
          <a:xfrm flipH="1">
            <a:off x="2622550" y="2461895"/>
            <a:ext cx="6537325" cy="1438275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noFill/>
          <a:ln w="25400" cap="rnd">
            <a:solidFill>
              <a:schemeClr val="tx1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grpSp>
        <p:nvGrpSpPr>
          <p:cNvPr id="88" name="组合 87"/>
          <p:cNvGrpSpPr/>
          <p:nvPr/>
        </p:nvGrpSpPr>
        <p:grpSpPr>
          <a:xfrm flipH="1">
            <a:off x="9309100" y="1196340"/>
            <a:ext cx="1471295" cy="1772920"/>
            <a:chOff x="1289955" y="1628061"/>
            <a:chExt cx="3941631" cy="5174701"/>
          </a:xfrm>
        </p:grpSpPr>
        <p:sp>
          <p:nvSpPr>
            <p:cNvPr id="89" name="Shape 209"/>
            <p:cNvSpPr/>
            <p:nvPr/>
          </p:nvSpPr>
          <p:spPr>
            <a:xfrm rot="3758493">
              <a:off x="2721879" y="4293055"/>
              <a:ext cx="2954498" cy="20649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014" extrusionOk="0">
                  <a:moveTo>
                    <a:pt x="0" y="11730"/>
                  </a:moveTo>
                  <a:cubicBezTo>
                    <a:pt x="550" y="11385"/>
                    <a:pt x="818" y="11200"/>
                    <a:pt x="1446" y="10869"/>
                  </a:cubicBezTo>
                  <a:cubicBezTo>
                    <a:pt x="3278" y="9905"/>
                    <a:pt x="4075" y="10600"/>
                    <a:pt x="4893" y="12949"/>
                  </a:cubicBezTo>
                  <a:cubicBezTo>
                    <a:pt x="5476" y="14623"/>
                    <a:pt x="6411" y="21325"/>
                    <a:pt x="8440" y="21003"/>
                  </a:cubicBezTo>
                  <a:cubicBezTo>
                    <a:pt x="10807" y="20628"/>
                    <a:pt x="9528" y="13017"/>
                    <a:pt x="9431" y="11082"/>
                  </a:cubicBezTo>
                  <a:cubicBezTo>
                    <a:pt x="9316" y="8800"/>
                    <a:pt x="8806" y="3250"/>
                    <a:pt x="11582" y="4352"/>
                  </a:cubicBezTo>
                  <a:cubicBezTo>
                    <a:pt x="13589" y="5149"/>
                    <a:pt x="14535" y="10567"/>
                    <a:pt x="16445" y="10863"/>
                  </a:cubicBezTo>
                  <a:cubicBezTo>
                    <a:pt x="18644" y="11204"/>
                    <a:pt x="17737" y="6638"/>
                    <a:pt x="17704" y="4600"/>
                  </a:cubicBezTo>
                  <a:cubicBezTo>
                    <a:pt x="17639" y="584"/>
                    <a:pt x="18794" y="-275"/>
                    <a:pt x="21600" y="69"/>
                  </a:cubicBezTo>
                </a:path>
              </a:pathLst>
            </a:custGeom>
            <a:noFill/>
            <a:ln w="38100" cap="flat">
              <a:solidFill>
                <a:schemeClr val="tx1">
                  <a:lumMod val="85000"/>
                  <a:lumOff val="15000"/>
                </a:schemeClr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1800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grpSp>
          <p:nvGrpSpPr>
            <p:cNvPr id="90" name="组 13"/>
            <p:cNvGrpSpPr/>
            <p:nvPr/>
          </p:nvGrpSpPr>
          <p:grpSpPr>
            <a:xfrm>
              <a:off x="1289955" y="1628061"/>
              <a:ext cx="2187025" cy="2569107"/>
              <a:chOff x="5943842" y="1013911"/>
              <a:chExt cx="2187025" cy="2569107"/>
            </a:xfrm>
          </p:grpSpPr>
          <p:sp>
            <p:nvSpPr>
              <p:cNvPr id="91" name="Shape 202"/>
              <p:cNvSpPr/>
              <p:nvPr/>
            </p:nvSpPr>
            <p:spPr>
              <a:xfrm rot="3758493">
                <a:off x="6440283" y="1924630"/>
                <a:ext cx="1816414" cy="5104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522" extrusionOk="0">
                    <a:moveTo>
                      <a:pt x="21600" y="743"/>
                    </a:moveTo>
                    <a:cubicBezTo>
                      <a:pt x="19799" y="-786"/>
                      <a:pt x="18140" y="461"/>
                      <a:pt x="16279" y="823"/>
                    </a:cubicBezTo>
                    <a:cubicBezTo>
                      <a:pt x="10853" y="1876"/>
                      <a:pt x="5372" y="1461"/>
                      <a:pt x="0" y="4698"/>
                    </a:cubicBezTo>
                    <a:lnTo>
                      <a:pt x="0" y="20521"/>
                    </a:lnTo>
                    <a:lnTo>
                      <a:pt x="1843" y="19747"/>
                    </a:lnTo>
                    <a:cubicBezTo>
                      <a:pt x="4727" y="19759"/>
                      <a:pt x="13025" y="19305"/>
                      <a:pt x="15903" y="19016"/>
                    </a:cubicBezTo>
                    <a:cubicBezTo>
                      <a:pt x="17715" y="18834"/>
                      <a:pt x="19629" y="20814"/>
                      <a:pt x="21376" y="20485"/>
                    </a:cubicBezTo>
                  </a:path>
                </a:pathLst>
              </a:custGeom>
              <a:solidFill>
                <a:schemeClr val="accent2"/>
              </a:solidFill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800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92" name="Shape 203"/>
              <p:cNvSpPr/>
              <p:nvPr/>
            </p:nvSpPr>
            <p:spPr>
              <a:xfrm rot="3758493">
                <a:off x="7743128" y="2715926"/>
                <a:ext cx="42879" cy="4886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274" h="21600" extrusionOk="0">
                    <a:moveTo>
                      <a:pt x="0" y="0"/>
                    </a:moveTo>
                    <a:cubicBezTo>
                      <a:pt x="21600" y="2677"/>
                      <a:pt x="19974" y="16418"/>
                      <a:pt x="11161" y="21600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800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93" name="Shape 204"/>
              <p:cNvSpPr/>
              <p:nvPr/>
            </p:nvSpPr>
            <p:spPr>
              <a:xfrm rot="3758493">
                <a:off x="6688919" y="1820269"/>
                <a:ext cx="124286" cy="3417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cubicBezTo>
                      <a:pt x="9761" y="15753"/>
                      <a:pt x="1840" y="7112"/>
                      <a:pt x="0" y="0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800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94" name="Shape 205"/>
              <p:cNvSpPr/>
              <p:nvPr/>
            </p:nvSpPr>
            <p:spPr>
              <a:xfrm rot="3758493">
                <a:off x="6847335" y="1900060"/>
                <a:ext cx="869668" cy="10315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69" h="16954" extrusionOk="0">
                    <a:moveTo>
                      <a:pt x="0" y="11121"/>
                    </a:moveTo>
                    <a:cubicBezTo>
                      <a:pt x="167" y="10786"/>
                      <a:pt x="-956" y="-4646"/>
                      <a:pt x="4852" y="2248"/>
                    </a:cubicBezTo>
                    <a:cubicBezTo>
                      <a:pt x="5261" y="461"/>
                      <a:pt x="6192" y="-121"/>
                      <a:pt x="7478" y="78"/>
                    </a:cubicBezTo>
                    <a:cubicBezTo>
                      <a:pt x="8279" y="78"/>
                      <a:pt x="9110" y="711"/>
                      <a:pt x="9174" y="2178"/>
                    </a:cubicBezTo>
                    <a:cubicBezTo>
                      <a:pt x="10318" y="734"/>
                      <a:pt x="10808" y="-213"/>
                      <a:pt x="12478" y="41"/>
                    </a:cubicBezTo>
                    <a:cubicBezTo>
                      <a:pt x="13434" y="0"/>
                      <a:pt x="13608" y="1386"/>
                      <a:pt x="13442" y="1960"/>
                    </a:cubicBezTo>
                    <a:cubicBezTo>
                      <a:pt x="19959" y="-3583"/>
                      <a:pt x="20644" y="13929"/>
                      <a:pt x="18086" y="16954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800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95" name="Shape 206"/>
              <p:cNvSpPr/>
              <p:nvPr/>
            </p:nvSpPr>
            <p:spPr>
              <a:xfrm rot="3758493">
                <a:off x="6164716" y="2541971"/>
                <a:ext cx="1046419" cy="2818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74" extrusionOk="0">
                    <a:moveTo>
                      <a:pt x="1076" y="12061"/>
                    </a:moveTo>
                    <a:cubicBezTo>
                      <a:pt x="497" y="8498"/>
                      <a:pt x="228" y="3669"/>
                      <a:pt x="0" y="0"/>
                    </a:cubicBezTo>
                    <a:cubicBezTo>
                      <a:pt x="6860" y="545"/>
                      <a:pt x="13608" y="-26"/>
                      <a:pt x="20206" y="3388"/>
                    </a:cubicBezTo>
                    <a:cubicBezTo>
                      <a:pt x="20298" y="9884"/>
                      <a:pt x="21430" y="15807"/>
                      <a:pt x="21600" y="21574"/>
                    </a:cubicBezTo>
                  </a:path>
                </a:pathLst>
              </a:custGeom>
              <a:solidFill>
                <a:srgbClr val="E7E4EA"/>
              </a:solidFill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800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96" name="Shape 207"/>
              <p:cNvSpPr/>
              <p:nvPr/>
            </p:nvSpPr>
            <p:spPr>
              <a:xfrm rot="3758493">
                <a:off x="5742745" y="2584036"/>
                <a:ext cx="1200079" cy="7978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676" extrusionOk="0">
                    <a:moveTo>
                      <a:pt x="1467" y="19871"/>
                    </a:moveTo>
                    <a:cubicBezTo>
                      <a:pt x="2596" y="15187"/>
                      <a:pt x="1342" y="5194"/>
                      <a:pt x="0" y="486"/>
                    </a:cubicBezTo>
                    <a:cubicBezTo>
                      <a:pt x="6032" y="-924"/>
                      <a:pt x="11979" y="1155"/>
                      <a:pt x="18133" y="1422"/>
                    </a:cubicBezTo>
                    <a:cubicBezTo>
                      <a:pt x="19277" y="7634"/>
                      <a:pt x="21219" y="14259"/>
                      <a:pt x="21600" y="20676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800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97" name="Shape 208"/>
              <p:cNvSpPr/>
              <p:nvPr/>
            </p:nvSpPr>
            <p:spPr>
              <a:xfrm rot="3758493">
                <a:off x="6601321" y="998391"/>
                <a:ext cx="383966" cy="4150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99" h="21600" extrusionOk="0">
                    <a:moveTo>
                      <a:pt x="21399" y="0"/>
                    </a:moveTo>
                    <a:cubicBezTo>
                      <a:pt x="14641" y="0"/>
                      <a:pt x="6540" y="886"/>
                      <a:pt x="325" y="1003"/>
                    </a:cubicBezTo>
                    <a:cubicBezTo>
                      <a:pt x="-42" y="7726"/>
                      <a:pt x="-201" y="14997"/>
                      <a:pt x="411" y="21600"/>
                    </a:cubicBezTo>
                    <a:cubicBezTo>
                      <a:pt x="6724" y="20829"/>
                      <a:pt x="13779" y="19988"/>
                      <a:pt x="20126" y="20284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800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98" name="Shape 210"/>
              <p:cNvSpPr/>
              <p:nvPr/>
            </p:nvSpPr>
            <p:spPr>
              <a:xfrm rot="3758493">
                <a:off x="7598750" y="2950768"/>
                <a:ext cx="573187" cy="4910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7302" y="21128"/>
                      <a:pt x="15635" y="15045"/>
                      <a:pt x="21600" y="9996"/>
                    </a:cubicBezTo>
                    <a:cubicBezTo>
                      <a:pt x="14594" y="7013"/>
                      <a:pt x="7961" y="2130"/>
                      <a:pt x="709" y="0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800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</p:grpSp>
      </p:grpSp>
      <p:sp>
        <p:nvSpPr>
          <p:cNvPr id="179" name="Freeform 34"/>
          <p:cNvSpPr>
            <a:spLocks noEditPoints="1"/>
          </p:cNvSpPr>
          <p:nvPr/>
        </p:nvSpPr>
        <p:spPr bwMode="auto">
          <a:xfrm rot="20640000">
            <a:off x="1972945" y="1885950"/>
            <a:ext cx="1425575" cy="697230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pic>
        <p:nvPicPr>
          <p:cNvPr id="34" name="图片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48341" y="1664488"/>
            <a:ext cx="866974" cy="79751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35F6F12-CCEE-452A-A579-1E14567FB943}"/>
              </a:ext>
            </a:extLst>
          </p:cNvPr>
          <p:cNvSpPr txBox="1"/>
          <p:nvPr/>
        </p:nvSpPr>
        <p:spPr>
          <a:xfrm>
            <a:off x="1859642" y="1716631"/>
            <a:ext cx="75209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dirty="0" err="1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Củng</a:t>
            </a:r>
            <a:r>
              <a:rPr lang="en-US" sz="4000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cố</a:t>
            </a:r>
            <a:r>
              <a:rPr lang="en-US" sz="4000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- </a:t>
            </a:r>
            <a:r>
              <a:rPr lang="en-US" sz="4000" dirty="0" err="1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dặn</a:t>
            </a:r>
            <a:r>
              <a:rPr lang="en-US" sz="4000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dò</a:t>
            </a:r>
            <a:endParaRPr lang="en-US" sz="4000" dirty="0"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iCiel Crocante" panose="02000000000000000000" pitchFamily="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606709" y="2729550"/>
            <a:ext cx="650851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8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Ôn</a:t>
            </a:r>
            <a:r>
              <a:rPr lang="en-US" sz="2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lại</a:t>
            </a:r>
            <a:r>
              <a:rPr lang="en-US" sz="2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dạng</a:t>
            </a:r>
            <a:r>
              <a:rPr lang="en-US" sz="2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toán</a:t>
            </a:r>
            <a:r>
              <a:rPr lang="en-US" sz="2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hơn</a:t>
            </a:r>
            <a:r>
              <a:rPr lang="en-US" sz="2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kém</a:t>
            </a:r>
            <a:r>
              <a:rPr lang="en-US" sz="2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bao</a:t>
            </a:r>
            <a:r>
              <a:rPr lang="en-US" sz="2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nhiêu</a:t>
            </a:r>
            <a:r>
              <a:rPr lang="en-US" sz="2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8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Xem</a:t>
            </a:r>
            <a:r>
              <a:rPr lang="en-US" sz="2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trước</a:t>
            </a:r>
            <a:r>
              <a:rPr lang="en-US" sz="2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2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sau</a:t>
            </a:r>
            <a:r>
              <a:rPr lang="en-US" sz="2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“</a:t>
            </a:r>
            <a:r>
              <a:rPr lang="en-US" sz="28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Luyện</a:t>
            </a:r>
            <a:r>
              <a:rPr lang="en-US" sz="2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tập</a:t>
            </a:r>
            <a:r>
              <a:rPr lang="en-US" sz="2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”.</a:t>
            </a:r>
            <a:endParaRPr lang="en-US" sz="28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7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bldLvl="0" animBg="1"/>
      <p:bldP spid="179" grpId="0" bldLvl="0" animBg="1"/>
      <p:bldP spid="20" grpId="1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0" name="椭圆 31"/>
          <p:cNvSpPr/>
          <p:nvPr/>
        </p:nvSpPr>
        <p:spPr>
          <a:xfrm flipH="1">
            <a:off x="2622550" y="2461895"/>
            <a:ext cx="6537325" cy="1438275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noFill/>
          <a:ln w="25400" cap="rnd">
            <a:solidFill>
              <a:schemeClr val="tx1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grpSp>
        <p:nvGrpSpPr>
          <p:cNvPr id="88" name="组合 87"/>
          <p:cNvGrpSpPr/>
          <p:nvPr/>
        </p:nvGrpSpPr>
        <p:grpSpPr>
          <a:xfrm flipH="1">
            <a:off x="9309100" y="1196340"/>
            <a:ext cx="1471295" cy="1772920"/>
            <a:chOff x="1289955" y="1628061"/>
            <a:chExt cx="3941631" cy="5174701"/>
          </a:xfrm>
        </p:grpSpPr>
        <p:sp>
          <p:nvSpPr>
            <p:cNvPr id="89" name="Shape 209"/>
            <p:cNvSpPr/>
            <p:nvPr/>
          </p:nvSpPr>
          <p:spPr>
            <a:xfrm rot="3758493">
              <a:off x="2721879" y="4293055"/>
              <a:ext cx="2954498" cy="20649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014" extrusionOk="0">
                  <a:moveTo>
                    <a:pt x="0" y="11730"/>
                  </a:moveTo>
                  <a:cubicBezTo>
                    <a:pt x="550" y="11385"/>
                    <a:pt x="818" y="11200"/>
                    <a:pt x="1446" y="10869"/>
                  </a:cubicBezTo>
                  <a:cubicBezTo>
                    <a:pt x="3278" y="9905"/>
                    <a:pt x="4075" y="10600"/>
                    <a:pt x="4893" y="12949"/>
                  </a:cubicBezTo>
                  <a:cubicBezTo>
                    <a:pt x="5476" y="14623"/>
                    <a:pt x="6411" y="21325"/>
                    <a:pt x="8440" y="21003"/>
                  </a:cubicBezTo>
                  <a:cubicBezTo>
                    <a:pt x="10807" y="20628"/>
                    <a:pt x="9528" y="13017"/>
                    <a:pt x="9431" y="11082"/>
                  </a:cubicBezTo>
                  <a:cubicBezTo>
                    <a:pt x="9316" y="8800"/>
                    <a:pt x="8806" y="3250"/>
                    <a:pt x="11582" y="4352"/>
                  </a:cubicBezTo>
                  <a:cubicBezTo>
                    <a:pt x="13589" y="5149"/>
                    <a:pt x="14535" y="10567"/>
                    <a:pt x="16445" y="10863"/>
                  </a:cubicBezTo>
                  <a:cubicBezTo>
                    <a:pt x="18644" y="11204"/>
                    <a:pt x="17737" y="6638"/>
                    <a:pt x="17704" y="4600"/>
                  </a:cubicBezTo>
                  <a:cubicBezTo>
                    <a:pt x="17639" y="584"/>
                    <a:pt x="18794" y="-275"/>
                    <a:pt x="21600" y="69"/>
                  </a:cubicBezTo>
                </a:path>
              </a:pathLst>
            </a:custGeom>
            <a:noFill/>
            <a:ln w="38100" cap="flat">
              <a:solidFill>
                <a:schemeClr val="tx1">
                  <a:lumMod val="85000"/>
                  <a:lumOff val="15000"/>
                </a:schemeClr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grpSp>
          <p:nvGrpSpPr>
            <p:cNvPr id="90" name="组 13"/>
            <p:cNvGrpSpPr/>
            <p:nvPr/>
          </p:nvGrpSpPr>
          <p:grpSpPr>
            <a:xfrm>
              <a:off x="1289955" y="1628061"/>
              <a:ext cx="2187025" cy="2569107"/>
              <a:chOff x="5943842" y="1013911"/>
              <a:chExt cx="2187025" cy="2569107"/>
            </a:xfrm>
          </p:grpSpPr>
          <p:sp>
            <p:nvSpPr>
              <p:cNvPr id="91" name="Shape 202"/>
              <p:cNvSpPr/>
              <p:nvPr/>
            </p:nvSpPr>
            <p:spPr>
              <a:xfrm rot="3758493">
                <a:off x="6440283" y="1924630"/>
                <a:ext cx="1816414" cy="5104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522" extrusionOk="0">
                    <a:moveTo>
                      <a:pt x="21600" y="743"/>
                    </a:moveTo>
                    <a:cubicBezTo>
                      <a:pt x="19799" y="-786"/>
                      <a:pt x="18140" y="461"/>
                      <a:pt x="16279" y="823"/>
                    </a:cubicBezTo>
                    <a:cubicBezTo>
                      <a:pt x="10853" y="1876"/>
                      <a:pt x="5372" y="1461"/>
                      <a:pt x="0" y="4698"/>
                    </a:cubicBezTo>
                    <a:lnTo>
                      <a:pt x="0" y="20521"/>
                    </a:lnTo>
                    <a:lnTo>
                      <a:pt x="1843" y="19747"/>
                    </a:lnTo>
                    <a:cubicBezTo>
                      <a:pt x="4727" y="19759"/>
                      <a:pt x="13025" y="19305"/>
                      <a:pt x="15903" y="19016"/>
                    </a:cubicBezTo>
                    <a:cubicBezTo>
                      <a:pt x="17715" y="18834"/>
                      <a:pt x="19629" y="20814"/>
                      <a:pt x="21376" y="20485"/>
                    </a:cubicBezTo>
                  </a:path>
                </a:pathLst>
              </a:custGeom>
              <a:solidFill>
                <a:schemeClr val="accent2"/>
              </a:solidFill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92" name="Shape 203"/>
              <p:cNvSpPr/>
              <p:nvPr/>
            </p:nvSpPr>
            <p:spPr>
              <a:xfrm rot="3758493">
                <a:off x="7743128" y="2715926"/>
                <a:ext cx="42879" cy="4886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274" h="21600" extrusionOk="0">
                    <a:moveTo>
                      <a:pt x="0" y="0"/>
                    </a:moveTo>
                    <a:cubicBezTo>
                      <a:pt x="21600" y="2677"/>
                      <a:pt x="19974" y="16418"/>
                      <a:pt x="11161" y="21600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93" name="Shape 204"/>
              <p:cNvSpPr/>
              <p:nvPr/>
            </p:nvSpPr>
            <p:spPr>
              <a:xfrm rot="3758493">
                <a:off x="6688919" y="1820269"/>
                <a:ext cx="124286" cy="3417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cubicBezTo>
                      <a:pt x="9761" y="15753"/>
                      <a:pt x="1840" y="7112"/>
                      <a:pt x="0" y="0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94" name="Shape 205"/>
              <p:cNvSpPr/>
              <p:nvPr/>
            </p:nvSpPr>
            <p:spPr>
              <a:xfrm rot="3758493">
                <a:off x="6847335" y="1900060"/>
                <a:ext cx="869668" cy="10315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69" h="16954" extrusionOk="0">
                    <a:moveTo>
                      <a:pt x="0" y="11121"/>
                    </a:moveTo>
                    <a:cubicBezTo>
                      <a:pt x="167" y="10786"/>
                      <a:pt x="-956" y="-4646"/>
                      <a:pt x="4852" y="2248"/>
                    </a:cubicBezTo>
                    <a:cubicBezTo>
                      <a:pt x="5261" y="461"/>
                      <a:pt x="6192" y="-121"/>
                      <a:pt x="7478" y="78"/>
                    </a:cubicBezTo>
                    <a:cubicBezTo>
                      <a:pt x="8279" y="78"/>
                      <a:pt x="9110" y="711"/>
                      <a:pt x="9174" y="2178"/>
                    </a:cubicBezTo>
                    <a:cubicBezTo>
                      <a:pt x="10318" y="734"/>
                      <a:pt x="10808" y="-213"/>
                      <a:pt x="12478" y="41"/>
                    </a:cubicBezTo>
                    <a:cubicBezTo>
                      <a:pt x="13434" y="0"/>
                      <a:pt x="13608" y="1386"/>
                      <a:pt x="13442" y="1960"/>
                    </a:cubicBezTo>
                    <a:cubicBezTo>
                      <a:pt x="19959" y="-3583"/>
                      <a:pt x="20644" y="13929"/>
                      <a:pt x="18086" y="16954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95" name="Shape 206"/>
              <p:cNvSpPr/>
              <p:nvPr/>
            </p:nvSpPr>
            <p:spPr>
              <a:xfrm rot="3758493">
                <a:off x="6164716" y="2541971"/>
                <a:ext cx="1046419" cy="2818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74" extrusionOk="0">
                    <a:moveTo>
                      <a:pt x="1076" y="12061"/>
                    </a:moveTo>
                    <a:cubicBezTo>
                      <a:pt x="497" y="8498"/>
                      <a:pt x="228" y="3669"/>
                      <a:pt x="0" y="0"/>
                    </a:cubicBezTo>
                    <a:cubicBezTo>
                      <a:pt x="6860" y="545"/>
                      <a:pt x="13608" y="-26"/>
                      <a:pt x="20206" y="3388"/>
                    </a:cubicBezTo>
                    <a:cubicBezTo>
                      <a:pt x="20298" y="9884"/>
                      <a:pt x="21430" y="15807"/>
                      <a:pt x="21600" y="21574"/>
                    </a:cubicBezTo>
                  </a:path>
                </a:pathLst>
              </a:custGeom>
              <a:solidFill>
                <a:srgbClr val="E7E4EA"/>
              </a:solidFill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96" name="Shape 207"/>
              <p:cNvSpPr/>
              <p:nvPr/>
            </p:nvSpPr>
            <p:spPr>
              <a:xfrm rot="3758493">
                <a:off x="5742745" y="2584036"/>
                <a:ext cx="1200079" cy="7978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676" extrusionOk="0">
                    <a:moveTo>
                      <a:pt x="1467" y="19871"/>
                    </a:moveTo>
                    <a:cubicBezTo>
                      <a:pt x="2596" y="15187"/>
                      <a:pt x="1342" y="5194"/>
                      <a:pt x="0" y="486"/>
                    </a:cubicBezTo>
                    <a:cubicBezTo>
                      <a:pt x="6032" y="-924"/>
                      <a:pt x="11979" y="1155"/>
                      <a:pt x="18133" y="1422"/>
                    </a:cubicBezTo>
                    <a:cubicBezTo>
                      <a:pt x="19277" y="7634"/>
                      <a:pt x="21219" y="14259"/>
                      <a:pt x="21600" y="20676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97" name="Shape 208"/>
              <p:cNvSpPr/>
              <p:nvPr/>
            </p:nvSpPr>
            <p:spPr>
              <a:xfrm rot="3758493">
                <a:off x="6601321" y="998391"/>
                <a:ext cx="383966" cy="4150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99" h="21600" extrusionOk="0">
                    <a:moveTo>
                      <a:pt x="21399" y="0"/>
                    </a:moveTo>
                    <a:cubicBezTo>
                      <a:pt x="14641" y="0"/>
                      <a:pt x="6540" y="886"/>
                      <a:pt x="325" y="1003"/>
                    </a:cubicBezTo>
                    <a:cubicBezTo>
                      <a:pt x="-42" y="7726"/>
                      <a:pt x="-201" y="14997"/>
                      <a:pt x="411" y="21600"/>
                    </a:cubicBezTo>
                    <a:cubicBezTo>
                      <a:pt x="6724" y="20829"/>
                      <a:pt x="13779" y="19988"/>
                      <a:pt x="20126" y="20284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98" name="Shape 210"/>
              <p:cNvSpPr/>
              <p:nvPr/>
            </p:nvSpPr>
            <p:spPr>
              <a:xfrm rot="3758493">
                <a:off x="7598750" y="2950768"/>
                <a:ext cx="573187" cy="4910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7302" y="21128"/>
                      <a:pt x="15635" y="15045"/>
                      <a:pt x="21600" y="9996"/>
                    </a:cubicBezTo>
                    <a:cubicBezTo>
                      <a:pt x="14594" y="7013"/>
                      <a:pt x="7961" y="2130"/>
                      <a:pt x="709" y="0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</p:grpSp>
      </p:grpSp>
      <p:sp>
        <p:nvSpPr>
          <p:cNvPr id="179" name="Freeform 34"/>
          <p:cNvSpPr>
            <a:spLocks noEditPoints="1"/>
          </p:cNvSpPr>
          <p:nvPr/>
        </p:nvSpPr>
        <p:spPr bwMode="auto">
          <a:xfrm rot="20640000">
            <a:off x="1972945" y="1885950"/>
            <a:ext cx="1425575" cy="697230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pic>
        <p:nvPicPr>
          <p:cNvPr id="34" name="图片 3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48341" y="1664488"/>
            <a:ext cx="866974" cy="797510"/>
          </a:xfrm>
          <a:prstGeom prst="rect">
            <a:avLst/>
          </a:prstGeom>
        </p:spPr>
      </p:pic>
      <p:pic>
        <p:nvPicPr>
          <p:cNvPr id="2" name="流行童趣游戏活动欢快背景音乐">
            <a:hlinkClick r:id="" action="ppaction://media"/>
            <a:extLst>
              <a:ext uri="{FF2B5EF4-FFF2-40B4-BE49-F238E27FC236}">
                <a16:creationId xmlns:a16="http://schemas.microsoft.com/office/drawing/2014/main" id="{080EBE42-E888-41D5-A039-07BFAE3EA8C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076950" y="-1840547"/>
            <a:ext cx="609600" cy="6096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35F6F12-CCEE-452A-A579-1E14567FB943}"/>
              </a:ext>
            </a:extLst>
          </p:cNvPr>
          <p:cNvSpPr txBox="1"/>
          <p:nvPr/>
        </p:nvSpPr>
        <p:spPr>
          <a:xfrm>
            <a:off x="2171868" y="2481329"/>
            <a:ext cx="75209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dirty="0" err="1">
                <a:solidFill>
                  <a:schemeClr val="accent6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Bài</a:t>
            </a:r>
            <a:r>
              <a:rPr lang="en-US" sz="4000" dirty="0">
                <a:solidFill>
                  <a:schemeClr val="accent6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</a:t>
            </a:r>
            <a:r>
              <a:rPr lang="en-US" sz="4000" dirty="0" smtClean="0">
                <a:solidFill>
                  <a:schemeClr val="accent6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4: </a:t>
            </a:r>
            <a:r>
              <a:rPr lang="en-US" sz="4000" dirty="0" err="1" smtClean="0">
                <a:solidFill>
                  <a:schemeClr val="accent6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hơn</a:t>
            </a:r>
            <a:r>
              <a:rPr lang="en-US" sz="4000" dirty="0" smtClean="0">
                <a:solidFill>
                  <a:schemeClr val="accent6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, </a:t>
            </a:r>
            <a:r>
              <a:rPr lang="en-US" sz="4000" dirty="0" err="1" smtClean="0">
                <a:solidFill>
                  <a:schemeClr val="accent6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kém</a:t>
            </a:r>
            <a:r>
              <a:rPr lang="en-US" sz="4000" dirty="0" smtClean="0">
                <a:solidFill>
                  <a:schemeClr val="accent6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</a:t>
            </a:r>
            <a:r>
              <a:rPr lang="en-US" sz="4000" dirty="0" err="1" smtClean="0">
                <a:solidFill>
                  <a:schemeClr val="accent6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bao</a:t>
            </a:r>
            <a:r>
              <a:rPr lang="en-US" sz="4000" dirty="0" smtClean="0">
                <a:solidFill>
                  <a:schemeClr val="accent6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</a:t>
            </a:r>
            <a:r>
              <a:rPr lang="en-US" sz="4000" dirty="0" err="1" smtClean="0">
                <a:solidFill>
                  <a:schemeClr val="accent6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nhiêu</a:t>
            </a:r>
            <a:endParaRPr lang="en-US" sz="4000" dirty="0" smtClean="0">
              <a:solidFill>
                <a:schemeClr val="accent6">
                  <a:lumMod val="50000"/>
                </a:schemeClr>
              </a:solidFill>
              <a:effectLst>
                <a:reflection blurRad="6350" stA="55000" endA="300" endPos="45500" dir="5400000" sy="-100000" algn="bl" rotWithShape="0"/>
              </a:effectLst>
              <a:latin typeface="iCiel Crocante" panose="02000000000000000000" pitchFamily="2" charset="0"/>
            </a:endParaRPr>
          </a:p>
          <a:p>
            <a:pPr algn="ctr"/>
            <a:r>
              <a:rPr lang="en-US" sz="4000" dirty="0" smtClean="0">
                <a:solidFill>
                  <a:schemeClr val="accent6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(</a:t>
            </a:r>
            <a:r>
              <a:rPr lang="en-US" sz="4000" dirty="0" err="1" smtClean="0">
                <a:solidFill>
                  <a:schemeClr val="accent6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Tiết</a:t>
            </a:r>
            <a:r>
              <a:rPr lang="en-US" sz="4000" dirty="0" smtClean="0">
                <a:solidFill>
                  <a:schemeClr val="accent6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1)</a:t>
            </a:r>
            <a:endParaRPr lang="en-US" sz="4000" dirty="0">
              <a:solidFill>
                <a:schemeClr val="accent6">
                  <a:lumMod val="50000"/>
                </a:schemeClr>
              </a:solidFill>
              <a:effectLst>
                <a:reflection blurRad="6350" stA="55000" endA="300" endPos="45500" dir="5400000" sy="-100000" algn="bl" rotWithShape="0"/>
              </a:effectLst>
              <a:latin typeface="iCiel Crocante" panose="02000000000000000000" pitchFamily="2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7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0" grpId="0" bldLvl="0" animBg="1"/>
      <p:bldP spid="179" grpId="0" animBg="1"/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18" name="直接连接符 17"/>
          <p:cNvCxnSpPr/>
          <p:nvPr/>
        </p:nvCxnSpPr>
        <p:spPr>
          <a:xfrm>
            <a:off x="3270409" y="3809285"/>
            <a:ext cx="266007" cy="0"/>
          </a:xfrm>
          <a:prstGeom prst="line">
            <a:avLst/>
          </a:prstGeom>
          <a:ln w="28575">
            <a:solidFill>
              <a:srgbClr val="43A08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组合 18"/>
          <p:cNvGrpSpPr/>
          <p:nvPr/>
        </p:nvGrpSpPr>
        <p:grpSpPr>
          <a:xfrm>
            <a:off x="4149259" y="1224101"/>
            <a:ext cx="6068808" cy="3869135"/>
            <a:chOff x="9403" y="2824"/>
            <a:chExt cx="5089" cy="5516"/>
          </a:xfrm>
        </p:grpSpPr>
        <p:grpSp>
          <p:nvGrpSpPr>
            <p:cNvPr id="44" name="组合 43"/>
            <p:cNvGrpSpPr/>
            <p:nvPr/>
          </p:nvGrpSpPr>
          <p:grpSpPr>
            <a:xfrm>
              <a:off x="9430" y="3204"/>
              <a:ext cx="263" cy="295"/>
              <a:chOff x="1421109" y="2518338"/>
              <a:chExt cx="156021" cy="187275"/>
            </a:xfrm>
          </p:grpSpPr>
          <p:sp>
            <p:nvSpPr>
              <p:cNvPr id="48" name="弧形 47"/>
              <p:cNvSpPr/>
              <p:nvPr/>
            </p:nvSpPr>
            <p:spPr>
              <a:xfrm>
                <a:off x="1421109" y="2549592"/>
                <a:ext cx="156021" cy="156021"/>
              </a:xfrm>
              <a:prstGeom prst="arc">
                <a:avLst>
                  <a:gd name="adj1" fmla="val 16200000"/>
                  <a:gd name="adj2" fmla="val 20666359"/>
                </a:avLst>
              </a:prstGeom>
              <a:ln w="28575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just">
                  <a:lnSpc>
                    <a:spcPct val="150000"/>
                  </a:lnSpc>
                </a:pPr>
                <a:endParaRPr lang="zh-CN" altLang="en-US" sz="28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ea typeface="字魂59号-创粗黑" panose="00000500000000000000" pitchFamily="2" charset="-122"/>
                  <a:cs typeface="Arial" pitchFamily="34" charset="0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46" name="Oval 5"/>
              <p:cNvSpPr>
                <a:spLocks noChangeArrowheads="1"/>
              </p:cNvSpPr>
              <p:nvPr/>
            </p:nvSpPr>
            <p:spPr bwMode="auto">
              <a:xfrm flipH="1">
                <a:off x="1422312" y="2518338"/>
                <a:ext cx="45719" cy="4735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algn="just">
                  <a:lnSpc>
                    <a:spcPct val="150000"/>
                  </a:lnSpc>
                </a:pPr>
                <a:endParaRPr lang="zh-CN" altLang="en-US" sz="28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ea typeface="字魂59号-创粗黑" panose="00000500000000000000" pitchFamily="2" charset="-122"/>
                  <a:cs typeface="Arial" pitchFamily="34" charset="0"/>
                  <a:sym typeface="字魂59号-创粗黑" panose="00000500000000000000" pitchFamily="2" charset="-122"/>
                </a:endParaRPr>
              </a:p>
            </p:txBody>
          </p:sp>
        </p:grpSp>
        <p:sp>
          <p:nvSpPr>
            <p:cNvPr id="55" name="文本框 6"/>
            <p:cNvSpPr txBox="1">
              <a:spLocks noChangeArrowheads="1"/>
            </p:cNvSpPr>
            <p:nvPr/>
          </p:nvSpPr>
          <p:spPr bwMode="auto">
            <a:xfrm>
              <a:off x="9845" y="2824"/>
              <a:ext cx="4647" cy="1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Calibri Light" panose="020F0302020204030204" charset="0"/>
                  <a:ea typeface="方正宋刻本秀楷简体" panose="02000000000000000000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 Light" panose="020F0302020204030204" charset="0"/>
                  <a:ea typeface="方正宋刻本秀楷简体" panose="02000000000000000000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 Light" panose="020F0302020204030204" charset="0"/>
                  <a:ea typeface="方正宋刻本秀楷简体" panose="02000000000000000000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 Light" panose="020F0302020204030204" charset="0"/>
                  <a:ea typeface="方正宋刻本秀楷简体" panose="02000000000000000000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 Light" panose="020F0302020204030204" charset="0"/>
                  <a:ea typeface="方正宋刻本秀楷简体" panose="02000000000000000000" pitchFamily="2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charset="0"/>
                  <a:ea typeface="方正宋刻本秀楷简体" panose="02000000000000000000" pitchFamily="2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charset="0"/>
                  <a:ea typeface="方正宋刻本秀楷简体" panose="02000000000000000000" pitchFamily="2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charset="0"/>
                  <a:ea typeface="方正宋刻本秀楷简体" panose="02000000000000000000" pitchFamily="2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charset="0"/>
                  <a:ea typeface="方正宋刻本秀楷简体" panose="02000000000000000000" pitchFamily="2" charset="-122"/>
                </a:defRPr>
              </a:lvl9pPr>
            </a:lstStyle>
            <a:p>
              <a:pPr algn="just" defTabSz="51435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2800" b="1" dirty="0" err="1" smtClean="0">
                  <a:solidFill>
                    <a:srgbClr val="92D050"/>
                  </a:solidFill>
                  <a:latin typeface="Arial" pitchFamily="34" charset="0"/>
                  <a:ea typeface="字魂59号-创粗黑" panose="00000500000000000000" pitchFamily="2" charset="-122"/>
                  <a:cs typeface="Arial" pitchFamily="34" charset="0"/>
                  <a:sym typeface="字魂59号-创粗黑" panose="00000500000000000000" pitchFamily="2" charset="-122"/>
                </a:rPr>
                <a:t>Nhận</a:t>
              </a:r>
              <a:r>
                <a:rPr lang="en-US" altLang="zh-CN" sz="2800" b="1" dirty="0" smtClean="0">
                  <a:solidFill>
                    <a:srgbClr val="92D050"/>
                  </a:solidFill>
                  <a:latin typeface="Arial" pitchFamily="34" charset="0"/>
                  <a:ea typeface="字魂59号-创粗黑" panose="00000500000000000000" pitchFamily="2" charset="-122"/>
                  <a:cs typeface="Arial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2800" b="1" dirty="0" err="1" smtClean="0">
                  <a:solidFill>
                    <a:srgbClr val="92D050"/>
                  </a:solidFill>
                  <a:latin typeface="Arial" pitchFamily="34" charset="0"/>
                  <a:ea typeface="字魂59号-创粗黑" panose="00000500000000000000" pitchFamily="2" charset="-122"/>
                  <a:cs typeface="Arial" pitchFamily="34" charset="0"/>
                  <a:sym typeface="字魂59号-创粗黑" panose="00000500000000000000" pitchFamily="2" charset="-122"/>
                </a:rPr>
                <a:t>biết</a:t>
              </a:r>
              <a:r>
                <a:rPr lang="en-US" altLang="zh-CN" sz="2800" b="1" dirty="0" smtClean="0">
                  <a:solidFill>
                    <a:srgbClr val="92D050"/>
                  </a:solidFill>
                  <a:latin typeface="Arial" pitchFamily="34" charset="0"/>
                  <a:ea typeface="字魂59号-创粗黑" panose="00000500000000000000" pitchFamily="2" charset="-122"/>
                  <a:cs typeface="Arial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2800" b="1" dirty="0" err="1" smtClean="0">
                  <a:solidFill>
                    <a:srgbClr val="92D050"/>
                  </a:solidFill>
                  <a:latin typeface="Arial" pitchFamily="34" charset="0"/>
                  <a:ea typeface="字魂59号-创粗黑" panose="00000500000000000000" pitchFamily="2" charset="-122"/>
                  <a:cs typeface="Arial" pitchFamily="34" charset="0"/>
                  <a:sym typeface="字魂59号-创粗黑" panose="00000500000000000000" pitchFamily="2" charset="-122"/>
                </a:rPr>
                <a:t>đực</a:t>
              </a:r>
              <a:r>
                <a:rPr lang="en-US" altLang="zh-CN" sz="2800" b="1" dirty="0" smtClean="0">
                  <a:solidFill>
                    <a:srgbClr val="92D050"/>
                  </a:solidFill>
                  <a:latin typeface="Arial" pitchFamily="34" charset="0"/>
                  <a:ea typeface="字魂59号-创粗黑" panose="00000500000000000000" pitchFamily="2" charset="-122"/>
                  <a:cs typeface="Arial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2800" b="1" dirty="0" err="1" smtClean="0">
                  <a:solidFill>
                    <a:srgbClr val="92D050"/>
                  </a:solidFill>
                  <a:latin typeface="Arial" pitchFamily="34" charset="0"/>
                  <a:ea typeface="字魂59号-创粗黑" panose="00000500000000000000" pitchFamily="2" charset="-122"/>
                  <a:cs typeface="Arial" pitchFamily="34" charset="0"/>
                  <a:sym typeface="字魂59号-创粗黑" panose="00000500000000000000" pitchFamily="2" charset="-122"/>
                </a:rPr>
                <a:t>bài</a:t>
              </a:r>
              <a:r>
                <a:rPr lang="en-US" altLang="zh-CN" sz="2800" b="1" dirty="0" smtClean="0">
                  <a:solidFill>
                    <a:srgbClr val="92D050"/>
                  </a:solidFill>
                  <a:latin typeface="Arial" pitchFamily="34" charset="0"/>
                  <a:ea typeface="字魂59号-创粗黑" panose="00000500000000000000" pitchFamily="2" charset="-122"/>
                  <a:cs typeface="Arial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2800" b="1" dirty="0" err="1" smtClean="0">
                  <a:solidFill>
                    <a:srgbClr val="92D050"/>
                  </a:solidFill>
                  <a:latin typeface="Arial" pitchFamily="34" charset="0"/>
                  <a:ea typeface="字魂59号-创粗黑" panose="00000500000000000000" pitchFamily="2" charset="-122"/>
                  <a:cs typeface="Arial" pitchFamily="34" charset="0"/>
                  <a:sym typeface="字魂59号-创粗黑" panose="00000500000000000000" pitchFamily="2" charset="-122"/>
                </a:rPr>
                <a:t>toán</a:t>
              </a:r>
              <a:r>
                <a:rPr lang="en-US" altLang="zh-CN" sz="2800" b="1" dirty="0" smtClean="0">
                  <a:solidFill>
                    <a:srgbClr val="92D050"/>
                  </a:solidFill>
                  <a:latin typeface="Arial" pitchFamily="34" charset="0"/>
                  <a:ea typeface="字魂59号-创粗黑" panose="00000500000000000000" pitchFamily="2" charset="-122"/>
                  <a:cs typeface="Arial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2800" b="1" dirty="0" err="1" smtClean="0">
                  <a:solidFill>
                    <a:srgbClr val="92D050"/>
                  </a:solidFill>
                  <a:latin typeface="Arial" pitchFamily="34" charset="0"/>
                  <a:ea typeface="字魂59号-创粗黑" panose="00000500000000000000" pitchFamily="2" charset="-122"/>
                  <a:cs typeface="Arial" pitchFamily="34" charset="0"/>
                  <a:sym typeface="字魂59号-创粗黑" panose="00000500000000000000" pitchFamily="2" charset="-122"/>
                </a:rPr>
                <a:t>cho</a:t>
              </a:r>
              <a:r>
                <a:rPr lang="en-US" altLang="zh-CN" sz="2800" b="1" dirty="0" smtClean="0">
                  <a:solidFill>
                    <a:srgbClr val="92D050"/>
                  </a:solidFill>
                  <a:latin typeface="Arial" pitchFamily="34" charset="0"/>
                  <a:ea typeface="字魂59号-创粗黑" panose="00000500000000000000" pitchFamily="2" charset="-122"/>
                  <a:cs typeface="Arial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2800" b="1" dirty="0" err="1" smtClean="0">
                  <a:solidFill>
                    <a:srgbClr val="92D050"/>
                  </a:solidFill>
                  <a:latin typeface="Arial" pitchFamily="34" charset="0"/>
                  <a:ea typeface="字魂59号-创粗黑" panose="00000500000000000000" pitchFamily="2" charset="-122"/>
                  <a:cs typeface="Arial" pitchFamily="34" charset="0"/>
                  <a:sym typeface="字魂59号-创粗黑" panose="00000500000000000000" pitchFamily="2" charset="-122"/>
                </a:rPr>
                <a:t>biết</a:t>
              </a:r>
              <a:r>
                <a:rPr lang="en-US" altLang="zh-CN" sz="2800" b="1" dirty="0" smtClean="0">
                  <a:solidFill>
                    <a:srgbClr val="92D050"/>
                  </a:solidFill>
                  <a:latin typeface="Arial" pitchFamily="34" charset="0"/>
                  <a:ea typeface="字魂59号-创粗黑" panose="00000500000000000000" pitchFamily="2" charset="-122"/>
                  <a:cs typeface="Arial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2800" b="1" dirty="0" err="1" smtClean="0">
                  <a:solidFill>
                    <a:srgbClr val="92D050"/>
                  </a:solidFill>
                  <a:latin typeface="Arial" pitchFamily="34" charset="0"/>
                  <a:ea typeface="字魂59号-创粗黑" panose="00000500000000000000" pitchFamily="2" charset="-122"/>
                  <a:cs typeface="Arial" pitchFamily="34" charset="0"/>
                  <a:sym typeface="字魂59号-创粗黑" panose="00000500000000000000" pitchFamily="2" charset="-122"/>
                </a:rPr>
                <a:t>gì</a:t>
              </a:r>
              <a:r>
                <a:rPr lang="en-US" altLang="zh-CN" sz="2800" b="1" dirty="0" smtClean="0">
                  <a:solidFill>
                    <a:srgbClr val="92D050"/>
                  </a:solidFill>
                  <a:latin typeface="Arial" pitchFamily="34" charset="0"/>
                  <a:ea typeface="字魂59号-创粗黑" panose="00000500000000000000" pitchFamily="2" charset="-122"/>
                  <a:cs typeface="Arial" pitchFamily="34" charset="0"/>
                  <a:sym typeface="字魂59号-创粗黑" panose="00000500000000000000" pitchFamily="2" charset="-122"/>
                </a:rPr>
                <a:t>, </a:t>
              </a:r>
              <a:r>
                <a:rPr lang="en-US" altLang="zh-CN" sz="2800" b="1" dirty="0" err="1" smtClean="0">
                  <a:solidFill>
                    <a:srgbClr val="92D050"/>
                  </a:solidFill>
                  <a:latin typeface="Arial" pitchFamily="34" charset="0"/>
                  <a:ea typeface="字魂59号-创粗黑" panose="00000500000000000000" pitchFamily="2" charset="-122"/>
                  <a:cs typeface="Arial" pitchFamily="34" charset="0"/>
                  <a:sym typeface="字魂59号-创粗黑" panose="00000500000000000000" pitchFamily="2" charset="-122"/>
                </a:rPr>
                <a:t>hỏi</a:t>
              </a:r>
              <a:r>
                <a:rPr lang="en-US" altLang="zh-CN" sz="2800" b="1" dirty="0" smtClean="0">
                  <a:solidFill>
                    <a:srgbClr val="92D050"/>
                  </a:solidFill>
                  <a:latin typeface="Arial" pitchFamily="34" charset="0"/>
                  <a:ea typeface="字魂59号-创粗黑" panose="00000500000000000000" pitchFamily="2" charset="-122"/>
                  <a:cs typeface="Arial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2800" b="1" dirty="0" err="1" smtClean="0">
                  <a:solidFill>
                    <a:srgbClr val="92D050"/>
                  </a:solidFill>
                  <a:latin typeface="Arial" pitchFamily="34" charset="0"/>
                  <a:ea typeface="字魂59号-创粗黑" panose="00000500000000000000" pitchFamily="2" charset="-122"/>
                  <a:cs typeface="Arial" pitchFamily="34" charset="0"/>
                  <a:sym typeface="字魂59号-创粗黑" panose="00000500000000000000" pitchFamily="2" charset="-122"/>
                </a:rPr>
                <a:t>gì</a:t>
              </a:r>
              <a:r>
                <a:rPr lang="en-US" altLang="zh-CN" sz="2800" b="1" dirty="0" smtClean="0">
                  <a:solidFill>
                    <a:srgbClr val="92D050"/>
                  </a:solidFill>
                  <a:latin typeface="Arial" pitchFamily="34" charset="0"/>
                  <a:ea typeface="字魂59号-创粗黑" panose="00000500000000000000" pitchFamily="2" charset="-122"/>
                  <a:cs typeface="Arial" pitchFamily="34" charset="0"/>
                  <a:sym typeface="字魂59号-创粗黑" panose="00000500000000000000" pitchFamily="2" charset="-122"/>
                </a:rPr>
                <a:t>? </a:t>
              </a:r>
              <a:endParaRPr lang="zh-CN" altLang="en-US" sz="2800" b="1" dirty="0">
                <a:solidFill>
                  <a:srgbClr val="92D050"/>
                </a:solidFill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endParaRPr>
            </a:p>
          </p:txBody>
        </p:sp>
        <p:grpSp>
          <p:nvGrpSpPr>
            <p:cNvPr id="757" name="组合 756"/>
            <p:cNvGrpSpPr/>
            <p:nvPr/>
          </p:nvGrpSpPr>
          <p:grpSpPr>
            <a:xfrm>
              <a:off x="9430" y="4484"/>
              <a:ext cx="263" cy="295"/>
              <a:chOff x="1421109" y="2518338"/>
              <a:chExt cx="156021" cy="187275"/>
            </a:xfrm>
          </p:grpSpPr>
          <p:sp>
            <p:nvSpPr>
              <p:cNvPr id="761" name="弧形 760"/>
              <p:cNvSpPr/>
              <p:nvPr/>
            </p:nvSpPr>
            <p:spPr>
              <a:xfrm>
                <a:off x="1421109" y="2549592"/>
                <a:ext cx="156021" cy="156021"/>
              </a:xfrm>
              <a:prstGeom prst="arc">
                <a:avLst>
                  <a:gd name="adj1" fmla="val 16200000"/>
                  <a:gd name="adj2" fmla="val 20666359"/>
                </a:avLst>
              </a:prstGeom>
              <a:ln w="28575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just">
                  <a:lnSpc>
                    <a:spcPct val="150000"/>
                  </a:lnSpc>
                </a:pPr>
                <a:endParaRPr lang="zh-CN" altLang="en-US" sz="28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ea typeface="字魂59号-创粗黑" panose="00000500000000000000" pitchFamily="2" charset="-122"/>
                  <a:cs typeface="Arial" pitchFamily="34" charset="0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759" name="Oval 5"/>
              <p:cNvSpPr>
                <a:spLocks noChangeArrowheads="1"/>
              </p:cNvSpPr>
              <p:nvPr/>
            </p:nvSpPr>
            <p:spPr bwMode="auto">
              <a:xfrm flipH="1">
                <a:off x="1422312" y="2518338"/>
                <a:ext cx="45719" cy="4735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algn="just">
                  <a:lnSpc>
                    <a:spcPct val="150000"/>
                  </a:lnSpc>
                </a:pPr>
                <a:endParaRPr lang="zh-CN" altLang="en-US" sz="28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ea typeface="字魂59号-创粗黑" panose="00000500000000000000" pitchFamily="2" charset="-122"/>
                  <a:cs typeface="Arial" pitchFamily="34" charset="0"/>
                  <a:sym typeface="字魂59号-创粗黑" panose="00000500000000000000" pitchFamily="2" charset="-122"/>
                </a:endParaRPr>
              </a:p>
            </p:txBody>
          </p:sp>
        </p:grpSp>
        <p:sp>
          <p:nvSpPr>
            <p:cNvPr id="762" name="文本框 6"/>
            <p:cNvSpPr txBox="1">
              <a:spLocks noChangeArrowheads="1"/>
            </p:cNvSpPr>
            <p:nvPr/>
          </p:nvSpPr>
          <p:spPr bwMode="auto">
            <a:xfrm>
              <a:off x="9845" y="4545"/>
              <a:ext cx="4464" cy="1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Calibri Light" panose="020F0302020204030204" charset="0"/>
                  <a:ea typeface="方正宋刻本秀楷简体" panose="02000000000000000000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 Light" panose="020F0302020204030204" charset="0"/>
                  <a:ea typeface="方正宋刻本秀楷简体" panose="02000000000000000000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 Light" panose="020F0302020204030204" charset="0"/>
                  <a:ea typeface="方正宋刻本秀楷简体" panose="02000000000000000000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 Light" panose="020F0302020204030204" charset="0"/>
                  <a:ea typeface="方正宋刻本秀楷简体" panose="02000000000000000000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 Light" panose="020F0302020204030204" charset="0"/>
                  <a:ea typeface="方正宋刻本秀楷简体" panose="02000000000000000000" pitchFamily="2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charset="0"/>
                  <a:ea typeface="方正宋刻本秀楷简体" panose="02000000000000000000" pitchFamily="2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charset="0"/>
                  <a:ea typeface="方正宋刻本秀楷简体" panose="02000000000000000000" pitchFamily="2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charset="0"/>
                  <a:ea typeface="方正宋刻本秀楷简体" panose="02000000000000000000" pitchFamily="2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charset="0"/>
                  <a:ea typeface="方正宋刻本秀楷简体" panose="02000000000000000000" pitchFamily="2" charset="-122"/>
                </a:defRPr>
              </a:lvl9pPr>
            </a:lstStyle>
            <a:p>
              <a:pPr algn="just" defTabSz="51435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2800" b="1" dirty="0" err="1" smtClean="0">
                  <a:solidFill>
                    <a:srgbClr val="FFC000"/>
                  </a:solidFill>
                  <a:latin typeface="Arial" pitchFamily="34" charset="0"/>
                  <a:ea typeface="字魂59号-创粗黑" panose="00000500000000000000" pitchFamily="2" charset="-122"/>
                  <a:cs typeface="Arial" pitchFamily="34" charset="0"/>
                  <a:sym typeface="字魂59号-创粗黑" panose="00000500000000000000" pitchFamily="2" charset="-122"/>
                </a:rPr>
                <a:t>Tìm</a:t>
              </a:r>
              <a:r>
                <a:rPr lang="en-US" altLang="zh-CN" sz="2800" b="1" dirty="0" smtClean="0">
                  <a:solidFill>
                    <a:srgbClr val="FFC000"/>
                  </a:solidFill>
                  <a:latin typeface="Arial" pitchFamily="34" charset="0"/>
                  <a:ea typeface="字魂59号-创粗黑" panose="00000500000000000000" pitchFamily="2" charset="-122"/>
                  <a:cs typeface="Arial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2800" b="1" dirty="0" err="1" smtClean="0">
                  <a:solidFill>
                    <a:srgbClr val="FFC000"/>
                  </a:solidFill>
                  <a:latin typeface="Arial" pitchFamily="34" charset="0"/>
                  <a:ea typeface="字魂59号-创粗黑" panose="00000500000000000000" pitchFamily="2" charset="-122"/>
                  <a:cs typeface="Arial" pitchFamily="34" charset="0"/>
                  <a:sym typeface="字魂59号-创粗黑" panose="00000500000000000000" pitchFamily="2" charset="-122"/>
                </a:rPr>
                <a:t>được</a:t>
              </a:r>
              <a:r>
                <a:rPr lang="en-US" altLang="zh-CN" sz="2800" b="1" dirty="0" smtClean="0">
                  <a:solidFill>
                    <a:srgbClr val="FFC000"/>
                  </a:solidFill>
                  <a:latin typeface="Arial" pitchFamily="34" charset="0"/>
                  <a:ea typeface="字魂59号-创粗黑" panose="00000500000000000000" pitchFamily="2" charset="-122"/>
                  <a:cs typeface="Arial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2800" b="1" dirty="0" err="1" smtClean="0">
                  <a:solidFill>
                    <a:srgbClr val="FFC000"/>
                  </a:solidFill>
                  <a:latin typeface="Arial" pitchFamily="34" charset="0"/>
                  <a:ea typeface="字魂59号-创粗黑" panose="00000500000000000000" pitchFamily="2" charset="-122"/>
                  <a:cs typeface="Arial" pitchFamily="34" charset="0"/>
                  <a:sym typeface="字魂59号-创粗黑" panose="00000500000000000000" pitchFamily="2" charset="-122"/>
                </a:rPr>
                <a:t>phép</a:t>
              </a:r>
              <a:r>
                <a:rPr lang="en-US" altLang="zh-CN" sz="2800" b="1" dirty="0" smtClean="0">
                  <a:solidFill>
                    <a:srgbClr val="FFC000"/>
                  </a:solidFill>
                  <a:latin typeface="Arial" pitchFamily="34" charset="0"/>
                  <a:ea typeface="字魂59号-创粗黑" panose="00000500000000000000" pitchFamily="2" charset="-122"/>
                  <a:cs typeface="Arial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2800" b="1" dirty="0" err="1" smtClean="0">
                  <a:solidFill>
                    <a:srgbClr val="FFC000"/>
                  </a:solidFill>
                  <a:latin typeface="Arial" pitchFamily="34" charset="0"/>
                  <a:ea typeface="字魂59号-创粗黑" panose="00000500000000000000" pitchFamily="2" charset="-122"/>
                  <a:cs typeface="Arial" pitchFamily="34" charset="0"/>
                  <a:sym typeface="字魂59号-创粗黑" panose="00000500000000000000" pitchFamily="2" charset="-122"/>
                </a:rPr>
                <a:t>tính</a:t>
              </a:r>
              <a:r>
                <a:rPr lang="en-US" altLang="zh-CN" sz="2800" b="1" dirty="0" smtClean="0">
                  <a:solidFill>
                    <a:srgbClr val="FFC000"/>
                  </a:solidFill>
                  <a:latin typeface="Arial" pitchFamily="34" charset="0"/>
                  <a:ea typeface="字魂59号-创粗黑" panose="00000500000000000000" pitchFamily="2" charset="-122"/>
                  <a:cs typeface="Arial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2800" b="1" dirty="0" err="1" smtClean="0">
                  <a:solidFill>
                    <a:srgbClr val="FFC000"/>
                  </a:solidFill>
                  <a:latin typeface="Arial" pitchFamily="34" charset="0"/>
                  <a:ea typeface="字魂59号-创粗黑" panose="00000500000000000000" pitchFamily="2" charset="-122"/>
                  <a:cs typeface="Arial" pitchFamily="34" charset="0"/>
                  <a:sym typeface="字魂59号-创粗黑" panose="00000500000000000000" pitchFamily="2" charset="-122"/>
                </a:rPr>
                <a:t>thích</a:t>
              </a:r>
              <a:r>
                <a:rPr lang="en-US" altLang="zh-CN" sz="2800" b="1" dirty="0" smtClean="0">
                  <a:solidFill>
                    <a:srgbClr val="FFC000"/>
                  </a:solidFill>
                  <a:latin typeface="Arial" pitchFamily="34" charset="0"/>
                  <a:ea typeface="字魂59号-创粗黑" panose="00000500000000000000" pitchFamily="2" charset="-122"/>
                  <a:cs typeface="Arial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2800" b="1" dirty="0" err="1" smtClean="0">
                  <a:solidFill>
                    <a:srgbClr val="FFC000"/>
                  </a:solidFill>
                  <a:latin typeface="Arial" pitchFamily="34" charset="0"/>
                  <a:ea typeface="字魂59号-创粗黑" panose="00000500000000000000" pitchFamily="2" charset="-122"/>
                  <a:cs typeface="Arial" pitchFamily="34" charset="0"/>
                  <a:sym typeface="字魂59号-创粗黑" panose="00000500000000000000" pitchFamily="2" charset="-122"/>
                </a:rPr>
                <a:t>hợp</a:t>
              </a:r>
              <a:r>
                <a:rPr lang="en-US" altLang="zh-CN" sz="2800" b="1" dirty="0" smtClean="0">
                  <a:solidFill>
                    <a:srgbClr val="FFC000"/>
                  </a:solidFill>
                  <a:latin typeface="Arial" pitchFamily="34" charset="0"/>
                  <a:ea typeface="字魂59号-创粗黑" panose="00000500000000000000" pitchFamily="2" charset="-122"/>
                  <a:cs typeface="Arial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2800" b="1" dirty="0" err="1" smtClean="0">
                  <a:solidFill>
                    <a:srgbClr val="FFC000"/>
                  </a:solidFill>
                  <a:latin typeface="Arial" pitchFamily="34" charset="0"/>
                  <a:ea typeface="字魂59号-创粗黑" panose="00000500000000000000" pitchFamily="2" charset="-122"/>
                  <a:cs typeface="Arial" pitchFamily="34" charset="0"/>
                  <a:sym typeface="字魂59号-创粗黑" panose="00000500000000000000" pitchFamily="2" charset="-122"/>
                </a:rPr>
                <a:t>liên</a:t>
              </a:r>
              <a:r>
                <a:rPr lang="en-US" altLang="zh-CN" sz="2800" b="1" dirty="0" smtClean="0">
                  <a:solidFill>
                    <a:srgbClr val="FFC000"/>
                  </a:solidFill>
                  <a:latin typeface="Arial" pitchFamily="34" charset="0"/>
                  <a:ea typeface="字魂59号-创粗黑" panose="00000500000000000000" pitchFamily="2" charset="-122"/>
                  <a:cs typeface="Arial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2800" b="1" dirty="0" err="1" smtClean="0">
                  <a:solidFill>
                    <a:srgbClr val="FFC000"/>
                  </a:solidFill>
                  <a:latin typeface="Arial" pitchFamily="34" charset="0"/>
                  <a:ea typeface="字魂59号-创粗黑" panose="00000500000000000000" pitchFamily="2" charset="-122"/>
                  <a:cs typeface="Arial" pitchFamily="34" charset="0"/>
                  <a:sym typeface="字魂59号-创粗黑" panose="00000500000000000000" pitchFamily="2" charset="-122"/>
                </a:rPr>
                <a:t>quan</a:t>
              </a:r>
              <a:r>
                <a:rPr lang="en-US" altLang="zh-CN" sz="2800" b="1" dirty="0" smtClean="0">
                  <a:solidFill>
                    <a:srgbClr val="FFC000"/>
                  </a:solidFill>
                  <a:latin typeface="Arial" pitchFamily="34" charset="0"/>
                  <a:ea typeface="字魂59号-创粗黑" panose="00000500000000000000" pitchFamily="2" charset="-122"/>
                  <a:cs typeface="Arial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2800" b="1" dirty="0" err="1" smtClean="0">
                  <a:solidFill>
                    <a:srgbClr val="FFC000"/>
                  </a:solidFill>
                  <a:latin typeface="Arial" pitchFamily="34" charset="0"/>
                  <a:ea typeface="字魂59号-创粗黑" panose="00000500000000000000" pitchFamily="2" charset="-122"/>
                  <a:cs typeface="Arial" pitchFamily="34" charset="0"/>
                  <a:sym typeface="字魂59号-创粗黑" panose="00000500000000000000" pitchFamily="2" charset="-122"/>
                </a:rPr>
                <a:t>đến</a:t>
              </a:r>
              <a:r>
                <a:rPr lang="en-US" altLang="zh-CN" sz="2800" b="1" dirty="0" smtClean="0">
                  <a:solidFill>
                    <a:srgbClr val="FFC000"/>
                  </a:solidFill>
                  <a:latin typeface="Arial" pitchFamily="34" charset="0"/>
                  <a:ea typeface="字魂59号-创粗黑" panose="00000500000000000000" pitchFamily="2" charset="-122"/>
                  <a:cs typeface="Arial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2800" b="1" dirty="0" err="1" smtClean="0">
                  <a:solidFill>
                    <a:srgbClr val="FFC000"/>
                  </a:solidFill>
                  <a:latin typeface="Arial" pitchFamily="34" charset="0"/>
                  <a:ea typeface="字魂59号-创粗黑" panose="00000500000000000000" pitchFamily="2" charset="-122"/>
                  <a:cs typeface="Arial" pitchFamily="34" charset="0"/>
                  <a:sym typeface="字魂59号-创粗黑" panose="00000500000000000000" pitchFamily="2" charset="-122"/>
                </a:rPr>
                <a:t>hơn</a:t>
              </a:r>
              <a:r>
                <a:rPr lang="en-US" altLang="zh-CN" sz="2800" b="1" dirty="0" smtClean="0">
                  <a:solidFill>
                    <a:srgbClr val="FFC000"/>
                  </a:solidFill>
                  <a:latin typeface="Arial" pitchFamily="34" charset="0"/>
                  <a:ea typeface="字魂59号-创粗黑" panose="00000500000000000000" pitchFamily="2" charset="-122"/>
                  <a:cs typeface="Arial" pitchFamily="34" charset="0"/>
                  <a:sym typeface="字魂59号-创粗黑" panose="00000500000000000000" pitchFamily="2" charset="-122"/>
                </a:rPr>
                <a:t>, </a:t>
              </a:r>
              <a:r>
                <a:rPr lang="en-US" altLang="zh-CN" sz="2800" b="1" dirty="0" err="1" smtClean="0">
                  <a:solidFill>
                    <a:srgbClr val="FFC000"/>
                  </a:solidFill>
                  <a:latin typeface="Arial" pitchFamily="34" charset="0"/>
                  <a:ea typeface="字魂59号-创粗黑" panose="00000500000000000000" pitchFamily="2" charset="-122"/>
                  <a:cs typeface="Arial" pitchFamily="34" charset="0"/>
                  <a:sym typeface="字魂59号-创粗黑" panose="00000500000000000000" pitchFamily="2" charset="-122"/>
                </a:rPr>
                <a:t>kém</a:t>
              </a:r>
              <a:r>
                <a:rPr lang="en-US" altLang="zh-CN" sz="2800" b="1" dirty="0" smtClean="0">
                  <a:solidFill>
                    <a:srgbClr val="FFC000"/>
                  </a:solidFill>
                  <a:latin typeface="Arial" pitchFamily="34" charset="0"/>
                  <a:ea typeface="字魂59号-创粗黑" panose="00000500000000000000" pitchFamily="2" charset="-122"/>
                  <a:cs typeface="Arial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2800" b="1" dirty="0" err="1" smtClean="0">
                  <a:solidFill>
                    <a:srgbClr val="FFC000"/>
                  </a:solidFill>
                  <a:latin typeface="Arial" pitchFamily="34" charset="0"/>
                  <a:ea typeface="字魂59号-创粗黑" panose="00000500000000000000" pitchFamily="2" charset="-122"/>
                  <a:cs typeface="Arial" pitchFamily="34" charset="0"/>
                  <a:sym typeface="字魂59号-创粗黑" panose="00000500000000000000" pitchFamily="2" charset="-122"/>
                </a:rPr>
                <a:t>bao</a:t>
              </a:r>
              <a:r>
                <a:rPr lang="en-US" altLang="zh-CN" sz="2800" b="1" dirty="0" smtClean="0">
                  <a:solidFill>
                    <a:srgbClr val="FFC000"/>
                  </a:solidFill>
                  <a:latin typeface="Arial" pitchFamily="34" charset="0"/>
                  <a:ea typeface="字魂59号-创粗黑" panose="00000500000000000000" pitchFamily="2" charset="-122"/>
                  <a:cs typeface="Arial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2800" b="1" dirty="0" err="1" smtClean="0">
                  <a:solidFill>
                    <a:srgbClr val="FFC000"/>
                  </a:solidFill>
                  <a:latin typeface="Arial" pitchFamily="34" charset="0"/>
                  <a:ea typeface="字魂59号-创粗黑" panose="00000500000000000000" pitchFamily="2" charset="-122"/>
                  <a:cs typeface="Arial" pitchFamily="34" charset="0"/>
                  <a:sym typeface="字魂59号-创粗黑" panose="00000500000000000000" pitchFamily="2" charset="-122"/>
                </a:rPr>
                <a:t>nhiêu</a:t>
              </a:r>
              <a:r>
                <a:rPr lang="en-US" altLang="zh-CN" sz="2800" b="1" dirty="0" smtClean="0">
                  <a:solidFill>
                    <a:srgbClr val="FFC000"/>
                  </a:solidFill>
                  <a:latin typeface="Arial" pitchFamily="34" charset="0"/>
                  <a:ea typeface="字魂59号-创粗黑" panose="00000500000000000000" pitchFamily="2" charset="-122"/>
                  <a:cs typeface="Arial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2800" b="1" dirty="0" err="1" smtClean="0">
                  <a:solidFill>
                    <a:srgbClr val="FFC000"/>
                  </a:solidFill>
                  <a:latin typeface="Arial" pitchFamily="34" charset="0"/>
                  <a:ea typeface="字魂59号-创粗黑" panose="00000500000000000000" pitchFamily="2" charset="-122"/>
                  <a:cs typeface="Arial" pitchFamily="34" charset="0"/>
                  <a:sym typeface="字魂59号-创粗黑" panose="00000500000000000000" pitchFamily="2" charset="-122"/>
                </a:rPr>
                <a:t>đơn</a:t>
              </a:r>
              <a:r>
                <a:rPr lang="en-US" altLang="zh-CN" sz="2800" b="1" dirty="0" smtClean="0">
                  <a:solidFill>
                    <a:srgbClr val="FFC000"/>
                  </a:solidFill>
                  <a:latin typeface="Arial" pitchFamily="34" charset="0"/>
                  <a:ea typeface="字魂59号-创粗黑" panose="00000500000000000000" pitchFamily="2" charset="-122"/>
                  <a:cs typeface="Arial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2800" b="1" dirty="0" err="1" smtClean="0">
                  <a:solidFill>
                    <a:srgbClr val="FFC000"/>
                  </a:solidFill>
                  <a:latin typeface="Arial" pitchFamily="34" charset="0"/>
                  <a:ea typeface="字魂59号-创粗黑" panose="00000500000000000000" pitchFamily="2" charset="-122"/>
                  <a:cs typeface="Arial" pitchFamily="34" charset="0"/>
                  <a:sym typeface="字魂59号-创粗黑" panose="00000500000000000000" pitchFamily="2" charset="-122"/>
                </a:rPr>
                <a:t>vị</a:t>
              </a:r>
              <a:r>
                <a:rPr lang="en-US" altLang="zh-CN" sz="2800" b="1" dirty="0" smtClean="0">
                  <a:solidFill>
                    <a:srgbClr val="FFC000"/>
                  </a:solidFill>
                  <a:latin typeface="Arial" pitchFamily="34" charset="0"/>
                  <a:ea typeface="字魂59号-创粗黑" panose="00000500000000000000" pitchFamily="2" charset="-122"/>
                  <a:cs typeface="Arial" pitchFamily="34" charset="0"/>
                  <a:sym typeface="字魂59号-创粗黑" panose="00000500000000000000" pitchFamily="2" charset="-122"/>
                </a:rPr>
                <a:t>.</a:t>
              </a:r>
              <a:endParaRPr lang="zh-CN" altLang="en-US" sz="2800" b="1" dirty="0">
                <a:solidFill>
                  <a:srgbClr val="FFC000"/>
                </a:solidFill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endParaRPr>
            </a:p>
          </p:txBody>
        </p:sp>
        <p:grpSp>
          <p:nvGrpSpPr>
            <p:cNvPr id="764" name="组合 763"/>
            <p:cNvGrpSpPr/>
            <p:nvPr/>
          </p:nvGrpSpPr>
          <p:grpSpPr>
            <a:xfrm>
              <a:off x="9430" y="5828"/>
              <a:ext cx="263" cy="295"/>
              <a:chOff x="1421109" y="2518338"/>
              <a:chExt cx="156021" cy="187275"/>
            </a:xfrm>
          </p:grpSpPr>
          <p:sp>
            <p:nvSpPr>
              <p:cNvPr id="768" name="弧形 767"/>
              <p:cNvSpPr/>
              <p:nvPr/>
            </p:nvSpPr>
            <p:spPr>
              <a:xfrm>
                <a:off x="1421109" y="2549592"/>
                <a:ext cx="156021" cy="156021"/>
              </a:xfrm>
              <a:prstGeom prst="arc">
                <a:avLst>
                  <a:gd name="adj1" fmla="val 16200000"/>
                  <a:gd name="adj2" fmla="val 20666359"/>
                </a:avLst>
              </a:prstGeom>
              <a:ln w="28575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just">
                  <a:lnSpc>
                    <a:spcPct val="150000"/>
                  </a:lnSpc>
                </a:pPr>
                <a:endParaRPr lang="zh-CN" altLang="en-US" sz="28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ea typeface="字魂59号-创粗黑" panose="00000500000000000000" pitchFamily="2" charset="-122"/>
                  <a:cs typeface="Arial" pitchFamily="34" charset="0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766" name="Oval 5"/>
              <p:cNvSpPr>
                <a:spLocks noChangeArrowheads="1"/>
              </p:cNvSpPr>
              <p:nvPr/>
            </p:nvSpPr>
            <p:spPr bwMode="auto">
              <a:xfrm flipH="1">
                <a:off x="1422312" y="2518338"/>
                <a:ext cx="45719" cy="4735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algn="just">
                  <a:lnSpc>
                    <a:spcPct val="150000"/>
                  </a:lnSpc>
                </a:pPr>
                <a:endParaRPr lang="zh-CN" altLang="en-US" sz="28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ea typeface="字魂59号-创粗黑" panose="00000500000000000000" pitchFamily="2" charset="-122"/>
                  <a:cs typeface="Arial" pitchFamily="34" charset="0"/>
                  <a:sym typeface="字魂59号-创粗黑" panose="00000500000000000000" pitchFamily="2" charset="-122"/>
                </a:endParaRPr>
              </a:p>
            </p:txBody>
          </p:sp>
        </p:grpSp>
        <p:grpSp>
          <p:nvGrpSpPr>
            <p:cNvPr id="771" name="组合 770"/>
            <p:cNvGrpSpPr/>
            <p:nvPr/>
          </p:nvGrpSpPr>
          <p:grpSpPr>
            <a:xfrm>
              <a:off x="9403" y="7172"/>
              <a:ext cx="263" cy="295"/>
              <a:chOff x="1421109" y="2518338"/>
              <a:chExt cx="156021" cy="187275"/>
            </a:xfrm>
          </p:grpSpPr>
          <p:sp>
            <p:nvSpPr>
              <p:cNvPr id="775" name="弧形 774"/>
              <p:cNvSpPr/>
              <p:nvPr/>
            </p:nvSpPr>
            <p:spPr>
              <a:xfrm>
                <a:off x="1421109" y="2549592"/>
                <a:ext cx="156021" cy="156021"/>
              </a:xfrm>
              <a:prstGeom prst="arc">
                <a:avLst>
                  <a:gd name="adj1" fmla="val 16200000"/>
                  <a:gd name="adj2" fmla="val 20666359"/>
                </a:avLst>
              </a:prstGeom>
              <a:ln w="28575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just">
                  <a:lnSpc>
                    <a:spcPct val="150000"/>
                  </a:lnSpc>
                </a:pPr>
                <a:endParaRPr lang="zh-CN" altLang="en-US" sz="28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ea typeface="字魂59号-创粗黑" panose="00000500000000000000" pitchFamily="2" charset="-122"/>
                  <a:cs typeface="Arial" pitchFamily="34" charset="0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773" name="Oval 5"/>
              <p:cNvSpPr>
                <a:spLocks noChangeArrowheads="1"/>
              </p:cNvSpPr>
              <p:nvPr/>
            </p:nvSpPr>
            <p:spPr bwMode="auto">
              <a:xfrm flipH="1">
                <a:off x="1422312" y="2518338"/>
                <a:ext cx="45719" cy="4735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algn="just">
                  <a:lnSpc>
                    <a:spcPct val="150000"/>
                  </a:lnSpc>
                </a:pPr>
                <a:endParaRPr lang="zh-CN" altLang="en-US" sz="28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ea typeface="字魂59号-创粗黑" panose="00000500000000000000" pitchFamily="2" charset="-122"/>
                  <a:cs typeface="Arial" pitchFamily="34" charset="0"/>
                  <a:sym typeface="字魂59号-创粗黑" panose="00000500000000000000" pitchFamily="2" charset="-122"/>
                </a:endParaRPr>
              </a:p>
            </p:txBody>
          </p:sp>
        </p:grpSp>
        <p:sp>
          <p:nvSpPr>
            <p:cNvPr id="776" name="文本框 6"/>
            <p:cNvSpPr txBox="1">
              <a:spLocks noChangeArrowheads="1"/>
            </p:cNvSpPr>
            <p:nvPr/>
          </p:nvSpPr>
          <p:spPr bwMode="auto">
            <a:xfrm>
              <a:off x="9818" y="6980"/>
              <a:ext cx="4491" cy="1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Calibri Light" panose="020F0302020204030204" charset="0"/>
                  <a:ea typeface="方正宋刻本秀楷简体" panose="02000000000000000000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 Light" panose="020F0302020204030204" charset="0"/>
                  <a:ea typeface="方正宋刻本秀楷简体" panose="02000000000000000000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 Light" panose="020F0302020204030204" charset="0"/>
                  <a:ea typeface="方正宋刻本秀楷简体" panose="02000000000000000000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 Light" panose="020F0302020204030204" charset="0"/>
                  <a:ea typeface="方正宋刻本秀楷简体" panose="02000000000000000000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 Light" panose="020F0302020204030204" charset="0"/>
                  <a:ea typeface="方正宋刻本秀楷简体" panose="02000000000000000000" pitchFamily="2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charset="0"/>
                  <a:ea typeface="方正宋刻本秀楷简体" panose="02000000000000000000" pitchFamily="2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charset="0"/>
                  <a:ea typeface="方正宋刻本秀楷简体" panose="02000000000000000000" pitchFamily="2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charset="0"/>
                  <a:ea typeface="方正宋刻本秀楷简体" panose="02000000000000000000" pitchFamily="2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charset="0"/>
                  <a:ea typeface="方正宋刻本秀楷简体" panose="02000000000000000000" pitchFamily="2" charset="-122"/>
                </a:defRPr>
              </a:lvl9pPr>
            </a:lstStyle>
            <a:p>
              <a:pPr algn="just" defTabSz="51435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2800" b="1" dirty="0" err="1" smtClean="0">
                  <a:solidFill>
                    <a:srgbClr val="F7898C"/>
                  </a:solidFill>
                  <a:latin typeface="Arial" pitchFamily="34" charset="0"/>
                  <a:ea typeface="字魂59号-创粗黑" panose="00000500000000000000" pitchFamily="2" charset="-122"/>
                  <a:cs typeface="Arial" pitchFamily="34" charset="0"/>
                  <a:sym typeface="字魂59号-创粗黑" panose="00000500000000000000" pitchFamily="2" charset="-122"/>
                </a:rPr>
                <a:t>Biết</a:t>
              </a:r>
              <a:r>
                <a:rPr lang="en-US" altLang="zh-CN" sz="2800" b="1" dirty="0" smtClean="0">
                  <a:solidFill>
                    <a:srgbClr val="F7898C"/>
                  </a:solidFill>
                  <a:latin typeface="Arial" pitchFamily="34" charset="0"/>
                  <a:ea typeface="字魂59号-创粗黑" panose="00000500000000000000" pitchFamily="2" charset="-122"/>
                  <a:cs typeface="Arial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2800" b="1" dirty="0" err="1" smtClean="0">
                  <a:solidFill>
                    <a:srgbClr val="F7898C"/>
                  </a:solidFill>
                  <a:latin typeface="Arial" pitchFamily="34" charset="0"/>
                  <a:ea typeface="字魂59号-创粗黑" panose="00000500000000000000" pitchFamily="2" charset="-122"/>
                  <a:cs typeface="Arial" pitchFamily="34" charset="0"/>
                  <a:sym typeface="字魂59号-创粗黑" panose="00000500000000000000" pitchFamily="2" charset="-122"/>
                </a:rPr>
                <a:t>cách</a:t>
              </a:r>
              <a:r>
                <a:rPr lang="en-US" altLang="zh-CN" sz="2800" b="1" dirty="0" smtClean="0">
                  <a:solidFill>
                    <a:srgbClr val="F7898C"/>
                  </a:solidFill>
                  <a:latin typeface="Arial" pitchFamily="34" charset="0"/>
                  <a:ea typeface="字魂59号-创粗黑" panose="00000500000000000000" pitchFamily="2" charset="-122"/>
                  <a:cs typeface="Arial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2800" b="1" dirty="0" err="1" smtClean="0">
                  <a:solidFill>
                    <a:srgbClr val="F7898C"/>
                  </a:solidFill>
                  <a:latin typeface="Arial" pitchFamily="34" charset="0"/>
                  <a:ea typeface="字魂59号-创粗黑" panose="00000500000000000000" pitchFamily="2" charset="-122"/>
                  <a:cs typeface="Arial" pitchFamily="34" charset="0"/>
                  <a:sym typeface="字魂59号-创粗黑" panose="00000500000000000000" pitchFamily="2" charset="-122"/>
                </a:rPr>
                <a:t>giải</a:t>
              </a:r>
              <a:r>
                <a:rPr lang="en-US" altLang="zh-CN" sz="2800" b="1" dirty="0" smtClean="0">
                  <a:solidFill>
                    <a:srgbClr val="F7898C"/>
                  </a:solidFill>
                  <a:latin typeface="Arial" pitchFamily="34" charset="0"/>
                  <a:ea typeface="字魂59号-创粗黑" panose="00000500000000000000" pitchFamily="2" charset="-122"/>
                  <a:cs typeface="Arial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2800" b="1" dirty="0" err="1" smtClean="0">
                  <a:solidFill>
                    <a:srgbClr val="F7898C"/>
                  </a:solidFill>
                  <a:latin typeface="Arial" pitchFamily="34" charset="0"/>
                  <a:ea typeface="字魂59号-创粗黑" panose="00000500000000000000" pitchFamily="2" charset="-122"/>
                  <a:cs typeface="Arial" pitchFamily="34" charset="0"/>
                  <a:sym typeface="字魂59号-创粗黑" panose="00000500000000000000" pitchFamily="2" charset="-122"/>
                </a:rPr>
                <a:t>và</a:t>
              </a:r>
              <a:r>
                <a:rPr lang="en-US" altLang="zh-CN" sz="2800" b="1" dirty="0" smtClean="0">
                  <a:solidFill>
                    <a:srgbClr val="F7898C"/>
                  </a:solidFill>
                  <a:latin typeface="Arial" pitchFamily="34" charset="0"/>
                  <a:ea typeface="字魂59号-创粗黑" panose="00000500000000000000" pitchFamily="2" charset="-122"/>
                  <a:cs typeface="Arial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2800" b="1" dirty="0" err="1" smtClean="0">
                  <a:solidFill>
                    <a:srgbClr val="F7898C"/>
                  </a:solidFill>
                  <a:latin typeface="Arial" pitchFamily="34" charset="0"/>
                  <a:ea typeface="字魂59号-创粗黑" panose="00000500000000000000" pitchFamily="2" charset="-122"/>
                  <a:cs typeface="Arial" pitchFamily="34" charset="0"/>
                  <a:sym typeface="字魂59号-创粗黑" panose="00000500000000000000" pitchFamily="2" charset="-122"/>
                </a:rPr>
                <a:t>trình</a:t>
              </a:r>
              <a:r>
                <a:rPr lang="en-US" altLang="zh-CN" sz="2800" b="1" dirty="0" smtClean="0">
                  <a:solidFill>
                    <a:srgbClr val="F7898C"/>
                  </a:solidFill>
                  <a:latin typeface="Arial" pitchFamily="34" charset="0"/>
                  <a:ea typeface="字魂59号-创粗黑" panose="00000500000000000000" pitchFamily="2" charset="-122"/>
                  <a:cs typeface="Arial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2800" b="1" dirty="0" err="1" smtClean="0">
                  <a:solidFill>
                    <a:srgbClr val="F7898C"/>
                  </a:solidFill>
                  <a:latin typeface="Arial" pitchFamily="34" charset="0"/>
                  <a:ea typeface="字魂59号-创粗黑" panose="00000500000000000000" pitchFamily="2" charset="-122"/>
                  <a:cs typeface="Arial" pitchFamily="34" charset="0"/>
                  <a:sym typeface="字魂59号-创粗黑" panose="00000500000000000000" pitchFamily="2" charset="-122"/>
                </a:rPr>
                <a:t>bày</a:t>
              </a:r>
              <a:r>
                <a:rPr lang="en-US" altLang="zh-CN" sz="2800" b="1" dirty="0" smtClean="0">
                  <a:solidFill>
                    <a:srgbClr val="F7898C"/>
                  </a:solidFill>
                  <a:latin typeface="Arial" pitchFamily="34" charset="0"/>
                  <a:ea typeface="字魂59号-创粗黑" panose="00000500000000000000" pitchFamily="2" charset="-122"/>
                  <a:cs typeface="Arial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2800" b="1" dirty="0" err="1" smtClean="0">
                  <a:solidFill>
                    <a:srgbClr val="F7898C"/>
                  </a:solidFill>
                  <a:latin typeface="Arial" pitchFamily="34" charset="0"/>
                  <a:ea typeface="字魂59号-创粗黑" panose="00000500000000000000" pitchFamily="2" charset="-122"/>
                  <a:cs typeface="Arial" pitchFamily="34" charset="0"/>
                  <a:sym typeface="字魂59号-创粗黑" panose="00000500000000000000" pitchFamily="2" charset="-122"/>
                </a:rPr>
                <a:t>bài</a:t>
              </a:r>
              <a:r>
                <a:rPr lang="en-US" altLang="zh-CN" sz="2800" b="1" dirty="0" smtClean="0">
                  <a:solidFill>
                    <a:srgbClr val="F7898C"/>
                  </a:solidFill>
                  <a:latin typeface="Arial" pitchFamily="34" charset="0"/>
                  <a:ea typeface="字魂59号-创粗黑" panose="00000500000000000000" pitchFamily="2" charset="-122"/>
                  <a:cs typeface="Arial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2800" b="1" dirty="0" err="1" smtClean="0">
                  <a:solidFill>
                    <a:srgbClr val="F7898C"/>
                  </a:solidFill>
                  <a:latin typeface="Arial" pitchFamily="34" charset="0"/>
                  <a:ea typeface="字魂59号-创粗黑" panose="00000500000000000000" pitchFamily="2" charset="-122"/>
                  <a:cs typeface="Arial" pitchFamily="34" charset="0"/>
                  <a:sym typeface="字魂59号-创粗黑" panose="00000500000000000000" pitchFamily="2" charset="-122"/>
                </a:rPr>
                <a:t>giải</a:t>
              </a:r>
              <a:r>
                <a:rPr lang="en-US" altLang="zh-CN" sz="2800" b="1" dirty="0" smtClean="0">
                  <a:solidFill>
                    <a:srgbClr val="F7898C"/>
                  </a:solidFill>
                  <a:latin typeface="Arial" pitchFamily="34" charset="0"/>
                  <a:ea typeface="字魂59号-创粗黑" panose="00000500000000000000" pitchFamily="2" charset="-122"/>
                  <a:cs typeface="Arial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2800" b="1" dirty="0" err="1" smtClean="0">
                  <a:solidFill>
                    <a:srgbClr val="F7898C"/>
                  </a:solidFill>
                  <a:latin typeface="Arial" pitchFamily="34" charset="0"/>
                  <a:ea typeface="字魂59号-创粗黑" panose="00000500000000000000" pitchFamily="2" charset="-122"/>
                  <a:cs typeface="Arial" pitchFamily="34" charset="0"/>
                  <a:sym typeface="字魂59号-创粗黑" panose="00000500000000000000" pitchFamily="2" charset="-122"/>
                </a:rPr>
                <a:t>của</a:t>
              </a:r>
              <a:r>
                <a:rPr lang="en-US" altLang="zh-CN" sz="2800" b="1" dirty="0" smtClean="0">
                  <a:solidFill>
                    <a:srgbClr val="F7898C"/>
                  </a:solidFill>
                  <a:latin typeface="Arial" pitchFamily="34" charset="0"/>
                  <a:ea typeface="字魂59号-创粗黑" panose="00000500000000000000" pitchFamily="2" charset="-122"/>
                  <a:cs typeface="Arial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2800" b="1" dirty="0" err="1" smtClean="0">
                  <a:solidFill>
                    <a:srgbClr val="F7898C"/>
                  </a:solidFill>
                  <a:latin typeface="Arial" pitchFamily="34" charset="0"/>
                  <a:ea typeface="字魂59号-创粗黑" panose="00000500000000000000" pitchFamily="2" charset="-122"/>
                  <a:cs typeface="Arial" pitchFamily="34" charset="0"/>
                  <a:sym typeface="字魂59号-创粗黑" panose="00000500000000000000" pitchFamily="2" charset="-122"/>
                </a:rPr>
                <a:t>bài</a:t>
              </a:r>
              <a:r>
                <a:rPr lang="en-US" altLang="zh-CN" sz="2800" b="1" dirty="0" smtClean="0">
                  <a:solidFill>
                    <a:srgbClr val="F7898C"/>
                  </a:solidFill>
                  <a:latin typeface="Arial" pitchFamily="34" charset="0"/>
                  <a:ea typeface="字魂59号-创粗黑" panose="00000500000000000000" pitchFamily="2" charset="-122"/>
                  <a:cs typeface="Arial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2800" b="1" dirty="0" err="1" smtClean="0">
                  <a:solidFill>
                    <a:srgbClr val="F7898C"/>
                  </a:solidFill>
                  <a:latin typeface="Arial" pitchFamily="34" charset="0"/>
                  <a:ea typeface="字魂59号-创粗黑" panose="00000500000000000000" pitchFamily="2" charset="-122"/>
                  <a:cs typeface="Arial" pitchFamily="34" charset="0"/>
                  <a:sym typeface="字魂59号-创粗黑" panose="00000500000000000000" pitchFamily="2" charset="-122"/>
                </a:rPr>
                <a:t>toán</a:t>
              </a:r>
              <a:r>
                <a:rPr lang="en-US" altLang="zh-CN" sz="2800" b="1" dirty="0" smtClean="0">
                  <a:solidFill>
                    <a:srgbClr val="F7898C"/>
                  </a:solidFill>
                  <a:latin typeface="Arial" pitchFamily="34" charset="0"/>
                  <a:ea typeface="字魂59号-创粗黑" panose="00000500000000000000" pitchFamily="2" charset="-122"/>
                  <a:cs typeface="Arial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2800" b="1" dirty="0" err="1" smtClean="0">
                  <a:solidFill>
                    <a:srgbClr val="F7898C"/>
                  </a:solidFill>
                  <a:latin typeface="Arial" pitchFamily="34" charset="0"/>
                  <a:ea typeface="字魂59号-创粗黑" panose="00000500000000000000" pitchFamily="2" charset="-122"/>
                  <a:cs typeface="Arial" pitchFamily="34" charset="0"/>
                  <a:sym typeface="字魂59号-创粗黑" panose="00000500000000000000" pitchFamily="2" charset="-122"/>
                </a:rPr>
                <a:t>có</a:t>
              </a:r>
              <a:r>
                <a:rPr lang="en-US" altLang="zh-CN" sz="2800" b="1" dirty="0" smtClean="0">
                  <a:solidFill>
                    <a:srgbClr val="F7898C"/>
                  </a:solidFill>
                  <a:latin typeface="Arial" pitchFamily="34" charset="0"/>
                  <a:ea typeface="字魂59号-创粗黑" panose="00000500000000000000" pitchFamily="2" charset="-122"/>
                  <a:cs typeface="Arial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2800" b="1" dirty="0" err="1" smtClean="0">
                  <a:solidFill>
                    <a:srgbClr val="F7898C"/>
                  </a:solidFill>
                  <a:latin typeface="Arial" pitchFamily="34" charset="0"/>
                  <a:ea typeface="字魂59号-创粗黑" panose="00000500000000000000" pitchFamily="2" charset="-122"/>
                  <a:cs typeface="Arial" pitchFamily="34" charset="0"/>
                  <a:sym typeface="字魂59号-创粗黑" panose="00000500000000000000" pitchFamily="2" charset="-122"/>
                </a:rPr>
                <a:t>lời</a:t>
              </a:r>
              <a:r>
                <a:rPr lang="en-US" altLang="zh-CN" sz="2800" b="1" dirty="0" smtClean="0">
                  <a:solidFill>
                    <a:srgbClr val="F7898C"/>
                  </a:solidFill>
                  <a:latin typeface="Arial" pitchFamily="34" charset="0"/>
                  <a:ea typeface="字魂59号-创粗黑" panose="00000500000000000000" pitchFamily="2" charset="-122"/>
                  <a:cs typeface="Arial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2800" b="1" dirty="0" err="1" smtClean="0">
                  <a:solidFill>
                    <a:srgbClr val="F7898C"/>
                  </a:solidFill>
                  <a:latin typeface="Arial" pitchFamily="34" charset="0"/>
                  <a:ea typeface="字魂59号-创粗黑" panose="00000500000000000000" pitchFamily="2" charset="-122"/>
                  <a:cs typeface="Arial" pitchFamily="34" charset="0"/>
                  <a:sym typeface="字魂59号-创粗黑" panose="00000500000000000000" pitchFamily="2" charset="-122"/>
                </a:rPr>
                <a:t>văn</a:t>
              </a:r>
              <a:r>
                <a:rPr lang="en-US" altLang="zh-CN" sz="2800" b="1" dirty="0">
                  <a:solidFill>
                    <a:srgbClr val="F7898C"/>
                  </a:solidFill>
                  <a:latin typeface="Arial" pitchFamily="34" charset="0"/>
                  <a:ea typeface="字魂59号-创粗黑" panose="00000500000000000000" pitchFamily="2" charset="-122"/>
                  <a:cs typeface="Arial" pitchFamily="34" charset="0"/>
                  <a:sym typeface="字魂59号-创粗黑" panose="00000500000000000000" pitchFamily="2" charset="-122"/>
                </a:rPr>
                <a:t>.</a:t>
              </a:r>
              <a:endParaRPr lang="zh-CN" altLang="en-US" sz="2800" b="1" dirty="0">
                <a:solidFill>
                  <a:srgbClr val="F7898C"/>
                </a:solidFill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1230" r="89549">
                        <a14:foregroundMark x1="20902" y1="23925" x2="9836" y2="45968"/>
                        <a14:foregroundMark x1="10861" y1="46774" x2="12705" y2="69892"/>
                        <a14:foregroundMark x1="16189" y1="36290" x2="23361" y2="69086"/>
                        <a14:foregroundMark x1="13934" y1="40860" x2="13320" y2="75538"/>
                        <a14:foregroundMark x1="15779" y1="69892" x2="29918" y2="87634"/>
                        <a14:foregroundMark x1="22336" y1="70699" x2="37500" y2="82527"/>
                        <a14:foregroundMark x1="18033" y1="37097" x2="40164" y2="23387"/>
                        <a14:foregroundMark x1="17418" y1="32796" x2="37705" y2="21774"/>
                        <a14:foregroundMark x1="22131" y1="24194" x2="37500" y2="18548"/>
                        <a14:foregroundMark x1="42828" y1="23118" x2="52869" y2="36290"/>
                        <a14:foregroundMark x1="41189" y1="45699" x2="33402" y2="66129"/>
                        <a14:foregroundMark x1="34631" y1="41667" x2="31762" y2="62097"/>
                        <a14:foregroundMark x1="68443" y1="9140" x2="65984" y2="13172"/>
                        <a14:foregroundMark x1="69467" y1="9409" x2="62090" y2="209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775" y="1327427"/>
            <a:ext cx="911736" cy="695113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235F6F12-CCEE-452A-A579-1E14567FB943}"/>
              </a:ext>
            </a:extLst>
          </p:cNvPr>
          <p:cNvSpPr txBox="1"/>
          <p:nvPr/>
        </p:nvSpPr>
        <p:spPr>
          <a:xfrm>
            <a:off x="-1659904" y="2517236"/>
            <a:ext cx="75209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400" dirty="0" err="1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Mục</a:t>
            </a:r>
            <a:r>
              <a:rPr lang="en-US" sz="4400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tiêu</a:t>
            </a:r>
            <a:endParaRPr lang="en-US" sz="4400" dirty="0"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iCiel Crocante" panose="02000000000000000000" pitchFamily="2" charset="0"/>
            </a:endParaRPr>
          </a:p>
        </p:txBody>
      </p:sp>
      <p:pic>
        <p:nvPicPr>
          <p:cNvPr id="62" name="Picture 6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1230" r="89549">
                        <a14:foregroundMark x1="20902" y1="23925" x2="9836" y2="45968"/>
                        <a14:foregroundMark x1="10861" y1="46774" x2="12705" y2="69892"/>
                        <a14:foregroundMark x1="16189" y1="36290" x2="23361" y2="69086"/>
                        <a14:foregroundMark x1="13934" y1="40860" x2="13320" y2="75538"/>
                        <a14:foregroundMark x1="15779" y1="69892" x2="29918" y2="87634"/>
                        <a14:foregroundMark x1="22336" y1="70699" x2="37500" y2="82527"/>
                        <a14:foregroundMark x1="18033" y1="37097" x2="40164" y2="23387"/>
                        <a14:foregroundMark x1="17418" y1="32796" x2="37705" y2="21774"/>
                        <a14:foregroundMark x1="22131" y1="24194" x2="37500" y2="18548"/>
                        <a14:foregroundMark x1="42828" y1="23118" x2="52869" y2="36290"/>
                        <a14:foregroundMark x1="41189" y1="45699" x2="33402" y2="66129"/>
                        <a14:foregroundMark x1="34631" y1="41667" x2="31762" y2="62097"/>
                        <a14:foregroundMark x1="68443" y1="9140" x2="65984" y2="13172"/>
                        <a14:foregroundMark x1="69467" y1="9409" x2="62090" y2="209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3487" y="2680077"/>
            <a:ext cx="911736" cy="695113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1230" r="89549">
                        <a14:foregroundMark x1="20902" y1="23925" x2="9836" y2="45968"/>
                        <a14:foregroundMark x1="10861" y1="46774" x2="12705" y2="69892"/>
                        <a14:foregroundMark x1="16189" y1="36290" x2="23361" y2="69086"/>
                        <a14:foregroundMark x1="13934" y1="40860" x2="13320" y2="75538"/>
                        <a14:foregroundMark x1="15779" y1="69892" x2="29918" y2="87634"/>
                        <a14:foregroundMark x1="22336" y1="70699" x2="37500" y2="82527"/>
                        <a14:foregroundMark x1="18033" y1="37097" x2="40164" y2="23387"/>
                        <a14:foregroundMark x1="17418" y1="32796" x2="37705" y2="21774"/>
                        <a14:foregroundMark x1="22131" y1="24194" x2="37500" y2="18548"/>
                        <a14:foregroundMark x1="42828" y1="23118" x2="52869" y2="36290"/>
                        <a14:foregroundMark x1="41189" y1="45699" x2="33402" y2="66129"/>
                        <a14:foregroundMark x1="34631" y1="41667" x2="31762" y2="62097"/>
                        <a14:foregroundMark x1="68443" y1="9140" x2="65984" y2="13172"/>
                        <a14:foregroundMark x1="69467" y1="9409" x2="62090" y2="209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7139" y="4244392"/>
            <a:ext cx="911736" cy="695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051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A_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454" y="828108"/>
            <a:ext cx="6121493" cy="42943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000" y="2325427"/>
            <a:ext cx="3962400" cy="187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0" y="0"/>
            <a:ext cx="1121664" cy="122888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10343036" y="0"/>
            <a:ext cx="1848964" cy="1411491"/>
          </a:xfrm>
          <a:prstGeom prst="rect">
            <a:avLst/>
          </a:prstGeom>
        </p:spPr>
      </p:pic>
      <p:sp>
        <p:nvSpPr>
          <p:cNvPr id="11" name="文本框 8"/>
          <p:cNvSpPr txBox="1"/>
          <p:nvPr/>
        </p:nvSpPr>
        <p:spPr>
          <a:xfrm>
            <a:off x="1108289" y="654878"/>
            <a:ext cx="5840130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a) </a:t>
            </a:r>
            <a:r>
              <a:rPr kumimoji="0" lang="en-US" altLang="zh-CN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Số</a:t>
            </a:r>
            <a:r>
              <a:rPr kumimoji="0" lang="en-US" altLang="zh-CN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gà</a:t>
            </a:r>
            <a:r>
              <a:rPr kumimoji="0" lang="en-US" altLang="zh-CN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hơn</a:t>
            </a:r>
            <a:r>
              <a:rPr kumimoji="0" lang="en-US" altLang="zh-CN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số</a:t>
            </a:r>
            <a:r>
              <a:rPr kumimoji="0" lang="en-US" altLang="zh-CN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vịt</a:t>
            </a:r>
            <a:r>
              <a:rPr kumimoji="0" lang="en-US" altLang="zh-CN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mấy</a:t>
            </a:r>
            <a:r>
              <a:rPr kumimoji="0" lang="en-US" altLang="zh-CN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con?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ea typeface="字魂59号-创粗黑" panose="00000500000000000000" pitchFamily="2" charset="-122"/>
              <a:cs typeface="Arial" pitchFamily="34" charset="0"/>
              <a:sym typeface="字魂59号-创粗黑" panose="00000500000000000000" pitchFamily="2" charset="-12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2809" y="1781321"/>
            <a:ext cx="514719" cy="76138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58"/>
          <a:stretch/>
        </p:blipFill>
        <p:spPr>
          <a:xfrm flipH="1">
            <a:off x="3342468" y="1974936"/>
            <a:ext cx="514566" cy="5677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28948" y="2773251"/>
            <a:ext cx="525905" cy="68439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62" b="100000" l="6070" r="8977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32960" y="1319939"/>
            <a:ext cx="1472125" cy="1453312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58"/>
          <a:stretch/>
        </p:blipFill>
        <p:spPr>
          <a:xfrm flipH="1">
            <a:off x="4084590" y="1974936"/>
            <a:ext cx="514566" cy="567774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42132" y="2773251"/>
            <a:ext cx="525905" cy="684397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74833" y="2773251"/>
            <a:ext cx="525905" cy="684397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95253" y="2786503"/>
            <a:ext cx="525905" cy="684397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26001" y="2773251"/>
            <a:ext cx="525905" cy="684397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19917" y="2773251"/>
            <a:ext cx="525905" cy="684397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99610" y="2786503"/>
            <a:ext cx="525905" cy="684397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58"/>
          <a:stretch/>
        </p:blipFill>
        <p:spPr>
          <a:xfrm flipH="1">
            <a:off x="4773330" y="1973036"/>
            <a:ext cx="514566" cy="567774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58"/>
          <a:stretch/>
        </p:blipFill>
        <p:spPr>
          <a:xfrm flipH="1">
            <a:off x="5462444" y="1973036"/>
            <a:ext cx="514566" cy="567774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58"/>
          <a:stretch/>
        </p:blipFill>
        <p:spPr>
          <a:xfrm flipH="1">
            <a:off x="6152555" y="1965737"/>
            <a:ext cx="514566" cy="567774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58"/>
          <a:stretch/>
        </p:blipFill>
        <p:spPr>
          <a:xfrm flipH="1">
            <a:off x="6841669" y="1965737"/>
            <a:ext cx="514566" cy="567774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58"/>
          <a:stretch/>
        </p:blipFill>
        <p:spPr>
          <a:xfrm flipH="1">
            <a:off x="7583417" y="1963837"/>
            <a:ext cx="514566" cy="567774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58"/>
          <a:stretch/>
        </p:blipFill>
        <p:spPr>
          <a:xfrm flipH="1">
            <a:off x="8272531" y="1963837"/>
            <a:ext cx="514566" cy="567774"/>
          </a:xfrm>
          <a:prstGeom prst="rect">
            <a:avLst/>
          </a:prstGeom>
        </p:spPr>
      </p:pic>
      <p:sp>
        <p:nvSpPr>
          <p:cNvPr id="17" name="Left Brace 16"/>
          <p:cNvSpPr/>
          <p:nvPr/>
        </p:nvSpPr>
        <p:spPr>
          <a:xfrm rot="16200000">
            <a:off x="7616595" y="1906131"/>
            <a:ext cx="242231" cy="1584210"/>
          </a:xfrm>
          <a:prstGeom prst="leftBrace">
            <a:avLst>
              <a:gd name="adj1" fmla="val 8333"/>
              <a:gd name="adj2" fmla="val 48327"/>
            </a:avLst>
          </a:prstGeom>
          <a:ln w="127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7552182" y="2850409"/>
            <a:ext cx="4042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28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 flipV="1">
            <a:off x="1688561" y="1239653"/>
            <a:ext cx="3085342" cy="441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6154058" y="3541683"/>
            <a:ext cx="3711272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 smtClean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3200" dirty="0" smtClean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giải</a:t>
            </a:r>
            <a:endParaRPr lang="en-US" sz="3200" dirty="0" smtClean="0">
              <a:solidFill>
                <a:srgbClr val="43A081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3200" dirty="0" err="1" smtClean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3200" dirty="0" smtClean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gà</a:t>
            </a:r>
            <a:r>
              <a:rPr lang="en-US" sz="3200" dirty="0" smtClean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hơn</a:t>
            </a:r>
            <a:r>
              <a:rPr lang="en-US" sz="3200" dirty="0" smtClean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3200" dirty="0" smtClean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vịt</a:t>
            </a:r>
            <a:r>
              <a:rPr lang="en-US" sz="3200" dirty="0" smtClean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3200" dirty="0" smtClean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3200" dirty="0" smtClean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10 – 7 = 3 (con)</a:t>
            </a:r>
          </a:p>
          <a:p>
            <a:pPr algn="ctr">
              <a:lnSpc>
                <a:spcPct val="150000"/>
              </a:lnSpc>
            </a:pPr>
            <a:r>
              <a:rPr lang="en-US" sz="3200" dirty="0" err="1" smtClean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3200" dirty="0" smtClean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3200" dirty="0" smtClean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: 3 con.</a:t>
            </a:r>
          </a:p>
          <a:p>
            <a:pPr algn="ctr">
              <a:lnSpc>
                <a:spcPct val="150000"/>
              </a:lnSpc>
            </a:pPr>
            <a:endParaRPr lang="en-US" sz="3200" dirty="0">
              <a:solidFill>
                <a:srgbClr val="43A08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 flipH="1">
            <a:off x="9183802" y="2058983"/>
            <a:ext cx="18989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(10 con)</a:t>
            </a:r>
            <a:endParaRPr lang="en-US" sz="32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 flipH="1">
            <a:off x="9183802" y="2872873"/>
            <a:ext cx="18989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(7 con)</a:t>
            </a:r>
            <a:endParaRPr lang="en-US" sz="32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2711717" y="4258543"/>
            <a:ext cx="25250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Câu</a:t>
            </a:r>
            <a:r>
              <a:rPr lang="en-US" sz="32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lời</a:t>
            </a:r>
            <a:r>
              <a:rPr lang="en-US" sz="32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giải</a:t>
            </a:r>
            <a:endParaRPr lang="en-US" sz="3200" b="1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2695456" y="4969143"/>
            <a:ext cx="216437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Phép</a:t>
            </a:r>
            <a:r>
              <a:rPr lang="en-US" sz="32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tính</a:t>
            </a:r>
            <a:endParaRPr lang="en-US" sz="3200" b="1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2687508" y="5703241"/>
            <a:ext cx="166423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32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số</a:t>
            </a:r>
            <a:endParaRPr lang="en-US" sz="3200" b="1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2856900" y="559848"/>
            <a:ext cx="822960" cy="822960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7" grpId="0" animBg="1"/>
      <p:bldP spid="18" grpId="0"/>
      <p:bldP spid="55" grpId="0"/>
      <p:bldP spid="56" grpId="0"/>
      <p:bldP spid="57" grpId="0"/>
      <p:bldP spid="58" grpId="0"/>
      <p:bldP spid="59" grpId="0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0" y="0"/>
            <a:ext cx="1121664" cy="122888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10343036" y="0"/>
            <a:ext cx="1848964" cy="1411491"/>
          </a:xfrm>
          <a:prstGeom prst="rect">
            <a:avLst/>
          </a:prstGeom>
        </p:spPr>
      </p:pic>
      <p:sp>
        <p:nvSpPr>
          <p:cNvPr id="11" name="文本框 8"/>
          <p:cNvSpPr txBox="1"/>
          <p:nvPr/>
        </p:nvSpPr>
        <p:spPr>
          <a:xfrm>
            <a:off x="966619" y="654878"/>
            <a:ext cx="6769313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b) </a:t>
            </a:r>
            <a:r>
              <a:rPr kumimoji="0" lang="en-US" altLang="zh-CN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Số</a:t>
            </a:r>
            <a:r>
              <a:rPr kumimoji="0" lang="en-US" altLang="zh-CN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ngỗng</a:t>
            </a:r>
            <a:r>
              <a:rPr kumimoji="0" lang="en-US" altLang="zh-CN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kém</a:t>
            </a:r>
            <a:r>
              <a:rPr kumimoji="0" lang="en-US" altLang="zh-CN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số</a:t>
            </a:r>
            <a:r>
              <a:rPr kumimoji="0" lang="en-US" altLang="zh-CN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vịt</a:t>
            </a:r>
            <a:r>
              <a:rPr kumimoji="0" lang="en-US" altLang="zh-CN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mấy</a:t>
            </a:r>
            <a:r>
              <a:rPr kumimoji="0" lang="en-US" altLang="zh-CN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con?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ea typeface="字魂59号-创粗黑" panose="00000500000000000000" pitchFamily="2" charset="-122"/>
              <a:cs typeface="Arial" pitchFamily="34" charset="0"/>
              <a:sym typeface="字魂59号-创粗黑" panose="00000500000000000000" pitchFamily="2" charset="-122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53050" y="2773251"/>
            <a:ext cx="525905" cy="684397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04871" y="2773251"/>
            <a:ext cx="525905" cy="684397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27725" y="2773251"/>
            <a:ext cx="525905" cy="684397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64056" y="2786503"/>
            <a:ext cx="525905" cy="684397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49352" y="2773251"/>
            <a:ext cx="525905" cy="684397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33421" y="2773251"/>
            <a:ext cx="525905" cy="684397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19178" y="2786503"/>
            <a:ext cx="525905" cy="684397"/>
          </a:xfrm>
          <a:prstGeom prst="rect">
            <a:avLst/>
          </a:prstGeom>
        </p:spPr>
      </p:pic>
      <p:sp>
        <p:nvSpPr>
          <p:cNvPr id="17" name="Left Brace 16"/>
          <p:cNvSpPr/>
          <p:nvPr/>
        </p:nvSpPr>
        <p:spPr>
          <a:xfrm rot="5400000" flipV="1">
            <a:off x="7204688" y="1881016"/>
            <a:ext cx="274320" cy="1280160"/>
          </a:xfrm>
          <a:prstGeom prst="leftBrace">
            <a:avLst>
              <a:gd name="adj1" fmla="val 8333"/>
              <a:gd name="adj2" fmla="val 48327"/>
            </a:avLst>
          </a:prstGeom>
          <a:ln w="127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7137966" y="1663154"/>
            <a:ext cx="4042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28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1546892" y="1244065"/>
            <a:ext cx="407904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6011719" y="3541683"/>
            <a:ext cx="4443845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32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giải</a:t>
            </a:r>
            <a:endParaRPr lang="en-US" sz="32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3200" dirty="0" err="1" smtClean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3200" dirty="0" smtClean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ngỗng</a:t>
            </a:r>
            <a:r>
              <a:rPr lang="en-US" sz="3200" dirty="0" smtClean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kém</a:t>
            </a:r>
            <a:r>
              <a:rPr lang="en-US" sz="3200" dirty="0" smtClean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3200" dirty="0" smtClean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vịt</a:t>
            </a:r>
            <a:r>
              <a:rPr lang="en-US" sz="3200" dirty="0" smtClean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3200" dirty="0" smtClean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3200" dirty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7</a:t>
            </a:r>
            <a:r>
              <a:rPr lang="en-US" sz="3200" dirty="0" smtClean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 – 5 = 2 (con)</a:t>
            </a:r>
          </a:p>
          <a:p>
            <a:pPr algn="ctr">
              <a:lnSpc>
                <a:spcPct val="150000"/>
              </a:lnSpc>
            </a:pPr>
            <a:r>
              <a:rPr lang="en-US" sz="3200" dirty="0" err="1" smtClean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3200" dirty="0" smtClean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3200" dirty="0" smtClean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: 2 con.</a:t>
            </a:r>
          </a:p>
          <a:p>
            <a:pPr algn="ctr">
              <a:lnSpc>
                <a:spcPct val="150000"/>
              </a:lnSpc>
            </a:pPr>
            <a:endParaRPr lang="en-US" sz="3200" dirty="0">
              <a:solidFill>
                <a:srgbClr val="43A08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 flipH="1">
            <a:off x="8880616" y="2058983"/>
            <a:ext cx="18989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(5 con)</a:t>
            </a:r>
            <a:endParaRPr lang="en-US" sz="32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 flipH="1">
            <a:off x="8932132" y="2872873"/>
            <a:ext cx="18989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(7 con)</a:t>
            </a:r>
            <a:endParaRPr lang="en-US" sz="32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2355103" y="4258543"/>
            <a:ext cx="25250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Câu</a:t>
            </a:r>
            <a:r>
              <a:rPr lang="en-US" sz="32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lời</a:t>
            </a:r>
            <a:r>
              <a:rPr lang="en-US" sz="32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giải</a:t>
            </a:r>
            <a:endParaRPr lang="en-US" sz="3200" b="1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2338842" y="4969143"/>
            <a:ext cx="216437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Phép</a:t>
            </a:r>
            <a:r>
              <a:rPr lang="en-US" sz="32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tính</a:t>
            </a:r>
            <a:endParaRPr lang="en-US" sz="3200" b="1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2330894" y="5703241"/>
            <a:ext cx="166423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32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số</a:t>
            </a:r>
            <a:endParaRPr lang="en-US" sz="3200" b="1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279" y="1687133"/>
            <a:ext cx="1288148" cy="858766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144" y="1718354"/>
            <a:ext cx="1288148" cy="858766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0998" y="1687133"/>
            <a:ext cx="1288148" cy="85876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692" y="1687133"/>
            <a:ext cx="1288148" cy="85876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6556" y="1676683"/>
            <a:ext cx="1288148" cy="858766"/>
          </a:xfrm>
          <a:prstGeom prst="rect">
            <a:avLst/>
          </a:prstGeom>
        </p:spPr>
      </p:pic>
      <p:sp>
        <p:nvSpPr>
          <p:cNvPr id="28" name="Oval 27"/>
          <p:cNvSpPr/>
          <p:nvPr/>
        </p:nvSpPr>
        <p:spPr>
          <a:xfrm>
            <a:off x="3576112" y="547587"/>
            <a:ext cx="822960" cy="822960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04802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7" grpId="0" animBg="1"/>
      <p:bldP spid="18" grpId="0"/>
      <p:bldP spid="55" grpId="0"/>
      <p:bldP spid="56" grpId="0"/>
      <p:bldP spid="57" grpId="0"/>
      <p:bldP spid="58" grpId="0"/>
      <p:bldP spid="59" grpId="0"/>
      <p:bldP spid="2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1204" y="1981135"/>
            <a:ext cx="7066949" cy="2310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423747" y="1981135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Bước</a:t>
            </a:r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1: </a:t>
            </a:r>
            <a:r>
              <a:rPr lang="en-US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b="1" dirty="0" smtClean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347525" y="744677"/>
            <a:ext cx="94820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toán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3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bước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23747" y="2688314"/>
            <a:ext cx="36663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Bước</a:t>
            </a:r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2: </a:t>
            </a:r>
            <a:r>
              <a:rPr lang="en-US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phép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endParaRPr lang="en-US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23747" y="3395493"/>
            <a:ext cx="339971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Bước</a:t>
            </a:r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3: </a:t>
            </a:r>
            <a:r>
              <a:rPr lang="en-US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399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A_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454" y="828108"/>
            <a:ext cx="6121493" cy="42943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9554" y="2222879"/>
            <a:ext cx="4584700" cy="2057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0" y="0"/>
            <a:ext cx="1121664" cy="122888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10343036" y="0"/>
            <a:ext cx="1848964" cy="1411491"/>
          </a:xfrm>
          <a:prstGeom prst="rect">
            <a:avLst/>
          </a:prstGeom>
        </p:spPr>
      </p:pic>
      <p:sp>
        <p:nvSpPr>
          <p:cNvPr id="11" name="文本框 8"/>
          <p:cNvSpPr txBox="1"/>
          <p:nvPr/>
        </p:nvSpPr>
        <p:spPr>
          <a:xfrm>
            <a:off x="1858928" y="985912"/>
            <a:ext cx="10159230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Số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chim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cành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trên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hơn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số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chim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cành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dưới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mấy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con?</a:t>
            </a:r>
            <a:endParaRPr kumimoji="0" lang="zh-CN" altLang="en-US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ea typeface="字魂59号-创粗黑" panose="00000500000000000000" pitchFamily="2" charset="-122"/>
              <a:cs typeface="Arial" pitchFamily="34" charset="0"/>
              <a:sym typeface="字魂59号-创粗黑" panose="00000500000000000000" pitchFamily="2" charset="-122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 flipV="1">
            <a:off x="3401599" y="1499253"/>
            <a:ext cx="1554480" cy="441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317791" y="2536100"/>
            <a:ext cx="7372531" cy="33239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 err="1" smtClean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2800" dirty="0" smtClean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giải</a:t>
            </a:r>
            <a:endParaRPr lang="en-US" sz="2800" dirty="0" smtClean="0">
              <a:solidFill>
                <a:srgbClr val="43A081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2800" dirty="0" err="1" smtClean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2800" dirty="0" smtClean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chim</a:t>
            </a:r>
            <a:r>
              <a:rPr lang="en-US" sz="2800" dirty="0" smtClean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cành</a:t>
            </a:r>
            <a:r>
              <a:rPr lang="en-US" sz="2800" dirty="0" smtClean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trên</a:t>
            </a:r>
            <a:r>
              <a:rPr lang="en-US" sz="2800" dirty="0" smtClean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hơn</a:t>
            </a:r>
            <a:r>
              <a:rPr lang="en-US" sz="2800" dirty="0" smtClean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2800" dirty="0" smtClean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chim</a:t>
            </a:r>
            <a:r>
              <a:rPr lang="en-US" sz="2800" dirty="0" smtClean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cành</a:t>
            </a:r>
            <a:r>
              <a:rPr lang="en-US" sz="2800" dirty="0" smtClean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dưới</a:t>
            </a:r>
            <a:r>
              <a:rPr lang="en-US" sz="2800" dirty="0" smtClean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2800" dirty="0" smtClean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2800" dirty="0" smtClean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           -            =         ( con) </a:t>
            </a:r>
          </a:p>
          <a:p>
            <a:pPr algn="ctr">
              <a:lnSpc>
                <a:spcPct val="150000"/>
              </a:lnSpc>
            </a:pPr>
            <a:r>
              <a:rPr lang="en-US" sz="2800" dirty="0" err="1" smtClean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2800" dirty="0" smtClean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2800" dirty="0" smtClean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:      con.</a:t>
            </a:r>
          </a:p>
          <a:p>
            <a:pPr algn="ctr">
              <a:lnSpc>
                <a:spcPct val="150000"/>
              </a:lnSpc>
            </a:pPr>
            <a:endParaRPr lang="en-US" sz="2800" dirty="0">
              <a:solidFill>
                <a:srgbClr val="43A08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52" t="24016" r="32695" b="22469"/>
          <a:stretch/>
        </p:blipFill>
        <p:spPr bwMode="auto">
          <a:xfrm>
            <a:off x="7591463" y="1807721"/>
            <a:ext cx="4217158" cy="3936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" name="MH_Other_2">
            <a:extLst>
              <a:ext uri="{FF2B5EF4-FFF2-40B4-BE49-F238E27FC236}">
                <a16:creationId xmlns:a16="http://schemas.microsoft.com/office/drawing/2014/main" id="{59A90A8C-E3ED-4437-9D34-0570F46DF52A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053473" y="908255"/>
            <a:ext cx="614754" cy="614828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32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1</a:t>
            </a:r>
            <a:endParaRPr lang="zh-CN" altLang="en-US" sz="3200" b="1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cxnSp>
        <p:nvCxnSpPr>
          <p:cNvPr id="36" name="Straight Connector 35"/>
          <p:cNvCxnSpPr/>
          <p:nvPr/>
        </p:nvCxnSpPr>
        <p:spPr>
          <a:xfrm flipV="1">
            <a:off x="7495927" y="1493485"/>
            <a:ext cx="1554480" cy="441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V="1">
            <a:off x="5121217" y="1513012"/>
            <a:ext cx="731520" cy="441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: Rounded Corners 7">
            <a:extLst>
              <a:ext uri="{FF2B5EF4-FFF2-40B4-BE49-F238E27FC236}">
                <a16:creationId xmlns:a16="http://schemas.microsoft.com/office/drawing/2014/main" id="{081E25D3-CA2A-45F5-9E1A-C95205EE09AC}"/>
              </a:ext>
            </a:extLst>
          </p:cNvPr>
          <p:cNvSpPr/>
          <p:nvPr/>
        </p:nvSpPr>
        <p:spPr>
          <a:xfrm>
            <a:off x="3398272" y="3970416"/>
            <a:ext cx="408622" cy="387462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7" name="Rectangle: Rounded Corners 7">
            <a:extLst>
              <a:ext uri="{FF2B5EF4-FFF2-40B4-BE49-F238E27FC236}">
                <a16:creationId xmlns:a16="http://schemas.microsoft.com/office/drawing/2014/main" id="{081E25D3-CA2A-45F5-9E1A-C95205EE09AC}"/>
              </a:ext>
            </a:extLst>
          </p:cNvPr>
          <p:cNvSpPr/>
          <p:nvPr/>
        </p:nvSpPr>
        <p:spPr>
          <a:xfrm>
            <a:off x="4672756" y="3984975"/>
            <a:ext cx="408622" cy="387462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61" name="Rectangle: Rounded Corners 7">
            <a:extLst>
              <a:ext uri="{FF2B5EF4-FFF2-40B4-BE49-F238E27FC236}">
                <a16:creationId xmlns:a16="http://schemas.microsoft.com/office/drawing/2014/main" id="{081E25D3-CA2A-45F5-9E1A-C95205EE09AC}"/>
              </a:ext>
            </a:extLst>
          </p:cNvPr>
          <p:cNvSpPr/>
          <p:nvPr/>
        </p:nvSpPr>
        <p:spPr>
          <a:xfrm>
            <a:off x="2241890" y="3971327"/>
            <a:ext cx="408622" cy="387462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63" name="Rectangle: Rounded Corners 7">
            <a:extLst>
              <a:ext uri="{FF2B5EF4-FFF2-40B4-BE49-F238E27FC236}">
                <a16:creationId xmlns:a16="http://schemas.microsoft.com/office/drawing/2014/main" id="{081E25D3-CA2A-45F5-9E1A-C95205EE09AC}"/>
              </a:ext>
            </a:extLst>
          </p:cNvPr>
          <p:cNvSpPr/>
          <p:nvPr/>
        </p:nvSpPr>
        <p:spPr>
          <a:xfrm>
            <a:off x="4059005" y="4626419"/>
            <a:ext cx="408622" cy="387462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64" name="Rectangle: Rounded Corners 9">
            <a:extLst>
              <a:ext uri="{FF2B5EF4-FFF2-40B4-BE49-F238E27FC236}">
                <a16:creationId xmlns:a16="http://schemas.microsoft.com/office/drawing/2014/main" id="{C30EB60D-A3B7-449E-B897-E938318C983D}"/>
              </a:ext>
            </a:extLst>
          </p:cNvPr>
          <p:cNvSpPr/>
          <p:nvPr/>
        </p:nvSpPr>
        <p:spPr>
          <a:xfrm>
            <a:off x="2092392" y="3882016"/>
            <a:ext cx="714930" cy="536966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67" name="Rectangle: Rounded Corners 9">
            <a:extLst>
              <a:ext uri="{FF2B5EF4-FFF2-40B4-BE49-F238E27FC236}">
                <a16:creationId xmlns:a16="http://schemas.microsoft.com/office/drawing/2014/main" id="{C30EB60D-A3B7-449E-B897-E938318C983D}"/>
              </a:ext>
            </a:extLst>
          </p:cNvPr>
          <p:cNvSpPr/>
          <p:nvPr/>
        </p:nvSpPr>
        <p:spPr>
          <a:xfrm>
            <a:off x="3245118" y="3909312"/>
            <a:ext cx="714930" cy="536966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Rectangle: Rounded Corners 9">
            <a:extLst>
              <a:ext uri="{FF2B5EF4-FFF2-40B4-BE49-F238E27FC236}">
                <a16:creationId xmlns:a16="http://schemas.microsoft.com/office/drawing/2014/main" id="{C30EB60D-A3B7-449E-B897-E938318C983D}"/>
              </a:ext>
            </a:extLst>
          </p:cNvPr>
          <p:cNvSpPr/>
          <p:nvPr/>
        </p:nvSpPr>
        <p:spPr>
          <a:xfrm>
            <a:off x="4531063" y="3909312"/>
            <a:ext cx="714930" cy="536966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9" name="Rectangle: Rounded Corners 9">
            <a:extLst>
              <a:ext uri="{FF2B5EF4-FFF2-40B4-BE49-F238E27FC236}">
                <a16:creationId xmlns:a16="http://schemas.microsoft.com/office/drawing/2014/main" id="{C30EB60D-A3B7-449E-B897-E938318C983D}"/>
              </a:ext>
            </a:extLst>
          </p:cNvPr>
          <p:cNvSpPr/>
          <p:nvPr/>
        </p:nvSpPr>
        <p:spPr>
          <a:xfrm>
            <a:off x="3914547" y="4586099"/>
            <a:ext cx="714930" cy="536966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70" name="Straight Connector 69"/>
          <p:cNvCxnSpPr/>
          <p:nvPr/>
        </p:nvCxnSpPr>
        <p:spPr>
          <a:xfrm flipV="1">
            <a:off x="9325917" y="1488018"/>
            <a:ext cx="1455814" cy="441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9212575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39" grpId="1" animBg="1"/>
      <p:bldP spid="39" grpId="2" animBg="1"/>
      <p:bldP spid="47" grpId="0" animBg="1"/>
      <p:bldP spid="47" grpId="1" animBg="1"/>
      <p:bldP spid="61" grpId="1" animBg="1"/>
      <p:bldP spid="61" grpId="2" animBg="1"/>
      <p:bldP spid="63" grpId="1" animBg="1"/>
      <p:bldP spid="63" grpId="2" animBg="1"/>
      <p:bldP spid="64" grpId="0"/>
      <p:bldP spid="67" grpId="0"/>
      <p:bldP spid="68" grpId="0"/>
      <p:bldP spid="6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CORM_RATE_SLIDES" val="0"/>
  <p:tag name="ISPRING_SCORM_RATE_QUIZZES" val="0"/>
  <p:tag name="ISPRING_SCORM_PASSING_SCORE" val="0.000000"/>
  <p:tag name="ISPRING_ULTRA_SCORM_COURSE_ID" val="669B65C9-EA22-4CCF-87FC-F8A065266AC6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ONLINEFOLDERID" val="0"/>
  <p:tag name="ISPRINGONLINEFOLDERPATH" val="内容列表"/>
  <p:tag name="ISPRINGCLOUDFOLDERID" val="0"/>
  <p:tag name="ISPRINGCLOUDFOLDERPATH" val="资源库"/>
  <p:tag name="ISPRING_OUTPUT_FOLDER" val="D:\ppt\第14批\901562"/>
  <p:tag name="ISPRING_PRESENTATION_TITLE" val="PPT源文件"/>
  <p:tag name="ISPRING_FIRST_PUBLI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heme/theme1.xml><?xml version="1.0" encoding="utf-8"?>
<a:theme xmlns:a="http://schemas.openxmlformats.org/drawingml/2006/main" name="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q2ofead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859</Words>
  <Application>Microsoft Office PowerPoint</Application>
  <PresentationFormat>Widescreen</PresentationFormat>
  <Paragraphs>143</Paragraphs>
  <Slides>18</Slides>
  <Notes>15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30" baseType="lpstr">
      <vt:lpstr>iCiel Crocante</vt:lpstr>
      <vt:lpstr>微软雅黑</vt:lpstr>
      <vt:lpstr>HP001 4 hàng</vt:lpstr>
      <vt:lpstr>HP001 5 hàng</vt:lpstr>
      <vt:lpstr>Calibri Light</vt:lpstr>
      <vt:lpstr>Calibri</vt:lpstr>
      <vt:lpstr>.VnArabia</vt:lpstr>
      <vt:lpstr>字魂59号-创粗黑</vt:lpstr>
      <vt:lpstr>Arial</vt:lpstr>
      <vt:lpstr>Times New Roman</vt:lpstr>
      <vt:lpstr>Office 主题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PPT源文件</dc:title>
  <dc:creator/>
  <cp:lastModifiedBy/>
  <cp:revision>8</cp:revision>
  <dcterms:created xsi:type="dcterms:W3CDTF">2018-03-01T02:03:00Z</dcterms:created>
  <dcterms:modified xsi:type="dcterms:W3CDTF">2021-09-16T04:25:47Z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2052-10.1.0.7520</vt:lpwstr>
  </property>
</Properties>
</file>