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</p:sldIdLst>
  <p:sldSz cx="12192000" cy="6858000"/>
  <p:notesSz cx="6858000" cy="9144000"/>
  <p:embeddedFontLst>
    <p:embeddedFont>
      <p:font typeface="Cookie" panose="020B0604020202020204" charset="0"/>
      <p:regular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g/C7L9g0HP6V5UO7y75RXHbrsj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E48C67-604F-4F1F-8C56-4D35BB55C2A9}">
  <a:tblStyle styleId="{1FE48C67-604F-4F1F-8C56-4D35BB55C2A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28" Type="http://customschemas.google.com/relationships/presentationmetadata" Target="metadata"/><Relationship Id="rId10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4" name="Google Shape;25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5" name="Google Shape;25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0" name="Google Shape;334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1" name="Google Shape;33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4" name="Google Shape;334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5" name="Google Shape;334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8" name="Google Shape;337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9" name="Google Shape;33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3" name="Google Shape;339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4" name="Google Shape;33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9" name="Google Shape;349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0" name="Google Shape;350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1" name="Google Shape;355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2" name="Google Shape;35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" name="Google Shape;11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12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" name="Google Shape;15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" name="Google Shape;19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" name="Google Shape;20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" name="Google Shape;22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" name="Google Shape;23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" name="Google Shape;25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" name="Google Shape;26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" name="Google Shape;28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" name="Google Shape;29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" name="Google Shape;31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4" name="Google Shape;34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" name="Google Shape;36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7" name="Google Shape;37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" name="Google Shape;47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8" name="Google Shape;48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50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" name="Google Shape;52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3" name="Google Shape;53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" name="Google Shape;55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" name="Google Shape;101;p23"/>
          <p:cNvGrpSpPr/>
          <p:nvPr/>
        </p:nvGrpSpPr>
        <p:grpSpPr>
          <a:xfrm>
            <a:off x="896619" y="1566374"/>
            <a:ext cx="9867486" cy="4807426"/>
            <a:chOff x="741115" y="853968"/>
            <a:chExt cx="7691377" cy="4021392"/>
          </a:xfrm>
        </p:grpSpPr>
        <p:sp>
          <p:nvSpPr>
            <p:cNvPr id="102" name="Google Shape;102;p23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" name="Google Shape;103;p23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04" name="Google Shape;104;p23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23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7" name="Google Shape;107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08" name="Google Shape;108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" name="Google Shape;164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5" name="Google Shape;165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6" name="Google Shape;166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67" name="Google Shape;167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68" name="Google Shape;168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" name="Google Shape;169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" name="Google Shape;170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" name="Google Shape;171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2" name="Google Shape;192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" name="Google Shape;232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3" name="Google Shape;233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6" name="Google Shape;236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" name="Google Shape;237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38" name="Google Shape;238;p23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" name="Google Shape;239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0" name="Google Shape;240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2" name="Google Shape;1972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73" name="Google Shape;1973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4" name="Google Shape;197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5" name="Google Shape;197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6" name="Google Shape;197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7" name="Google Shape;1977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8" name="Google Shape;197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79" name="Google Shape;197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0" name="Google Shape;198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1" name="Google Shape;198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2" name="Google Shape;198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3" name="Google Shape;198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4" name="Google Shape;198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5" name="Google Shape;198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6" name="Google Shape;198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7" name="Google Shape;198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88" name="Google Shape;198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9" name="Google Shape;198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0" name="Google Shape;199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1" name="Google Shape;199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2" name="Google Shape;199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3" name="Google Shape;1993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6" name="Google Shape;199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7" name="Google Shape;199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0" name="Google Shape;2040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002060"/>
        </a:solidFill>
        <a:effectLst/>
      </p:bgPr>
    </p:bg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2" name="Google Shape;2042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3" name="Google Shape;2043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4" name="Google Shape;2044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5" name="Google Shape;2045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6" name="Google Shape;2046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7" name="Google Shape;2047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8" name="Google Shape;2048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49" name="Google Shape;2049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0" name="Google Shape;2050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1" name="Google Shape;2051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2" name="Google Shape;2052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3" name="Google Shape;2053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4" name="Google Shape;2054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5" name="Google Shape;2055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6" name="Google Shape;2056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7" name="Google Shape;2057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8" name="Google Shape;2058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9" name="Google Shape;2059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0" name="Google Shape;2060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1" name="Google Shape;2061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2" name="Google Shape;2062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3" name="Google Shape;2063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5" name="Google Shape;2065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6" name="Google Shape;2066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0" name="Google Shape;2110;p37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rgbClr val="002060"/>
        </a:solidFill>
        <a:effectLst/>
      </p:bgPr>
    </p:bg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2" name="Google Shape;2112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13" name="Google Shape;2113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4" name="Google Shape;2114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15" name="Google Shape;2115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6" name="Google Shape;2116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17" name="Google Shape;2117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8" name="Google Shape;2118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19" name="Google Shape;2119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0" name="Google Shape;2120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1" name="Google Shape;2121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22" name="Google Shape;2122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3" name="Google Shape;2123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4" name="Google Shape;2124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25" name="Google Shape;2125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6" name="Google Shape;2126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7" name="Google Shape;2127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28" name="Google Shape;2128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30" name="Google Shape;2130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31" name="Google Shape;2131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2" name="Google Shape;2132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3" name="Google Shape;2133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5" name="Google Shape;2135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6" name="Google Shape;2136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7" name="Google Shape;2137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8" name="Google Shape;2138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9" name="Google Shape;2139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0" name="Google Shape;2140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1" name="Google Shape;2141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2" name="Google Shape;2142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3" name="Google Shape;2143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4" name="Google Shape;2144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5" name="Google Shape;2145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6" name="Google Shape;2146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7" name="Google Shape;2147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8" name="Google Shape;2148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9" name="Google Shape;2149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0" name="Google Shape;2150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1" name="Google Shape;2151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2" name="Google Shape;2152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3" name="Google Shape;2153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4" name="Google Shape;2154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5" name="Google Shape;2155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6" name="Google Shape;2156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7" name="Google Shape;2157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9" name="Google Shape;2159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0" name="Google Shape;2160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1" name="Google Shape;2161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2" name="Google Shape;2162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3" name="Google Shape;2163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4" name="Google Shape;2164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5" name="Google Shape;2165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0" name="Google Shape;2180;p38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solidFill>
          <a:srgbClr val="002060"/>
        </a:solidFill>
        <a:effectLst/>
      </p:bgPr>
    </p:bg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2" name="Google Shape;2182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83" name="Google Shape;2183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4" name="Google Shape;2184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85" name="Google Shape;218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87" name="Google Shape;2187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8" name="Google Shape;2188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89" name="Google Shape;2189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1" name="Google Shape;2191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92" name="Google Shape;2192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4" name="Google Shape;2194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95" name="Google Shape;2195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6" name="Google Shape;2196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7" name="Google Shape;2197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98" name="Google Shape;2198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9" name="Google Shape;2199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0" name="Google Shape;2200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01" name="Google Shape;2201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2" name="Google Shape;2202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03" name="Google Shape;2203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5" name="Google Shape;2205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3" name="Google Shape;2213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4" name="Google Shape;2214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5" name="Google Shape;2215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6" name="Google Shape;2216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7" name="Google Shape;2217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8" name="Google Shape;2218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9" name="Google Shape;2219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0" name="Google Shape;2220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1" name="Google Shape;2221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2" name="Google Shape;2222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3" name="Google Shape;2223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4" name="Google Shape;2224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5" name="Google Shape;2225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6" name="Google Shape;2226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7" name="Google Shape;2227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8" name="Google Shape;2228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9" name="Google Shape;2229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0" name="Google Shape;2230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2" name="Google Shape;2232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3" name="Google Shape;2233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4" name="Google Shape;2234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5" name="Google Shape;2235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6" name="Google Shape;2236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7" name="Google Shape;2237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8" name="Google Shape;2238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9" name="Google Shape;2239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0" name="Google Shape;2240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1" name="Google Shape;2241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2" name="Google Shape;2242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3" name="Google Shape;2243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4" name="Google Shape;2244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5" name="Google Shape;2245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2246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7" name="Google Shape;2247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8" name="Google Shape;2248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9" name="Google Shape;2249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0" name="Google Shape;2250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002060"/>
        </a:solidFill>
        <a:effectLst/>
      </p:bgPr>
    </p:bg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" name="Google Shape;2252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53" name="Google Shape;2253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4" name="Google Shape;2254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5" name="Google Shape;2255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7" name="Google Shape;2257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8" name="Google Shape;2258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9" name="Google Shape;2259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1" name="Google Shape;2261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2" name="Google Shape;2262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4" name="Google Shape;2264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5" name="Google Shape;2265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7" name="Google Shape;2267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8" name="Google Shape;226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70" name="Google Shape;2270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1" name="Google Shape;227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3" name="Google Shape;2273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5" name="Google Shape;2275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4F6128"/>
        </a:solidFill>
        <a:effectLst/>
      </p:bgPr>
    </p:bg>
    <p:spTree>
      <p:nvGrpSpPr>
        <p:cNvPr id="1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1" name="Google Shape;2321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22" name="Google Shape;2322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3" name="Google Shape;2323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24" name="Google Shape;2324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26" name="Google Shape;2326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7" name="Google Shape;2327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28" name="Google Shape;2328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0" name="Google Shape;2330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31" name="Google Shape;2331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3" name="Google Shape;2333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34" name="Google Shape;2334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5" name="Google Shape;2335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6" name="Google Shape;2336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37" name="Google Shape;2337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8" name="Google Shape;2338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9" name="Google Shape;2339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40" name="Google Shape;2340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42" name="Google Shape;2342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4" name="Google Shape;2344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5" name="Google Shape;2345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6" name="Google Shape;2346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7" name="Google Shape;2347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8" name="Google Shape;2348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9" name="Google Shape;2349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0" name="Google Shape;2350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1" name="Google Shape;2351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2" name="Google Shape;2352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4" name="Google Shape;2354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5" name="Google Shape;2355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7" name="Google Shape;2357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8" name="Google Shape;2358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0" name="Google Shape;2360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1" name="Google Shape;2361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3" name="Google Shape;2363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4" name="Google Shape;2364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6" name="Google Shape;2366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7" name="Google Shape;2367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9" name="Google Shape;2369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0" name="Google Shape;2370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1" name="Google Shape;2371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9" name="Google Shape;2389;p4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90" name="Google Shape;2390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4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93" name="Google Shape;2393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3" name="Google Shape;2403;p4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04" name="Google Shape;2404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4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4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08" name="Google Shape;2408;p4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09" name="Google Shape;2409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4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4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4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4" name="Google Shape;2414;p41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415" name="Google Shape;2415;p41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41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41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41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41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41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41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41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41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41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41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41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41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41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41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41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41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41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41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41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41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41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41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41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41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41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41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41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41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41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41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41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41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41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41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41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41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41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41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41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41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41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41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41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41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41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41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41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41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41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41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41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41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41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41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41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41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41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41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41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41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41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41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78" name="Google Shape;2478;p41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2479" name="Google Shape;2479;p41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480" name="Google Shape;2480;p41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41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41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41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41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41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41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41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41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41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41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41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41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41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41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41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41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41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41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41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41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41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41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41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41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41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41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41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41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41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41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41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41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41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41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41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41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41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41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41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41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4F6128"/>
        </a:solidFill>
        <a:effectLst/>
      </p:bgPr>
    </p:bg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2" name="Google Shape;2522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3" name="Google Shape;2523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4" name="Google Shape;2524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25" name="Google Shape;2525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6" name="Google Shape;2526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27" name="Google Shape;2527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8" name="Google Shape;2528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29" name="Google Shape;2529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0" name="Google Shape;2530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1" name="Google Shape;2531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2" name="Google Shape;2532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3" name="Google Shape;2533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4" name="Google Shape;2534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35" name="Google Shape;2535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38" name="Google Shape;2538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1" name="Google Shape;2541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3" name="Google Shape;2543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5" name="Google Shape;2545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0" name="Google Shape;2590;p42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" name="Google Shape;2592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4F6128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Google Shape;525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26" name="Google Shape;526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7" name="Google Shape;527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28" name="Google Shape;528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0" name="Google Shape;530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2" name="Google Shape;532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4" name="Google Shape;534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5" name="Google Shape;535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7" name="Google Shape;537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38" name="Google Shape;538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0" name="Google Shape;540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1" name="Google Shape;541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3" name="Google Shape;543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4" name="Google Shape;544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6" name="Google Shape;546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8" name="Google Shape;548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1" name="Google Shape;801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02" name="Google Shape;802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3" name="Google Shape;803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4" name="Google Shape;804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06" name="Google Shape;806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7" name="Google Shape;807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8" name="Google Shape;808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0" name="Google Shape;810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1" name="Google Shape;811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3" name="Google Shape;813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4" name="Google Shape;814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6" name="Google Shape;816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7" name="Google Shape;81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19" name="Google Shape;819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0" name="Google Shape;82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22" name="Google Shape;822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4" name="Google Shape;824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29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29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29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2" name="Google Shape;872;p29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873" name="Google Shape;873;p29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9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9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9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9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9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9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9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9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9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9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9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9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9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9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9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9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9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9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9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9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9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9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9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9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9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9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9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9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9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9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9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29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29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29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29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29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29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29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29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29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29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29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29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29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29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29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29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29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29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29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29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29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29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29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29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29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29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29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29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9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9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6" name="Google Shape;936;p29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937" name="Google Shape;937;p2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9" name="Google Shape;939;p29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940" name="Google Shape;940;p2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0" name="Google Shape;950;p29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951" name="Google Shape;951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3" name="Google Shape;953;p29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9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5" name="Google Shape;955;p29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956" name="Google Shape;956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8" name="Google Shape;958;p29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4F6128"/>
        </a:solidFill>
        <a:effectLst/>
      </p:bgPr>
    </p:bg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0" name="Google Shape;960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61" name="Google Shape;961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2" name="Google Shape;962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63" name="Google Shape;963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65" name="Google Shape;965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6" name="Google Shape;966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67" name="Google Shape;967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9" name="Google Shape;969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70" name="Google Shape;970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2" name="Google Shape;972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973" name="Google Shape;973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5" name="Google Shape;975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976" name="Google Shape;976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8" name="Google Shape;978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979" name="Google Shape;979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81" name="Google Shape;981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3" name="Google Shape;983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Google Shape;984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3" name="Google Shape;1003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4" name="Google Shape;1004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8" name="Google Shape;1028;p30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oogle Shape;1030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31" name="Google Shape;1031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2" name="Google Shape;1032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33" name="Google Shape;1033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35" name="Google Shape;1035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6" name="Google Shape;1036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37" name="Google Shape;1037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39" name="Google Shape;1039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40" name="Google Shape;1040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2" name="Google Shape;1042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43" name="Google Shape;1043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5" name="Google Shape;1045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46" name="Google Shape;1046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8" name="Google Shape;1048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49" name="Google Shape;1049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1" name="Google Shape;1051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3" name="Google Shape;1053;p31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054" name="Google Shape;105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6" name="Google Shape;1056;p31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057" name="Google Shape;105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7" name="Google Shape;1067;p31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068" name="Google Shape;106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0" name="Google Shape;1070;p31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31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2" name="Google Shape;1072;p31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073" name="Google Shape;107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5" name="Google Shape;1075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0" name="Google Shape;1120;p31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1121" name="Google Shape;1121;p31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22" name="Google Shape;1122;p31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123" name="Google Shape;1123;p31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31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31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26" name="Google Shape;1126;p31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27" name="Google Shape;1127;p31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1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1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1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1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1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1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1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1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1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1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1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1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1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1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1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1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1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1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1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1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1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1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1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1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1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1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1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1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1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1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1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1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1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1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1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1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1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1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1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1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1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1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1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1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1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1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1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1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1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1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1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1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1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1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1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3" name="Google Shape;1183;p31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184" name="Google Shape;1184;p31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185" name="Google Shape;1185;p31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86" name="Google Shape;1186;p31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187" name="Google Shape;1187;p31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8" name="Google Shape;1188;p31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9" name="Google Shape;1189;p31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0" name="Google Shape;1190;p31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1" name="Google Shape;1191;p31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2" name="Google Shape;1192;p31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3" name="Google Shape;1193;p31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4" name="Google Shape;1194;p31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5" name="Google Shape;1195;p31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6" name="Google Shape;1196;p31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7" name="Google Shape;1197;p31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8" name="Google Shape;1198;p31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9" name="Google Shape;1199;p31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0" name="Google Shape;1200;p31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1" name="Google Shape;1201;p31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2" name="Google Shape;1202;p31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3" name="Google Shape;1203;p31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4" name="Google Shape;1204;p31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5" name="Google Shape;1205;p31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6" name="Google Shape;1206;p31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7" name="Google Shape;1207;p31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8" name="Google Shape;1208;p31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9" name="Google Shape;1209;p31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0" name="Google Shape;1210;p31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11" name="Google Shape;1211;p31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1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1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1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1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1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1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1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1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1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1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1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1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1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1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1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1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1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1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1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1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1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1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1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1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1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1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1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1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1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1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1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1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1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1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1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1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1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1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1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1" name="Google Shape;1251;p31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252" name="Google Shape;1252;p31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31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31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5" name="Google Shape;1255;p31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6" name="Google Shape;1256;p31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7" name="Google Shape;1257;p31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258" name="Google Shape;1258;p31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9" name="Google Shape;1259;p31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260" name="Google Shape;1260;p31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31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31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31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31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31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7" name="Google Shape;1267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268" name="Google Shape;1268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9" name="Google Shape;1269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0" name="Google Shape;1270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72" name="Google Shape;1272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73" name="Google Shape;1273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74" name="Google Shape;1274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6" name="Google Shape;1276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77" name="Google Shape;1277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9" name="Google Shape;1279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0" name="Google Shape;1280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2" name="Google Shape;1282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83" name="Google Shape;128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5" name="Google Shape;1285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86" name="Google Shape;128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88" name="Google Shape;1288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0" name="Google Shape;1290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8" name="Google Shape;1318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Google Shape;1327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9" name="Google Shape;1329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Google Shape;1333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4" name="Google Shape;1334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5" name="Google Shape;1335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p3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" name="Google Shape;1337;p3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8" name="Google Shape;1338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39" name="Google Shape;1339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1" name="Google Shape;1341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42" name="Google Shape;1342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53" name="Google Shape;1353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7" name="Google Shape;1357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58" name="Google Shape;1358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0" name="Google Shape;1360;p32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361" name="Google Shape;1361;p32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62" name="Google Shape;1362;p32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363" name="Google Shape;1363;p32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32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32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32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32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32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32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32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32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32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32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32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32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32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32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32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32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32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32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32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32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32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32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32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32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32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32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32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32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32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32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32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32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32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32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32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32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32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32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32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32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32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32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32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32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32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32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32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32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32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32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32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32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32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32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32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19" name="Google Shape;1419;p32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2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2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32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32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2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2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2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2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2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2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2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2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2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2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2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2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2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2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2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2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2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2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2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2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2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2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2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2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2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2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2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2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2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2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2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2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32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2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2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2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2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32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32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2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2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32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2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3" name="Google Shape;1473;p32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5" name="Google Shape;1475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76" name="Google Shape;1476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7" name="Google Shape;1477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78" name="Google Shape;1478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0" name="Google Shape;1480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81" name="Google Shape;1481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82" name="Google Shape;1482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4" name="Google Shape;1484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85" name="Google Shape;1485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7" name="Google Shape;1487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8" name="Google Shape;1488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9" name="Google Shape;1489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0" name="Google Shape;1490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91" name="Google Shape;1491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3" name="Google Shape;1493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94" name="Google Shape;1494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5" name="Google Shape;1495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6" name="Google Shape;1496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8" name="Google Shape;1498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6" name="Google Shape;1506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2" name="Google Shape;1512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3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3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3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6" name="Google Shape;1546;p33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547" name="Google Shape;1547;p33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33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33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33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33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33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33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33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33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33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33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33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33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33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3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33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3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3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3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3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3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3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33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3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3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3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3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3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3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3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3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3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8" name="Google Shape;1588;p3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589" name="Google Shape;1589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1" name="Google Shape;1591;p3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592" name="Google Shape;1592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2" name="Google Shape;1602;p3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03" name="Google Shape;1603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5" name="Google Shape;1605;p3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7" name="Google Shape;1607;p3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08" name="Google Shape;1608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0" name="Google Shape;1610;p33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2" name="Google Shape;1612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13" name="Google Shape;1613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4" name="Google Shape;1614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15" name="Google Shape;1615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6" name="Google Shape;1616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17" name="Google Shape;1617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8" name="Google Shape;1618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19" name="Google Shape;1619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1" name="Google Shape;1621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22" name="Google Shape;1622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3" name="Google Shape;1623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4" name="Google Shape;1624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25" name="Google Shape;1625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7" name="Google Shape;1627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28" name="Google Shape;1628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9" name="Google Shape;1629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0" name="Google Shape;1630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31" name="Google Shape;1631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2" name="Google Shape;1632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33" name="Google Shape;1633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5" name="Google Shape;1635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7" name="Google Shape;1637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0" name="Google Shape;1650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1" name="Google Shape;1651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2" name="Google Shape;1652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5" name="Google Shape;1655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9" name="Google Shape;1659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1" name="Google Shape;1661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2" name="Google Shape;1662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4" name="Google Shape;1664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5" name="Google Shape;1665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6" name="Google Shape;1666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8" name="Google Shape;1668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3" name="Google Shape;1673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5" name="Google Shape;1675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9" name="Google Shape;1679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0" name="Google Shape;1680;p3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p3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2" name="Google Shape;1682;p3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83" name="Google Shape;1683;p34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684" name="Google Shape;1684;p34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4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34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4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4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4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4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4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34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34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34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34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34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34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34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4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34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34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34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34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34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34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34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34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34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34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34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34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34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34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34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34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34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34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34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34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34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34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34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34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34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34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34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34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34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34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34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34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34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34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34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34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34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34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34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34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34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34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34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34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34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34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34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7" name="Google Shape;1747;p3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748" name="Google Shape;1748;p3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3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0" name="Google Shape;1750;p3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751" name="Google Shape;1751;p3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1" name="Google Shape;1761;p3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762" name="Google Shape;1762;p3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4" name="Google Shape;1764;p3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p3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6" name="Google Shape;1766;p3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767" name="Google Shape;1767;p3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9" name="Google Shape;1769;p34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002060"/>
        </a:solidFill>
        <a:effectLst/>
      </p:bgPr>
    </p:bg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" name="Google Shape;1771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72" name="Google Shape;1772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3" name="Google Shape;1773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74" name="Google Shape;177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76" name="Google Shape;1776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7" name="Google Shape;1777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8" name="Google Shape;1778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0" name="Google Shape;1780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81" name="Google Shape;1781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2" name="Google Shape;1782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3" name="Google Shape;1783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84" name="Google Shape;1784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5" name="Google Shape;1785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6" name="Google Shape;1786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7" name="Google Shape;1787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1788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9" name="Google Shape;1789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90" name="Google Shape;1790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92" name="Google Shape;1792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94" name="Google Shape;1794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2" name="Google Shape;1832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3" name="Google Shape;1833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4" name="Google Shape;1834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5" name="Google Shape;1835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6" name="Google Shape;1836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8" name="Google Shape;1838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9" name="Google Shape;1839;p35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0" name="Google Shape;1840;p35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1" name="Google Shape;1841;p35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2" name="Google Shape;1842;p35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843" name="Google Shape;1843;p35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35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35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35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35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35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35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35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35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35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35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35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35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35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35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5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35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35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35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35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35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35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35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35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35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35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35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35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35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35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35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35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35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35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35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35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35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35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35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35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35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35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35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35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35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35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35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35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35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35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35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35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35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35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35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35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35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35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35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35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35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35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35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6" name="Google Shape;1906;p35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907" name="Google Shape;1907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9" name="Google Shape;1909;p35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910" name="Google Shape;1910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0" name="Google Shape;1920;p35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921" name="Google Shape;1921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3" name="Google Shape;1923;p35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4" name="Google Shape;1924;p35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5" name="Google Shape;1925;p35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926" name="Google Shape;1926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p35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929" name="Google Shape;1929;p35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930" name="Google Shape;1930;p35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35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35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35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35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35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35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35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35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35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35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35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35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35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35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35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35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35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35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35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35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35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35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35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35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35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35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35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35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35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7" name="Google Shape;2597;p1"/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2598" name="Google Shape;2598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599" name="Google Shape;2599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76923C"/>
              </a:solidFill>
              <a:ln w="12700" cap="flat" cmpd="sng">
                <a:solidFill>
                  <a:srgbClr val="4F612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0" name="Google Shape;2600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4F6128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01" name="Google Shape;2601;p1"/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76923C"/>
                  </a:solidFill>
                  <a:latin typeface="Cookie"/>
                  <a:ea typeface="Cookie"/>
                  <a:cs typeface="Cookie"/>
                  <a:sym typeface="Cookie"/>
                </a:rPr>
                <a:t>CHỦ ĐỀ 12</a:t>
              </a:r>
              <a:endParaRPr sz="3200" b="0" i="0" u="none" strike="noStrike" cap="none">
                <a:solidFill>
                  <a:srgbClr val="76923C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2602" name="Google Shape;2602;p1"/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4F6128"/>
                </a:solidFill>
                <a:latin typeface="Cookie"/>
                <a:ea typeface="Cookie"/>
                <a:cs typeface="Cookie"/>
                <a:sym typeface="Cookie"/>
              </a:rPr>
              <a:t>PHÉP CỘNG, PHÉP TRỪ TRONG PHẠM VI 1000</a:t>
            </a:r>
            <a:endParaRPr sz="3600" b="0" i="0" u="none" strike="noStrike" cap="none">
              <a:solidFill>
                <a:srgbClr val="4F6128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sp>
        <p:nvSpPr>
          <p:cNvPr id="2603" name="Google Shape;2603;p1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61: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PHÉP TRỪ (KHÔNG NHỚ) TRONG PHẠM VI 1000</a:t>
            </a:r>
            <a:endParaRPr sz="44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7" name="Google Shape;3347;p11"/>
          <p:cNvGrpSpPr/>
          <p:nvPr/>
        </p:nvGrpSpPr>
        <p:grpSpPr>
          <a:xfrm>
            <a:off x="960685" y="1423341"/>
            <a:ext cx="4382024" cy="570588"/>
            <a:chOff x="1296327" y="1647588"/>
            <a:chExt cx="4382024" cy="570588"/>
          </a:xfrm>
        </p:grpSpPr>
        <p:sp>
          <p:nvSpPr>
            <p:cNvPr id="3348" name="Google Shape;3348;p11"/>
            <p:cNvSpPr txBox="1"/>
            <p:nvPr/>
          </p:nvSpPr>
          <p:spPr>
            <a:xfrm>
              <a:off x="1866915" y="1694956"/>
              <a:ext cx="381143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Tìm chữ số thích hợp.</a:t>
              </a:r>
              <a:endParaRPr/>
            </a:p>
          </p:txBody>
        </p:sp>
        <p:sp>
          <p:nvSpPr>
            <p:cNvPr id="3349" name="Google Shape;3349;p11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50" name="Google Shape;3350;p11"/>
          <p:cNvGrpSpPr/>
          <p:nvPr/>
        </p:nvGrpSpPr>
        <p:grpSpPr>
          <a:xfrm>
            <a:off x="1245979" y="2160962"/>
            <a:ext cx="1969573" cy="2040125"/>
            <a:chOff x="1566470" y="2095726"/>
            <a:chExt cx="1147790" cy="2040125"/>
          </a:xfrm>
        </p:grpSpPr>
        <p:grpSp>
          <p:nvGrpSpPr>
            <p:cNvPr id="3351" name="Google Shape;3351;p11"/>
            <p:cNvGrpSpPr/>
            <p:nvPr/>
          </p:nvGrpSpPr>
          <p:grpSpPr>
            <a:xfrm>
              <a:off x="1566470" y="2095726"/>
              <a:ext cx="1147790" cy="1998176"/>
              <a:chOff x="1697011" y="2095726"/>
              <a:chExt cx="1147790" cy="1998176"/>
            </a:xfrm>
          </p:grpSpPr>
          <p:sp>
            <p:nvSpPr>
              <p:cNvPr id="3352" name="Google Shape;3352;p11"/>
              <p:cNvSpPr txBox="1"/>
              <p:nvPr/>
            </p:nvSpPr>
            <p:spPr>
              <a:xfrm>
                <a:off x="1934771" y="2095726"/>
                <a:ext cx="910030" cy="19981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7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7 6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2 4 </a:t>
                </a: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6</a:t>
                </a:r>
                <a:endParaRPr/>
              </a:p>
            </p:txBody>
          </p:sp>
          <p:sp>
            <p:nvSpPr>
              <p:cNvPr id="3353" name="Google Shape;3353;p11"/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54" name="Google Shape;3354;p11"/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355" name="Google Shape;3355;p11"/>
          <p:cNvSpPr txBox="1"/>
          <p:nvPr/>
        </p:nvSpPr>
        <p:spPr>
          <a:xfrm>
            <a:off x="1653968" y="4137414"/>
            <a:ext cx="1561584" cy="98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lang="en-US" sz="44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0</a:t>
            </a:r>
            <a:endParaRPr/>
          </a:p>
        </p:txBody>
      </p:sp>
      <p:sp>
        <p:nvSpPr>
          <p:cNvPr id="3356" name="Google Shape;3356;p11"/>
          <p:cNvSpPr/>
          <p:nvPr/>
        </p:nvSpPr>
        <p:spPr>
          <a:xfrm>
            <a:off x="1622714" y="2430432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7" name="Google Shape;3357;p11"/>
          <p:cNvSpPr/>
          <p:nvPr/>
        </p:nvSpPr>
        <p:spPr>
          <a:xfrm>
            <a:off x="2565368" y="345079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8" name="Google Shape;3358;p11"/>
          <p:cNvSpPr/>
          <p:nvPr/>
        </p:nvSpPr>
        <p:spPr>
          <a:xfrm>
            <a:off x="2074035" y="4424396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59" name="Google Shape;3359;p11"/>
          <p:cNvGrpSpPr/>
          <p:nvPr/>
        </p:nvGrpSpPr>
        <p:grpSpPr>
          <a:xfrm>
            <a:off x="4723470" y="2160962"/>
            <a:ext cx="1969573" cy="2123658"/>
            <a:chOff x="1566470" y="2095726"/>
            <a:chExt cx="1147790" cy="2123658"/>
          </a:xfrm>
        </p:grpSpPr>
        <p:grpSp>
          <p:nvGrpSpPr>
            <p:cNvPr id="3360" name="Google Shape;3360;p11"/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3361" name="Google Shape;3361;p11"/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 </a:t>
                </a: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9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0 1</a:t>
                </a:r>
                <a:endParaRPr sz="4400" b="1">
                  <a:solidFill>
                    <a:srgbClr val="E36C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2" name="Google Shape;3362;p11"/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63" name="Google Shape;3363;p11"/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364" name="Google Shape;3364;p11"/>
          <p:cNvSpPr txBox="1"/>
          <p:nvPr/>
        </p:nvSpPr>
        <p:spPr>
          <a:xfrm>
            <a:off x="5131459" y="4137414"/>
            <a:ext cx="1561584" cy="982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2 3 </a:t>
            </a:r>
            <a:r>
              <a:rPr lang="en-US" sz="44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3365" name="Google Shape;3365;p11"/>
          <p:cNvSpPr/>
          <p:nvPr/>
        </p:nvSpPr>
        <p:spPr>
          <a:xfrm>
            <a:off x="5539448" y="2419217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6" name="Google Shape;3366;p11"/>
          <p:cNvSpPr/>
          <p:nvPr/>
        </p:nvSpPr>
        <p:spPr>
          <a:xfrm>
            <a:off x="5038549" y="3450789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7" name="Google Shape;3367;p11"/>
          <p:cNvSpPr/>
          <p:nvPr/>
        </p:nvSpPr>
        <p:spPr>
          <a:xfrm>
            <a:off x="6042859" y="440072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8" name="Google Shape;3368;p11"/>
          <p:cNvGrpSpPr/>
          <p:nvPr/>
        </p:nvGrpSpPr>
        <p:grpSpPr>
          <a:xfrm>
            <a:off x="7984924" y="2160962"/>
            <a:ext cx="1969573" cy="2123658"/>
            <a:chOff x="1566470" y="2095726"/>
            <a:chExt cx="1147790" cy="2123658"/>
          </a:xfrm>
        </p:grpSpPr>
        <p:grpSp>
          <p:nvGrpSpPr>
            <p:cNvPr id="3369" name="Google Shape;3369;p11"/>
            <p:cNvGrpSpPr/>
            <p:nvPr/>
          </p:nvGrpSpPr>
          <p:grpSpPr>
            <a:xfrm>
              <a:off x="1566470" y="2095726"/>
              <a:ext cx="1147790" cy="2123658"/>
              <a:chOff x="1697011" y="2095726"/>
              <a:chExt cx="1147790" cy="2123658"/>
            </a:xfrm>
          </p:grpSpPr>
          <p:sp>
            <p:nvSpPr>
              <p:cNvPr id="3370" name="Google Shape;3370;p11"/>
              <p:cNvSpPr txBox="1"/>
              <p:nvPr/>
            </p:nvSpPr>
            <p:spPr>
              <a:xfrm>
                <a:off x="1934771" y="2095726"/>
                <a:ext cx="910030" cy="2123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8 6 </a:t>
                </a: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9</a:t>
                </a:r>
                <a:endParaRPr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 </a:t>
                </a:r>
                <a:r>
                  <a:rPr lang="en-US" sz="4400" b="1">
                    <a:solidFill>
                      <a:srgbClr val="E36C09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5</a:t>
                </a:r>
                <a:endParaRPr sz="4400" b="1">
                  <a:solidFill>
                    <a:srgbClr val="E36C0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1" name="Google Shape;3371;p11"/>
              <p:cNvSpPr txBox="1"/>
              <p:nvPr/>
            </p:nvSpPr>
            <p:spPr>
              <a:xfrm>
                <a:off x="1697011" y="2523394"/>
                <a:ext cx="237760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372" name="Google Shape;3372;p11"/>
            <p:cNvCxnSpPr/>
            <p:nvPr/>
          </p:nvCxnSpPr>
          <p:spPr>
            <a:xfrm>
              <a:off x="1701799" y="4135851"/>
              <a:ext cx="9779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373" name="Google Shape;3373;p11"/>
          <p:cNvSpPr txBox="1"/>
          <p:nvPr/>
        </p:nvSpPr>
        <p:spPr>
          <a:xfrm>
            <a:off x="8392913" y="4137414"/>
            <a:ext cx="156158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2 4</a:t>
            </a:r>
            <a:endParaRPr/>
          </a:p>
        </p:txBody>
      </p:sp>
      <p:sp>
        <p:nvSpPr>
          <p:cNvPr id="3374" name="Google Shape;3374;p11"/>
          <p:cNvSpPr/>
          <p:nvPr/>
        </p:nvSpPr>
        <p:spPr>
          <a:xfrm>
            <a:off x="9330912" y="2430432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5" name="Google Shape;3375;p11"/>
          <p:cNvSpPr/>
          <p:nvPr/>
        </p:nvSpPr>
        <p:spPr>
          <a:xfrm>
            <a:off x="8812980" y="3450790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6" name="Google Shape;3376;p11"/>
          <p:cNvSpPr/>
          <p:nvPr/>
        </p:nvSpPr>
        <p:spPr>
          <a:xfrm>
            <a:off x="8313511" y="4382516"/>
            <a:ext cx="590878" cy="603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1" name="Google Shape;3381;p12"/>
          <p:cNvGrpSpPr/>
          <p:nvPr/>
        </p:nvGrpSpPr>
        <p:grpSpPr>
          <a:xfrm>
            <a:off x="895371" y="561193"/>
            <a:ext cx="5988754" cy="570588"/>
            <a:chOff x="1296327" y="1647588"/>
            <a:chExt cx="5988754" cy="570588"/>
          </a:xfrm>
        </p:grpSpPr>
        <p:sp>
          <p:nvSpPr>
            <p:cNvPr id="3382" name="Google Shape;3382;p12"/>
            <p:cNvSpPr txBox="1"/>
            <p:nvPr/>
          </p:nvSpPr>
          <p:spPr>
            <a:xfrm>
              <a:off x="1866914" y="1694956"/>
              <a:ext cx="541816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tranh và trả lời câu hỏi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12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4" name="Google Shape;3384;p12"/>
          <p:cNvGrpSpPr/>
          <p:nvPr/>
        </p:nvGrpSpPr>
        <p:grpSpPr>
          <a:xfrm>
            <a:off x="2527300" y="1308100"/>
            <a:ext cx="6954820" cy="2063750"/>
            <a:chOff x="1701800" y="1714500"/>
            <a:chExt cx="6954820" cy="2063750"/>
          </a:xfrm>
        </p:grpSpPr>
        <p:pic>
          <p:nvPicPr>
            <p:cNvPr id="3385" name="Google Shape;3385;p12" descr="Screen Clippi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759557" y="1726376"/>
              <a:ext cx="6897063" cy="20481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86" name="Google Shape;3386;p12"/>
            <p:cNvSpPr/>
            <p:nvPr/>
          </p:nvSpPr>
          <p:spPr>
            <a:xfrm>
              <a:off x="1701800" y="1714500"/>
              <a:ext cx="450850" cy="2063750"/>
            </a:xfrm>
            <a:custGeom>
              <a:avLst/>
              <a:gdLst/>
              <a:ahLst/>
              <a:cxnLst/>
              <a:rect l="l" t="t" r="r" b="b"/>
              <a:pathLst>
                <a:path w="450850" h="2063750" extrusionOk="0">
                  <a:moveTo>
                    <a:pt x="0" y="0"/>
                  </a:moveTo>
                  <a:lnTo>
                    <a:pt x="450850" y="0"/>
                  </a:lnTo>
                  <a:lnTo>
                    <a:pt x="355600" y="679450"/>
                  </a:lnTo>
                  <a:lnTo>
                    <a:pt x="260350" y="895350"/>
                  </a:lnTo>
                  <a:lnTo>
                    <a:pt x="215900" y="1092200"/>
                  </a:lnTo>
                  <a:lnTo>
                    <a:pt x="317500" y="1276350"/>
                  </a:lnTo>
                  <a:lnTo>
                    <a:pt x="228600" y="1409700"/>
                  </a:lnTo>
                  <a:lnTo>
                    <a:pt x="76200" y="1543050"/>
                  </a:lnTo>
                  <a:lnTo>
                    <a:pt x="76200" y="1574800"/>
                  </a:lnTo>
                  <a:lnTo>
                    <a:pt x="190500" y="1606550"/>
                  </a:lnTo>
                  <a:lnTo>
                    <a:pt x="266700" y="1631950"/>
                  </a:lnTo>
                  <a:lnTo>
                    <a:pt x="279400" y="2063750"/>
                  </a:lnTo>
                  <a:lnTo>
                    <a:pt x="12700" y="2063750"/>
                  </a:lnTo>
                  <a:cubicBezTo>
                    <a:pt x="8467" y="1375833"/>
                    <a:pt x="4233" y="68791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87" name="Google Shape;3387;p12"/>
          <p:cNvSpPr txBox="1"/>
          <p:nvPr/>
        </p:nvSpPr>
        <p:spPr>
          <a:xfrm>
            <a:off x="1180665" y="4229432"/>
            <a:ext cx="9646542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 bọ rùa có 2 chấm ở cánh đậu trên bông hoa ghi phép tính có kết quả bằng bao nhiêu?</a:t>
            </a:r>
            <a:endParaRPr/>
          </a:p>
          <a:p>
            <a:pPr marL="514350" marR="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LcParenR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Hai bông hoa nào ghi phép tính có kết quả bằng nhau?</a:t>
            </a:r>
            <a:endParaRPr/>
          </a:p>
        </p:txBody>
      </p:sp>
      <p:sp>
        <p:nvSpPr>
          <p:cNvPr id="3388" name="Google Shape;3388;p12"/>
          <p:cNvSpPr txBox="1"/>
          <p:nvPr/>
        </p:nvSpPr>
        <p:spPr>
          <a:xfrm>
            <a:off x="8140701" y="3368137"/>
            <a:ext cx="9271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B5457F"/>
                </a:solidFill>
                <a:latin typeface="Arial"/>
                <a:ea typeface="Arial"/>
                <a:cs typeface="Arial"/>
                <a:sym typeface="Arial"/>
              </a:rPr>
              <a:t>412</a:t>
            </a:r>
            <a:endParaRPr sz="2800" b="1">
              <a:solidFill>
                <a:srgbClr val="B545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9" name="Google Shape;3389;p12"/>
          <p:cNvSpPr txBox="1"/>
          <p:nvPr/>
        </p:nvSpPr>
        <p:spPr>
          <a:xfrm>
            <a:off x="5570038" y="3368137"/>
            <a:ext cx="9271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D6470B"/>
                </a:solidFill>
                <a:latin typeface="Arial"/>
                <a:ea typeface="Arial"/>
                <a:cs typeface="Arial"/>
                <a:sym typeface="Arial"/>
              </a:rPr>
              <a:t>311</a:t>
            </a:r>
            <a:endParaRPr sz="2800" b="1">
              <a:solidFill>
                <a:srgbClr val="D6470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0" name="Google Shape;3390;p12"/>
          <p:cNvSpPr txBox="1"/>
          <p:nvPr/>
        </p:nvSpPr>
        <p:spPr>
          <a:xfrm>
            <a:off x="2999375" y="3368137"/>
            <a:ext cx="9271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1BA7A8"/>
                </a:solidFill>
                <a:latin typeface="Arial"/>
                <a:ea typeface="Arial"/>
                <a:cs typeface="Arial"/>
                <a:sym typeface="Arial"/>
              </a:rPr>
              <a:t>311</a:t>
            </a:r>
            <a:endParaRPr sz="2800" b="1">
              <a:solidFill>
                <a:srgbClr val="1BA7A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1" name="Google Shape;3391;p12"/>
          <p:cNvSpPr txBox="1"/>
          <p:nvPr/>
        </p:nvSpPr>
        <p:spPr>
          <a:xfrm>
            <a:off x="4404561" y="3368137"/>
            <a:ext cx="9271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6" name="Google Shape;3396;p13"/>
          <p:cNvGrpSpPr/>
          <p:nvPr/>
        </p:nvGrpSpPr>
        <p:grpSpPr>
          <a:xfrm>
            <a:off x="895371" y="561193"/>
            <a:ext cx="5988754" cy="570588"/>
            <a:chOff x="1296327" y="1647588"/>
            <a:chExt cx="5988754" cy="570588"/>
          </a:xfrm>
        </p:grpSpPr>
        <p:sp>
          <p:nvSpPr>
            <p:cNvPr id="3397" name="Google Shape;3397;p13"/>
            <p:cNvSpPr txBox="1"/>
            <p:nvPr/>
          </p:nvSpPr>
          <p:spPr>
            <a:xfrm>
              <a:off x="1866914" y="1694956"/>
              <a:ext cx="541816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Tìm ô che mưa thích hợp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1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99" name="Google Shape;3399;p13" descr="File:Icon-water-blue.svg - Wikimedia Common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00" name="Google Shape;3400;p13"/>
          <p:cNvGrpSpPr/>
          <p:nvPr/>
        </p:nvGrpSpPr>
        <p:grpSpPr>
          <a:xfrm>
            <a:off x="763831" y="1179149"/>
            <a:ext cx="2390775" cy="2137389"/>
            <a:chOff x="1045182" y="1179149"/>
            <a:chExt cx="2390775" cy="2137389"/>
          </a:xfrm>
        </p:grpSpPr>
        <p:grpSp>
          <p:nvGrpSpPr>
            <p:cNvPr id="3401" name="Google Shape;3401;p13"/>
            <p:cNvGrpSpPr/>
            <p:nvPr/>
          </p:nvGrpSpPr>
          <p:grpSpPr>
            <a:xfrm>
              <a:off x="1045182" y="1179149"/>
              <a:ext cx="2390775" cy="1914525"/>
              <a:chOff x="-2627170" y="-782744"/>
              <a:chExt cx="2390775" cy="1914525"/>
            </a:xfrm>
          </p:grpSpPr>
          <p:pic>
            <p:nvPicPr>
              <p:cNvPr id="3402" name="Google Shape;3402;p13" descr="Cartoon Cloud - Cliparts.co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2627170" y="-782744"/>
                <a:ext cx="2390775" cy="1914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03" name="Google Shape;3403;p13"/>
              <p:cNvSpPr txBox="1"/>
              <p:nvPr/>
            </p:nvSpPr>
            <p:spPr>
              <a:xfrm>
                <a:off x="-2498743" y="-144463"/>
                <a:ext cx="213391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362 - 150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04" name="Google Shape;3404;p13"/>
            <p:cNvGrpSpPr/>
            <p:nvPr/>
          </p:nvGrpSpPr>
          <p:grpSpPr>
            <a:xfrm>
              <a:off x="1234111" y="2637525"/>
              <a:ext cx="326533" cy="326533"/>
              <a:chOff x="-249694" y="-528547"/>
              <a:chExt cx="2438402" cy="2438400"/>
            </a:xfrm>
          </p:grpSpPr>
          <p:sp>
            <p:nvSpPr>
              <p:cNvPr id="3405" name="Google Shape;3405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06" name="Google Shape;3406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07" name="Google Shape;3407;p13"/>
            <p:cNvGrpSpPr/>
            <p:nvPr/>
          </p:nvGrpSpPr>
          <p:grpSpPr>
            <a:xfrm>
              <a:off x="1616348" y="2961543"/>
              <a:ext cx="326533" cy="326533"/>
              <a:chOff x="-249694" y="-528547"/>
              <a:chExt cx="2438402" cy="2438400"/>
            </a:xfrm>
          </p:grpSpPr>
          <p:sp>
            <p:nvSpPr>
              <p:cNvPr id="3408" name="Google Shape;3408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09" name="Google Shape;3409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10" name="Google Shape;3410;p13"/>
            <p:cNvGrpSpPr/>
            <p:nvPr/>
          </p:nvGrpSpPr>
          <p:grpSpPr>
            <a:xfrm>
              <a:off x="2008721" y="2678932"/>
              <a:ext cx="326533" cy="326533"/>
              <a:chOff x="-249694" y="-528547"/>
              <a:chExt cx="2438402" cy="2438400"/>
            </a:xfrm>
          </p:grpSpPr>
          <p:sp>
            <p:nvSpPr>
              <p:cNvPr id="3411" name="Google Shape;3411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12" name="Google Shape;3412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13" name="Google Shape;3413;p13"/>
            <p:cNvGrpSpPr/>
            <p:nvPr/>
          </p:nvGrpSpPr>
          <p:grpSpPr>
            <a:xfrm>
              <a:off x="2366399" y="2990005"/>
              <a:ext cx="326533" cy="326533"/>
              <a:chOff x="-249694" y="-528547"/>
              <a:chExt cx="2438402" cy="2438400"/>
            </a:xfrm>
          </p:grpSpPr>
          <p:sp>
            <p:nvSpPr>
              <p:cNvPr id="3414" name="Google Shape;3414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15" name="Google Shape;3415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16" name="Google Shape;3416;p13"/>
            <p:cNvGrpSpPr/>
            <p:nvPr/>
          </p:nvGrpSpPr>
          <p:grpSpPr>
            <a:xfrm>
              <a:off x="2787515" y="2704123"/>
              <a:ext cx="326533" cy="326533"/>
              <a:chOff x="-249694" y="-528547"/>
              <a:chExt cx="2438402" cy="2438400"/>
            </a:xfrm>
          </p:grpSpPr>
          <p:sp>
            <p:nvSpPr>
              <p:cNvPr id="3417" name="Google Shape;3417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A8DF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18" name="Google Shape;3418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419" name="Google Shape;3419;p13"/>
          <p:cNvGrpSpPr/>
          <p:nvPr/>
        </p:nvGrpSpPr>
        <p:grpSpPr>
          <a:xfrm>
            <a:off x="3432924" y="1179149"/>
            <a:ext cx="2390775" cy="2137389"/>
            <a:chOff x="1045182" y="1179149"/>
            <a:chExt cx="2390775" cy="2137389"/>
          </a:xfrm>
        </p:grpSpPr>
        <p:grpSp>
          <p:nvGrpSpPr>
            <p:cNvPr id="3420" name="Google Shape;3420;p13"/>
            <p:cNvGrpSpPr/>
            <p:nvPr/>
          </p:nvGrpSpPr>
          <p:grpSpPr>
            <a:xfrm>
              <a:off x="1045182" y="1179149"/>
              <a:ext cx="2390775" cy="1914525"/>
              <a:chOff x="-2627170" y="-782744"/>
              <a:chExt cx="2390775" cy="1914525"/>
            </a:xfrm>
          </p:grpSpPr>
          <p:pic>
            <p:nvPicPr>
              <p:cNvPr id="3421" name="Google Shape;3421;p13" descr="Cartoon Cloud - Cliparts.co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-2627170" y="-782744"/>
                <a:ext cx="2390775" cy="1914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22" name="Google Shape;3422;p13"/>
              <p:cNvSpPr txBox="1"/>
              <p:nvPr/>
            </p:nvSpPr>
            <p:spPr>
              <a:xfrm>
                <a:off x="-2498743" y="-144463"/>
                <a:ext cx="213391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729 - 407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23" name="Google Shape;3423;p13"/>
            <p:cNvGrpSpPr/>
            <p:nvPr/>
          </p:nvGrpSpPr>
          <p:grpSpPr>
            <a:xfrm>
              <a:off x="1234111" y="2637525"/>
              <a:ext cx="326533" cy="326533"/>
              <a:chOff x="-249694" y="-528547"/>
              <a:chExt cx="2438402" cy="2438400"/>
            </a:xfrm>
          </p:grpSpPr>
          <p:sp>
            <p:nvSpPr>
              <p:cNvPr id="3424" name="Google Shape;3424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25" name="Google Shape;3425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26" name="Google Shape;3426;p13"/>
            <p:cNvGrpSpPr/>
            <p:nvPr/>
          </p:nvGrpSpPr>
          <p:grpSpPr>
            <a:xfrm>
              <a:off x="1616348" y="2961543"/>
              <a:ext cx="326533" cy="326533"/>
              <a:chOff x="-249694" y="-528547"/>
              <a:chExt cx="2438402" cy="2438400"/>
            </a:xfrm>
          </p:grpSpPr>
          <p:sp>
            <p:nvSpPr>
              <p:cNvPr id="3427" name="Google Shape;3427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28" name="Google Shape;3428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29" name="Google Shape;3429;p13"/>
            <p:cNvGrpSpPr/>
            <p:nvPr/>
          </p:nvGrpSpPr>
          <p:grpSpPr>
            <a:xfrm>
              <a:off x="2008721" y="2678932"/>
              <a:ext cx="326533" cy="326533"/>
              <a:chOff x="-249694" y="-528547"/>
              <a:chExt cx="2438402" cy="2438400"/>
            </a:xfrm>
          </p:grpSpPr>
          <p:sp>
            <p:nvSpPr>
              <p:cNvPr id="3430" name="Google Shape;3430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31" name="Google Shape;3431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32" name="Google Shape;3432;p13"/>
            <p:cNvGrpSpPr/>
            <p:nvPr/>
          </p:nvGrpSpPr>
          <p:grpSpPr>
            <a:xfrm>
              <a:off x="2366399" y="2990005"/>
              <a:ext cx="326533" cy="326533"/>
              <a:chOff x="-249694" y="-528547"/>
              <a:chExt cx="2438402" cy="2438400"/>
            </a:xfrm>
          </p:grpSpPr>
          <p:sp>
            <p:nvSpPr>
              <p:cNvPr id="3433" name="Google Shape;3433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34" name="Google Shape;3434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35" name="Google Shape;3435;p13"/>
            <p:cNvGrpSpPr/>
            <p:nvPr/>
          </p:nvGrpSpPr>
          <p:grpSpPr>
            <a:xfrm>
              <a:off x="2787515" y="2704123"/>
              <a:ext cx="326533" cy="326533"/>
              <a:chOff x="-249694" y="-528547"/>
              <a:chExt cx="2438402" cy="2438400"/>
            </a:xfrm>
          </p:grpSpPr>
          <p:sp>
            <p:nvSpPr>
              <p:cNvPr id="3436" name="Google Shape;3436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FFF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37" name="Google Shape;3437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438" name="Google Shape;3438;p13"/>
          <p:cNvGrpSpPr/>
          <p:nvPr/>
        </p:nvGrpSpPr>
        <p:grpSpPr>
          <a:xfrm>
            <a:off x="6105691" y="1179149"/>
            <a:ext cx="2390775" cy="2137389"/>
            <a:chOff x="1045182" y="1179149"/>
            <a:chExt cx="2390775" cy="2137389"/>
          </a:xfrm>
        </p:grpSpPr>
        <p:grpSp>
          <p:nvGrpSpPr>
            <p:cNvPr id="3439" name="Google Shape;3439;p13"/>
            <p:cNvGrpSpPr/>
            <p:nvPr/>
          </p:nvGrpSpPr>
          <p:grpSpPr>
            <a:xfrm>
              <a:off x="1045182" y="1179149"/>
              <a:ext cx="2390775" cy="1914525"/>
              <a:chOff x="-2627170" y="-782744"/>
              <a:chExt cx="2390775" cy="1914525"/>
            </a:xfrm>
          </p:grpSpPr>
          <p:pic>
            <p:nvPicPr>
              <p:cNvPr id="3440" name="Google Shape;3440;p13" descr="Cartoon Cloud - Cliparts.co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-2627170" y="-782744"/>
                <a:ext cx="2390775" cy="1914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41" name="Google Shape;3441;p13"/>
              <p:cNvSpPr txBox="1"/>
              <p:nvPr/>
            </p:nvSpPr>
            <p:spPr>
              <a:xfrm>
                <a:off x="-2498743" y="-144463"/>
                <a:ext cx="213391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729 - 407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42" name="Google Shape;3442;p13"/>
            <p:cNvGrpSpPr/>
            <p:nvPr/>
          </p:nvGrpSpPr>
          <p:grpSpPr>
            <a:xfrm>
              <a:off x="1234111" y="2637525"/>
              <a:ext cx="326533" cy="326533"/>
              <a:chOff x="-249694" y="-528547"/>
              <a:chExt cx="2438402" cy="2438400"/>
            </a:xfrm>
          </p:grpSpPr>
          <p:sp>
            <p:nvSpPr>
              <p:cNvPr id="3443" name="Google Shape;3443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44" name="Google Shape;3444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45" name="Google Shape;3445;p13"/>
            <p:cNvGrpSpPr/>
            <p:nvPr/>
          </p:nvGrpSpPr>
          <p:grpSpPr>
            <a:xfrm>
              <a:off x="1616348" y="2961543"/>
              <a:ext cx="326533" cy="326533"/>
              <a:chOff x="-249694" y="-528547"/>
              <a:chExt cx="2438402" cy="2438400"/>
            </a:xfrm>
          </p:grpSpPr>
          <p:sp>
            <p:nvSpPr>
              <p:cNvPr id="3446" name="Google Shape;3446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47" name="Google Shape;3447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48" name="Google Shape;3448;p13"/>
            <p:cNvGrpSpPr/>
            <p:nvPr/>
          </p:nvGrpSpPr>
          <p:grpSpPr>
            <a:xfrm>
              <a:off x="2008721" y="2678932"/>
              <a:ext cx="326533" cy="326533"/>
              <a:chOff x="-249694" y="-528547"/>
              <a:chExt cx="2438402" cy="2438400"/>
            </a:xfrm>
          </p:grpSpPr>
          <p:sp>
            <p:nvSpPr>
              <p:cNvPr id="3449" name="Google Shape;3449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50" name="Google Shape;3450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51" name="Google Shape;3451;p13"/>
            <p:cNvGrpSpPr/>
            <p:nvPr/>
          </p:nvGrpSpPr>
          <p:grpSpPr>
            <a:xfrm>
              <a:off x="2366399" y="2990005"/>
              <a:ext cx="326533" cy="326533"/>
              <a:chOff x="-249694" y="-528547"/>
              <a:chExt cx="2438402" cy="2438400"/>
            </a:xfrm>
          </p:grpSpPr>
          <p:sp>
            <p:nvSpPr>
              <p:cNvPr id="3452" name="Google Shape;3452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53" name="Google Shape;3453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54" name="Google Shape;3454;p13"/>
            <p:cNvGrpSpPr/>
            <p:nvPr/>
          </p:nvGrpSpPr>
          <p:grpSpPr>
            <a:xfrm>
              <a:off x="2787515" y="2704123"/>
              <a:ext cx="326533" cy="326533"/>
              <a:chOff x="-249694" y="-528547"/>
              <a:chExt cx="2438402" cy="2438400"/>
            </a:xfrm>
          </p:grpSpPr>
          <p:sp>
            <p:nvSpPr>
              <p:cNvPr id="3455" name="Google Shape;3455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F492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56" name="Google Shape;3456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457" name="Google Shape;3457;p13"/>
          <p:cNvGrpSpPr/>
          <p:nvPr/>
        </p:nvGrpSpPr>
        <p:grpSpPr>
          <a:xfrm>
            <a:off x="8728768" y="1179149"/>
            <a:ext cx="2390775" cy="2137389"/>
            <a:chOff x="1045182" y="1179149"/>
            <a:chExt cx="2390775" cy="2137389"/>
          </a:xfrm>
        </p:grpSpPr>
        <p:grpSp>
          <p:nvGrpSpPr>
            <p:cNvPr id="3458" name="Google Shape;3458;p13"/>
            <p:cNvGrpSpPr/>
            <p:nvPr/>
          </p:nvGrpSpPr>
          <p:grpSpPr>
            <a:xfrm>
              <a:off x="1045182" y="1179149"/>
              <a:ext cx="2390775" cy="1914525"/>
              <a:chOff x="-2627170" y="-782744"/>
              <a:chExt cx="2390775" cy="1914525"/>
            </a:xfrm>
          </p:grpSpPr>
          <p:pic>
            <p:nvPicPr>
              <p:cNvPr id="3459" name="Google Shape;3459;p13" descr="Cartoon Cloud - Cliparts.co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-2627170" y="-782744"/>
                <a:ext cx="2390775" cy="19145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60" name="Google Shape;3460;p13"/>
              <p:cNvSpPr txBox="1"/>
              <p:nvPr/>
            </p:nvSpPr>
            <p:spPr>
              <a:xfrm>
                <a:off x="-2498743" y="-144463"/>
                <a:ext cx="213391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729 - 407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1" name="Google Shape;3461;p13"/>
            <p:cNvGrpSpPr/>
            <p:nvPr/>
          </p:nvGrpSpPr>
          <p:grpSpPr>
            <a:xfrm>
              <a:off x="1234111" y="2637525"/>
              <a:ext cx="326533" cy="326533"/>
              <a:chOff x="-249694" y="-528547"/>
              <a:chExt cx="2438402" cy="2438400"/>
            </a:xfrm>
          </p:grpSpPr>
          <p:sp>
            <p:nvSpPr>
              <p:cNvPr id="3462" name="Google Shape;3462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63" name="Google Shape;3463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64" name="Google Shape;3464;p13"/>
            <p:cNvGrpSpPr/>
            <p:nvPr/>
          </p:nvGrpSpPr>
          <p:grpSpPr>
            <a:xfrm>
              <a:off x="1616348" y="2653542"/>
              <a:ext cx="726881" cy="634534"/>
              <a:chOff x="-249694" y="-2828557"/>
              <a:chExt cx="5428021" cy="4738410"/>
            </a:xfrm>
          </p:grpSpPr>
          <p:sp>
            <p:nvSpPr>
              <p:cNvPr id="3465" name="Google Shape;3465;p13"/>
              <p:cNvSpPr/>
              <p:nvPr/>
            </p:nvSpPr>
            <p:spPr>
              <a:xfrm>
                <a:off x="245606" y="-340432"/>
                <a:ext cx="1447802" cy="2062162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6" name="Google Shape;3466;p13"/>
              <p:cNvSpPr/>
              <p:nvPr/>
            </p:nvSpPr>
            <p:spPr>
              <a:xfrm>
                <a:off x="3239781" y="-2638957"/>
                <a:ext cx="1447802" cy="2062162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67" name="Google Shape;3467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68" name="Google Shape;3468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2739925" y="-2828557"/>
                <a:ext cx="2438402" cy="24383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69" name="Google Shape;3469;p13"/>
            <p:cNvGrpSpPr/>
            <p:nvPr/>
          </p:nvGrpSpPr>
          <p:grpSpPr>
            <a:xfrm>
              <a:off x="2366399" y="2990005"/>
              <a:ext cx="326533" cy="326533"/>
              <a:chOff x="-249694" y="-528547"/>
              <a:chExt cx="2438402" cy="2438400"/>
            </a:xfrm>
          </p:grpSpPr>
          <p:sp>
            <p:nvSpPr>
              <p:cNvPr id="3470" name="Google Shape;3470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71" name="Google Shape;3471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472" name="Google Shape;3472;p13"/>
            <p:cNvGrpSpPr/>
            <p:nvPr/>
          </p:nvGrpSpPr>
          <p:grpSpPr>
            <a:xfrm>
              <a:off x="2787515" y="2704123"/>
              <a:ext cx="326533" cy="326533"/>
              <a:chOff x="-249694" y="-528547"/>
              <a:chExt cx="2438402" cy="2438400"/>
            </a:xfrm>
          </p:grpSpPr>
          <p:sp>
            <p:nvSpPr>
              <p:cNvPr id="3473" name="Google Shape;3473;p13"/>
              <p:cNvSpPr/>
              <p:nvPr/>
            </p:nvSpPr>
            <p:spPr>
              <a:xfrm>
                <a:off x="245605" y="-340429"/>
                <a:ext cx="1447800" cy="2062163"/>
              </a:xfrm>
              <a:custGeom>
                <a:avLst/>
                <a:gdLst/>
                <a:ahLst/>
                <a:cxnLst/>
                <a:rect l="l" t="t" r="r" b="b"/>
                <a:pathLst>
                  <a:path w="1447800" h="2062163" extrusionOk="0">
                    <a:moveTo>
                      <a:pt x="742950" y="0"/>
                    </a:moveTo>
                    <a:lnTo>
                      <a:pt x="19050" y="1114425"/>
                    </a:lnTo>
                    <a:lnTo>
                      <a:pt x="0" y="1476375"/>
                    </a:lnTo>
                    <a:lnTo>
                      <a:pt x="238125" y="1876425"/>
                    </a:lnTo>
                    <a:lnTo>
                      <a:pt x="647700" y="2062163"/>
                    </a:lnTo>
                    <a:lnTo>
                      <a:pt x="1023938" y="2000250"/>
                    </a:lnTo>
                    <a:lnTo>
                      <a:pt x="1309688" y="1752600"/>
                    </a:lnTo>
                    <a:lnTo>
                      <a:pt x="1438275" y="1471613"/>
                    </a:lnTo>
                    <a:lnTo>
                      <a:pt x="1447800" y="1143000"/>
                    </a:lnTo>
                    <a:lnTo>
                      <a:pt x="742950" y="0"/>
                    </a:lnTo>
                    <a:close/>
                  </a:path>
                </a:pathLst>
              </a:custGeom>
              <a:solidFill>
                <a:srgbClr val="E0FF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474" name="Google Shape;3474;p13" descr="Free Water Drop Icon of Line style - Available in SVG, PNG, EPS, AI &amp;amp; Icon  fonts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-249694" y="-528547"/>
                <a:ext cx="2438402" cy="2438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475" name="Google Shape;3475;p13"/>
          <p:cNvGrpSpPr/>
          <p:nvPr/>
        </p:nvGrpSpPr>
        <p:grpSpPr>
          <a:xfrm>
            <a:off x="690352" y="3692915"/>
            <a:ext cx="2732755" cy="2885290"/>
            <a:chOff x="690352" y="3692915"/>
            <a:chExt cx="2732755" cy="2885290"/>
          </a:xfrm>
        </p:grpSpPr>
        <p:pic>
          <p:nvPicPr>
            <p:cNvPr id="3476" name="Google Shape;3476;p13" descr="Umbrella Clipart Seven - Yellow Umbrella Cartoon Png | Full Size PNG  Download | SeekPN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 rot="1587922">
              <a:off x="1094087" y="4003263"/>
              <a:ext cx="1925286" cy="22645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477" name="Google Shape;3477;p13"/>
            <p:cNvGrpSpPr/>
            <p:nvPr/>
          </p:nvGrpSpPr>
          <p:grpSpPr>
            <a:xfrm>
              <a:off x="1679650" y="4256127"/>
              <a:ext cx="956240" cy="647565"/>
              <a:chOff x="1238228" y="4587596"/>
              <a:chExt cx="956240" cy="647565"/>
            </a:xfrm>
          </p:grpSpPr>
          <p:sp>
            <p:nvSpPr>
              <p:cNvPr id="3478" name="Google Shape;3478;p13"/>
              <p:cNvSpPr txBox="1"/>
              <p:nvPr/>
            </p:nvSpPr>
            <p:spPr>
              <a:xfrm>
                <a:off x="1238228" y="4587596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100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9" name="Google Shape;3479;p13"/>
              <p:cNvSpPr txBox="1"/>
              <p:nvPr/>
            </p:nvSpPr>
            <p:spPr>
              <a:xfrm>
                <a:off x="1240361" y="4588830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100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480" name="Google Shape;3480;p13"/>
          <p:cNvGrpSpPr/>
          <p:nvPr/>
        </p:nvGrpSpPr>
        <p:grpSpPr>
          <a:xfrm>
            <a:off x="3234218" y="3652265"/>
            <a:ext cx="2732755" cy="2885290"/>
            <a:chOff x="4091468" y="3652265"/>
            <a:chExt cx="2732755" cy="2885290"/>
          </a:xfrm>
        </p:grpSpPr>
        <p:pic>
          <p:nvPicPr>
            <p:cNvPr id="3481" name="Google Shape;3481;p13" descr="Umbrella Clipart Seven - Yellow Umbrella Cartoon Png | Full Size PNG  Download | SeekPNG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 rot="1587922">
              <a:off x="4495203" y="3962613"/>
              <a:ext cx="1925286" cy="22645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482" name="Google Shape;3482;p13"/>
            <p:cNvGrpSpPr/>
            <p:nvPr/>
          </p:nvGrpSpPr>
          <p:grpSpPr>
            <a:xfrm>
              <a:off x="5113421" y="4210421"/>
              <a:ext cx="957045" cy="646447"/>
              <a:chOff x="1238228" y="4587480"/>
              <a:chExt cx="957045" cy="646447"/>
            </a:xfrm>
          </p:grpSpPr>
          <p:sp>
            <p:nvSpPr>
              <p:cNvPr id="3483" name="Google Shape;3483;p13"/>
              <p:cNvSpPr txBox="1"/>
              <p:nvPr/>
            </p:nvSpPr>
            <p:spPr>
              <a:xfrm>
                <a:off x="1238228" y="4587596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322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4" name="Google Shape;3484;p13"/>
              <p:cNvSpPr txBox="1"/>
              <p:nvPr/>
            </p:nvSpPr>
            <p:spPr>
              <a:xfrm>
                <a:off x="1241166" y="4587480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322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485" name="Google Shape;3485;p13"/>
          <p:cNvGrpSpPr/>
          <p:nvPr/>
        </p:nvGrpSpPr>
        <p:grpSpPr>
          <a:xfrm>
            <a:off x="5851768" y="3652149"/>
            <a:ext cx="2732755" cy="2885290"/>
            <a:chOff x="5851768" y="3652149"/>
            <a:chExt cx="2732755" cy="2885290"/>
          </a:xfrm>
        </p:grpSpPr>
        <p:pic>
          <p:nvPicPr>
            <p:cNvPr id="3486" name="Google Shape;3486;p13" descr="Umbrella Clipart Seven - Yellow Umbrella Cartoon Png | Full Size PNG  Download | SeekPNG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 rot="1587922">
              <a:off x="6255502" y="3962497"/>
              <a:ext cx="1925286" cy="22645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487" name="Google Shape;3487;p13"/>
            <p:cNvGrpSpPr/>
            <p:nvPr/>
          </p:nvGrpSpPr>
          <p:grpSpPr>
            <a:xfrm>
              <a:off x="6878551" y="4195531"/>
              <a:ext cx="954108" cy="661221"/>
              <a:chOff x="1238227" y="4587596"/>
              <a:chExt cx="954108" cy="661221"/>
            </a:xfrm>
          </p:grpSpPr>
          <p:sp>
            <p:nvSpPr>
              <p:cNvPr id="3488" name="Google Shape;3488;p13"/>
              <p:cNvSpPr txBox="1"/>
              <p:nvPr/>
            </p:nvSpPr>
            <p:spPr>
              <a:xfrm>
                <a:off x="1238228" y="4587596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805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9" name="Google Shape;3489;p13"/>
              <p:cNvSpPr txBox="1"/>
              <p:nvPr/>
            </p:nvSpPr>
            <p:spPr>
              <a:xfrm>
                <a:off x="1238227" y="4602486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805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490" name="Google Shape;3490;p13"/>
          <p:cNvGrpSpPr/>
          <p:nvPr/>
        </p:nvGrpSpPr>
        <p:grpSpPr>
          <a:xfrm>
            <a:off x="8505353" y="3628524"/>
            <a:ext cx="2732755" cy="2885290"/>
            <a:chOff x="8333903" y="3418974"/>
            <a:chExt cx="2732755" cy="2885290"/>
          </a:xfrm>
        </p:grpSpPr>
        <p:pic>
          <p:nvPicPr>
            <p:cNvPr id="3491" name="Google Shape;3491;p13" descr="Umbrella Clipart Seven - Yellow Umbrella Cartoon Png | Full Size PNG  Download | SeekPNG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 rot="1587922">
              <a:off x="8737638" y="3729322"/>
              <a:ext cx="1925286" cy="226459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492" name="Google Shape;3492;p13"/>
            <p:cNvGrpSpPr/>
            <p:nvPr/>
          </p:nvGrpSpPr>
          <p:grpSpPr>
            <a:xfrm>
              <a:off x="9319932" y="3925515"/>
              <a:ext cx="957462" cy="646332"/>
              <a:chOff x="1238228" y="4587595"/>
              <a:chExt cx="957462" cy="646332"/>
            </a:xfrm>
          </p:grpSpPr>
          <p:sp>
            <p:nvSpPr>
              <p:cNvPr id="3493" name="Google Shape;3493;p13"/>
              <p:cNvSpPr txBox="1"/>
              <p:nvPr/>
            </p:nvSpPr>
            <p:spPr>
              <a:xfrm>
                <a:off x="1238228" y="4587596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212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4" name="Google Shape;3494;p13"/>
              <p:cNvSpPr txBox="1"/>
              <p:nvPr/>
            </p:nvSpPr>
            <p:spPr>
              <a:xfrm>
                <a:off x="1241583" y="4587595"/>
                <a:ext cx="95410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212</a:t>
                </a:r>
                <a:endParaRPr sz="36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3495" name="Google Shape;3495;p13"/>
          <p:cNvCxnSpPr>
            <a:stCxn id="3450" idx="2"/>
          </p:cNvCxnSpPr>
          <p:nvPr/>
        </p:nvCxnSpPr>
        <p:spPr>
          <a:xfrm rot="5400000">
            <a:off x="4210896" y="978965"/>
            <a:ext cx="995100" cy="5048100"/>
          </a:xfrm>
          <a:prstGeom prst="curvedConnector2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96" name="Google Shape;3496;p13"/>
          <p:cNvCxnSpPr>
            <a:endCxn id="3468" idx="2"/>
          </p:cNvCxnSpPr>
          <p:nvPr/>
        </p:nvCxnSpPr>
        <p:spPr>
          <a:xfrm rot="10800000" flipH="1">
            <a:off x="7300948" y="2980075"/>
            <a:ext cx="2562600" cy="1020300"/>
          </a:xfrm>
          <a:prstGeom prst="curvedConnector2">
            <a:avLst/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97" name="Google Shape;3497;p13"/>
          <p:cNvCxnSpPr>
            <a:stCxn id="3431" idx="2"/>
          </p:cNvCxnSpPr>
          <p:nvPr/>
        </p:nvCxnSpPr>
        <p:spPr>
          <a:xfrm rot="-5400000" flipH="1">
            <a:off x="4062479" y="3502715"/>
            <a:ext cx="995100" cy="600"/>
          </a:xfrm>
          <a:prstGeom prst="curvedConnector3">
            <a:avLst>
              <a:gd name="adj1" fmla="val 44254"/>
            </a:avLst>
          </a:prstGeom>
          <a:noFill/>
          <a:ln w="381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2" name="Google Shape;3502;p14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40" y="1928018"/>
            <a:ext cx="10555173" cy="16480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03" name="Google Shape;3503;p14"/>
          <p:cNvGrpSpPr/>
          <p:nvPr/>
        </p:nvGrpSpPr>
        <p:grpSpPr>
          <a:xfrm>
            <a:off x="895371" y="561193"/>
            <a:ext cx="5988754" cy="570588"/>
            <a:chOff x="1296327" y="1647588"/>
            <a:chExt cx="5988754" cy="570588"/>
          </a:xfrm>
        </p:grpSpPr>
        <p:sp>
          <p:nvSpPr>
            <p:cNvPr id="3504" name="Google Shape;3504;p14"/>
            <p:cNvSpPr txBox="1"/>
            <p:nvPr/>
          </p:nvSpPr>
          <p:spPr>
            <a:xfrm>
              <a:off x="1866914" y="1694956"/>
              <a:ext cx="5418167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Tìm chữ số thích hợp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p1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06" name="Google Shape;3506;p14"/>
          <p:cNvGrpSpPr/>
          <p:nvPr/>
        </p:nvGrpSpPr>
        <p:grpSpPr>
          <a:xfrm>
            <a:off x="3133724" y="2043112"/>
            <a:ext cx="892172" cy="989805"/>
            <a:chOff x="3603406" y="2624137"/>
            <a:chExt cx="837004" cy="989805"/>
          </a:xfrm>
        </p:grpSpPr>
        <p:sp>
          <p:nvSpPr>
            <p:cNvPr id="3507" name="Google Shape;3507;p14"/>
            <p:cNvSpPr/>
            <p:nvPr/>
          </p:nvSpPr>
          <p:spPr>
            <a:xfrm>
              <a:off x="3619455" y="2624137"/>
              <a:ext cx="820955" cy="989805"/>
            </a:xfrm>
            <a:prstGeom prst="cube">
              <a:avLst>
                <a:gd name="adj" fmla="val 22218"/>
              </a:avLst>
            </a:prstGeom>
            <a:solidFill>
              <a:srgbClr val="F8D53C"/>
            </a:solidFill>
            <a:ln w="12700" cap="flat" cmpd="sng">
              <a:solidFill>
                <a:srgbClr val="97480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08" name="Google Shape;3508;p14"/>
            <p:cNvGrpSpPr/>
            <p:nvPr/>
          </p:nvGrpSpPr>
          <p:grpSpPr>
            <a:xfrm>
              <a:off x="3603406" y="2940379"/>
              <a:ext cx="699231" cy="461665"/>
              <a:chOff x="3646268" y="2929742"/>
              <a:chExt cx="699231" cy="461665"/>
            </a:xfrm>
          </p:grpSpPr>
          <p:sp>
            <p:nvSpPr>
              <p:cNvPr id="3509" name="Google Shape;3509;p14"/>
              <p:cNvSpPr txBox="1"/>
              <p:nvPr/>
            </p:nvSpPr>
            <p:spPr>
              <a:xfrm>
                <a:off x="3646268" y="2929742"/>
                <a:ext cx="69923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120</a:t>
                </a:r>
                <a:endParaRPr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0" name="Google Shape;3510;p14"/>
              <p:cNvSpPr txBox="1"/>
              <p:nvPr/>
            </p:nvSpPr>
            <p:spPr>
              <a:xfrm>
                <a:off x="3646269" y="2929742"/>
                <a:ext cx="69923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12</a:t>
                </a:r>
                <a:r>
                  <a:rPr lang="en-US" sz="2400" b="1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0</a:t>
                </a:r>
                <a:endParaRPr sz="24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11" name="Google Shape;3511;p14"/>
          <p:cNvSpPr/>
          <p:nvPr/>
        </p:nvSpPr>
        <p:spPr>
          <a:xfrm>
            <a:off x="3568704" y="2389149"/>
            <a:ext cx="288752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12" name="Google Shape;3512;p14"/>
          <p:cNvGrpSpPr/>
          <p:nvPr/>
        </p:nvGrpSpPr>
        <p:grpSpPr>
          <a:xfrm>
            <a:off x="585620" y="2434717"/>
            <a:ext cx="1760675" cy="598200"/>
            <a:chOff x="585620" y="2434717"/>
            <a:chExt cx="1760675" cy="598200"/>
          </a:xfrm>
        </p:grpSpPr>
        <p:sp>
          <p:nvSpPr>
            <p:cNvPr id="3513" name="Google Shape;3513;p14"/>
            <p:cNvSpPr/>
            <p:nvPr/>
          </p:nvSpPr>
          <p:spPr>
            <a:xfrm>
              <a:off x="595145" y="2434717"/>
              <a:ext cx="1602035" cy="579771"/>
            </a:xfrm>
            <a:prstGeom prst="cube">
              <a:avLst>
                <a:gd name="adj" fmla="val 24257"/>
              </a:avLst>
            </a:prstGeom>
            <a:solidFill>
              <a:srgbClr val="00B0F0"/>
            </a:solidFill>
            <a:ln w="12700" cap="flat" cmpd="sng">
              <a:solidFill>
                <a:srgbClr val="20586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14"/>
            <p:cNvSpPr txBox="1"/>
            <p:nvPr/>
          </p:nvSpPr>
          <p:spPr>
            <a:xfrm>
              <a:off x="585620" y="2561727"/>
              <a:ext cx="16115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245 - 125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14"/>
            <p:cNvSpPr txBox="1"/>
            <p:nvPr/>
          </p:nvSpPr>
          <p:spPr>
            <a:xfrm>
              <a:off x="585620" y="2571252"/>
              <a:ext cx="176067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245 - 125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16" name="Google Shape;3516;p14"/>
          <p:cNvGrpSpPr/>
          <p:nvPr/>
        </p:nvGrpSpPr>
        <p:grpSpPr>
          <a:xfrm rot="781431">
            <a:off x="4207894" y="2228067"/>
            <a:ext cx="1611562" cy="588675"/>
            <a:chOff x="585618" y="2434717"/>
            <a:chExt cx="1611562" cy="588675"/>
          </a:xfrm>
        </p:grpSpPr>
        <p:sp>
          <p:nvSpPr>
            <p:cNvPr id="3517" name="Google Shape;3517;p14"/>
            <p:cNvSpPr/>
            <p:nvPr/>
          </p:nvSpPr>
          <p:spPr>
            <a:xfrm>
              <a:off x="595145" y="2434717"/>
              <a:ext cx="1602035" cy="579771"/>
            </a:xfrm>
            <a:prstGeom prst="cube">
              <a:avLst>
                <a:gd name="adj" fmla="val 24257"/>
              </a:avLst>
            </a:prstGeom>
            <a:solidFill>
              <a:srgbClr val="F8D53C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14"/>
            <p:cNvSpPr txBox="1"/>
            <p:nvPr/>
          </p:nvSpPr>
          <p:spPr>
            <a:xfrm>
              <a:off x="585620" y="2561727"/>
              <a:ext cx="16115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945 - 141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14"/>
            <p:cNvSpPr txBox="1"/>
            <p:nvPr/>
          </p:nvSpPr>
          <p:spPr>
            <a:xfrm>
              <a:off x="585618" y="2561726"/>
              <a:ext cx="149671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945 - 141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20" name="Google Shape;3520;p14"/>
          <p:cNvGrpSpPr/>
          <p:nvPr/>
        </p:nvGrpSpPr>
        <p:grpSpPr>
          <a:xfrm rot="-748492">
            <a:off x="8036949" y="2670540"/>
            <a:ext cx="1611560" cy="588675"/>
            <a:chOff x="585620" y="2434717"/>
            <a:chExt cx="1611560" cy="588675"/>
          </a:xfrm>
        </p:grpSpPr>
        <p:sp>
          <p:nvSpPr>
            <p:cNvPr id="3521" name="Google Shape;3521;p14"/>
            <p:cNvSpPr/>
            <p:nvPr/>
          </p:nvSpPr>
          <p:spPr>
            <a:xfrm>
              <a:off x="595145" y="2434717"/>
              <a:ext cx="1602035" cy="579771"/>
            </a:xfrm>
            <a:prstGeom prst="cube">
              <a:avLst>
                <a:gd name="adj" fmla="val 24257"/>
              </a:avLst>
            </a:prstGeom>
            <a:solidFill>
              <a:srgbClr val="92D05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14"/>
            <p:cNvSpPr txBox="1"/>
            <p:nvPr/>
          </p:nvSpPr>
          <p:spPr>
            <a:xfrm>
              <a:off x="585620" y="2561727"/>
              <a:ext cx="16115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727 - 413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14"/>
            <p:cNvSpPr txBox="1"/>
            <p:nvPr/>
          </p:nvSpPr>
          <p:spPr>
            <a:xfrm>
              <a:off x="591101" y="2561440"/>
              <a:ext cx="149671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727 - 413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24" name="Google Shape;3524;p14"/>
          <p:cNvGrpSpPr/>
          <p:nvPr/>
        </p:nvGrpSpPr>
        <p:grpSpPr>
          <a:xfrm rot="-794493">
            <a:off x="10183453" y="1954308"/>
            <a:ext cx="932339" cy="878877"/>
            <a:chOff x="3537889" y="2796663"/>
            <a:chExt cx="874688" cy="878877"/>
          </a:xfrm>
        </p:grpSpPr>
        <p:sp>
          <p:nvSpPr>
            <p:cNvPr id="3525" name="Google Shape;3525;p14"/>
            <p:cNvSpPr/>
            <p:nvPr/>
          </p:nvSpPr>
          <p:spPr>
            <a:xfrm>
              <a:off x="3591622" y="2796663"/>
              <a:ext cx="820955" cy="878877"/>
            </a:xfrm>
            <a:prstGeom prst="cube">
              <a:avLst>
                <a:gd name="adj" fmla="val 24758"/>
              </a:avLst>
            </a:prstGeom>
            <a:solidFill>
              <a:srgbClr val="FC5160"/>
            </a:solidFill>
            <a:ln w="12700" cap="flat" cmpd="sng">
              <a:solidFill>
                <a:srgbClr val="97480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26" name="Google Shape;3526;p14"/>
            <p:cNvGrpSpPr/>
            <p:nvPr/>
          </p:nvGrpSpPr>
          <p:grpSpPr>
            <a:xfrm>
              <a:off x="3537889" y="3123258"/>
              <a:ext cx="784673" cy="466378"/>
              <a:chOff x="3580751" y="3112621"/>
              <a:chExt cx="784673" cy="466378"/>
            </a:xfrm>
          </p:grpSpPr>
          <p:sp>
            <p:nvSpPr>
              <p:cNvPr id="3527" name="Google Shape;3527;p14"/>
              <p:cNvSpPr txBox="1"/>
              <p:nvPr/>
            </p:nvSpPr>
            <p:spPr>
              <a:xfrm>
                <a:off x="3583105" y="3112621"/>
                <a:ext cx="78231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r>
                  <a:rPr lang="en-US" sz="18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0</a:t>
                </a:r>
                <a:r>
                  <a:rPr lang="en-US" sz="18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8" name="Google Shape;3528;p14"/>
              <p:cNvSpPr txBox="1"/>
              <p:nvPr/>
            </p:nvSpPr>
            <p:spPr>
              <a:xfrm>
                <a:off x="3580751" y="3117334"/>
                <a:ext cx="78231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r>
                  <a:rPr lang="en-US" sz="18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400" b="1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0</a:t>
                </a:r>
                <a:r>
                  <a:rPr lang="en-US" sz="1800" b="1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 sz="24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29" name="Google Shape;3529;p14"/>
          <p:cNvSpPr/>
          <p:nvPr/>
        </p:nvSpPr>
        <p:spPr>
          <a:xfrm rot="-897354">
            <a:off x="10470193" y="2301643"/>
            <a:ext cx="288752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30" name="Google Shape;3530;p14"/>
          <p:cNvGrpSpPr/>
          <p:nvPr/>
        </p:nvGrpSpPr>
        <p:grpSpPr>
          <a:xfrm>
            <a:off x="6540852" y="1995407"/>
            <a:ext cx="1230940" cy="1458389"/>
            <a:chOff x="6540852" y="1995407"/>
            <a:chExt cx="1230940" cy="1458389"/>
          </a:xfrm>
        </p:grpSpPr>
        <p:sp>
          <p:nvSpPr>
            <p:cNvPr id="3531" name="Google Shape;3531;p14"/>
            <p:cNvSpPr/>
            <p:nvPr/>
          </p:nvSpPr>
          <p:spPr>
            <a:xfrm rot="854465">
              <a:off x="6681705" y="2092747"/>
              <a:ext cx="949235" cy="1263710"/>
            </a:xfrm>
            <a:prstGeom prst="flowChartMagneticDisk">
              <a:avLst/>
            </a:prstGeom>
            <a:solidFill>
              <a:srgbClr val="FC5160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32" name="Google Shape;3532;p14"/>
            <p:cNvGrpSpPr/>
            <p:nvPr/>
          </p:nvGrpSpPr>
          <p:grpSpPr>
            <a:xfrm rot="1568697">
              <a:off x="6778728" y="2452046"/>
              <a:ext cx="773111" cy="607264"/>
              <a:chOff x="6851566" y="2468972"/>
              <a:chExt cx="773111" cy="607264"/>
            </a:xfrm>
          </p:grpSpPr>
          <p:sp>
            <p:nvSpPr>
              <p:cNvPr id="3533" name="Google Shape;3533;p14"/>
              <p:cNvSpPr txBox="1"/>
              <p:nvPr/>
            </p:nvSpPr>
            <p:spPr>
              <a:xfrm rot="-794493">
                <a:off x="6895370" y="2542573"/>
                <a:ext cx="68223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911</a:t>
                </a:r>
                <a:endParaRPr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4" name="Google Shape;3534;p14"/>
              <p:cNvSpPr txBox="1"/>
              <p:nvPr/>
            </p:nvSpPr>
            <p:spPr>
              <a:xfrm rot="-794493">
                <a:off x="6898634" y="2540971"/>
                <a:ext cx="68223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9</a:t>
                </a:r>
                <a:r>
                  <a:rPr lang="en-US" sz="2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11</a:t>
                </a:r>
                <a:endParaRPr sz="24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35" name="Google Shape;3535;p14"/>
          <p:cNvSpPr/>
          <p:nvPr/>
        </p:nvSpPr>
        <p:spPr>
          <a:xfrm rot="909542">
            <a:off x="6826373" y="2480148"/>
            <a:ext cx="288752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6" name="Google Shape;3536;p14"/>
          <p:cNvSpPr/>
          <p:nvPr/>
        </p:nvSpPr>
        <p:spPr>
          <a:xfrm>
            <a:off x="1019027" y="3765272"/>
            <a:ext cx="2838429" cy="635000"/>
          </a:xfrm>
          <a:prstGeom prst="roundRect">
            <a:avLst>
              <a:gd name="adj" fmla="val 16667"/>
            </a:avLst>
          </a:prstGeom>
          <a:solidFill>
            <a:srgbClr val="A8DF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245 – 125 = 120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7" name="Google Shape;3537;p14"/>
          <p:cNvSpPr/>
          <p:nvPr/>
        </p:nvSpPr>
        <p:spPr>
          <a:xfrm>
            <a:off x="3544482" y="3879615"/>
            <a:ext cx="288752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8" name="Google Shape;3538;p14"/>
          <p:cNvSpPr/>
          <p:nvPr/>
        </p:nvSpPr>
        <p:spPr>
          <a:xfrm>
            <a:off x="4562327" y="3765272"/>
            <a:ext cx="2966921" cy="635000"/>
          </a:xfrm>
          <a:prstGeom prst="roundRect">
            <a:avLst>
              <a:gd name="adj" fmla="val 16667"/>
            </a:avLst>
          </a:prstGeom>
          <a:solidFill>
            <a:srgbClr val="A8DF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945 – 141 &lt;  911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9" name="Google Shape;3539;p14"/>
          <p:cNvSpPr/>
          <p:nvPr/>
        </p:nvSpPr>
        <p:spPr>
          <a:xfrm>
            <a:off x="6706782" y="3879615"/>
            <a:ext cx="288752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0" name="Google Shape;3540;p14"/>
          <p:cNvSpPr/>
          <p:nvPr/>
        </p:nvSpPr>
        <p:spPr>
          <a:xfrm>
            <a:off x="8151727" y="3765272"/>
            <a:ext cx="3052328" cy="635000"/>
          </a:xfrm>
          <a:prstGeom prst="roundRect">
            <a:avLst>
              <a:gd name="adj" fmla="val 16667"/>
            </a:avLst>
          </a:prstGeom>
          <a:solidFill>
            <a:srgbClr val="A8DF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727 – 413 &gt; 3 0 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1" name="Google Shape;3541;p14"/>
          <p:cNvSpPr/>
          <p:nvPr/>
        </p:nvSpPr>
        <p:spPr>
          <a:xfrm>
            <a:off x="10533122" y="3865528"/>
            <a:ext cx="288752" cy="4161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2" name="Google Shape;3542;p14"/>
          <p:cNvSpPr/>
          <p:nvPr/>
        </p:nvSpPr>
        <p:spPr>
          <a:xfrm rot="-5400000">
            <a:off x="5338774" y="3840532"/>
            <a:ext cx="352448" cy="1416004"/>
          </a:xfrm>
          <a:prstGeom prst="leftBrace">
            <a:avLst>
              <a:gd name="adj1" fmla="val 37160"/>
              <a:gd name="adj2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3" name="Google Shape;3543;p14"/>
          <p:cNvSpPr txBox="1"/>
          <p:nvPr/>
        </p:nvSpPr>
        <p:spPr>
          <a:xfrm>
            <a:off x="5149100" y="4808575"/>
            <a:ext cx="8600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4" name="Google Shape;3544;p14"/>
          <p:cNvSpPr/>
          <p:nvPr/>
        </p:nvSpPr>
        <p:spPr>
          <a:xfrm>
            <a:off x="6667852" y="4406502"/>
            <a:ext cx="825148" cy="40207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811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45" name="Google Shape;3545;p14"/>
          <p:cNvGrpSpPr/>
          <p:nvPr/>
        </p:nvGrpSpPr>
        <p:grpSpPr>
          <a:xfrm>
            <a:off x="6696373" y="2785552"/>
            <a:ext cx="768104" cy="602357"/>
            <a:chOff x="6643811" y="3797915"/>
            <a:chExt cx="768104" cy="602357"/>
          </a:xfrm>
        </p:grpSpPr>
        <p:sp>
          <p:nvSpPr>
            <p:cNvPr id="3546" name="Google Shape;3546;p14"/>
            <p:cNvSpPr txBox="1"/>
            <p:nvPr/>
          </p:nvSpPr>
          <p:spPr>
            <a:xfrm rot="774204">
              <a:off x="6686744" y="3868261"/>
              <a:ext cx="6822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811</a:t>
              </a:r>
              <a:endPara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14"/>
            <p:cNvSpPr txBox="1"/>
            <p:nvPr/>
          </p:nvSpPr>
          <p:spPr>
            <a:xfrm rot="774204">
              <a:off x="6686745" y="3868262"/>
              <a:ext cx="6822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r>
                <a:rPr lang="en-US" sz="2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11</a:t>
              </a:r>
              <a:endParaRPr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48" name="Google Shape;3548;p14"/>
          <p:cNvSpPr/>
          <p:nvPr/>
        </p:nvSpPr>
        <p:spPr>
          <a:xfrm rot="-5400000">
            <a:off x="8884401" y="3840532"/>
            <a:ext cx="352448" cy="1416004"/>
          </a:xfrm>
          <a:prstGeom prst="leftBrace">
            <a:avLst>
              <a:gd name="adj1" fmla="val 37160"/>
              <a:gd name="adj2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9" name="Google Shape;3549;p14"/>
          <p:cNvSpPr txBox="1"/>
          <p:nvPr/>
        </p:nvSpPr>
        <p:spPr>
          <a:xfrm>
            <a:off x="8694727" y="4808575"/>
            <a:ext cx="8600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314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4" name="Google Shape;3554;p15"/>
          <p:cNvGrpSpPr/>
          <p:nvPr/>
        </p:nvGrpSpPr>
        <p:grpSpPr>
          <a:xfrm>
            <a:off x="960685" y="578214"/>
            <a:ext cx="9942842" cy="1406237"/>
            <a:chOff x="1296327" y="1647588"/>
            <a:chExt cx="9942842" cy="1406237"/>
          </a:xfrm>
        </p:grpSpPr>
        <p:sp>
          <p:nvSpPr>
            <p:cNvPr id="3555" name="Google Shape;3555;p15"/>
            <p:cNvSpPr txBox="1"/>
            <p:nvPr/>
          </p:nvSpPr>
          <p:spPr>
            <a:xfrm>
              <a:off x="1866915" y="1668830"/>
              <a:ext cx="9372254" cy="1384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Một trường tiểu học có 465 học sinh, trong đó có 240 học sinh nữ. Hỏi trường tiểu học đó có bao nhiêu học sinh nam?</a:t>
              </a:r>
              <a:endParaRPr/>
            </a:p>
          </p:txBody>
        </p:sp>
        <p:sp>
          <p:nvSpPr>
            <p:cNvPr id="3556" name="Google Shape;3556;p1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57" name="Google Shape;3557;p15"/>
          <p:cNvSpPr txBox="1"/>
          <p:nvPr/>
        </p:nvSpPr>
        <p:spPr>
          <a:xfrm>
            <a:off x="960685" y="1984451"/>
            <a:ext cx="4512652" cy="2144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Tóm tắt:</a:t>
            </a:r>
            <a:endParaRPr/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               : 465 học sinh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Học sinh nữ: 240 học sinh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Học sinh nữ: … học sinh?</a:t>
            </a:r>
            <a:endParaRPr/>
          </a:p>
        </p:txBody>
      </p:sp>
      <p:sp>
        <p:nvSpPr>
          <p:cNvPr id="3558" name="Google Shape;3558;p15"/>
          <p:cNvSpPr txBox="1"/>
          <p:nvPr/>
        </p:nvSpPr>
        <p:spPr>
          <a:xfrm>
            <a:off x="2707675" y="3763217"/>
            <a:ext cx="8365671" cy="2144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Trường đó có số học sinh nam là:</a:t>
            </a:r>
            <a:endParaRPr/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465 – 240 = 225 (học sinh)</a:t>
            </a:r>
            <a:endParaRPr/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Đáp số: 225 học sinh nam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</Words>
  <Application>Microsoft Office PowerPoint</Application>
  <PresentationFormat>Widescreen</PresentationFormat>
  <Paragraphs>87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Cookie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</cp:revision>
  <dcterms:created xsi:type="dcterms:W3CDTF">2021-06-02T01:34:28Z</dcterms:created>
  <dcterms:modified xsi:type="dcterms:W3CDTF">2022-04-14T13:50:02Z</dcterms:modified>
</cp:coreProperties>
</file>