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  <p:sldMasterId id="2147483718" r:id="rId3"/>
  </p:sldMasterIdLst>
  <p:notesMasterIdLst>
    <p:notesMasterId r:id="rId26"/>
  </p:notesMasterIdLst>
  <p:sldIdLst>
    <p:sldId id="340" r:id="rId4"/>
    <p:sldId id="257" r:id="rId5"/>
    <p:sldId id="339" r:id="rId6"/>
    <p:sldId id="327" r:id="rId7"/>
    <p:sldId id="302" r:id="rId8"/>
    <p:sldId id="328" r:id="rId9"/>
    <p:sldId id="321" r:id="rId10"/>
    <p:sldId id="329" r:id="rId11"/>
    <p:sldId id="324" r:id="rId12"/>
    <p:sldId id="330" r:id="rId13"/>
    <p:sldId id="310" r:id="rId14"/>
    <p:sldId id="312" r:id="rId15"/>
    <p:sldId id="336" r:id="rId16"/>
    <p:sldId id="331" r:id="rId17"/>
    <p:sldId id="334" r:id="rId18"/>
    <p:sldId id="335" r:id="rId19"/>
    <p:sldId id="337" r:id="rId20"/>
    <p:sldId id="332" r:id="rId21"/>
    <p:sldId id="323" r:id="rId22"/>
    <p:sldId id="315" r:id="rId23"/>
    <p:sldId id="338" r:id="rId24"/>
    <p:sldId id="283" r:id="rId25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5DDFD"/>
    <a:srgbClr val="FFFFCC"/>
    <a:srgbClr val="FDD4CF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5" y="5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64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9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9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6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8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8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12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jpe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6.wdp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9.wdp"/><Relationship Id="rId1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8.wdp"/><Relationship Id="rId5" Type="http://schemas.openxmlformats.org/officeDocument/2006/relationships/image" Target="../media/image2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-1" r="6002" b="77054"/>
          <a:stretch/>
        </p:blipFill>
        <p:spPr>
          <a:xfrm>
            <a:off x="654518" y="1104405"/>
            <a:ext cx="14729261" cy="3467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82562" y="1670609"/>
            <a:ext cx="943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4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GB" sz="4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hai</a:t>
            </a:r>
            <a:r>
              <a:rPr lang="en-US" sz="4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4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4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wgày </a:t>
            </a:r>
            <a:r>
              <a:rPr lang="en-GB" sz="4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25</a:t>
            </a:r>
            <a:r>
              <a:rPr lang="en-US" sz="4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– 10 - </a:t>
            </a:r>
            <a:r>
              <a:rPr lang="vi-VN" sz="4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4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8728" y="2627700"/>
            <a:ext cx="315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Tiếng</a:t>
            </a:r>
            <a:r>
              <a:rPr lang="en-US" sz="4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Việt</a:t>
            </a:r>
            <a:endParaRPr lang="en-US" sz="48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150" y="3571907"/>
            <a:ext cx="657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fr-FR" sz="48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Đǌ</a:t>
            </a:r>
            <a:r>
              <a:rPr lang="fr-FR" sz="4800" b="1" dirty="0">
                <a:solidFill>
                  <a:srgbClr val="5F2987"/>
                </a:solidFill>
                <a:latin typeface="HP001 4 hàng" panose="020B0603050302020204" pitchFamily="34" charset="0"/>
              </a:rPr>
              <a:t>: </a:t>
            </a:r>
            <a:r>
              <a:rPr lang="en-GB" sz="4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Cuốn</a:t>
            </a:r>
            <a:r>
              <a:rPr lang="en-GB" sz="4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4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sách</a:t>
            </a:r>
            <a:r>
              <a:rPr lang="en-GB" sz="4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4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của</a:t>
            </a:r>
            <a:r>
              <a:rPr lang="en-GB" sz="48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48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em</a:t>
            </a:r>
            <a:endParaRPr lang="en-US" sz="48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8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2089477" y="1109096"/>
            <a:ext cx="0" cy="3467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6960" y="5571614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3392" y="2337078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43392" y="3556127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392" y="4844119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3392" y="621981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04110" y="2269774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4110" y="3488823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04110" y="4776815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04110" y="6152507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>
            <a:stCxn id="20" idx="3"/>
            <a:endCxn id="28" idx="1"/>
          </p:cNvCxnSpPr>
          <p:nvPr/>
        </p:nvCxnSpPr>
        <p:spPr>
          <a:xfrm>
            <a:off x="5649986" y="2757088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66546" y="3875376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7" idx="1"/>
          </p:cNvCxnSpPr>
          <p:nvPr/>
        </p:nvCxnSpPr>
        <p:spPr>
          <a:xfrm flipV="1">
            <a:off x="5666546" y="2706720"/>
            <a:ext cx="1637564" cy="261139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1"/>
          </p:cNvCxnSpPr>
          <p:nvPr/>
        </p:nvCxnSpPr>
        <p:spPr>
          <a:xfrm flipV="1">
            <a:off x="5649986" y="6589453"/>
            <a:ext cx="1654124" cy="20910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18619" y="655275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8619" y="1409540"/>
            <a:ext cx="14334314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14542" y="180158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78" y="2458673"/>
            <a:ext cx="3856522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93" y="5273714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0632041" y="2826245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585259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47252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3" y="5672016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354037" y="4381949"/>
            <a:ext cx="1856507" cy="199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502983" y="2405143"/>
            <a:ext cx="1969433" cy="1571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058400" y="7388352"/>
            <a:ext cx="2103120" cy="201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3200812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535586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5" y="6371930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6" y="1819911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1" name="Right Arrow 30"/>
          <p:cNvSpPr/>
          <p:nvPr/>
        </p:nvSpPr>
        <p:spPr>
          <a:xfrm rot="10800000">
            <a:off x="6656832" y="3801159"/>
            <a:ext cx="1548214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83126" y="6262874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88720" y="2045782"/>
            <a:ext cx="4272602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8719" y="3441674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8720" y="4989088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4" cy="57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0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5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5"/>
            <a:ext cx="2631539" cy="2022833"/>
          </a:xfrm>
          <a:prstGeom prst="rect">
            <a:avLst/>
          </a:prstGeom>
        </p:spPr>
      </p:pic>
      <p:sp>
        <p:nvSpPr>
          <p:cNvPr id="1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2" y="1573852"/>
            <a:ext cx="8195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8832" y="5005533"/>
            <a:ext cx="8195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456156" y="2484767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8030" y="2326791"/>
            <a:ext cx="8195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44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en-US" sz="44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58" y="6497774"/>
            <a:ext cx="1405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25.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53953" y="665922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CUỐN SÁCH CỦA EM</a:t>
            </a:r>
            <a:endParaRPr lang="en-US" sz="5867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7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2" y="6400114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70"/>
              <a:ext cx="21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2"/>
            <a:ext cx="3594378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Bìa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7" y="6277645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1" y="4393994"/>
              <a:ext cx="2035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Ghi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2" y="6427212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7" y="6280280"/>
              <a:ext cx="230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6"/>
            <a:ext cx="9903478" cy="1542860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505210"/>
            <a:ext cx="9144000" cy="1705267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784249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0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150664" y="4165166"/>
            <a:ext cx="2924488" cy="5177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324" y="177511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824" y="3103298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824" y="598135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12172" y="450281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84824" y="4393965"/>
            <a:ext cx="10271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61874" y="709414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1"/>
            <a:ext cx="1092613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169" y="3654597"/>
            <a:ext cx="7749465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738276" y="4282837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48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48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3259632" y="1573711"/>
            <a:ext cx="1249898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 eaLnBrk="0" hangingPunct="0"/>
            <a:r>
              <a:rPr lang="vi-VN" sz="3200" b="1" dirty="0">
                <a:latin typeface="+mj-lt"/>
              </a:rPr>
              <a:t>Đọc đúng các tiếng có âm dễ lẫn do ảnh hưởng của phát âm địa phương. </a:t>
            </a:r>
            <a:endParaRPr lang="zh-CN" altLang="en-US" sz="4000" b="1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016" y="1367640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241" y="3068280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154857" y="3014758"/>
            <a:ext cx="12791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67" b="76852" l="44948" r="70365">
                        <a14:foregroundMark x1="61458" y1="52500" x2="63542" y2="52315"/>
                        <a14:foregroundMark x1="63333" y1="50741" x2="63438" y2="50556"/>
                        <a14:foregroundMark x1="67760" y1="52870" x2="69167" y2="5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420" t="37812" r="30933" b="23415"/>
          <a:stretch/>
        </p:blipFill>
        <p:spPr>
          <a:xfrm rot="758330">
            <a:off x="8520362" y="2980568"/>
            <a:ext cx="5032298" cy="497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1132" y="1495705"/>
            <a:ext cx="1855305" cy="1192695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5620" y="1765112"/>
            <a:ext cx="14620334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24578" y="2482341"/>
            <a:ext cx="4466023" cy="5588837"/>
            <a:chOff x="2124578" y="2482341"/>
            <a:chExt cx="4466023" cy="55888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9"/>
            <a:stretch/>
          </p:blipFill>
          <p:spPr>
            <a:xfrm>
              <a:off x="2124578" y="2482341"/>
              <a:ext cx="4466023" cy="5588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48616" y="3244285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0257" y="5038996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7158" y="6833707"/>
              <a:ext cx="3260865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xuất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3492135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2088243" y="4220203"/>
            <a:ext cx="13492135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56100" y="210133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124635" y="199825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89018" y="301915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13004" y="299487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837552" y="428153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17686" y="517063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708965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839986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567053" y="7644403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3350</TotalTime>
  <Words>1302</Words>
  <Application>Microsoft Office PowerPoint</Application>
  <PresentationFormat>Custom</PresentationFormat>
  <Paragraphs>121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Cadena</vt:lpstr>
      <vt:lpstr>iCiel Crocante</vt:lpstr>
      <vt:lpstr>iCiel Mijas</vt:lpstr>
      <vt:lpstr>r0c0i Linotte</vt:lpstr>
      <vt:lpstr>SVN-Gretoon</vt:lpstr>
      <vt:lpstr>Tahoma</vt:lpstr>
      <vt:lpstr>Times New Roman</vt:lpstr>
      <vt:lpstr>方正粗圆_GBK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105</cp:revision>
  <dcterms:created xsi:type="dcterms:W3CDTF">2021-05-31T08:31:14Z</dcterms:created>
  <dcterms:modified xsi:type="dcterms:W3CDTF">2021-10-25T02:54:21Z</dcterms:modified>
</cp:coreProperties>
</file>