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8" r:id="rId2"/>
    <p:sldId id="299" r:id="rId3"/>
    <p:sldId id="300" r:id="rId4"/>
    <p:sldId id="302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3" r:id="rId13"/>
    <p:sldId id="341" r:id="rId14"/>
    <p:sldId id="344" r:id="rId15"/>
    <p:sldId id="345" r:id="rId16"/>
    <p:sldId id="256" r:id="rId17"/>
    <p:sldId id="268" r:id="rId18"/>
    <p:sldId id="321" r:id="rId19"/>
    <p:sldId id="296" r:id="rId20"/>
    <p:sldId id="347" r:id="rId21"/>
    <p:sldId id="286" r:id="rId22"/>
    <p:sldId id="349" r:id="rId23"/>
    <p:sldId id="35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7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-1" r="6002" b="77054"/>
          <a:stretch/>
        </p:blipFill>
        <p:spPr>
          <a:xfrm>
            <a:off x="490888" y="828304"/>
            <a:ext cx="11046946" cy="2600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11921" y="1252957"/>
            <a:ext cx="707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GB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20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10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546" y="1970775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348" y="2678930"/>
            <a:ext cx="492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5F2987"/>
                </a:solidFill>
                <a:latin typeface="HP001 4 hàng" panose="020B0603050302020204" pitchFamily="34" charset="0"/>
              </a:rPr>
              <a:t>Đǌ</a:t>
            </a:r>
            <a:r>
              <a:rPr lang="fr-FR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: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Em</a:t>
            </a:r>
            <a:r>
              <a:rPr lang="en-GB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học</a:t>
            </a:r>
            <a:r>
              <a:rPr lang="en-GB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en-GB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vẽ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8" name="Đường nối Thẳng 2">
            <a:extLst>
              <a:ext uri="{FF2B5EF4-FFF2-40B4-BE49-F238E27FC236}">
                <a16:creationId xmlns:a16="http://schemas.microsoft.com/office/drawing/2014/main" id="{D2832B86-CE3C-469C-98CB-35A09FB9B6E3}"/>
              </a:ext>
            </a:extLst>
          </p:cNvPr>
          <p:cNvCxnSpPr>
            <a:cxnSpLocks/>
          </p:cNvCxnSpPr>
          <p:nvPr/>
        </p:nvCxnSpPr>
        <p:spPr>
          <a:xfrm>
            <a:off x="1567108" y="831822"/>
            <a:ext cx="0" cy="2600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78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15" y="39099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1" y="43442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475" y="476452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946" y="520773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489" y="18153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096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4802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9766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6884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36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4503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964841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83417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71344" y="1629109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4" y="5499121"/>
            <a:ext cx="1631060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CHỈ SỰ VẬT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người, các bộ phận của con người: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mẹ, ông, bà, cô, dì, chú, bác, thầy cô, chân, tay, tóc</a:t>
            </a:r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vi-VN" sz="3200" dirty="0">
              <a:solidFill>
                <a:srgbClr val="2C2F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vật, các bộ phận của con vật: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vật, vật dụng hàng ngày: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thời tiết, thời gian: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</a:t>
            </a: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chỉ thiên nhiên: </a:t>
            </a:r>
            <a:endParaRPr lang="en-US" sz="32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 smtClean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mây, sông, hồ, ao, suối, biển, núi, rừng…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vu, </a:t>
            </a:r>
            <a:r>
              <a:rPr 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371600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13716000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7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626" y="2740947"/>
            <a:ext cx="5812099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53707" y="3212128"/>
            <a:ext cx="3275402" cy="1059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444724" y="1091188"/>
            <a:ext cx="937424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vi-VN" sz="2400" b="1" dirty="0">
                <a:ea typeface="Calibri" panose="020F0502020204030204" pitchFamily="34" charset="0"/>
              </a:rPr>
              <a:t>Đọc đúng, rõ ràng bài thơ Em học vẽ</a:t>
            </a:r>
            <a:r>
              <a:rPr lang="vi-VN" sz="2400" b="1" dirty="0" smtClean="0">
                <a:ea typeface="Calibri" panose="020F0502020204030204" pitchFamily="34" charset="0"/>
              </a:rPr>
              <a:t>; </a:t>
            </a:r>
            <a:r>
              <a:rPr lang="vi-VN" sz="2400" b="1" dirty="0">
                <a:ea typeface="Calibri" panose="020F0502020204030204" pitchFamily="34" charset="0"/>
              </a:rPr>
              <a:t>tốc độ đọc 45 – 50 tiếng/ phút. </a:t>
            </a:r>
            <a:endParaRPr lang="zh-CN" altLang="en-US" sz="24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62" y="102573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181" y="2301210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325778" y="24910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dirty="0">
                <a:ea typeface="Calibri" panose="020F0502020204030204" pitchFamily="34" charset="0"/>
              </a:rPr>
              <a:t>Hiểu được những hình ảnh đẹp về thiên nhiên được khắc hoạ trong bức vẽ của bạn nhỏ cũng như tình yêu thiên nhiên và cuộc sống của bạn.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428799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967</Words>
  <Application>Microsoft Office PowerPoint</Application>
  <PresentationFormat>Widescreen</PresentationFormat>
  <Paragraphs>184</Paragraphs>
  <Slides>23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147</cp:revision>
  <dcterms:created xsi:type="dcterms:W3CDTF">2021-06-17T09:40:01Z</dcterms:created>
  <dcterms:modified xsi:type="dcterms:W3CDTF">2021-10-20T01:59:58Z</dcterms:modified>
</cp:coreProperties>
</file>