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314" r:id="rId23"/>
    <p:sldId id="261" r:id="rId24"/>
    <p:sldId id="304" r:id="rId25"/>
    <p:sldId id="305" r:id="rId26"/>
    <p:sldId id="301" r:id="rId27"/>
    <p:sldId id="299" r:id="rId28"/>
    <p:sldId id="302" r:id="rId29"/>
    <p:sldId id="303" r:id="rId30"/>
    <p:sldId id="293" r:id="rId31"/>
    <p:sldId id="280" r:id="rId32"/>
    <p:sldId id="284" r:id="rId33"/>
  </p:sldIdLst>
  <p:sldSz cx="12192000" cy="6858000"/>
  <p:notesSz cx="6858000" cy="9144000"/>
  <p:embeddedFontLst>
    <p:embeddedFont>
      <p:font typeface="#9Slide05 Lobster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  <p:embeddedFont>
      <p:font typeface="#9Slide05 SVNBlenda Script" panose="020B0604020202020204" charset="0"/>
      <p:regular r:id="rId44"/>
    </p:embeddedFont>
    <p:embeddedFont>
      <p:font typeface="方正胖娃简体" panose="020B0604020202020204" charset="-122"/>
      <p:regular r:id="rId45"/>
    </p:embeddedFont>
    <p:embeddedFont>
      <p:font typeface="#9Slide05 VL Fadilla" panose="020B0604020202020204" charset="0"/>
      <p:regular r:id="rId46"/>
    </p:embeddedFont>
    <p:embeddedFont>
      <p:font typeface="锐字工房洪荒之光中黑简1.0" panose="020B0604020202020204" charset="-122"/>
      <p:regular r:id="rId47"/>
    </p:embeddedFont>
    <p:embeddedFont>
      <p:font typeface="微软雅黑" panose="020B0503020204020204" pitchFamily="34" charset="-122"/>
      <p:regular r:id="rId48"/>
      <p:bold r:id="rId49"/>
    </p:embeddedFont>
    <p:embeddedFont>
      <p:font typeface="#9Slide03 Roboto Slab Bold" panose="020B0604020202020204" charset="0"/>
      <p:bold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#9Slide05 SVNCattleya Script" panose="02000000000000000000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字体管家棉花糖" panose="020B0604020202020204" charset="-122"/>
      <p:regular r:id="rId56"/>
    </p:embeddedFont>
    <p:embeddedFont>
      <p:font typeface="#9Slide03 Arima Madurai ExtraBo" panose="020B0604020202020204" charset="0"/>
      <p:bold r:id="rId57"/>
    </p:embeddedFont>
    <p:embeddedFont>
      <p:font typeface="#9Slide03 BoosterNextFYBlack" panose="020B0604020202020204" charset="0"/>
      <p:regular r:id="rId58"/>
    </p:embeddedFont>
    <p:embeddedFont>
      <p:font typeface="宋体" panose="02010600030101010101" pitchFamily="2" charset="-122"/>
      <p:regular r:id="rId59"/>
    </p:embeddedFont>
    <p:embeddedFont>
      <p:font typeface="字体管家天蝎座" panose="020B0604020202020204" charset="-122"/>
      <p:regular r:id="rId60"/>
    </p:embeddedFont>
    <p:embeddedFont>
      <p:font typeface="#9Slide03 Arima Madurai Black" panose="020B0604020202020204" charset="0"/>
      <p:bold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50" d="100"/>
          <a:sy n="50" d="100"/>
        </p:scale>
        <p:origin x="88" y="392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người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màu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xanh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với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chỉ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hoạt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động</a:t>
            </a:r>
            <a:r>
              <a:rPr lang="en-US" altLang="zh-CN" baseline="0" dirty="0" smtClean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đến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chú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công</a:t>
            </a:r>
            <a:r>
              <a:rPr lang="en-US" altLang="zh-CN" baseline="0" dirty="0" smtClean="0"/>
              <a:t> an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nghĩa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</a:t>
            </a:r>
            <a:endParaRPr lang="en-US" altLang="zh-CN" baseline="0" dirty="0" smtClean="0"/>
          </a:p>
          <a:p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Bẩm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quay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khung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329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GV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chọn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từng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sẽ</a:t>
            </a:r>
            <a:r>
              <a:rPr lang="en-US" altLang="zh-CN" baseline="0" dirty="0" smtClean="0"/>
              <a:t> 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thị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quả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3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45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08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04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6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3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33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598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38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9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39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8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51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27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27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53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4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06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3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49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95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54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55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348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027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84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4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57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42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5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90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30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10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97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6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47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53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74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54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43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6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30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07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643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91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76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6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801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55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43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9" r:id="rId2"/>
    <p:sldLayoutId id="2147483689" r:id="rId3"/>
    <p:sldLayoutId id="2147483681" r:id="rId4"/>
    <p:sldLayoutId id="2147483661" r:id="rId5"/>
    <p:sldLayoutId id="2147483660" r:id="rId6"/>
    <p:sldLayoutId id="2147483650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9" r:id="rId17"/>
    <p:sldLayoutId id="2147483698" r:id="rId18"/>
    <p:sldLayoutId id="2147483697" r:id="rId19"/>
    <p:sldLayoutId id="2147483696" r:id="rId20"/>
    <p:sldLayoutId id="2147483695" r:id="rId21"/>
    <p:sldLayoutId id="2147483694" r:id="rId22"/>
    <p:sldLayoutId id="2147483693" r:id="rId23"/>
    <p:sldLayoutId id="2147483692" r:id="rId24"/>
    <p:sldLayoutId id="2147483691" r:id="rId25"/>
    <p:sldLayoutId id="2147483690" r:id="rId26"/>
    <p:sldLayoutId id="2147483688" r:id="rId27"/>
    <p:sldLayoutId id="2147483687" r:id="rId28"/>
    <p:sldLayoutId id="2147483686" r:id="rId29"/>
    <p:sldLayoutId id="2147483685" r:id="rId30"/>
    <p:sldLayoutId id="2147483684" r:id="rId31"/>
    <p:sldLayoutId id="2147483683" r:id="rId32"/>
    <p:sldLayoutId id="2147483682" r:id="rId33"/>
    <p:sldLayoutId id="2147483680" r:id="rId34"/>
    <p:sldLayoutId id="2147483679" r:id="rId35"/>
    <p:sldLayoutId id="2147483678" r:id="rId36"/>
    <p:sldLayoutId id="2147483677" r:id="rId37"/>
    <p:sldLayoutId id="2147483676" r:id="rId38"/>
    <p:sldLayoutId id="2147483675" r:id="rId39"/>
    <p:sldLayoutId id="2147483674" r:id="rId40"/>
    <p:sldLayoutId id="2147483673" r:id="rId41"/>
    <p:sldLayoutId id="2147483672" r:id="rId42"/>
    <p:sldLayoutId id="2147483671" r:id="rId43"/>
    <p:sldLayoutId id="2147483670" r:id="rId44"/>
    <p:sldLayoutId id="2147483669" r:id="rId45"/>
    <p:sldLayoutId id="2147483668" r:id="rId46"/>
    <p:sldLayoutId id="2147483667" r:id="rId47"/>
    <p:sldLayoutId id="2147483666" r:id="rId48"/>
    <p:sldLayoutId id="2147483665" r:id="rId49"/>
    <p:sldLayoutId id="2147483664" r:id="rId50"/>
    <p:sldLayoutId id="2147483663" r:id="rId51"/>
    <p:sldLayoutId id="2147483662" r:id="rId52"/>
    <p:sldLayoutId id="2147483651" r:id="rId53"/>
    <p:sldLayoutId id="2147483652" r:id="rId54"/>
    <p:sldLayoutId id="2147483653" r:id="rId55"/>
    <p:sldLayoutId id="2147483654" r:id="rId56"/>
    <p:sldLayoutId id="2147483655" r:id="rId57"/>
    <p:sldLayoutId id="2147483656" r:id="rId58"/>
    <p:sldLayoutId id="2147483657" r:id="rId59"/>
    <p:sldLayoutId id="2147483658" r:id="rId60"/>
    <p:sldLayoutId id="2147483659" r:id="rId6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slide" Target="slide16.xml"/><Relationship Id="rId3" Type="http://schemas.openxmlformats.org/officeDocument/2006/relationships/image" Target="../media/image9.jpeg"/><Relationship Id="rId12" Type="http://schemas.openxmlformats.org/officeDocument/2006/relationships/slide" Target="slide15.xml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microsoft.com/office/2007/relationships/hdphoto" Target="../media/hdphoto3.wdp"/><Relationship Id="rId10" Type="http://schemas.openxmlformats.org/officeDocument/2006/relationships/slide" Target="slide13.xml"/><Relationship Id="rId4" Type="http://schemas.openxmlformats.org/officeDocument/2006/relationships/image" Target="../media/image15.png"/><Relationship Id="rId9" Type="http://schemas.openxmlformats.org/officeDocument/2006/relationships/slide" Target="slide12.xm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3" Type="http://schemas.openxmlformats.org/officeDocument/2006/relationships/image" Target="../media/image9.jpeg"/><Relationship Id="rId12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0" Type="http://schemas.openxmlformats.org/officeDocument/2006/relationships/image" Target="../media/image85.svg"/><Relationship Id="rId4" Type="http://schemas.openxmlformats.org/officeDocument/2006/relationships/image" Target="../media/image15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36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1.jp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9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6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png"/><Relationship Id="rId3" Type="http://schemas.openxmlformats.org/officeDocument/2006/relationships/image" Target="../media/image9.jpeg"/><Relationship Id="rId21" Type="http://schemas.openxmlformats.org/officeDocument/2006/relationships/image" Target="../media/image49.png"/><Relationship Id="rId17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9.png"/><Relationship Id="rId4" Type="http://schemas.openxmlformats.org/officeDocument/2006/relationships/image" Target="../media/image47.png"/><Relationship Id="rId14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16.svg"/><Relationship Id="rId8" Type="http://schemas.openxmlformats.org/officeDocument/2006/relationships/image" Target="../media/image20.svg"/><Relationship Id="rId3" Type="http://schemas.openxmlformats.org/officeDocument/2006/relationships/image" Target="../media/image9.jpeg"/><Relationship Id="rId21" Type="http://schemas.microsoft.com/office/2007/relationships/hdphoto" Target="../media/hdphoto6.wdp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6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image" Target="../media/image15.png"/><Relationship Id="rId1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.png"/><Relationship Id="rId3" Type="http://schemas.openxmlformats.org/officeDocument/2006/relationships/image" Target="../media/image9.jpeg"/><Relationship Id="rId7" Type="http://schemas.openxmlformats.org/officeDocument/2006/relationships/image" Target="../media/image49.png"/><Relationship Id="rId17" Type="http://schemas.openxmlformats.org/officeDocument/2006/relationships/image" Target="../media/image42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openxmlformats.org/officeDocument/2006/relationships/image" Target="../media/image56.png"/><Relationship Id="rId19" Type="http://schemas.openxmlformats.org/officeDocument/2006/relationships/image" Target="../media/image46.svg"/><Relationship Id="rId4" Type="http://schemas.openxmlformats.org/officeDocument/2006/relationships/image" Target="../media/image15.png"/><Relationship Id="rId14" Type="http://schemas.openxmlformats.org/officeDocument/2006/relationships/image" Target="../media/image13.sv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51" Type="http://schemas.openxmlformats.org/officeDocument/2006/relationships/image" Target="../media/image60.png"/><Relationship Id="rId3" Type="http://schemas.openxmlformats.org/officeDocument/2006/relationships/audio" Target="../media/audio1.wav"/><Relationship Id="rId50" Type="http://schemas.openxmlformats.org/officeDocument/2006/relationships/image" Target="../media/image6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52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504" y="142861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5204" y="1734404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6295" y="178054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hỉ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9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11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òa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2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3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hẩm</a:t>
            </a:r>
            <a:r>
              <a:rPr lang="en-US" sz="4000" dirty="0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ông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òa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 smtClean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hẩm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11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12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3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ét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ảo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ảnh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 smtClean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  <a:endParaRPr lang="en-US" altLang="zh-CN" sz="8000" dirty="0">
                <a:latin typeface="#9Slide05 SVNBlenda Script" panose="02000804000000020003" pitchFamily="2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  <a:endParaRPr lang="en-US" altLang="zh-CN" sz="8000" dirty="0">
                <a:latin typeface="#9Slide05 SVNBlenda Script" panose="02000804000000020003" pitchFamily="2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-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9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 smtClean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 smtClean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18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17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  <a:endParaRPr lang="en-US" altLang="zh-CN" sz="6600" spc="200" dirty="0">
                <a:solidFill>
                  <a:schemeClr val="accent1">
                    <a:lumMod val="75000"/>
                  </a:schemeClr>
                </a:solidFill>
                <a:uFillTx/>
                <a:latin typeface="#9Slide05 SVNCattleya Script" panose="02000000000000000000" pitchFamily="2" charset="0"/>
                <a:ea typeface="字体管家棉花糖" panose="00020600040101010101" charset="-122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 smtClean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 smtClean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 smtClean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 smtClean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  <a:endParaRPr lang="en-US" sz="3600" dirty="0">
              <a:latin typeface="Arial" panose="020B0604020202020204" pitchFamily="34" charset="0"/>
              <a:ea typeface="#9Slide03 Roboto Slab Bold" pitchFamily="2" charset="0"/>
              <a:cs typeface="Arial" panose="020B0604020202020204" pitchFamily="34" charset="0"/>
            </a:endParaRP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0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“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 smtClean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 smtClean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 smtClean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n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 smtClean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ình</a:t>
              </a:r>
              <a:r>
                <a:rPr lang="en-US" sz="4000" dirty="0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  <a:endParaRPr lang="en-US" altLang="zh-CN" sz="2400" dirty="0">
                <a:latin typeface="#9Slide03 Arima Madurai Black" panose="00000A00000000000000" pitchFamily="2" charset="0"/>
                <a:ea typeface="锐字工房洪荒之光中黑简1.0" panose="02010600030101010101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 smtClean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 smtClean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uấy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 smtClean="0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 smtClean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55695058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1223</Words>
  <Application>Microsoft Office PowerPoint</Application>
  <PresentationFormat>Widescreen</PresentationFormat>
  <Paragraphs>190</Paragraphs>
  <Slides>32</Slides>
  <Notes>32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Arial</vt:lpstr>
      <vt:lpstr>#9Slide05 Lobster</vt:lpstr>
      <vt:lpstr>Calibri</vt:lpstr>
      <vt:lpstr>Lato</vt:lpstr>
      <vt:lpstr>#9Slide05 SVNBlenda Script</vt:lpstr>
      <vt:lpstr>方正胖娃简体</vt:lpstr>
      <vt:lpstr>#9Slide05 VL Fadilla</vt:lpstr>
      <vt:lpstr>锐字工房洪荒之光中黑简1.0</vt:lpstr>
      <vt:lpstr>微软雅黑</vt:lpstr>
      <vt:lpstr>#9Slide03 Roboto Slab Bold</vt:lpstr>
      <vt:lpstr>Tahoma</vt:lpstr>
      <vt:lpstr>#9Slide05 SVNCattleya Script</vt:lpstr>
      <vt:lpstr>Calibri Light</vt:lpstr>
      <vt:lpstr>字体管家棉花糖</vt:lpstr>
      <vt:lpstr>#9Slide03 Arima Madurai ExtraBo</vt:lpstr>
      <vt:lpstr>#9Slide03 BoosterNextFYBlack</vt:lpstr>
      <vt:lpstr>宋体</vt:lpstr>
      <vt:lpstr>字体管家天蝎座</vt:lpstr>
      <vt:lpstr>#9Slide03 Arima Madurai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Hp</cp:lastModifiedBy>
  <cp:revision>549</cp:revision>
  <dcterms:created xsi:type="dcterms:W3CDTF">2015-05-05T08:02:00Z</dcterms:created>
  <dcterms:modified xsi:type="dcterms:W3CDTF">2022-03-01T02:01:32Z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