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6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5" r:id="rId2"/>
  </p:sldMasterIdLst>
  <p:notesMasterIdLst>
    <p:notesMasterId r:id="rId20"/>
  </p:notesMasterIdLst>
  <p:sldIdLst>
    <p:sldId id="256" r:id="rId3"/>
    <p:sldId id="308" r:id="rId4"/>
    <p:sldId id="307" r:id="rId5"/>
    <p:sldId id="258" r:id="rId6"/>
    <p:sldId id="265" r:id="rId7"/>
    <p:sldId id="309" r:id="rId8"/>
    <p:sldId id="310" r:id="rId9"/>
    <p:sldId id="311" r:id="rId10"/>
    <p:sldId id="323" r:id="rId11"/>
    <p:sldId id="312" r:id="rId12"/>
    <p:sldId id="313" r:id="rId13"/>
    <p:sldId id="322" r:id="rId14"/>
    <p:sldId id="317" r:id="rId15"/>
    <p:sldId id="318" r:id="rId16"/>
    <p:sldId id="319" r:id="rId17"/>
    <p:sldId id="320" r:id="rId18"/>
    <p:sldId id="30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76" y="4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91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1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0AD7-95E3-4FC6-9CA3-D23EC6C1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F8EF-B97E-43A1-B25E-9CDECDC7B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6357B-8741-45D5-A996-7C2C05995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7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09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53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3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02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42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11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DE9B5-1F26-455B-95D2-74A92B900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3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943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81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A1D38-1590-47DB-8B78-5B45350D5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20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rId4" action="ppaction://hlinksldjump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rId4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27F1-7999-4F1C-A683-A697A8C38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973E-9D12-43C4-92D7-B45A6FFE2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8224-F99E-4947-AC4E-C242C148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9D88-61C4-4FE3-8900-D0C711EEA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82B0-4494-4252-AEB8-A7674532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50581-6674-4CC5-B721-9D0EDB0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56F726-BD04-4FE3-9C6B-8888E1842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openxmlformats.org/officeDocument/2006/relationships/image" Target="../media/image8.gif"/><Relationship Id="rId5" Type="http://schemas.openxmlformats.org/officeDocument/2006/relationships/audio" Target="../media/audio4.wav"/><Relationship Id="rId10" Type="http://schemas.openxmlformats.org/officeDocument/2006/relationships/image" Target="../media/image7.gif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SỐ ĐO THỜI GIAN VỚI MỘT SỐ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9D7AC04E-4AFD-4268-B610-4D899AE6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610" y="1107592"/>
            <a:ext cx="2613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en-US" sz="28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</a:t>
            </a:r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46B6139E-9F77-4676-9ABD-97BD8037D1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0077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77696BCA-5250-4B10-8BEE-78D4EB1FE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3435" y="2388704"/>
            <a:ext cx="1828800" cy="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146548C0-6252-46F5-9C44-9B22482C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835" y="1945792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331FF59D-BD9A-4E70-8371-5D9E7DEF9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435" y="238870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8CDD3385-BFC7-4855-B1D1-8FD72C261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035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B9EA1EB7-7D0F-4F6A-BB65-732943E2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560" y="264826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25FB72A7-0D80-4765-B58B-2CBD72910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0835" y="2021992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35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575F73D1-C08B-476D-8A3F-A45F17EED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007704"/>
            <a:ext cx="0" cy="6858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BDD65FEF-CF24-428D-94D1-FF07E17B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312504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6C5B25A1-6CEF-4588-9935-0F1F76BB2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9235" y="2464904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0A30897A-09D7-4F02-ABBB-20464FEFF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035" y="2007704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556EFE33-E014-4679-B670-E688CCCF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098" y="2414104"/>
            <a:ext cx="414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C2FF1A94-1799-4789-A434-5B6081517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7548" y="2326792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97BB4749-E450-4B65-8C62-384AB2C0D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372" y="2711666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0AA3DB32-08BF-4A9C-B913-9F54ACEF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612" y="4039152"/>
            <a:ext cx="3191066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48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Line 28">
            <a:extLst>
              <a:ext uri="{FF2B5EF4-FFF2-40B4-BE49-F238E27FC236}">
                <a16:creationId xmlns:a16="http://schemas.microsoft.com/office/drawing/2014/main" id="{D5C463DC-3D2D-40F3-A826-DA8ABA8A5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02339" y="40264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9">
            <a:extLst>
              <a:ext uri="{FF2B5EF4-FFF2-40B4-BE49-F238E27FC236}">
                <a16:creationId xmlns:a16="http://schemas.microsoft.com/office/drawing/2014/main" id="{1A2F3AB8-4393-40B1-AC76-6546141E7E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2339" y="44836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46F55A18-B283-48D9-8E68-845A27E6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06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84895DA6-DE08-477E-9F4B-2F78F1F3E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139" y="4470952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1giờ</a:t>
            </a:r>
          </a:p>
        </p:txBody>
      </p:sp>
      <p:sp>
        <p:nvSpPr>
          <p:cNvPr id="25" name="Line 33">
            <a:extLst>
              <a:ext uri="{FF2B5EF4-FFF2-40B4-BE49-F238E27FC236}">
                <a16:creationId xmlns:a16="http://schemas.microsoft.com/office/drawing/2014/main" id="{943BCF2D-6BD7-4825-BD2D-5FA0B6E49A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8139" y="4559852"/>
            <a:ext cx="19050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4">
            <a:extLst>
              <a:ext uri="{FF2B5EF4-FFF2-40B4-BE49-F238E27FC236}">
                <a16:creationId xmlns:a16="http://schemas.microsoft.com/office/drawing/2014/main" id="{BF9A92D9-6D5A-4925-9259-C85FD1743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6339" y="5017052"/>
            <a:ext cx="2133600" cy="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35">
            <a:extLst>
              <a:ext uri="{FF2B5EF4-FFF2-40B4-BE49-F238E27FC236}">
                <a16:creationId xmlns:a16="http://schemas.microsoft.com/office/drawing/2014/main" id="{BA94A0AF-4447-4813-AC97-EF8932CB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339" y="4955140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phút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AFAE1C6-C9A3-46F5-B9D4-8968CE16F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89" y="5336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7">
            <a:extLst>
              <a:ext uri="{FF2B5EF4-FFF2-40B4-BE49-F238E27FC236}">
                <a16:creationId xmlns:a16="http://schemas.microsoft.com/office/drawing/2014/main" id="{D8C918A9-D92B-4ECB-866D-BB58BF72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789" y="57171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5ADD8543-A5E7-4AF4-BFE7-A660A4B36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5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 Box 39">
            <a:extLst>
              <a:ext uri="{FF2B5EF4-FFF2-40B4-BE49-F238E27FC236}">
                <a16:creationId xmlns:a16="http://schemas.microsoft.com/office/drawing/2014/main" id="{286E34A1-4FE0-4C4F-A893-CE51F3DF2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927" y="4040740"/>
            <a:ext cx="1905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18,6 phút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Line 40">
            <a:extLst>
              <a:ext uri="{FF2B5EF4-FFF2-40B4-BE49-F238E27FC236}">
                <a16:creationId xmlns:a16="http://schemas.microsoft.com/office/drawing/2014/main" id="{C4A0C808-02A1-4A5C-86EF-9D6148B6EA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98139" y="4178852"/>
            <a:ext cx="0" cy="838200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1">
            <a:extLst>
              <a:ext uri="{FF2B5EF4-FFF2-40B4-BE49-F238E27FC236}">
                <a16:creationId xmlns:a16="http://schemas.microsoft.com/office/drawing/2014/main" id="{C203CE59-37F3-43A4-91E6-8B775705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2814" y="4040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74E2A3C2-22EF-4B75-BADA-77CD1AAE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139" y="448365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117F96E4-F3D9-4186-AD28-71A7F1992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902" y="48027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F84D3C6A-A6AD-4C7D-B1FC-51037845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0527" y="4497940"/>
            <a:ext cx="633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8884AC8-9844-4DCA-816B-B4FFA5C9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635" y="1488592"/>
            <a:ext cx="358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24 phút 12 giây : 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0B71B5C9-E6BB-45EF-8B78-E334D923C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1835" y="1550504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 35 giờ 40 phút  : 5</a:t>
            </a: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96585158-7188-41EB-90B1-D1927A685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7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 10 giờ 48 phút  : 9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A4D6EA2B-3723-41E4-BC75-BCE04524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939" y="3493052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18,6 phút  : 6</a:t>
            </a:r>
          </a:p>
        </p:txBody>
      </p:sp>
      <p:sp>
        <p:nvSpPr>
          <p:cNvPr id="43" name="Rectangle 47">
            <a:extLst>
              <a:ext uri="{FF2B5EF4-FFF2-40B4-BE49-F238E27FC236}">
                <a16:creationId xmlns:a16="http://schemas.microsoft.com/office/drawing/2014/main" id="{709E25FF-C133-47FB-A3E5-E6A434EC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535" y="2401404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49">
            <a:extLst>
              <a:ext uri="{FF2B5EF4-FFF2-40B4-BE49-F238E27FC236}">
                <a16:creationId xmlns:a16="http://schemas.microsoft.com/office/drawing/2014/main" id="{DCFA23CB-4DF3-48D7-816C-FBE5569D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635" y="2377592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</a:rPr>
              <a:t>giây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B9E2B6C-BEE6-43E9-9A1A-EE7158314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698" y="23887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4BCF0C04-A4AA-4424-9B03-8649D7320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098" y="2414104"/>
            <a:ext cx="719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6F69E71B-0315-4CCA-A778-22336905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335" y="2388704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5CECF57E-7860-4D1F-B766-A3695F21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802" y="4458252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CD12D225-088F-414F-ABCE-0B1A95B5C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202" y="4483652"/>
            <a:ext cx="49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 Box 38">
            <a:extLst>
              <a:ext uri="{FF2B5EF4-FFF2-40B4-BE49-F238E27FC236}">
                <a16:creationId xmlns:a16="http://schemas.microsoft.com/office/drawing/2014/main" id="{ACD60DFE-E619-4CB8-87B5-12F27D61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39" y="4483652"/>
            <a:ext cx="490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382FD417-1525-4468-A419-23DECEE10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539" y="4483652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2" name="Text Box 38">
            <a:extLst>
              <a:ext uri="{FF2B5EF4-FFF2-40B4-BE49-F238E27FC236}">
                <a16:creationId xmlns:a16="http://schemas.microsoft.com/office/drawing/2014/main" id="{177BC2C6-D0EB-4B98-8869-CBC6E803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739" y="4483652"/>
            <a:ext cx="566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3" name="Text Box 41">
            <a:extLst>
              <a:ext uri="{FF2B5EF4-FFF2-40B4-BE49-F238E27FC236}">
                <a16:creationId xmlns:a16="http://schemas.microsoft.com/office/drawing/2014/main" id="{5022023A-2728-4A1B-A1DD-18DD4E820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939" y="449794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4" name="Text Box 41">
            <a:extLst>
              <a:ext uri="{FF2B5EF4-FFF2-40B4-BE49-F238E27FC236}">
                <a16:creationId xmlns:a16="http://schemas.microsoft.com/office/drawing/2014/main" id="{7951653D-AEEB-4E75-BEC7-9DCFF3AA4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539" y="4497940"/>
            <a:ext cx="121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55" name="Text Box 31">
            <a:extLst>
              <a:ext uri="{FF2B5EF4-FFF2-40B4-BE49-F238E27FC236}">
                <a16:creationId xmlns:a16="http://schemas.microsoft.com/office/drawing/2014/main" id="{830D5171-D7C5-4A36-92F7-CEC4E283B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139" y="4496352"/>
            <a:ext cx="251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phút</a:t>
            </a:r>
          </a:p>
        </p:txBody>
      </p:sp>
      <p:sp>
        <p:nvSpPr>
          <p:cNvPr id="56" name="Text Box 36">
            <a:extLst>
              <a:ext uri="{FF2B5EF4-FFF2-40B4-BE49-F238E27FC236}">
                <a16:creationId xmlns:a16="http://schemas.microsoft.com/office/drawing/2014/main" id="{C3696B20-AC4C-4B54-8E07-538284DF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539" y="5347252"/>
            <a:ext cx="33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Text Box 42">
            <a:extLst>
              <a:ext uri="{FF2B5EF4-FFF2-40B4-BE49-F238E27FC236}">
                <a16:creationId xmlns:a16="http://schemas.microsoft.com/office/drawing/2014/main" id="{C4F8B859-B14C-44C6-A362-84E47F61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2264" y="4483652"/>
            <a:ext cx="82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1858A19-BE3F-4CFC-BD20-A648D26A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973" y="1914042"/>
            <a:ext cx="52763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A17099F0-4DCF-43A4-86FB-E0D1D4A07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035" y="2388704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16">
            <a:extLst>
              <a:ext uri="{FF2B5EF4-FFF2-40B4-BE49-F238E27FC236}">
                <a16:creationId xmlns:a16="http://schemas.microsoft.com/office/drawing/2014/main" id="{C231E821-A10A-4172-8829-DF7C9217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723" y="2280620"/>
            <a:ext cx="134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5">
            <a:extLst>
              <a:ext uri="{FF2B5EF4-FFF2-40B4-BE49-F238E27FC236}">
                <a16:creationId xmlns:a16="http://schemas.microsoft.com/office/drawing/2014/main" id="{CF9B9DE8-B630-424C-AFB0-8B256950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551" y="2378379"/>
            <a:ext cx="1328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en-US" sz="28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9953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2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969167-B6BC-4240-92EF-33E6D37AE937}"/>
              </a:ext>
            </a:extLst>
          </p:cNvPr>
          <p:cNvSpPr txBox="1"/>
          <p:nvPr/>
        </p:nvSpPr>
        <p:spPr>
          <a:xfrm>
            <a:off x="944880" y="711815"/>
            <a:ext cx="109728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2EB90-DFE5-40DF-B945-19FF7B3586E7}"/>
              </a:ext>
            </a:extLst>
          </p:cNvPr>
          <p:cNvSpPr txBox="1"/>
          <p:nvPr/>
        </p:nvSpPr>
        <p:spPr>
          <a:xfrm>
            <a:off x="944880" y="2483942"/>
            <a:ext cx="970788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7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gian:</a:t>
            </a:r>
          </a:p>
          <a:p>
            <a:pPr algn="ctr">
              <a:lnSpc>
                <a:spcPct val="150000"/>
              </a:lnSpc>
            </a:pP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3 =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1182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>
            <a:extLst>
              <a:ext uri="{FF2B5EF4-FFF2-40B4-BE49-F238E27FC236}">
                <a16:creationId xmlns:a16="http://schemas.microsoft.com/office/drawing/2014/main" id="{29BDA51D-3F1F-42EC-BE3A-BCE9E3B88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WordArt 6">
            <a:extLst>
              <a:ext uri="{FF2B5EF4-FFF2-40B4-BE49-F238E27FC236}">
                <a16:creationId xmlns:a16="http://schemas.microsoft.com/office/drawing/2014/main" id="{4CBA0E7D-89F1-442E-A675-1D8FF8C588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52401"/>
            <a:ext cx="340995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vi-VN" sz="5400" b="1" kern="10" spc="-54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sy="50000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endParaRPr lang="en-US" sz="5400" b="1" kern="10" spc="-54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339933"/>
              </a:solidFill>
              <a:effectLst>
                <a:outerShdw sy="50000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>
            <a:extLst>
              <a:ext uri="{FF2B5EF4-FFF2-40B4-BE49-F238E27FC236}">
                <a16:creationId xmlns:a16="http://schemas.microsoft.com/office/drawing/2014/main" id="{CAC8A508-D674-4414-A61C-A0559C65D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78" y="705575"/>
            <a:ext cx="10739562" cy="1443038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Câu1:</a:t>
            </a:r>
            <a:r>
              <a:rPr lang="en-US" altLang="en-US" sz="4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/>
              <a:t> 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9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: 3 = ?</a:t>
            </a: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364AFB94-DC5A-491C-AB98-2BA06912F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8" y="2603432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47376486-1F40-402C-B65A-7ECE4D53A0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33987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utoShape 5">
            <a:extLst>
              <a:ext uri="{FF2B5EF4-FFF2-40B4-BE49-F238E27FC236}">
                <a16:creationId xmlns:a16="http://schemas.microsoft.com/office/drawing/2014/main" id="{9B240CF0-E190-4022-AA2A-E8569723C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462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49" name="AutoShape 6">
            <a:extLst>
              <a:ext uri="{FF2B5EF4-FFF2-40B4-BE49-F238E27FC236}">
                <a16:creationId xmlns:a16="http://schemas.microsoft.com/office/drawing/2014/main" id="{A5983FED-36DD-49BA-BE3E-A7AE03B0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50" name="AutoShape 7">
            <a:extLst>
              <a:ext uri="{FF2B5EF4-FFF2-40B4-BE49-F238E27FC236}">
                <a16:creationId xmlns:a16="http://schemas.microsoft.com/office/drawing/2014/main" id="{93D6E86D-04C4-4686-815B-50C28C33B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51" name="AutoShape 8">
            <a:extLst>
              <a:ext uri="{FF2B5EF4-FFF2-40B4-BE49-F238E27FC236}">
                <a16:creationId xmlns:a16="http://schemas.microsoft.com/office/drawing/2014/main" id="{AA8ED1AC-7B50-4616-9448-8C154D615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516" y="2271644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52" name="AutoShape 9">
            <a:extLst>
              <a:ext uri="{FF2B5EF4-FFF2-40B4-BE49-F238E27FC236}">
                <a16:creationId xmlns:a16="http://schemas.microsoft.com/office/drawing/2014/main" id="{488C38E8-11CC-4B52-B059-D36DE3403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53" y="22716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53" name="AutoShape 10">
            <a:extLst>
              <a:ext uri="{FF2B5EF4-FFF2-40B4-BE49-F238E27FC236}">
                <a16:creationId xmlns:a16="http://schemas.microsoft.com/office/drawing/2014/main" id="{DFE7E81D-73EA-4F8C-9B79-3297B524F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278" y="2246244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54" name="Picture 11">
            <a:extLst>
              <a:ext uri="{FF2B5EF4-FFF2-40B4-BE49-F238E27FC236}">
                <a16:creationId xmlns:a16="http://schemas.microsoft.com/office/drawing/2014/main" id="{71C426DF-BEBC-443E-AD4D-3D3204679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8" y="436396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>
            <a:extLst>
              <a:ext uri="{FF2B5EF4-FFF2-40B4-BE49-F238E27FC236}">
                <a16:creationId xmlns:a16="http://schemas.microsoft.com/office/drawing/2014/main" id="{1F51966F-46AF-4FA2-BE88-691BD9790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524185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 Box 13">
            <a:extLst>
              <a:ext uri="{FF2B5EF4-FFF2-40B4-BE49-F238E27FC236}">
                <a16:creationId xmlns:a16="http://schemas.microsoft.com/office/drawing/2014/main" id="{E89D3188-3AC9-4C78-8272-2883F3167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403" y="2789169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15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7" name="Text Box 14">
            <a:extLst>
              <a:ext uri="{FF2B5EF4-FFF2-40B4-BE49-F238E27FC236}">
                <a16:creationId xmlns:a16="http://schemas.microsoft.com/office/drawing/2014/main" id="{166EF39D-3177-48C9-B097-C4B66FFC6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3694044"/>
            <a:ext cx="533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 </a:t>
            </a:r>
          </a:p>
        </p:txBody>
      </p:sp>
      <p:sp>
        <p:nvSpPr>
          <p:cNvPr id="58" name="Text Box 15">
            <a:extLst>
              <a:ext uri="{FF2B5EF4-FFF2-40B4-BE49-F238E27FC236}">
                <a16:creationId xmlns:a16="http://schemas.microsoft.com/office/drawing/2014/main" id="{EBD7864C-FD3D-4371-A1CD-392B57F6D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78" y="4463982"/>
            <a:ext cx="51816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1 giờ  20 phút</a:t>
            </a:r>
            <a:r>
              <a:rPr lang="en-US" altLang="en-US" sz="4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9" name="Text Box 16">
            <a:extLst>
              <a:ext uri="{FF2B5EF4-FFF2-40B4-BE49-F238E27FC236}">
                <a16:creationId xmlns:a16="http://schemas.microsoft.com/office/drawing/2014/main" id="{0D060147-0C06-468C-92A1-890636A8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6278" y="5294244"/>
            <a:ext cx="5526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5 phút</a:t>
            </a:r>
          </a:p>
        </p:txBody>
      </p:sp>
      <p:sp>
        <p:nvSpPr>
          <p:cNvPr id="60" name="AutoShape 17">
            <a:extLst>
              <a:ext uri="{FF2B5EF4-FFF2-40B4-BE49-F238E27FC236}">
                <a16:creationId xmlns:a16="http://schemas.microsoft.com/office/drawing/2014/main" id="{B88F2328-0F95-4019-8EF0-1B9CF1982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78" y="5218044"/>
            <a:ext cx="681355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" name="Picture 11" descr="SugarwareZ-191">
            <a:extLst>
              <a:ext uri="{FF2B5EF4-FFF2-40B4-BE49-F238E27FC236}">
                <a16:creationId xmlns:a16="http://schemas.microsoft.com/office/drawing/2014/main" id="{004A9B39-599D-4ECB-B818-BFACEB7A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16" y="5462519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09528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13BC1C65-95FB-41C4-A27E-E474D5DA6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52571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DF5ABA9C-6879-481B-AE50-90C51E5740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44487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4">
            <a:extLst>
              <a:ext uri="{FF2B5EF4-FFF2-40B4-BE49-F238E27FC236}">
                <a16:creationId xmlns:a16="http://schemas.microsoft.com/office/drawing/2014/main" id="{15984FA7-71FC-4611-BE98-E63B3682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146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2" name="AutoShape 5">
            <a:extLst>
              <a:ext uri="{FF2B5EF4-FFF2-40B4-BE49-F238E27FC236}">
                <a16:creationId xmlns:a16="http://schemas.microsoft.com/office/drawing/2014/main" id="{A90B3C4C-0A53-4350-8E02-2C4F90CE5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146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AD247382-3292-4B91-B27A-FDD3FFD2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4" name="AutoShape 7">
            <a:extLst>
              <a:ext uri="{FF2B5EF4-FFF2-40B4-BE49-F238E27FC236}">
                <a16:creationId xmlns:a16="http://schemas.microsoft.com/office/drawing/2014/main" id="{F636AE56-A44F-42CA-90AC-025D2C54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5" name="AutoShape 8">
            <a:extLst>
              <a:ext uri="{FF2B5EF4-FFF2-40B4-BE49-F238E27FC236}">
                <a16:creationId xmlns:a16="http://schemas.microsoft.com/office/drawing/2014/main" id="{0B7A2F88-9063-4850-8480-D5ACB694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675" y="2540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6" name="AutoShape 9">
            <a:extLst>
              <a:ext uri="{FF2B5EF4-FFF2-40B4-BE49-F238E27FC236}">
                <a16:creationId xmlns:a16="http://schemas.microsoft.com/office/drawing/2014/main" id="{ACBF2720-4524-4A87-AB76-7E33299A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2540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7" name="Picture 10">
            <a:extLst>
              <a:ext uri="{FF2B5EF4-FFF2-40B4-BE49-F238E27FC236}">
                <a16:creationId xmlns:a16="http://schemas.microsoft.com/office/drawing/2014/main" id="{1003919C-FFC5-45BF-B12E-1D4D0F387A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1">
            <a:extLst>
              <a:ext uri="{FF2B5EF4-FFF2-40B4-BE49-F238E27FC236}">
                <a16:creationId xmlns:a16="http://schemas.microsoft.com/office/drawing/2014/main" id="{C12CC284-8706-4312-A7BD-8D75D30D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922338"/>
            <a:ext cx="10560685" cy="1565275"/>
          </a:xfrm>
          <a:prstGeom prst="rect">
            <a:avLst/>
          </a:prstGeom>
          <a:pattFill prst="pct25">
            <a:fgClr>
              <a:srgbClr val="FF0066"/>
            </a:fgClr>
            <a:bgClr>
              <a:schemeClr val="bg1"/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2: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tính: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endParaRPr lang="en-US" altLang="en-US" sz="4800" b="1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>
                <a:solidFill>
                  <a:schemeClr val="hlink"/>
                </a:solidFill>
                <a:latin typeface="Times New Roman" panose="02020603050405020304" pitchFamily="18" charset="0"/>
              </a:rPr>
              <a:t>               2 giờ 30 phút : 2 = ?</a:t>
            </a:r>
          </a:p>
        </p:txBody>
      </p:sp>
      <p:sp>
        <p:nvSpPr>
          <p:cNvPr id="39" name="Text Box 12">
            <a:extLst>
              <a:ext uri="{FF2B5EF4-FFF2-40B4-BE49-F238E27FC236}">
                <a16:creationId xmlns:a16="http://schemas.microsoft.com/office/drawing/2014/main" id="{6C916898-C666-4806-861A-2645B24CB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743200"/>
            <a:ext cx="6740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30 phút</a:t>
            </a:r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1AC094CF-2E7D-434A-9C50-993754D8C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21088"/>
            <a:ext cx="5334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 15 phút</a:t>
            </a: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8AB008E5-7CB4-428D-B8EF-67D3F5F7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660066"/>
                </a:solidFill>
              </a:rPr>
              <a:t> 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10 phút</a:t>
            </a:r>
          </a:p>
        </p:txBody>
      </p:sp>
      <p:sp>
        <p:nvSpPr>
          <p:cNvPr id="42" name="AutoShape 15">
            <a:extLst>
              <a:ext uri="{FF2B5EF4-FFF2-40B4-BE49-F238E27FC236}">
                <a16:creationId xmlns:a16="http://schemas.microsoft.com/office/drawing/2014/main" id="{D32A80CB-76DD-4BE5-B1DC-C27ADE3B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5400675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11" descr="SugarwareZ-191">
            <a:extLst>
              <a:ext uri="{FF2B5EF4-FFF2-40B4-BE49-F238E27FC236}">
                <a16:creationId xmlns:a16="http://schemas.microsoft.com/office/drawing/2014/main" id="{3C714F01-931B-46CB-837C-35956EE14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57308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5233813E-0E58-41FC-981F-B0AA2091B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8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22">
            <a:extLst>
              <a:ext uri="{FF2B5EF4-FFF2-40B4-BE49-F238E27FC236}">
                <a16:creationId xmlns:a16="http://schemas.microsoft.com/office/drawing/2014/main" id="{C98B707C-0CE3-4177-B9DA-567EEFAF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10200"/>
            <a:ext cx="5257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660066"/>
                </a:solidFill>
                <a:latin typeface="Times New Roman" panose="02020603050405020304" pitchFamily="18" charset="0"/>
              </a:rPr>
              <a:t>1 giờ 20 phút</a:t>
            </a:r>
          </a:p>
        </p:txBody>
      </p:sp>
    </p:spTree>
    <p:extLst>
      <p:ext uri="{BB962C8B-B14F-4D97-AF65-F5344CB8AC3E}">
        <p14:creationId xmlns:p14="http://schemas.microsoft.com/office/powerpoint/2010/main" val="190967744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  <p:bldP spid="39" grpId="0"/>
      <p:bldP spid="40" grpId="0"/>
      <p:bldP spid="41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4EB00785-E30C-4E3D-B2C0-8F5533208A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2643188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6E9EE980-8B51-4BC1-B805-CBA29CFA13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36179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A1D27F35-75B9-481B-AFCD-8CB9030DF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2860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96DE5F15-291C-438D-946F-8020038EB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2860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7F816927-A11A-4AF0-8CB1-0FC11A22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68BF2370-32FE-44A0-8F54-A0078D130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78479090-6087-451A-BABD-72904A39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9115" y="2311400"/>
            <a:ext cx="1376363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F6ED2D9F-194A-4EBF-BC5D-A21272AA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78" y="2311400"/>
            <a:ext cx="1376362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32DC119B-5A48-4C8C-9ED1-0A2C615697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4724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DD628C2D-8BB0-4A66-9478-8AD6EFFAA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5638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BC7D56D1-5158-4CC5-8700-5501B163C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14" y="860425"/>
            <a:ext cx="10606405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800" b="1" u="sng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800" b="1" u="sng" dirty="0">
                <a:solidFill>
                  <a:schemeClr val="hlink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4800" b="1" dirty="0">
                <a:solidFill>
                  <a:srgbClr val="00FFCC"/>
                </a:solidFill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4800" b="1" dirty="0">
                <a:solidFill>
                  <a:srgbClr val="0000FF"/>
                </a:solidFill>
              </a:rPr>
              <a:t>          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15,5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5 = ?</a:t>
            </a:r>
            <a:endParaRPr lang="en-US" altLang="en-US" sz="4800" dirty="0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8713619C-9934-4442-A364-D033241FE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240" y="2833688"/>
            <a:ext cx="5638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3,1 giờ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A860A225-35B3-490E-B212-D7C086FAE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1" y="3835400"/>
            <a:ext cx="7086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BDA373F2-3F4A-428A-822B-E7B1DBDC9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0" y="48006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0,31 giờ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79EB3936-B3AF-40A0-B8AE-268388AE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765" y="5638800"/>
            <a:ext cx="8027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3 giờ 1 phút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85540692-258C-4463-A7DD-7675330F3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528" y="2773363"/>
            <a:ext cx="518160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8CE1D9A6-B6E8-4501-82E2-99B5BE94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578" y="5502275"/>
            <a:ext cx="1295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10636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DFAEE26F-967C-4EF6-AD1E-6D48A4CDA9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" y="2377440"/>
            <a:ext cx="89223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A423D7BB-AAA7-47C7-A4D8-B73727874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368040"/>
            <a:ext cx="1007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275FCF9F-9C20-4366-825C-8734145ED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05</a:t>
            </a:r>
          </a:p>
        </p:txBody>
      </p:sp>
      <p:sp>
        <p:nvSpPr>
          <p:cNvPr id="31" name="AutoShape 5">
            <a:extLst>
              <a:ext uri="{FF2B5EF4-FFF2-40B4-BE49-F238E27FC236}">
                <a16:creationId xmlns:a16="http://schemas.microsoft.com/office/drawing/2014/main" id="{6A5A3BC5-2B1D-4D85-BCEF-DAF9153FD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04</a:t>
            </a:r>
          </a:p>
        </p:txBody>
      </p:sp>
      <p:sp>
        <p:nvSpPr>
          <p:cNvPr id="32" name="AutoShape 6">
            <a:extLst>
              <a:ext uri="{FF2B5EF4-FFF2-40B4-BE49-F238E27FC236}">
                <a16:creationId xmlns:a16="http://schemas.microsoft.com/office/drawing/2014/main" id="{BDE42040-E362-48BC-9453-CE1FF769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03</a:t>
            </a: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FC701DBC-28BA-4169-AB03-27AC008F8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6060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02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F56C2DCE-2157-41EF-81BA-B6F365441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1955" y="2529840"/>
            <a:ext cx="1516800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01</a:t>
            </a:r>
          </a:p>
        </p:txBody>
      </p:sp>
      <p:sp>
        <p:nvSpPr>
          <p:cNvPr id="35" name="AutoShape 9">
            <a:extLst>
              <a:ext uri="{FF2B5EF4-FFF2-40B4-BE49-F238E27FC236}">
                <a16:creationId xmlns:a16="http://schemas.microsoft.com/office/drawing/2014/main" id="{36C978FD-D55D-4EBF-9BC9-B28A0CAEA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717" y="2555240"/>
            <a:ext cx="1516799" cy="66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CCFF99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Hết giờ</a:t>
            </a:r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BA25F728-7A24-48F9-8C85-149692C8BD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45110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E9C38CAF-FA26-44A0-97CD-63C1C112F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5501640"/>
            <a:ext cx="839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12">
            <a:extLst>
              <a:ext uri="{FF2B5EF4-FFF2-40B4-BE49-F238E27FC236}">
                <a16:creationId xmlns:a16="http://schemas.microsoft.com/office/drawing/2014/main" id="{26832DDC-AE2E-43DE-8AC1-9ECE132C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154" y="799465"/>
            <a:ext cx="10408286" cy="15557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 u="sng">
                <a:solidFill>
                  <a:schemeClr val="hlink"/>
                </a:solidFill>
                <a:latin typeface="Times New Roman" panose="02020603050405020304" pitchFamily="18" charset="0"/>
              </a:rPr>
              <a:t>Câu 4:</a:t>
            </a:r>
            <a:r>
              <a:rPr lang="en-US" altLang="en-US" sz="4800" b="1">
                <a:solidFill>
                  <a:srgbClr val="00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Kết quả của phép tính 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12,4 giây : 2 = ?</a:t>
            </a:r>
            <a:endParaRPr lang="en-US" altLang="en-US" sz="4800" b="1">
              <a:latin typeface="Times New Roman" panose="02020603050405020304" pitchFamily="18" charset="0"/>
            </a:endParaRPr>
          </a:p>
        </p:txBody>
      </p:sp>
      <p:sp>
        <p:nvSpPr>
          <p:cNvPr id="39" name="Text Box 13">
            <a:extLst>
              <a:ext uri="{FF2B5EF4-FFF2-40B4-BE49-F238E27FC236}">
                <a16:creationId xmlns:a16="http://schemas.microsoft.com/office/drawing/2014/main" id="{F84931EF-EE5D-4EE5-A268-440F66077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79" y="2544128"/>
            <a:ext cx="621415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6,2 giây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C3CEAC33-8378-43C7-87A3-2DCF7D7A9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417" y="3458528"/>
            <a:ext cx="11467841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1" name="Text Box 15">
            <a:extLst>
              <a:ext uri="{FF2B5EF4-FFF2-40B4-BE49-F238E27FC236}">
                <a16:creationId xmlns:a16="http://schemas.microsoft.com/office/drawing/2014/main" id="{59590BDC-E3CD-43D0-BE43-6F0141AD4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279" y="4511040"/>
            <a:ext cx="8847121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</a:rPr>
              <a:t> 0,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62 giây</a:t>
            </a:r>
          </a:p>
        </p:txBody>
      </p:sp>
      <p:sp>
        <p:nvSpPr>
          <p:cNvPr id="42" name="Text Box 16">
            <a:extLst>
              <a:ext uri="{FF2B5EF4-FFF2-40B4-BE49-F238E27FC236}">
                <a16:creationId xmlns:a16="http://schemas.microsoft.com/office/drawing/2014/main" id="{F75E21ED-2137-41FB-B867-E2037FAA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493" y="5501640"/>
            <a:ext cx="884712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</a:rPr>
              <a:t>6 giây</a:t>
            </a:r>
          </a:p>
        </p:txBody>
      </p:sp>
      <p:sp>
        <p:nvSpPr>
          <p:cNvPr id="43" name="AutoShape 17">
            <a:extLst>
              <a:ext uri="{FF2B5EF4-FFF2-40B4-BE49-F238E27FC236}">
                <a16:creationId xmlns:a16="http://schemas.microsoft.com/office/drawing/2014/main" id="{1CBB2175-9655-4F0A-9203-AB8F16E7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367" y="2529840"/>
            <a:ext cx="5022757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1" descr="SugarwareZ-191">
            <a:extLst>
              <a:ext uri="{FF2B5EF4-FFF2-40B4-BE49-F238E27FC236}">
                <a16:creationId xmlns:a16="http://schemas.microsoft.com/office/drawing/2014/main" id="{E9EADE08-C299-414C-B154-40C05511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18" y="5441315"/>
            <a:ext cx="1427576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387133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1626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2">
            <a:extLst>
              <a:ext uri="{FF2B5EF4-FFF2-40B4-BE49-F238E27FC236}">
                <a16:creationId xmlns:a16="http://schemas.microsoft.com/office/drawing/2014/main" id="{684B3343-8F38-42C3-8F66-2FC1F0BB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789" y="-129095"/>
            <a:ext cx="3376245" cy="3376245"/>
          </a:xfrm>
          <a:prstGeom prst="rect">
            <a:avLst/>
          </a:prstGeom>
        </p:spPr>
      </p:pic>
      <p:sp>
        <p:nvSpPr>
          <p:cNvPr id="20" name="Text Box 14">
            <a:extLst>
              <a:ext uri="{FF2B5EF4-FFF2-40B4-BE49-F238E27FC236}">
                <a16:creationId xmlns:a16="http://schemas.microsoft.com/office/drawing/2014/main" id="{23E52372-F382-4AE9-B0B8-D01478EC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6" y="1559027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Đặt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rồi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tính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16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3                       b) 5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x 4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C9E11709-5BB3-4BD1-B2EC-9205DC7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21" y="2744045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75111DD2-056D-40C9-B7C3-E42796A8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11" y="3645259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D861A-B87B-4BAB-891A-85CEE973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387" y="319629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4C3EF7A5-01C4-4A34-96A0-05B2A0772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3199" y="3691790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4">
            <a:extLst>
              <a:ext uri="{FF2B5EF4-FFF2-40B4-BE49-F238E27FC236}">
                <a16:creationId xmlns:a16="http://schemas.microsoft.com/office/drawing/2014/main" id="{B437E133-BAD0-4AF7-9F5F-D069060034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4250" y="2896444"/>
            <a:ext cx="1587" cy="1570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2AE5E57C-B632-4BF5-84A4-584A0DEEF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7512" y="2728274"/>
            <a:ext cx="441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935E718F-7E0A-4462-ADCF-341C269E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702" y="3629488"/>
            <a:ext cx="388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C8DE7EE-6601-4291-A94A-5781EB87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96" y="4168479"/>
            <a:ext cx="3332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21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FC6E9A-4454-4CEC-9C38-110DE6EA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778" y="3180523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3" name="Line 6">
            <a:extLst>
              <a:ext uri="{FF2B5EF4-FFF2-40B4-BE49-F238E27FC236}">
                <a16:creationId xmlns:a16="http://schemas.microsoft.com/office/drawing/2014/main" id="{0A7F1A73-2972-4D2E-B704-E4A4A74BC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0590" y="3676019"/>
            <a:ext cx="2171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34676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456507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442802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391292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552635" y="3817285"/>
            <a:ext cx="764347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332636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513581" y="2154201"/>
            <a:ext cx="7721583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r>
              <a:rPr lang="vi-VN" b="0" i="0" dirty="0">
                <a:solidFill>
                  <a:schemeClr val="bg1"/>
                </a:solidFill>
                <a:effectLst/>
              </a:rPr>
              <a:t/>
            </a:r>
            <a:br>
              <a:rPr lang="vi-VN" b="0" i="0" dirty="0">
                <a:solidFill>
                  <a:schemeClr val="bg1"/>
                </a:solidFill>
                <a:effectLst/>
              </a:rPr>
            </a:br>
            <a:endParaRPr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E6E8F247-79D4-41CA-B878-DE0BF30D8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337" y="599661"/>
            <a:ext cx="999545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4AC8024-31FA-4EFC-9580-D0C540BAB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817" y="167491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D2726244-9F49-43D0-B396-4AFC323F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30" y="21940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EA6A49EE-8BE6-4B05-997A-0158F4CD2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2" y="265123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C9AF5955-F69F-4A73-92C0-0498802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130" y="1659837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BE8761DC-E2B9-4848-B19B-7B3B8176B5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417" y="1736037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2C0C582C-31FE-4078-9946-FB08C4EB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017" y="2040837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 : 3 = ?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6A972C3-1F5F-43A8-818F-FAD19E3A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992" y="2421837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94ED9CDD-A893-4C35-86E7-4F16C6BC5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617" y="2955237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phút 30 giây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40D0E5A8-7AA9-4121-8BF5-8DA66A9F3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217" y="3361637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1989CC51-0B71-46DB-9247-E9082EC55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2791" y="1057654"/>
            <a:ext cx="1200161" cy="11905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77F387D0-8FBE-4453-BE9E-D3177BB94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0617" y="1031150"/>
            <a:ext cx="2520592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22">
            <a:extLst>
              <a:ext uri="{FF2B5EF4-FFF2-40B4-BE49-F238E27FC236}">
                <a16:creationId xmlns:a16="http://schemas.microsoft.com/office/drawing/2014/main" id="{F460A221-FB56-4FBA-9096-8215D8403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1496" y="1447800"/>
            <a:ext cx="1566060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ine 23">
            <a:extLst>
              <a:ext uri="{FF2B5EF4-FFF2-40B4-BE49-F238E27FC236}">
                <a16:creationId xmlns:a16="http://schemas.microsoft.com/office/drawing/2014/main" id="{BBAD71F5-CC6E-499B-AA93-0936C6A5E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5179" y="1447800"/>
            <a:ext cx="1216838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6">
            <a:extLst>
              <a:ext uri="{FF2B5EF4-FFF2-40B4-BE49-F238E27FC236}">
                <a16:creationId xmlns:a16="http://schemas.microsoft.com/office/drawing/2014/main" id="{59CF5BDF-C409-4A83-97C7-84E60E6B80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2879037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7">
            <a:extLst>
              <a:ext uri="{FF2B5EF4-FFF2-40B4-BE49-F238E27FC236}">
                <a16:creationId xmlns:a16="http://schemas.microsoft.com/office/drawing/2014/main" id="{CE0730FF-25B1-4712-BE76-6B3453438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9817" y="3336237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8">
            <a:extLst>
              <a:ext uri="{FF2B5EF4-FFF2-40B4-BE49-F238E27FC236}">
                <a16:creationId xmlns:a16="http://schemas.microsoft.com/office/drawing/2014/main" id="{91F9B5E8-C24C-43A3-A8E7-4EA6CF37D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617" y="2893325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5D87B54C-5A8B-40EA-93A8-D47DA8F84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017" y="3274325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4F714093-FE8E-47E8-9150-0C859385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4305" y="3363225"/>
            <a:ext cx="6715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A3F485F0-EC57-4542-86F2-8A4C27F73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417" y="3274325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2E4847EC-7679-4E13-9AFF-81A63CADA66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165755" y="3260037"/>
            <a:ext cx="931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ECD334AF-D78E-49E5-AD68-74B798F36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3731525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giây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87284B57-2D8F-4C24-A9D0-013B42994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017" y="32743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Text Box 16">
            <a:extLst>
              <a:ext uri="{FF2B5EF4-FFF2-40B4-BE49-F238E27FC236}">
                <a16:creationId xmlns:a16="http://schemas.microsoft.com/office/drawing/2014/main" id="{26EAFBFE-EBC2-4ACE-BD42-E4CBDEDF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217" y="3261625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9E07E96E-9CBC-4484-89B5-58C6A915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617" y="4112525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5D23E0E5-4A53-40E4-8172-A29E27F3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416" y="4539562"/>
            <a:ext cx="69805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=  14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6A5F3C83-3B83-4971-984D-9FA986FE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017" y="3717237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 Box 7">
            <a:extLst>
              <a:ext uri="{FF2B5EF4-FFF2-40B4-BE49-F238E27FC236}">
                <a16:creationId xmlns:a16="http://schemas.microsoft.com/office/drawing/2014/main" id="{EBA165ED-3836-43B2-813D-F4F96E162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66" y="5471596"/>
            <a:ext cx="100103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30A5EC-4A28-49A0-98DE-901AA762D85B}"/>
              </a:ext>
            </a:extLst>
          </p:cNvPr>
          <p:cNvSpPr txBox="1"/>
          <p:nvPr/>
        </p:nvSpPr>
        <p:spPr>
          <a:xfrm>
            <a:off x="261361" y="5005656"/>
            <a:ext cx="9042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1,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23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>
            <a:extLst>
              <a:ext uri="{FF2B5EF4-FFF2-40B4-BE49-F238E27FC236}">
                <a16:creationId xmlns:a16="http://schemas.microsoft.com/office/drawing/2014/main" id="{41154DC8-594E-4488-AB98-E86BCBE1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87" y="13096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Tóm tắt: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EE6CDE74-9DB6-4D1B-A9EC-7C51B512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00" y="18288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 vòng : 7 giờ 40 phút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3090FA08-AEFC-4951-9DDA-E3F779AE7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62" y="2286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 vòng: …thời gian ? </a:t>
            </a: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7617784E-AF5E-49DB-8BDD-71C398B4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00" y="1143000"/>
            <a:ext cx="43576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phải thực hiện phép chia:</a:t>
            </a: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D405CAAB-B099-4C4A-9631-AFCF89B99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1085" y="1272210"/>
            <a:ext cx="2" cy="3448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F9B20FB4-7A17-4E13-A8E3-0CD5A2B0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087" y="1524000"/>
            <a:ext cx="3505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7 giờ 40 phút : 4 = ?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643E0752-E483-4D7F-ABC6-FAB953755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062" y="1905000"/>
            <a:ext cx="4876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Ta đặt tính rồi tính như sau:</a:t>
            </a: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FF400429-420B-4288-BEBA-E845CE12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438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7 giờ   40 phút</a:t>
            </a:r>
          </a:p>
        </p:txBody>
      </p:sp>
      <p:sp>
        <p:nvSpPr>
          <p:cNvPr id="28" name="Text Box 19">
            <a:extLst>
              <a:ext uri="{FF2B5EF4-FFF2-40B4-BE49-F238E27FC236}">
                <a16:creationId xmlns:a16="http://schemas.microsoft.com/office/drawing/2014/main" id="{7B763E58-E942-4EAC-AC93-95DA4571F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687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6" name="Line 6">
            <a:extLst>
              <a:ext uri="{FF2B5EF4-FFF2-40B4-BE49-F238E27FC236}">
                <a16:creationId xmlns:a16="http://schemas.microsoft.com/office/drawing/2014/main" id="{0818BD47-EE0A-4392-9CA1-6B0EAC7EB6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362200"/>
            <a:ext cx="0" cy="1371600"/>
          </a:xfrm>
          <a:prstGeom prst="line">
            <a:avLst/>
          </a:prstGeom>
          <a:noFill/>
          <a:ln w="190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7076755E-7313-4DC1-A0D6-6D9093072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487" y="28194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8">
            <a:extLst>
              <a:ext uri="{FF2B5EF4-FFF2-40B4-BE49-F238E27FC236}">
                <a16:creationId xmlns:a16="http://schemas.microsoft.com/office/drawing/2014/main" id="{A2AB16C1-305B-4C92-9536-56BC07DA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487" y="2376488"/>
            <a:ext cx="91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FDCAEA40-CBCC-4A3F-9981-EBB3727A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287" y="2757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AD5EC74B-6788-4AAC-90AB-DA9E64DD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287" y="28194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3DC47887-B6FC-4853-AFCC-BD8B643E684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692887" y="2743200"/>
            <a:ext cx="931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6DFE9910-254B-45E0-886A-0CD9C76D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687" y="32908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phút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C43BFF40-655A-4E9E-A94E-737841150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6287" y="27574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6773227B-F904-4C1A-8118-552153706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487" y="27066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DE2B4066-6573-4540-91C6-209B5145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087" y="35956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22690169-3EE1-4E1F-AC58-757E4C44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86" y="4281488"/>
            <a:ext cx="63312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 1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2EF2F493-D6D2-495F-8A77-BE5EEE915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309" y="163503"/>
            <a:ext cx="110125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40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2" name="Text Box 10">
            <a:extLst>
              <a:ext uri="{FF2B5EF4-FFF2-40B4-BE49-F238E27FC236}">
                <a16:creationId xmlns:a16="http://schemas.microsoft.com/office/drawing/2014/main" id="{D5F79D60-FF41-481B-9A59-DE8EB67B5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887" y="2819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180 phút</a:t>
            </a:r>
          </a:p>
        </p:txBody>
      </p:sp>
      <p:sp>
        <p:nvSpPr>
          <p:cNvPr id="53" name="Line 7">
            <a:extLst>
              <a:ext uri="{FF2B5EF4-FFF2-40B4-BE49-F238E27FC236}">
                <a16:creationId xmlns:a16="http://schemas.microsoft.com/office/drawing/2014/main" id="{D8300767-C256-44F6-99F9-D9143D5E1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5887" y="3352800"/>
            <a:ext cx="236220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5162875F-B675-499D-8D0F-D01693F32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487" y="27686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id="{56194909-DAFB-4C10-A679-84F0335E6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587" y="3976688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6" name="Text Box 15">
            <a:extLst>
              <a:ext uri="{FF2B5EF4-FFF2-40B4-BE49-F238E27FC236}">
                <a16:creationId xmlns:a16="http://schemas.microsoft.com/office/drawing/2014/main" id="{30231EB0-727F-4472-8F02-EE897BCE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987" y="35941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 Box 6">
            <a:extLst>
              <a:ext uri="{FF2B5EF4-FFF2-40B4-BE49-F238E27FC236}">
                <a16:creationId xmlns:a16="http://schemas.microsoft.com/office/drawing/2014/main" id="{AA2307B6-0B00-4178-8242-2A1005705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82" y="5251058"/>
            <a:ext cx="9832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59" name="Text Box 6">
            <a:extLst>
              <a:ext uri="{FF2B5EF4-FFF2-40B4-BE49-F238E27FC236}">
                <a16:creationId xmlns:a16="http://schemas.microsoft.com/office/drawing/2014/main" id="{4B0753DA-F54C-4859-AF09-75F40A8B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25" y="5730944"/>
            <a:ext cx="98320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166050902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2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">
            <a:extLst>
              <a:ext uri="{FF2B5EF4-FFF2-40B4-BE49-F238E27FC236}">
                <a16:creationId xmlns:a16="http://schemas.microsoft.com/office/drawing/2014/main" id="{0925624C-FC32-454E-8FF0-714DC3655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514" y="2521059"/>
            <a:ext cx="1005839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Khi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chia. Sau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FB505-5332-4A03-889B-D056488CAABE}"/>
              </a:ext>
            </a:extLst>
          </p:cNvPr>
          <p:cNvSpPr txBox="1"/>
          <p:nvPr/>
        </p:nvSpPr>
        <p:spPr>
          <a:xfrm>
            <a:off x="1222514" y="1113183"/>
            <a:ext cx="10237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Qua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25997601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233566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96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772777102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848</TotalTime>
  <Words>860</Words>
  <Application>Microsoft Office PowerPoint</Application>
  <PresentationFormat>Widescreen</PresentationFormat>
  <Paragraphs>171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inpin heiti</vt:lpstr>
      <vt:lpstr>Patrick Hand</vt:lpstr>
      <vt:lpstr>Roboto</vt:lpstr>
      <vt:lpstr>Times New Roman</vt:lpstr>
      <vt:lpstr>VNI-Times</vt:lpstr>
      <vt:lpstr>2_Default Design</vt:lpstr>
      <vt:lpstr>1_Office Theme</vt:lpstr>
      <vt:lpstr>TOÁN 5 CHIA SỐ ĐO THỜI GIAN VỚI MỘT SỐ</vt:lpstr>
      <vt:lpstr>KHỞI ĐỘNG</vt:lpstr>
      <vt:lpstr>PowerPoint Presentation</vt:lpstr>
      <vt:lpstr>YÊU CẦU CẦN ĐẠT</vt:lpstr>
      <vt:lpstr>KHÁM PHÁ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Hp</cp:lastModifiedBy>
  <cp:revision>189</cp:revision>
  <dcterms:created xsi:type="dcterms:W3CDTF">2017-08-18T03:02:00Z</dcterms:created>
  <dcterms:modified xsi:type="dcterms:W3CDTF">2022-03-15T02:39:38Z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